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97" d="100"/>
          <a:sy n="97" d="100"/>
        </p:scale>
        <p:origin x="1476" y="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3A9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93300" y="817209"/>
            <a:ext cx="8336280" cy="2260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TT Supermolot Regular"/>
                <a:cs typeface="TT Supermolot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TT Supermolot Regular"/>
                <a:cs typeface="TT Supermolot Regular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T Supermolot Regular"/>
                <a:cs typeface="TT Supermolot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T Supermolot Regular"/>
                <a:cs typeface="TT Supermolot Regular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T Supermolot Regular"/>
                <a:cs typeface="TT Supermolot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3A9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T Supermolot Regular"/>
                <a:cs typeface="TT Supermolot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7300" y="330850"/>
            <a:ext cx="4680003" cy="3149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TT Supermolot Regular"/>
                <a:cs typeface="TT Supermolot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7300" y="2959105"/>
            <a:ext cx="4903470" cy="1732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TT Supermolot Regular"/>
                <a:cs typeface="TT Supermolot Regular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3.png"/><Relationship Id="rId18" Type="http://schemas.openxmlformats.org/officeDocument/2006/relationships/image" Target="../media/image10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12" Type="http://schemas.openxmlformats.org/officeDocument/2006/relationships/image" Target="../media/image102.png"/><Relationship Id="rId17" Type="http://schemas.openxmlformats.org/officeDocument/2006/relationships/image" Target="../media/image107.png"/><Relationship Id="rId2" Type="http://schemas.openxmlformats.org/officeDocument/2006/relationships/image" Target="../media/image92.png"/><Relationship Id="rId16" Type="http://schemas.openxmlformats.org/officeDocument/2006/relationships/image" Target="../media/image10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95.png"/><Relationship Id="rId15" Type="http://schemas.openxmlformats.org/officeDocument/2006/relationships/image" Target="../media/image105.png"/><Relationship Id="rId10" Type="http://schemas.openxmlformats.org/officeDocument/2006/relationships/image" Target="../media/image100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Relationship Id="rId14" Type="http://schemas.openxmlformats.org/officeDocument/2006/relationships/image" Target="../media/image10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ena.org/Energy-Transition/Technology/Hydrogen" TargetMode="External"/><Relationship Id="rId2" Type="http://schemas.openxmlformats.org/officeDocument/2006/relationships/hyperlink" Target="http://www.endress.com/en/industry-expertise/oil-gas-marine/hydrogen-ready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21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12" Type="http://schemas.openxmlformats.org/officeDocument/2006/relationships/image" Target="../media/image120.png"/><Relationship Id="rId2" Type="http://schemas.openxmlformats.org/officeDocument/2006/relationships/image" Target="../media/image110.png"/><Relationship Id="rId16" Type="http://schemas.openxmlformats.org/officeDocument/2006/relationships/image" Target="../media/image1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4.png"/><Relationship Id="rId11" Type="http://schemas.openxmlformats.org/officeDocument/2006/relationships/image" Target="../media/image119.png"/><Relationship Id="rId5" Type="http://schemas.openxmlformats.org/officeDocument/2006/relationships/image" Target="../media/image113.png"/><Relationship Id="rId15" Type="http://schemas.openxmlformats.org/officeDocument/2006/relationships/image" Target="../media/image123.png"/><Relationship Id="rId10" Type="http://schemas.openxmlformats.org/officeDocument/2006/relationships/image" Target="../media/image118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Relationship Id="rId14" Type="http://schemas.openxmlformats.org/officeDocument/2006/relationships/image" Target="../media/image1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9" Type="http://schemas.openxmlformats.org/officeDocument/2006/relationships/image" Target="../media/image49.png"/><Relationship Id="rId21" Type="http://schemas.openxmlformats.org/officeDocument/2006/relationships/image" Target="../media/image31.png"/><Relationship Id="rId34" Type="http://schemas.openxmlformats.org/officeDocument/2006/relationships/image" Target="../media/image44.png"/><Relationship Id="rId42" Type="http://schemas.openxmlformats.org/officeDocument/2006/relationships/image" Target="../media/image52.png"/><Relationship Id="rId47" Type="http://schemas.openxmlformats.org/officeDocument/2006/relationships/image" Target="../media/image57.png"/><Relationship Id="rId50" Type="http://schemas.openxmlformats.org/officeDocument/2006/relationships/image" Target="../media/image60.png"/><Relationship Id="rId55" Type="http://schemas.openxmlformats.org/officeDocument/2006/relationships/image" Target="../media/image65.png"/><Relationship Id="rId63" Type="http://schemas.openxmlformats.org/officeDocument/2006/relationships/image" Target="../media/image7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9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32" Type="http://schemas.openxmlformats.org/officeDocument/2006/relationships/image" Target="../media/image42.png"/><Relationship Id="rId37" Type="http://schemas.openxmlformats.org/officeDocument/2006/relationships/image" Target="../media/image47.png"/><Relationship Id="rId40" Type="http://schemas.openxmlformats.org/officeDocument/2006/relationships/image" Target="../media/image50.png"/><Relationship Id="rId45" Type="http://schemas.openxmlformats.org/officeDocument/2006/relationships/image" Target="../media/image55.png"/><Relationship Id="rId53" Type="http://schemas.openxmlformats.org/officeDocument/2006/relationships/image" Target="../media/image63.png"/><Relationship Id="rId58" Type="http://schemas.openxmlformats.org/officeDocument/2006/relationships/image" Target="../media/image68.png"/><Relationship Id="rId66" Type="http://schemas.openxmlformats.org/officeDocument/2006/relationships/image" Target="../media/image76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28" Type="http://schemas.openxmlformats.org/officeDocument/2006/relationships/image" Target="../media/image38.png"/><Relationship Id="rId36" Type="http://schemas.openxmlformats.org/officeDocument/2006/relationships/image" Target="../media/image46.png"/><Relationship Id="rId49" Type="http://schemas.openxmlformats.org/officeDocument/2006/relationships/image" Target="../media/image59.png"/><Relationship Id="rId57" Type="http://schemas.openxmlformats.org/officeDocument/2006/relationships/image" Target="../media/image67.png"/><Relationship Id="rId61" Type="http://schemas.openxmlformats.org/officeDocument/2006/relationships/image" Target="../media/image71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31" Type="http://schemas.openxmlformats.org/officeDocument/2006/relationships/image" Target="../media/image41.png"/><Relationship Id="rId44" Type="http://schemas.openxmlformats.org/officeDocument/2006/relationships/image" Target="../media/image54.png"/><Relationship Id="rId52" Type="http://schemas.openxmlformats.org/officeDocument/2006/relationships/image" Target="../media/image62.png"/><Relationship Id="rId60" Type="http://schemas.openxmlformats.org/officeDocument/2006/relationships/image" Target="../media/image70.png"/><Relationship Id="rId65" Type="http://schemas.openxmlformats.org/officeDocument/2006/relationships/image" Target="../media/image7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37.png"/><Relationship Id="rId30" Type="http://schemas.openxmlformats.org/officeDocument/2006/relationships/image" Target="../media/image40.png"/><Relationship Id="rId35" Type="http://schemas.openxmlformats.org/officeDocument/2006/relationships/image" Target="../media/image45.png"/><Relationship Id="rId43" Type="http://schemas.openxmlformats.org/officeDocument/2006/relationships/image" Target="../media/image53.png"/><Relationship Id="rId48" Type="http://schemas.openxmlformats.org/officeDocument/2006/relationships/image" Target="../media/image58.png"/><Relationship Id="rId56" Type="http://schemas.openxmlformats.org/officeDocument/2006/relationships/image" Target="../media/image66.png"/><Relationship Id="rId64" Type="http://schemas.openxmlformats.org/officeDocument/2006/relationships/image" Target="../media/image74.png"/><Relationship Id="rId8" Type="http://schemas.openxmlformats.org/officeDocument/2006/relationships/image" Target="../media/image18.png"/><Relationship Id="rId51" Type="http://schemas.openxmlformats.org/officeDocument/2006/relationships/image" Target="../media/image61.png"/><Relationship Id="rId3" Type="http://schemas.openxmlformats.org/officeDocument/2006/relationships/image" Target="../media/image13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33" Type="http://schemas.openxmlformats.org/officeDocument/2006/relationships/image" Target="../media/image43.png"/><Relationship Id="rId38" Type="http://schemas.openxmlformats.org/officeDocument/2006/relationships/image" Target="../media/image48.png"/><Relationship Id="rId46" Type="http://schemas.openxmlformats.org/officeDocument/2006/relationships/image" Target="../media/image56.png"/><Relationship Id="rId59" Type="http://schemas.openxmlformats.org/officeDocument/2006/relationships/image" Target="../media/image69.png"/><Relationship Id="rId67" Type="http://schemas.openxmlformats.org/officeDocument/2006/relationships/image" Target="../media/image77.png"/><Relationship Id="rId20" Type="http://schemas.openxmlformats.org/officeDocument/2006/relationships/image" Target="../media/image30.png"/><Relationship Id="rId41" Type="http://schemas.openxmlformats.org/officeDocument/2006/relationships/image" Target="../media/image51.png"/><Relationship Id="rId54" Type="http://schemas.openxmlformats.org/officeDocument/2006/relationships/image" Target="../media/image64.png"/><Relationship Id="rId62" Type="http://schemas.openxmlformats.org/officeDocument/2006/relationships/image" Target="../media/image7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65"/>
            <a:ext cx="10692130" cy="7559040"/>
          </a:xfrm>
          <a:custGeom>
            <a:avLst/>
            <a:gdLst/>
            <a:ahLst/>
            <a:cxnLst/>
            <a:rect l="l" t="t" r="r" b="b"/>
            <a:pathLst>
              <a:path w="10692130" h="7559040">
                <a:moveTo>
                  <a:pt x="10692003" y="0"/>
                </a:moveTo>
                <a:lnTo>
                  <a:pt x="0" y="0"/>
                </a:lnTo>
                <a:lnTo>
                  <a:pt x="0" y="7559040"/>
                </a:lnTo>
                <a:lnTo>
                  <a:pt x="10692003" y="7559040"/>
                </a:lnTo>
                <a:lnTo>
                  <a:pt x="106920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4000" y="1121054"/>
            <a:ext cx="9108000" cy="643895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47240" y="3818895"/>
            <a:ext cx="5494020" cy="145415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000" dirty="0">
                <a:solidFill>
                  <a:srgbClr val="FFFFFF"/>
                </a:solidFill>
                <a:latin typeface="TT Supermolot Bold"/>
                <a:cs typeface="TT Supermolot Bold"/>
              </a:rPr>
              <a:t>POZIOM</a:t>
            </a:r>
            <a:r>
              <a:rPr sz="1000" spc="-40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000" dirty="0">
                <a:solidFill>
                  <a:srgbClr val="FFFFFF"/>
                </a:solidFill>
                <a:latin typeface="TT Supermolot Bold"/>
                <a:cs typeface="TT Supermolot Bold"/>
              </a:rPr>
              <a:t>EDUKACYJNY:</a:t>
            </a:r>
            <a:r>
              <a:rPr sz="1000" spc="70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podstawowy</a:t>
            </a:r>
            <a:endParaRPr sz="1600">
              <a:latin typeface="TT Supermolot Regular"/>
              <a:cs typeface="TT Supermolot Regular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000" dirty="0">
                <a:solidFill>
                  <a:srgbClr val="FFFFFF"/>
                </a:solidFill>
                <a:latin typeface="TT Supermolot Bold"/>
                <a:cs typeface="TT Supermolot Bold"/>
              </a:rPr>
              <a:t>GRUPA</a:t>
            </a:r>
            <a:r>
              <a:rPr sz="1000" spc="-5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000" dirty="0">
                <a:solidFill>
                  <a:srgbClr val="FFFFFF"/>
                </a:solidFill>
                <a:latin typeface="TT Supermolot Bold"/>
                <a:cs typeface="TT Supermolot Bold"/>
              </a:rPr>
              <a:t>DOCELOWA:</a:t>
            </a:r>
            <a:r>
              <a:rPr sz="1000" spc="130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600" dirty="0">
                <a:solidFill>
                  <a:srgbClr val="FFFFFF"/>
                </a:solidFill>
                <a:latin typeface="TT Supermolot Regular"/>
                <a:cs typeface="TT Supermolot Regular"/>
              </a:rPr>
              <a:t>uczniowie</a:t>
            </a:r>
            <a:r>
              <a:rPr sz="1600" spc="-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600" dirty="0">
                <a:solidFill>
                  <a:srgbClr val="FFFFFF"/>
                </a:solidFill>
                <a:latin typeface="TT Supermolot Regular"/>
                <a:cs typeface="TT Supermolot Regular"/>
              </a:rPr>
              <a:t>szkół </a:t>
            </a:r>
            <a:r>
              <a:rPr sz="16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ponadpodstawowych</a:t>
            </a:r>
            <a:r>
              <a:rPr sz="1600" spc="-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600" dirty="0">
                <a:solidFill>
                  <a:srgbClr val="FFFFFF"/>
                </a:solidFill>
                <a:latin typeface="TT Supermolot Regular"/>
                <a:cs typeface="TT Supermolot Regular"/>
              </a:rPr>
              <a:t>(15-19 </a:t>
            </a:r>
            <a:r>
              <a:rPr sz="16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lat)</a:t>
            </a:r>
            <a:endParaRPr sz="1600">
              <a:latin typeface="TT Supermolot Regular"/>
              <a:cs typeface="TT Supermolot Regular"/>
            </a:endParaRPr>
          </a:p>
          <a:p>
            <a:pPr marL="12700" marR="1442720">
              <a:lnSpc>
                <a:spcPct val="117200"/>
              </a:lnSpc>
            </a:pPr>
            <a:r>
              <a:rPr sz="1000" dirty="0">
                <a:solidFill>
                  <a:srgbClr val="FFFFFF"/>
                </a:solidFill>
                <a:latin typeface="TT Supermolot Bold"/>
                <a:cs typeface="TT Supermolot Bold"/>
              </a:rPr>
              <a:t>CZAS</a:t>
            </a:r>
            <a:r>
              <a:rPr sz="1000" spc="-15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000" dirty="0">
                <a:solidFill>
                  <a:srgbClr val="FFFFFF"/>
                </a:solidFill>
                <a:latin typeface="TT Supermolot Bold"/>
                <a:cs typeface="TT Supermolot Bold"/>
              </a:rPr>
              <a:t>ZAJĘĆ:</a:t>
            </a:r>
            <a:r>
              <a:rPr sz="1000" spc="110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600" dirty="0">
                <a:solidFill>
                  <a:srgbClr val="FFFFFF"/>
                </a:solidFill>
                <a:latin typeface="TT Supermolot Regular"/>
                <a:cs typeface="TT Supermolot Regular"/>
              </a:rPr>
              <a:t>45</a:t>
            </a:r>
            <a:r>
              <a:rPr sz="16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600" dirty="0">
                <a:solidFill>
                  <a:srgbClr val="FFFFFF"/>
                </a:solidFill>
                <a:latin typeface="TT Supermolot Regular"/>
                <a:cs typeface="TT Supermolot Regular"/>
              </a:rPr>
              <a:t>minut</a:t>
            </a:r>
            <a:r>
              <a:rPr sz="16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600" dirty="0">
                <a:solidFill>
                  <a:srgbClr val="FFFFFF"/>
                </a:solidFill>
                <a:latin typeface="TT Supermolot Regular"/>
                <a:cs typeface="TT Supermolot Regular"/>
              </a:rPr>
              <a:t>(jednostka</a:t>
            </a:r>
            <a:r>
              <a:rPr sz="16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lekcyjna) </a:t>
            </a:r>
            <a:r>
              <a:rPr sz="1000" dirty="0">
                <a:solidFill>
                  <a:srgbClr val="FFFFFF"/>
                </a:solidFill>
                <a:latin typeface="TT Supermolot Bold"/>
                <a:cs typeface="TT Supermolot Bold"/>
              </a:rPr>
              <a:t>PRZEDMIOT:</a:t>
            </a:r>
            <a:r>
              <a:rPr sz="1000" spc="114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600" dirty="0">
                <a:solidFill>
                  <a:srgbClr val="FFFFFF"/>
                </a:solidFill>
                <a:latin typeface="TT Supermolot Regular"/>
                <a:cs typeface="TT Supermolot Regular"/>
              </a:rPr>
              <a:t>fizyka,</a:t>
            </a:r>
            <a:r>
              <a:rPr sz="16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600" dirty="0">
                <a:solidFill>
                  <a:srgbClr val="FFFFFF"/>
                </a:solidFill>
                <a:latin typeface="TT Supermolot Regular"/>
                <a:cs typeface="TT Supermolot Regular"/>
              </a:rPr>
              <a:t>chemia,</a:t>
            </a:r>
            <a:r>
              <a:rPr sz="16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600" dirty="0">
                <a:solidFill>
                  <a:srgbClr val="FFFFFF"/>
                </a:solidFill>
                <a:latin typeface="TT Supermolot Regular"/>
                <a:cs typeface="TT Supermolot Regular"/>
              </a:rPr>
              <a:t>inne</a:t>
            </a:r>
            <a:r>
              <a:rPr sz="16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600" dirty="0">
                <a:solidFill>
                  <a:srgbClr val="FFFFFF"/>
                </a:solidFill>
                <a:latin typeface="TT Supermolot Regular"/>
                <a:cs typeface="TT Supermolot Regular"/>
              </a:rPr>
              <a:t>zajęcia</a:t>
            </a:r>
            <a:r>
              <a:rPr sz="1600" spc="-1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związane </a:t>
            </a:r>
            <a:r>
              <a:rPr sz="1600" dirty="0">
                <a:solidFill>
                  <a:srgbClr val="FFFFFF"/>
                </a:solidFill>
                <a:latin typeface="TT Supermolot Regular"/>
                <a:cs typeface="TT Supermolot Regular"/>
              </a:rPr>
              <a:t>z tematyką energetyki i </a:t>
            </a:r>
            <a:r>
              <a:rPr sz="16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infrastruktury</a:t>
            </a:r>
            <a:endParaRPr sz="1600">
              <a:latin typeface="TT Supermolot Regular"/>
              <a:cs typeface="TT Supermolot Regular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dirty="0">
                <a:solidFill>
                  <a:srgbClr val="FFFFFF"/>
                </a:solidFill>
              </a:rPr>
              <a:t>Scenariusz</a:t>
            </a:r>
            <a:r>
              <a:rPr sz="1900" spc="-60" dirty="0">
                <a:solidFill>
                  <a:srgbClr val="FFFFFF"/>
                </a:solidFill>
              </a:rPr>
              <a:t> </a:t>
            </a:r>
            <a:r>
              <a:rPr sz="1900" dirty="0">
                <a:solidFill>
                  <a:srgbClr val="FFFFFF"/>
                </a:solidFill>
              </a:rPr>
              <a:t>zajęć</a:t>
            </a:r>
            <a:r>
              <a:rPr sz="1900" spc="-55" dirty="0">
                <a:solidFill>
                  <a:srgbClr val="FFFFFF"/>
                </a:solidFill>
              </a:rPr>
              <a:t> </a:t>
            </a:r>
            <a:r>
              <a:rPr sz="1900" dirty="0">
                <a:solidFill>
                  <a:srgbClr val="FFFFFF"/>
                </a:solidFill>
              </a:rPr>
              <a:t>lekcyjnych</a:t>
            </a:r>
            <a:r>
              <a:rPr sz="1900" spc="-55" dirty="0">
                <a:solidFill>
                  <a:srgbClr val="FFFFFF"/>
                </a:solidFill>
              </a:rPr>
              <a:t> </a:t>
            </a:r>
            <a:r>
              <a:rPr sz="1900" dirty="0">
                <a:solidFill>
                  <a:srgbClr val="FFFFFF"/>
                </a:solidFill>
              </a:rPr>
              <a:t>nr</a:t>
            </a:r>
            <a:r>
              <a:rPr sz="1900" spc="-55" dirty="0">
                <a:solidFill>
                  <a:srgbClr val="FFFFFF"/>
                </a:solidFill>
              </a:rPr>
              <a:t> </a:t>
            </a:r>
            <a:r>
              <a:rPr sz="1900" spc="-50" dirty="0">
                <a:solidFill>
                  <a:srgbClr val="FFFFFF"/>
                </a:solidFill>
              </a:rPr>
              <a:t>7</a:t>
            </a:r>
            <a:endParaRPr sz="1900"/>
          </a:p>
        </p:txBody>
      </p:sp>
      <p:sp>
        <p:nvSpPr>
          <p:cNvPr id="6" name="object 6"/>
          <p:cNvSpPr txBox="1"/>
          <p:nvPr/>
        </p:nvSpPr>
        <p:spPr>
          <a:xfrm>
            <a:off x="347300" y="876911"/>
            <a:ext cx="6410960" cy="249809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000" dirty="0">
                <a:solidFill>
                  <a:srgbClr val="FFFFFF"/>
                </a:solidFill>
                <a:latin typeface="TT Supermolot Bold"/>
                <a:cs typeface="TT Supermolot Bold"/>
              </a:rPr>
              <a:t>TEMAT </a:t>
            </a:r>
            <a:r>
              <a:rPr sz="1000" spc="-10" dirty="0">
                <a:solidFill>
                  <a:srgbClr val="FFFFFF"/>
                </a:solidFill>
                <a:latin typeface="TT Supermolot Bold"/>
                <a:cs typeface="TT Supermolot Bold"/>
              </a:rPr>
              <a:t>LEKCJI:</a:t>
            </a:r>
            <a:endParaRPr sz="1000" dirty="0">
              <a:latin typeface="TT Supermolot Bold"/>
              <a:cs typeface="TT Supermolot Bold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1000" dirty="0">
              <a:latin typeface="TT Supermolot Bold"/>
              <a:cs typeface="TT Supermolot Bold"/>
            </a:endParaRPr>
          </a:p>
          <a:p>
            <a:pPr marL="12700" marR="5080">
              <a:lnSpc>
                <a:spcPts val="8000"/>
              </a:lnSpc>
            </a:pPr>
            <a:r>
              <a:rPr sz="8000" spc="-10" dirty="0">
                <a:solidFill>
                  <a:srgbClr val="3A9BDC"/>
                </a:solidFill>
                <a:latin typeface="TT Supermolot Regular"/>
                <a:cs typeface="TT Supermolot Regular"/>
              </a:rPr>
              <a:t>Infrastruktura wodorowa</a:t>
            </a:r>
            <a:endParaRPr sz="8000" dirty="0">
              <a:latin typeface="TT Supermolot Regular"/>
              <a:cs typeface="TT Supermolot Regular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9995" y="752505"/>
            <a:ext cx="6363335" cy="0"/>
          </a:xfrm>
          <a:custGeom>
            <a:avLst/>
            <a:gdLst/>
            <a:ahLst/>
            <a:cxnLst/>
            <a:rect l="l" t="t" r="r" b="b"/>
            <a:pathLst>
              <a:path w="6363334">
                <a:moveTo>
                  <a:pt x="6363004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359995" y="3636004"/>
            <a:ext cx="6363335" cy="3543935"/>
            <a:chOff x="359995" y="3636004"/>
            <a:chExt cx="6363335" cy="3543935"/>
          </a:xfrm>
        </p:grpSpPr>
        <p:sp>
          <p:nvSpPr>
            <p:cNvPr id="9" name="object 9"/>
            <p:cNvSpPr/>
            <p:nvPr/>
          </p:nvSpPr>
          <p:spPr>
            <a:xfrm>
              <a:off x="359995" y="3642354"/>
              <a:ext cx="6363335" cy="0"/>
            </a:xfrm>
            <a:custGeom>
              <a:avLst/>
              <a:gdLst/>
              <a:ahLst/>
              <a:cxnLst/>
              <a:rect l="l" t="t" r="r" b="b"/>
              <a:pathLst>
                <a:path w="6363334">
                  <a:moveTo>
                    <a:pt x="6363004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42765" y="6068002"/>
              <a:ext cx="427012" cy="10242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35683" y="6211112"/>
              <a:ext cx="371071" cy="10171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47833" y="6211112"/>
              <a:ext cx="422071" cy="13442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29681" y="6121812"/>
              <a:ext cx="161062" cy="15138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144435" y="6027965"/>
              <a:ext cx="330835" cy="356235"/>
            </a:xfrm>
            <a:custGeom>
              <a:avLst/>
              <a:gdLst/>
              <a:ahLst/>
              <a:cxnLst/>
              <a:rect l="l" t="t" r="r" b="b"/>
              <a:pathLst>
                <a:path w="330834" h="356235">
                  <a:moveTo>
                    <a:pt x="273646" y="58928"/>
                  </a:moveTo>
                  <a:lnTo>
                    <a:pt x="262445" y="23228"/>
                  </a:lnTo>
                  <a:lnTo>
                    <a:pt x="262445" y="56654"/>
                  </a:lnTo>
                  <a:lnTo>
                    <a:pt x="216293" y="71475"/>
                  </a:lnTo>
                  <a:lnTo>
                    <a:pt x="213347" y="62141"/>
                  </a:lnTo>
                  <a:lnTo>
                    <a:pt x="243713" y="52260"/>
                  </a:lnTo>
                  <a:lnTo>
                    <a:pt x="225577" y="42418"/>
                  </a:lnTo>
                  <a:lnTo>
                    <a:pt x="217919" y="39573"/>
                  </a:lnTo>
                  <a:lnTo>
                    <a:pt x="206349" y="35280"/>
                  </a:lnTo>
                  <a:lnTo>
                    <a:pt x="186309" y="30937"/>
                  </a:lnTo>
                  <a:lnTo>
                    <a:pt x="165773" y="29489"/>
                  </a:lnTo>
                  <a:lnTo>
                    <a:pt x="125996" y="35039"/>
                  </a:lnTo>
                  <a:lnTo>
                    <a:pt x="89839" y="50901"/>
                  </a:lnTo>
                  <a:lnTo>
                    <a:pt x="59220" y="75933"/>
                  </a:lnTo>
                  <a:lnTo>
                    <a:pt x="36042" y="108953"/>
                  </a:lnTo>
                  <a:lnTo>
                    <a:pt x="22656" y="147078"/>
                  </a:lnTo>
                  <a:lnTo>
                    <a:pt x="20104" y="186016"/>
                  </a:lnTo>
                  <a:lnTo>
                    <a:pt x="20053" y="186715"/>
                  </a:lnTo>
                  <a:lnTo>
                    <a:pt x="28067" y="225602"/>
                  </a:lnTo>
                  <a:lnTo>
                    <a:pt x="46545" y="261505"/>
                  </a:lnTo>
                  <a:lnTo>
                    <a:pt x="38646" y="267182"/>
                  </a:lnTo>
                  <a:lnTo>
                    <a:pt x="26263" y="246418"/>
                  </a:lnTo>
                  <a:lnTo>
                    <a:pt x="17272" y="224116"/>
                  </a:lnTo>
                  <a:lnTo>
                    <a:pt x="11811" y="200685"/>
                  </a:lnTo>
                  <a:lnTo>
                    <a:pt x="10007" y="176542"/>
                  </a:lnTo>
                  <a:lnTo>
                    <a:pt x="15544" y="134950"/>
                  </a:lnTo>
                  <a:lnTo>
                    <a:pt x="31496" y="96951"/>
                  </a:lnTo>
                  <a:lnTo>
                    <a:pt x="56642" y="64579"/>
                  </a:lnTo>
                  <a:lnTo>
                    <a:pt x="90144" y="39370"/>
                  </a:lnTo>
                  <a:lnTo>
                    <a:pt x="128955" y="24104"/>
                  </a:lnTo>
                  <a:lnTo>
                    <a:pt x="169684" y="19735"/>
                  </a:lnTo>
                  <a:lnTo>
                    <a:pt x="210134" y="26212"/>
                  </a:lnTo>
                  <a:lnTo>
                    <a:pt x="248119" y="43472"/>
                  </a:lnTo>
                  <a:lnTo>
                    <a:pt x="241757" y="23228"/>
                  </a:lnTo>
                  <a:lnTo>
                    <a:pt x="238556" y="13055"/>
                  </a:lnTo>
                  <a:lnTo>
                    <a:pt x="247827" y="10083"/>
                  </a:lnTo>
                  <a:lnTo>
                    <a:pt x="262445" y="56654"/>
                  </a:lnTo>
                  <a:lnTo>
                    <a:pt x="262445" y="23228"/>
                  </a:lnTo>
                  <a:lnTo>
                    <a:pt x="258597" y="10947"/>
                  </a:lnTo>
                  <a:lnTo>
                    <a:pt x="258546" y="10782"/>
                  </a:lnTo>
                  <a:lnTo>
                    <a:pt x="258445" y="10464"/>
                  </a:lnTo>
                  <a:lnTo>
                    <a:pt x="249428" y="0"/>
                  </a:lnTo>
                  <a:lnTo>
                    <a:pt x="246811" y="0"/>
                  </a:lnTo>
                  <a:lnTo>
                    <a:pt x="245795" y="165"/>
                  </a:lnTo>
                  <a:lnTo>
                    <a:pt x="230263" y="5130"/>
                  </a:lnTo>
                  <a:lnTo>
                    <a:pt x="227507" y="10464"/>
                  </a:lnTo>
                  <a:lnTo>
                    <a:pt x="227406" y="10947"/>
                  </a:lnTo>
                  <a:lnTo>
                    <a:pt x="231254" y="23228"/>
                  </a:lnTo>
                  <a:lnTo>
                    <a:pt x="221932" y="19735"/>
                  </a:lnTo>
                  <a:lnTo>
                    <a:pt x="215493" y="17310"/>
                  </a:lnTo>
                  <a:lnTo>
                    <a:pt x="199224" y="13055"/>
                  </a:lnTo>
                  <a:lnTo>
                    <a:pt x="182575" y="10464"/>
                  </a:lnTo>
                  <a:lnTo>
                    <a:pt x="165671" y="9601"/>
                  </a:lnTo>
                  <a:lnTo>
                    <a:pt x="144716" y="10947"/>
                  </a:lnTo>
                  <a:lnTo>
                    <a:pt x="104254" y="21501"/>
                  </a:lnTo>
                  <a:lnTo>
                    <a:pt x="49745" y="57251"/>
                  </a:lnTo>
                  <a:lnTo>
                    <a:pt x="22885" y="91846"/>
                  </a:lnTo>
                  <a:lnTo>
                    <a:pt x="5905" y="132283"/>
                  </a:lnTo>
                  <a:lnTo>
                    <a:pt x="0" y="176542"/>
                  </a:lnTo>
                  <a:lnTo>
                    <a:pt x="1790" y="200685"/>
                  </a:lnTo>
                  <a:lnTo>
                    <a:pt x="1905" y="202298"/>
                  </a:lnTo>
                  <a:lnTo>
                    <a:pt x="17259" y="250888"/>
                  </a:lnTo>
                  <a:lnTo>
                    <a:pt x="37833" y="277253"/>
                  </a:lnTo>
                  <a:lnTo>
                    <a:pt x="40716" y="277253"/>
                  </a:lnTo>
                  <a:lnTo>
                    <a:pt x="42506" y="276682"/>
                  </a:lnTo>
                  <a:lnTo>
                    <a:pt x="42633" y="276682"/>
                  </a:lnTo>
                  <a:lnTo>
                    <a:pt x="55854" y="267182"/>
                  </a:lnTo>
                  <a:lnTo>
                    <a:pt x="56845" y="266471"/>
                  </a:lnTo>
                  <a:lnTo>
                    <a:pt x="57899" y="260210"/>
                  </a:lnTo>
                  <a:lnTo>
                    <a:pt x="54711" y="255676"/>
                  </a:lnTo>
                  <a:lnTo>
                    <a:pt x="37426" y="222186"/>
                  </a:lnTo>
                  <a:lnTo>
                    <a:pt x="29946" y="186016"/>
                  </a:lnTo>
                  <a:lnTo>
                    <a:pt x="32410" y="149148"/>
                  </a:lnTo>
                  <a:lnTo>
                    <a:pt x="66522" y="82765"/>
                  </a:lnTo>
                  <a:lnTo>
                    <a:pt x="128714" y="44716"/>
                  </a:lnTo>
                  <a:lnTo>
                    <a:pt x="165963" y="39573"/>
                  </a:lnTo>
                  <a:lnTo>
                    <a:pt x="179349" y="40246"/>
                  </a:lnTo>
                  <a:lnTo>
                    <a:pt x="192544" y="42227"/>
                  </a:lnTo>
                  <a:lnTo>
                    <a:pt x="205435" y="45504"/>
                  </a:lnTo>
                  <a:lnTo>
                    <a:pt x="217957" y="50050"/>
                  </a:lnTo>
                  <a:lnTo>
                    <a:pt x="205028" y="54267"/>
                  </a:lnTo>
                  <a:lnTo>
                    <a:pt x="202145" y="59905"/>
                  </a:lnTo>
                  <a:lnTo>
                    <a:pt x="207556" y="77076"/>
                  </a:lnTo>
                  <a:lnTo>
                    <a:pt x="209334" y="79197"/>
                  </a:lnTo>
                  <a:lnTo>
                    <a:pt x="213131" y="81178"/>
                  </a:lnTo>
                  <a:lnTo>
                    <a:pt x="214706" y="81559"/>
                  </a:lnTo>
                  <a:lnTo>
                    <a:pt x="217309" y="81559"/>
                  </a:lnTo>
                  <a:lnTo>
                    <a:pt x="218338" y="81394"/>
                  </a:lnTo>
                  <a:lnTo>
                    <a:pt x="249237" y="71475"/>
                  </a:lnTo>
                  <a:lnTo>
                    <a:pt x="270738" y="64579"/>
                  </a:lnTo>
                  <a:lnTo>
                    <a:pt x="273646" y="58928"/>
                  </a:lnTo>
                  <a:close/>
                </a:path>
                <a:path w="330834" h="356235">
                  <a:moveTo>
                    <a:pt x="330809" y="165100"/>
                  </a:moveTo>
                  <a:lnTo>
                    <a:pt x="322021" y="121272"/>
                  </a:lnTo>
                  <a:lnTo>
                    <a:pt x="321043" y="119354"/>
                  </a:lnTo>
                  <a:lnTo>
                    <a:pt x="321043" y="165544"/>
                  </a:lnTo>
                  <a:lnTo>
                    <a:pt x="318401" y="207225"/>
                  </a:lnTo>
                  <a:lnTo>
                    <a:pt x="304787" y="247015"/>
                  </a:lnTo>
                  <a:lnTo>
                    <a:pt x="280377" y="282575"/>
                  </a:lnTo>
                  <a:lnTo>
                    <a:pt x="275424" y="286689"/>
                  </a:lnTo>
                  <a:lnTo>
                    <a:pt x="275272" y="286689"/>
                  </a:lnTo>
                  <a:lnTo>
                    <a:pt x="275272" y="286816"/>
                  </a:lnTo>
                  <a:lnTo>
                    <a:pt x="247269" y="310095"/>
                  </a:lnTo>
                  <a:lnTo>
                    <a:pt x="209042" y="327126"/>
                  </a:lnTo>
                  <a:lnTo>
                    <a:pt x="168021" y="333324"/>
                  </a:lnTo>
                  <a:lnTo>
                    <a:pt x="145681" y="330631"/>
                  </a:lnTo>
                  <a:lnTo>
                    <a:pt x="126517" y="328320"/>
                  </a:lnTo>
                  <a:lnTo>
                    <a:pt x="87122" y="311899"/>
                  </a:lnTo>
                  <a:lnTo>
                    <a:pt x="86880" y="311899"/>
                  </a:lnTo>
                  <a:lnTo>
                    <a:pt x="94996" y="343496"/>
                  </a:lnTo>
                  <a:lnTo>
                    <a:pt x="85585" y="345973"/>
                  </a:lnTo>
                  <a:lnTo>
                    <a:pt x="73621" y="298919"/>
                  </a:lnTo>
                  <a:lnTo>
                    <a:pt x="73558" y="298653"/>
                  </a:lnTo>
                  <a:lnTo>
                    <a:pt x="120357" y="286689"/>
                  </a:lnTo>
                  <a:lnTo>
                    <a:pt x="122720" y="295770"/>
                  </a:lnTo>
                  <a:lnTo>
                    <a:pt x="122821" y="296164"/>
                  </a:lnTo>
                  <a:lnTo>
                    <a:pt x="122656" y="296164"/>
                  </a:lnTo>
                  <a:lnTo>
                    <a:pt x="92697" y="303987"/>
                  </a:lnTo>
                  <a:lnTo>
                    <a:pt x="139560" y="321373"/>
                  </a:lnTo>
                  <a:lnTo>
                    <a:pt x="188175" y="322033"/>
                  </a:lnTo>
                  <a:lnTo>
                    <a:pt x="213118" y="313702"/>
                  </a:lnTo>
                  <a:lnTo>
                    <a:pt x="234327" y="306616"/>
                  </a:lnTo>
                  <a:lnTo>
                    <a:pt x="259664" y="286816"/>
                  </a:lnTo>
                  <a:lnTo>
                    <a:pt x="275272" y="286816"/>
                  </a:lnTo>
                  <a:lnTo>
                    <a:pt x="275272" y="286689"/>
                  </a:lnTo>
                  <a:lnTo>
                    <a:pt x="259829" y="286689"/>
                  </a:lnTo>
                  <a:lnTo>
                    <a:pt x="273786" y="275780"/>
                  </a:lnTo>
                  <a:lnTo>
                    <a:pt x="300647" y="233375"/>
                  </a:lnTo>
                  <a:lnTo>
                    <a:pt x="311645" y="185674"/>
                  </a:lnTo>
                  <a:lnTo>
                    <a:pt x="306514" y="136982"/>
                  </a:lnTo>
                  <a:lnTo>
                    <a:pt x="285000" y="91579"/>
                  </a:lnTo>
                  <a:lnTo>
                    <a:pt x="292862" y="85928"/>
                  </a:lnTo>
                  <a:lnTo>
                    <a:pt x="312585" y="124320"/>
                  </a:lnTo>
                  <a:lnTo>
                    <a:pt x="320954" y="165100"/>
                  </a:lnTo>
                  <a:lnTo>
                    <a:pt x="321043" y="165544"/>
                  </a:lnTo>
                  <a:lnTo>
                    <a:pt x="321043" y="119354"/>
                  </a:lnTo>
                  <a:lnTo>
                    <a:pt x="304088" y="85928"/>
                  </a:lnTo>
                  <a:lnTo>
                    <a:pt x="301383" y="80594"/>
                  </a:lnTo>
                  <a:lnTo>
                    <a:pt x="299580" y="77673"/>
                  </a:lnTo>
                  <a:lnTo>
                    <a:pt x="296379" y="75819"/>
                  </a:lnTo>
                  <a:lnTo>
                    <a:pt x="290474" y="75819"/>
                  </a:lnTo>
                  <a:lnTo>
                    <a:pt x="288226" y="76669"/>
                  </a:lnTo>
                  <a:lnTo>
                    <a:pt x="286461" y="78143"/>
                  </a:lnTo>
                  <a:lnTo>
                    <a:pt x="274713" y="86601"/>
                  </a:lnTo>
                  <a:lnTo>
                    <a:pt x="273659" y="92875"/>
                  </a:lnTo>
                  <a:lnTo>
                    <a:pt x="276847" y="97409"/>
                  </a:lnTo>
                  <a:lnTo>
                    <a:pt x="296722" y="139585"/>
                  </a:lnTo>
                  <a:lnTo>
                    <a:pt x="301434" y="185051"/>
                  </a:lnTo>
                  <a:lnTo>
                    <a:pt x="291236" y="229590"/>
                  </a:lnTo>
                  <a:lnTo>
                    <a:pt x="266395" y="268998"/>
                  </a:lnTo>
                  <a:lnTo>
                    <a:pt x="246621" y="286689"/>
                  </a:lnTo>
                  <a:lnTo>
                    <a:pt x="246468" y="286689"/>
                  </a:lnTo>
                  <a:lnTo>
                    <a:pt x="246468" y="286816"/>
                  </a:lnTo>
                  <a:lnTo>
                    <a:pt x="245198" y="287959"/>
                  </a:lnTo>
                  <a:lnTo>
                    <a:pt x="220776" y="302006"/>
                  </a:lnTo>
                  <a:lnTo>
                    <a:pt x="194017" y="310718"/>
                  </a:lnTo>
                  <a:lnTo>
                    <a:pt x="165798" y="313702"/>
                  </a:lnTo>
                  <a:lnTo>
                    <a:pt x="154800" y="313245"/>
                  </a:lnTo>
                  <a:lnTo>
                    <a:pt x="143903" y="311899"/>
                  </a:lnTo>
                  <a:lnTo>
                    <a:pt x="133146" y="309676"/>
                  </a:lnTo>
                  <a:lnTo>
                    <a:pt x="122707" y="306616"/>
                  </a:lnTo>
                  <a:lnTo>
                    <a:pt x="122516" y="306616"/>
                  </a:lnTo>
                  <a:lnTo>
                    <a:pt x="127889" y="305219"/>
                  </a:lnTo>
                  <a:lnTo>
                    <a:pt x="130086" y="303542"/>
                  </a:lnTo>
                  <a:lnTo>
                    <a:pt x="132778" y="298919"/>
                  </a:lnTo>
                  <a:lnTo>
                    <a:pt x="133096" y="296570"/>
                  </a:lnTo>
                  <a:lnTo>
                    <a:pt x="133057" y="295770"/>
                  </a:lnTo>
                  <a:lnTo>
                    <a:pt x="130721" y="286816"/>
                  </a:lnTo>
                  <a:lnTo>
                    <a:pt x="246468" y="286816"/>
                  </a:lnTo>
                  <a:lnTo>
                    <a:pt x="246468" y="286689"/>
                  </a:lnTo>
                  <a:lnTo>
                    <a:pt x="130695" y="286689"/>
                  </a:lnTo>
                  <a:lnTo>
                    <a:pt x="128854" y="279615"/>
                  </a:lnTo>
                  <a:lnTo>
                    <a:pt x="124942" y="276720"/>
                  </a:lnTo>
                  <a:lnTo>
                    <a:pt x="118732" y="276720"/>
                  </a:lnTo>
                  <a:lnTo>
                    <a:pt x="78930" y="286816"/>
                  </a:lnTo>
                  <a:lnTo>
                    <a:pt x="65709" y="290309"/>
                  </a:lnTo>
                  <a:lnTo>
                    <a:pt x="62509" y="295770"/>
                  </a:lnTo>
                  <a:lnTo>
                    <a:pt x="76542" y="351066"/>
                  </a:lnTo>
                  <a:lnTo>
                    <a:pt x="78206" y="353288"/>
                  </a:lnTo>
                  <a:lnTo>
                    <a:pt x="82054" y="355574"/>
                  </a:lnTo>
                  <a:lnTo>
                    <a:pt x="83807" y="356044"/>
                  </a:lnTo>
                  <a:lnTo>
                    <a:pt x="86855" y="356044"/>
                  </a:lnTo>
                  <a:lnTo>
                    <a:pt x="102857" y="351840"/>
                  </a:lnTo>
                  <a:lnTo>
                    <a:pt x="106070" y="346354"/>
                  </a:lnTo>
                  <a:lnTo>
                    <a:pt x="105968" y="345973"/>
                  </a:lnTo>
                  <a:lnTo>
                    <a:pt x="102031" y="330631"/>
                  </a:lnTo>
                  <a:lnTo>
                    <a:pt x="117360" y="336181"/>
                  </a:lnTo>
                  <a:lnTo>
                    <a:pt x="133146" y="340182"/>
                  </a:lnTo>
                  <a:lnTo>
                    <a:pt x="149250" y="342607"/>
                  </a:lnTo>
                  <a:lnTo>
                    <a:pt x="165569" y="343433"/>
                  </a:lnTo>
                  <a:lnTo>
                    <a:pt x="199809" y="339813"/>
                  </a:lnTo>
                  <a:lnTo>
                    <a:pt x="219824" y="333324"/>
                  </a:lnTo>
                  <a:lnTo>
                    <a:pt x="232295" y="329285"/>
                  </a:lnTo>
                  <a:lnTo>
                    <a:pt x="287743" y="289394"/>
                  </a:lnTo>
                  <a:lnTo>
                    <a:pt x="313512" y="251764"/>
                  </a:lnTo>
                  <a:lnTo>
                    <a:pt x="327914" y="209473"/>
                  </a:lnTo>
                  <a:lnTo>
                    <a:pt x="330784" y="165544"/>
                  </a:lnTo>
                  <a:lnTo>
                    <a:pt x="330809" y="1651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66695" y="5901080"/>
              <a:ext cx="774801" cy="52876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96850" y="6826479"/>
              <a:ext cx="192468" cy="16948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34362" y="6826486"/>
              <a:ext cx="149999" cy="16946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322053" y="6823402"/>
              <a:ext cx="33020" cy="172720"/>
            </a:xfrm>
            <a:custGeom>
              <a:avLst/>
              <a:gdLst/>
              <a:ahLst/>
              <a:cxnLst/>
              <a:rect l="l" t="t" r="r" b="b"/>
              <a:pathLst>
                <a:path w="33020" h="172720">
                  <a:moveTo>
                    <a:pt x="18491" y="0"/>
                  </a:moveTo>
                  <a:lnTo>
                    <a:pt x="14020" y="0"/>
                  </a:lnTo>
                  <a:lnTo>
                    <a:pt x="11937" y="393"/>
                  </a:lnTo>
                  <a:lnTo>
                    <a:pt x="0" y="13093"/>
                  </a:lnTo>
                  <a:lnTo>
                    <a:pt x="0" y="17195"/>
                  </a:lnTo>
                  <a:lnTo>
                    <a:pt x="14020" y="30048"/>
                  </a:lnTo>
                  <a:lnTo>
                    <a:pt x="18491" y="30048"/>
                  </a:lnTo>
                  <a:lnTo>
                    <a:pt x="32791" y="17195"/>
                  </a:lnTo>
                  <a:lnTo>
                    <a:pt x="32791" y="13093"/>
                  </a:lnTo>
                  <a:lnTo>
                    <a:pt x="18491" y="0"/>
                  </a:lnTo>
                  <a:close/>
                </a:path>
                <a:path w="33020" h="172720">
                  <a:moveTo>
                    <a:pt x="27622" y="52755"/>
                  </a:moveTo>
                  <a:lnTo>
                    <a:pt x="4648" y="52755"/>
                  </a:lnTo>
                  <a:lnTo>
                    <a:pt x="4648" y="172554"/>
                  </a:lnTo>
                  <a:lnTo>
                    <a:pt x="27622" y="172554"/>
                  </a:lnTo>
                  <a:lnTo>
                    <a:pt x="27622" y="527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77553" y="6824588"/>
              <a:ext cx="119926" cy="17326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508184" y="6826479"/>
              <a:ext cx="259715" cy="169545"/>
            </a:xfrm>
            <a:custGeom>
              <a:avLst/>
              <a:gdLst/>
              <a:ahLst/>
              <a:cxnLst/>
              <a:rect l="l" t="t" r="r" b="b"/>
              <a:pathLst>
                <a:path w="259714" h="169545">
                  <a:moveTo>
                    <a:pt x="259321" y="0"/>
                  </a:moveTo>
                  <a:lnTo>
                    <a:pt x="237680" y="0"/>
                  </a:lnTo>
                  <a:lnTo>
                    <a:pt x="235851" y="546"/>
                  </a:lnTo>
                  <a:lnTo>
                    <a:pt x="232841" y="2755"/>
                  </a:lnTo>
                  <a:lnTo>
                    <a:pt x="231863" y="4025"/>
                  </a:lnTo>
                  <a:lnTo>
                    <a:pt x="192417" y="125285"/>
                  </a:lnTo>
                  <a:lnTo>
                    <a:pt x="190004" y="137312"/>
                  </a:lnTo>
                  <a:lnTo>
                    <a:pt x="188798" y="132029"/>
                  </a:lnTo>
                  <a:lnTo>
                    <a:pt x="142024" y="3860"/>
                  </a:lnTo>
                  <a:lnTo>
                    <a:pt x="136347" y="0"/>
                  </a:lnTo>
                  <a:lnTo>
                    <a:pt x="124726" y="0"/>
                  </a:lnTo>
                  <a:lnTo>
                    <a:pt x="73393" y="127546"/>
                  </a:lnTo>
                  <a:lnTo>
                    <a:pt x="70993" y="137782"/>
                  </a:lnTo>
                  <a:lnTo>
                    <a:pt x="68821" y="127647"/>
                  </a:lnTo>
                  <a:lnTo>
                    <a:pt x="28790" y="3860"/>
                  </a:lnTo>
                  <a:lnTo>
                    <a:pt x="27800" y="2565"/>
                  </a:lnTo>
                  <a:lnTo>
                    <a:pt x="24866" y="507"/>
                  </a:lnTo>
                  <a:lnTo>
                    <a:pt x="23025" y="0"/>
                  </a:lnTo>
                  <a:lnTo>
                    <a:pt x="0" y="0"/>
                  </a:lnTo>
                  <a:lnTo>
                    <a:pt x="57696" y="169481"/>
                  </a:lnTo>
                  <a:lnTo>
                    <a:pt x="80162" y="169481"/>
                  </a:lnTo>
                  <a:lnTo>
                    <a:pt x="127279" y="40208"/>
                  </a:lnTo>
                  <a:lnTo>
                    <a:pt x="129730" y="31699"/>
                  </a:lnTo>
                  <a:lnTo>
                    <a:pt x="131368" y="37769"/>
                  </a:lnTo>
                  <a:lnTo>
                    <a:pt x="179171" y="169481"/>
                  </a:lnTo>
                  <a:lnTo>
                    <a:pt x="201625" y="169481"/>
                  </a:lnTo>
                  <a:lnTo>
                    <a:pt x="2593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895650" y="7132904"/>
              <a:ext cx="874394" cy="46990"/>
            </a:xfrm>
            <a:custGeom>
              <a:avLst/>
              <a:gdLst/>
              <a:ahLst/>
              <a:cxnLst/>
              <a:rect l="l" t="t" r="r" b="b"/>
              <a:pathLst>
                <a:path w="874395" h="46990">
                  <a:moveTo>
                    <a:pt x="874026" y="0"/>
                  </a:moveTo>
                  <a:lnTo>
                    <a:pt x="0" y="0"/>
                  </a:lnTo>
                  <a:lnTo>
                    <a:pt x="0" y="46545"/>
                  </a:lnTo>
                  <a:lnTo>
                    <a:pt x="874026" y="46545"/>
                  </a:lnTo>
                  <a:lnTo>
                    <a:pt x="87402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59994" y="5805461"/>
              <a:ext cx="3409950" cy="1374140"/>
            </a:xfrm>
            <a:custGeom>
              <a:avLst/>
              <a:gdLst/>
              <a:ahLst/>
              <a:cxnLst/>
              <a:rect l="l" t="t" r="r" b="b"/>
              <a:pathLst>
                <a:path w="3409950" h="1374140">
                  <a:moveTo>
                    <a:pt x="11772" y="665403"/>
                  </a:moveTo>
                  <a:lnTo>
                    <a:pt x="6261" y="665403"/>
                  </a:lnTo>
                  <a:lnTo>
                    <a:pt x="6261" y="720001"/>
                  </a:lnTo>
                  <a:lnTo>
                    <a:pt x="11772" y="720001"/>
                  </a:lnTo>
                  <a:lnTo>
                    <a:pt x="11772" y="665403"/>
                  </a:lnTo>
                  <a:close/>
                </a:path>
                <a:path w="3409950" h="1374140">
                  <a:moveTo>
                    <a:pt x="40970" y="613105"/>
                  </a:moveTo>
                  <a:lnTo>
                    <a:pt x="15646" y="613105"/>
                  </a:lnTo>
                  <a:lnTo>
                    <a:pt x="15646" y="595718"/>
                  </a:lnTo>
                  <a:lnTo>
                    <a:pt x="25692" y="591362"/>
                  </a:lnTo>
                  <a:lnTo>
                    <a:pt x="25692" y="582676"/>
                  </a:lnTo>
                  <a:lnTo>
                    <a:pt x="15646" y="587019"/>
                  </a:lnTo>
                  <a:lnTo>
                    <a:pt x="15646" y="566458"/>
                  </a:lnTo>
                  <a:lnTo>
                    <a:pt x="5956" y="566458"/>
                  </a:lnTo>
                  <a:lnTo>
                    <a:pt x="5956" y="591362"/>
                  </a:lnTo>
                  <a:lnTo>
                    <a:pt x="0" y="593737"/>
                  </a:lnTo>
                  <a:lnTo>
                    <a:pt x="0" y="602437"/>
                  </a:lnTo>
                  <a:lnTo>
                    <a:pt x="5956" y="600062"/>
                  </a:lnTo>
                  <a:lnTo>
                    <a:pt x="5956" y="621804"/>
                  </a:lnTo>
                  <a:lnTo>
                    <a:pt x="40970" y="621804"/>
                  </a:lnTo>
                  <a:lnTo>
                    <a:pt x="40970" y="613105"/>
                  </a:lnTo>
                  <a:close/>
                </a:path>
                <a:path w="3409950" h="1374140">
                  <a:moveTo>
                    <a:pt x="46939" y="21805"/>
                  </a:moveTo>
                  <a:lnTo>
                    <a:pt x="45326" y="13322"/>
                  </a:lnTo>
                  <a:lnTo>
                    <a:pt x="40932" y="6388"/>
                  </a:lnTo>
                  <a:lnTo>
                    <a:pt x="34404" y="1714"/>
                  </a:lnTo>
                  <a:lnTo>
                    <a:pt x="26403" y="0"/>
                  </a:lnTo>
                  <a:lnTo>
                    <a:pt x="18402" y="1714"/>
                  </a:lnTo>
                  <a:lnTo>
                    <a:pt x="11874" y="6388"/>
                  </a:lnTo>
                  <a:lnTo>
                    <a:pt x="7467" y="13322"/>
                  </a:lnTo>
                  <a:lnTo>
                    <a:pt x="5854" y="21805"/>
                  </a:lnTo>
                  <a:lnTo>
                    <a:pt x="5854" y="109194"/>
                  </a:lnTo>
                  <a:lnTo>
                    <a:pt x="7467" y="117690"/>
                  </a:lnTo>
                  <a:lnTo>
                    <a:pt x="11874" y="124612"/>
                  </a:lnTo>
                  <a:lnTo>
                    <a:pt x="18402" y="129298"/>
                  </a:lnTo>
                  <a:lnTo>
                    <a:pt x="26403" y="131000"/>
                  </a:lnTo>
                  <a:lnTo>
                    <a:pt x="34404" y="129298"/>
                  </a:lnTo>
                  <a:lnTo>
                    <a:pt x="40932" y="124612"/>
                  </a:lnTo>
                  <a:lnTo>
                    <a:pt x="45326" y="117690"/>
                  </a:lnTo>
                  <a:lnTo>
                    <a:pt x="46939" y="109194"/>
                  </a:lnTo>
                  <a:lnTo>
                    <a:pt x="46939" y="21805"/>
                  </a:lnTo>
                  <a:close/>
                </a:path>
                <a:path w="3409950" h="1374140">
                  <a:moveTo>
                    <a:pt x="57683" y="665391"/>
                  </a:moveTo>
                  <a:lnTo>
                    <a:pt x="19837" y="665391"/>
                  </a:lnTo>
                  <a:lnTo>
                    <a:pt x="19837" y="670471"/>
                  </a:lnTo>
                  <a:lnTo>
                    <a:pt x="36004" y="670471"/>
                  </a:lnTo>
                  <a:lnTo>
                    <a:pt x="36004" y="720001"/>
                  </a:lnTo>
                  <a:lnTo>
                    <a:pt x="41516" y="720001"/>
                  </a:lnTo>
                  <a:lnTo>
                    <a:pt x="41516" y="670471"/>
                  </a:lnTo>
                  <a:lnTo>
                    <a:pt x="56222" y="670471"/>
                  </a:lnTo>
                  <a:lnTo>
                    <a:pt x="57683" y="668909"/>
                  </a:lnTo>
                  <a:lnTo>
                    <a:pt x="57683" y="665391"/>
                  </a:lnTo>
                  <a:close/>
                </a:path>
                <a:path w="3409950" h="1374140">
                  <a:moveTo>
                    <a:pt x="82308" y="581469"/>
                  </a:moveTo>
                  <a:lnTo>
                    <a:pt x="72999" y="581469"/>
                  </a:lnTo>
                  <a:lnTo>
                    <a:pt x="72999" y="609930"/>
                  </a:lnTo>
                  <a:lnTo>
                    <a:pt x="72605" y="610730"/>
                  </a:lnTo>
                  <a:lnTo>
                    <a:pt x="68084" y="614286"/>
                  </a:lnTo>
                  <a:lnTo>
                    <a:pt x="60159" y="614286"/>
                  </a:lnTo>
                  <a:lnTo>
                    <a:pt x="59156" y="613930"/>
                  </a:lnTo>
                  <a:lnTo>
                    <a:pt x="57721" y="612508"/>
                  </a:lnTo>
                  <a:lnTo>
                    <a:pt x="57365" y="611543"/>
                  </a:lnTo>
                  <a:lnTo>
                    <a:pt x="57365" y="581469"/>
                  </a:lnTo>
                  <a:lnTo>
                    <a:pt x="48056" y="581469"/>
                  </a:lnTo>
                  <a:lnTo>
                    <a:pt x="48056" y="613384"/>
                  </a:lnTo>
                  <a:lnTo>
                    <a:pt x="48310" y="614768"/>
                  </a:lnTo>
                  <a:lnTo>
                    <a:pt x="57264" y="622579"/>
                  </a:lnTo>
                  <a:lnTo>
                    <a:pt x="66941" y="622579"/>
                  </a:lnTo>
                  <a:lnTo>
                    <a:pt x="74117" y="617054"/>
                  </a:lnTo>
                  <a:lnTo>
                    <a:pt x="74866" y="617054"/>
                  </a:lnTo>
                  <a:lnTo>
                    <a:pt x="75971" y="621792"/>
                  </a:lnTo>
                  <a:lnTo>
                    <a:pt x="82308" y="621792"/>
                  </a:lnTo>
                  <a:lnTo>
                    <a:pt x="82308" y="581469"/>
                  </a:lnTo>
                  <a:close/>
                </a:path>
                <a:path w="3409950" h="1374140">
                  <a:moveTo>
                    <a:pt x="99199" y="665403"/>
                  </a:moveTo>
                  <a:lnTo>
                    <a:pt x="65760" y="665403"/>
                  </a:lnTo>
                  <a:lnTo>
                    <a:pt x="65760" y="720013"/>
                  </a:lnTo>
                  <a:lnTo>
                    <a:pt x="99199" y="720013"/>
                  </a:lnTo>
                  <a:lnTo>
                    <a:pt x="99199" y="714933"/>
                  </a:lnTo>
                  <a:lnTo>
                    <a:pt x="71272" y="714933"/>
                  </a:lnTo>
                  <a:lnTo>
                    <a:pt x="71272" y="694651"/>
                  </a:lnTo>
                  <a:lnTo>
                    <a:pt x="92214" y="694651"/>
                  </a:lnTo>
                  <a:lnTo>
                    <a:pt x="92214" y="689584"/>
                  </a:lnTo>
                  <a:lnTo>
                    <a:pt x="71272" y="689584"/>
                  </a:lnTo>
                  <a:lnTo>
                    <a:pt x="71272" y="670471"/>
                  </a:lnTo>
                  <a:lnTo>
                    <a:pt x="97726" y="670471"/>
                  </a:lnTo>
                  <a:lnTo>
                    <a:pt x="99199" y="668909"/>
                  </a:lnTo>
                  <a:lnTo>
                    <a:pt x="99199" y="665403"/>
                  </a:lnTo>
                  <a:close/>
                </a:path>
                <a:path w="3409950" h="1374140">
                  <a:moveTo>
                    <a:pt x="126847" y="617855"/>
                  </a:moveTo>
                  <a:lnTo>
                    <a:pt x="117538" y="600849"/>
                  </a:lnTo>
                  <a:lnTo>
                    <a:pt x="126111" y="585431"/>
                  </a:lnTo>
                  <a:lnTo>
                    <a:pt x="126111" y="581482"/>
                  </a:lnTo>
                  <a:lnTo>
                    <a:pt x="116789" y="581482"/>
                  </a:lnTo>
                  <a:lnTo>
                    <a:pt x="109715" y="596900"/>
                  </a:lnTo>
                  <a:lnTo>
                    <a:pt x="102641" y="596900"/>
                  </a:lnTo>
                  <a:lnTo>
                    <a:pt x="102641" y="566458"/>
                  </a:lnTo>
                  <a:lnTo>
                    <a:pt x="93332" y="566458"/>
                  </a:lnTo>
                  <a:lnTo>
                    <a:pt x="93332" y="621804"/>
                  </a:lnTo>
                  <a:lnTo>
                    <a:pt x="102641" y="621804"/>
                  </a:lnTo>
                  <a:lnTo>
                    <a:pt x="102641" y="605193"/>
                  </a:lnTo>
                  <a:lnTo>
                    <a:pt x="109715" y="605193"/>
                  </a:lnTo>
                  <a:lnTo>
                    <a:pt x="117538" y="621804"/>
                  </a:lnTo>
                  <a:lnTo>
                    <a:pt x="126847" y="621804"/>
                  </a:lnTo>
                  <a:lnTo>
                    <a:pt x="126847" y="617855"/>
                  </a:lnTo>
                  <a:close/>
                </a:path>
                <a:path w="3409950" h="1374140">
                  <a:moveTo>
                    <a:pt x="141084" y="665391"/>
                  </a:moveTo>
                  <a:lnTo>
                    <a:pt x="112052" y="665391"/>
                  </a:lnTo>
                  <a:lnTo>
                    <a:pt x="106908" y="670852"/>
                  </a:lnTo>
                  <a:lnTo>
                    <a:pt x="106908" y="714540"/>
                  </a:lnTo>
                  <a:lnTo>
                    <a:pt x="112052" y="720001"/>
                  </a:lnTo>
                  <a:lnTo>
                    <a:pt x="141084" y="720001"/>
                  </a:lnTo>
                  <a:lnTo>
                    <a:pt x="141084" y="714933"/>
                  </a:lnTo>
                  <a:lnTo>
                    <a:pt x="115722" y="714933"/>
                  </a:lnTo>
                  <a:lnTo>
                    <a:pt x="112420" y="711415"/>
                  </a:lnTo>
                  <a:lnTo>
                    <a:pt x="112420" y="673976"/>
                  </a:lnTo>
                  <a:lnTo>
                    <a:pt x="115722" y="670471"/>
                  </a:lnTo>
                  <a:lnTo>
                    <a:pt x="139611" y="670471"/>
                  </a:lnTo>
                  <a:lnTo>
                    <a:pt x="141084" y="668909"/>
                  </a:lnTo>
                  <a:lnTo>
                    <a:pt x="141084" y="665391"/>
                  </a:lnTo>
                  <a:close/>
                </a:path>
                <a:path w="3409950" h="1374140">
                  <a:moveTo>
                    <a:pt x="166928" y="590677"/>
                  </a:moveTo>
                  <a:lnTo>
                    <a:pt x="166751" y="589775"/>
                  </a:lnTo>
                  <a:lnTo>
                    <a:pt x="166662" y="589292"/>
                  </a:lnTo>
                  <a:lnTo>
                    <a:pt x="165620" y="586701"/>
                  </a:lnTo>
                  <a:lnTo>
                    <a:pt x="157721" y="581469"/>
                  </a:lnTo>
                  <a:lnTo>
                    <a:pt x="136766" y="581469"/>
                  </a:lnTo>
                  <a:lnTo>
                    <a:pt x="136766" y="589775"/>
                  </a:lnTo>
                  <a:lnTo>
                    <a:pt x="156248" y="589775"/>
                  </a:lnTo>
                  <a:lnTo>
                    <a:pt x="157619" y="591223"/>
                  </a:lnTo>
                  <a:lnTo>
                    <a:pt x="157619" y="596887"/>
                  </a:lnTo>
                  <a:lnTo>
                    <a:pt x="157619" y="605193"/>
                  </a:lnTo>
                  <a:lnTo>
                    <a:pt x="157619" y="609930"/>
                  </a:lnTo>
                  <a:lnTo>
                    <a:pt x="157226" y="610730"/>
                  </a:lnTo>
                  <a:lnTo>
                    <a:pt x="156654" y="611543"/>
                  </a:lnTo>
                  <a:lnTo>
                    <a:pt x="155816" y="612508"/>
                  </a:lnTo>
                  <a:lnTo>
                    <a:pt x="155702" y="612648"/>
                  </a:lnTo>
                  <a:lnTo>
                    <a:pt x="155079" y="613156"/>
                  </a:lnTo>
                  <a:lnTo>
                    <a:pt x="153593" y="614057"/>
                  </a:lnTo>
                  <a:lnTo>
                    <a:pt x="152704" y="614286"/>
                  </a:lnTo>
                  <a:lnTo>
                    <a:pt x="145300" y="614286"/>
                  </a:lnTo>
                  <a:lnTo>
                    <a:pt x="144399" y="613918"/>
                  </a:lnTo>
                  <a:lnTo>
                    <a:pt x="143052" y="612508"/>
                  </a:lnTo>
                  <a:lnTo>
                    <a:pt x="142722" y="611543"/>
                  </a:lnTo>
                  <a:lnTo>
                    <a:pt x="142722" y="607923"/>
                  </a:lnTo>
                  <a:lnTo>
                    <a:pt x="143052" y="606971"/>
                  </a:lnTo>
                  <a:lnTo>
                    <a:pt x="144399" y="605548"/>
                  </a:lnTo>
                  <a:lnTo>
                    <a:pt x="145300" y="605193"/>
                  </a:lnTo>
                  <a:lnTo>
                    <a:pt x="157619" y="605193"/>
                  </a:lnTo>
                  <a:lnTo>
                    <a:pt x="157619" y="596887"/>
                  </a:lnTo>
                  <a:lnTo>
                    <a:pt x="142621" y="596887"/>
                  </a:lnTo>
                  <a:lnTo>
                    <a:pt x="141173" y="597166"/>
                  </a:lnTo>
                  <a:lnTo>
                    <a:pt x="133667" y="604697"/>
                  </a:lnTo>
                  <a:lnTo>
                    <a:pt x="133667" y="614768"/>
                  </a:lnTo>
                  <a:lnTo>
                    <a:pt x="142621" y="622579"/>
                  </a:lnTo>
                  <a:lnTo>
                    <a:pt x="151561" y="622579"/>
                  </a:lnTo>
                  <a:lnTo>
                    <a:pt x="158737" y="617054"/>
                  </a:lnTo>
                  <a:lnTo>
                    <a:pt x="159473" y="617054"/>
                  </a:lnTo>
                  <a:lnTo>
                    <a:pt x="160591" y="621792"/>
                  </a:lnTo>
                  <a:lnTo>
                    <a:pt x="166928" y="621792"/>
                  </a:lnTo>
                  <a:lnTo>
                    <a:pt x="166928" y="617054"/>
                  </a:lnTo>
                  <a:lnTo>
                    <a:pt x="166928" y="614286"/>
                  </a:lnTo>
                  <a:lnTo>
                    <a:pt x="166928" y="605193"/>
                  </a:lnTo>
                  <a:lnTo>
                    <a:pt x="166928" y="590677"/>
                  </a:lnTo>
                  <a:close/>
                </a:path>
                <a:path w="3409950" h="1374140">
                  <a:moveTo>
                    <a:pt x="187375" y="665391"/>
                  </a:moveTo>
                  <a:lnTo>
                    <a:pt x="181864" y="665391"/>
                  </a:lnTo>
                  <a:lnTo>
                    <a:pt x="181864" y="689571"/>
                  </a:lnTo>
                  <a:lnTo>
                    <a:pt x="156502" y="689571"/>
                  </a:lnTo>
                  <a:lnTo>
                    <a:pt x="156502" y="665391"/>
                  </a:lnTo>
                  <a:lnTo>
                    <a:pt x="150990" y="665391"/>
                  </a:lnTo>
                  <a:lnTo>
                    <a:pt x="150990" y="720001"/>
                  </a:lnTo>
                  <a:lnTo>
                    <a:pt x="156502" y="720001"/>
                  </a:lnTo>
                  <a:lnTo>
                    <a:pt x="156502" y="694651"/>
                  </a:lnTo>
                  <a:lnTo>
                    <a:pt x="181864" y="694651"/>
                  </a:lnTo>
                  <a:lnTo>
                    <a:pt x="181864" y="720001"/>
                  </a:lnTo>
                  <a:lnTo>
                    <a:pt x="187375" y="720001"/>
                  </a:lnTo>
                  <a:lnTo>
                    <a:pt x="187375" y="665391"/>
                  </a:lnTo>
                  <a:close/>
                </a:path>
                <a:path w="3409950" h="1374140">
                  <a:moveTo>
                    <a:pt x="208254" y="606361"/>
                  </a:moveTo>
                  <a:lnTo>
                    <a:pt x="207441" y="604050"/>
                  </a:lnTo>
                  <a:lnTo>
                    <a:pt x="204228" y="600417"/>
                  </a:lnTo>
                  <a:lnTo>
                    <a:pt x="202298" y="599300"/>
                  </a:lnTo>
                  <a:lnTo>
                    <a:pt x="188125" y="596696"/>
                  </a:lnTo>
                  <a:lnTo>
                    <a:pt x="187337" y="596265"/>
                  </a:lnTo>
                  <a:lnTo>
                    <a:pt x="186499" y="595007"/>
                  </a:lnTo>
                  <a:lnTo>
                    <a:pt x="186283" y="594106"/>
                  </a:lnTo>
                  <a:lnTo>
                    <a:pt x="186283" y="592150"/>
                  </a:lnTo>
                  <a:lnTo>
                    <a:pt x="186613" y="591439"/>
                  </a:lnTo>
                  <a:lnTo>
                    <a:pt x="187960" y="590118"/>
                  </a:lnTo>
                  <a:lnTo>
                    <a:pt x="188861" y="589788"/>
                  </a:lnTo>
                  <a:lnTo>
                    <a:pt x="204533" y="589788"/>
                  </a:lnTo>
                  <a:lnTo>
                    <a:pt x="206768" y="587413"/>
                  </a:lnTo>
                  <a:lnTo>
                    <a:pt x="206768" y="581482"/>
                  </a:lnTo>
                  <a:lnTo>
                    <a:pt x="186182" y="581482"/>
                  </a:lnTo>
                  <a:lnTo>
                    <a:pt x="176974" y="590689"/>
                  </a:lnTo>
                  <a:lnTo>
                    <a:pt x="176974" y="595109"/>
                  </a:lnTo>
                  <a:lnTo>
                    <a:pt x="197954" y="606704"/>
                  </a:lnTo>
                  <a:lnTo>
                    <a:pt x="198945" y="607885"/>
                  </a:lnTo>
                  <a:lnTo>
                    <a:pt x="198945" y="609942"/>
                  </a:lnTo>
                  <a:lnTo>
                    <a:pt x="198945" y="612317"/>
                  </a:lnTo>
                  <a:lnTo>
                    <a:pt x="197827" y="613498"/>
                  </a:lnTo>
                  <a:lnTo>
                    <a:pt x="176606" y="613498"/>
                  </a:lnTo>
                  <a:lnTo>
                    <a:pt x="176606" y="621804"/>
                  </a:lnTo>
                  <a:lnTo>
                    <a:pt x="199047" y="621804"/>
                  </a:lnTo>
                  <a:lnTo>
                    <a:pt x="200494" y="621525"/>
                  </a:lnTo>
                  <a:lnTo>
                    <a:pt x="208254" y="612609"/>
                  </a:lnTo>
                  <a:lnTo>
                    <a:pt x="208254" y="606361"/>
                  </a:lnTo>
                  <a:close/>
                </a:path>
                <a:path w="3409950" h="1374140">
                  <a:moveTo>
                    <a:pt x="226745" y="581469"/>
                  </a:moveTo>
                  <a:lnTo>
                    <a:pt x="217424" y="581469"/>
                  </a:lnTo>
                  <a:lnTo>
                    <a:pt x="217424" y="621792"/>
                  </a:lnTo>
                  <a:lnTo>
                    <a:pt x="226745" y="621792"/>
                  </a:lnTo>
                  <a:lnTo>
                    <a:pt x="226745" y="581469"/>
                  </a:lnTo>
                  <a:close/>
                </a:path>
                <a:path w="3409950" h="1374140">
                  <a:moveTo>
                    <a:pt x="226745" y="565264"/>
                  </a:moveTo>
                  <a:lnTo>
                    <a:pt x="217424" y="565264"/>
                  </a:lnTo>
                  <a:lnTo>
                    <a:pt x="217424" y="576338"/>
                  </a:lnTo>
                  <a:lnTo>
                    <a:pt x="226745" y="576338"/>
                  </a:lnTo>
                  <a:lnTo>
                    <a:pt x="226745" y="565264"/>
                  </a:lnTo>
                  <a:close/>
                </a:path>
                <a:path w="3409950" h="1374140">
                  <a:moveTo>
                    <a:pt x="270306" y="597293"/>
                  </a:moveTo>
                  <a:lnTo>
                    <a:pt x="261099" y="580694"/>
                  </a:lnTo>
                  <a:lnTo>
                    <a:pt x="260997" y="591731"/>
                  </a:lnTo>
                  <a:lnTo>
                    <a:pt x="260997" y="597293"/>
                  </a:lnTo>
                  <a:lnTo>
                    <a:pt x="246100" y="597293"/>
                  </a:lnTo>
                  <a:lnTo>
                    <a:pt x="246100" y="591731"/>
                  </a:lnTo>
                  <a:lnTo>
                    <a:pt x="246456" y="590765"/>
                  </a:lnTo>
                  <a:lnTo>
                    <a:pt x="247891" y="589343"/>
                  </a:lnTo>
                  <a:lnTo>
                    <a:pt x="248907" y="588987"/>
                  </a:lnTo>
                  <a:lnTo>
                    <a:pt x="258191" y="588987"/>
                  </a:lnTo>
                  <a:lnTo>
                    <a:pt x="259194" y="589343"/>
                  </a:lnTo>
                  <a:lnTo>
                    <a:pt x="260629" y="590765"/>
                  </a:lnTo>
                  <a:lnTo>
                    <a:pt x="260997" y="591731"/>
                  </a:lnTo>
                  <a:lnTo>
                    <a:pt x="260997" y="580694"/>
                  </a:lnTo>
                  <a:lnTo>
                    <a:pt x="245999" y="580694"/>
                  </a:lnTo>
                  <a:lnTo>
                    <a:pt x="244551" y="580961"/>
                  </a:lnTo>
                  <a:lnTo>
                    <a:pt x="237045" y="588505"/>
                  </a:lnTo>
                  <a:lnTo>
                    <a:pt x="237045" y="613981"/>
                  </a:lnTo>
                  <a:lnTo>
                    <a:pt x="245999" y="621792"/>
                  </a:lnTo>
                  <a:lnTo>
                    <a:pt x="268820" y="621792"/>
                  </a:lnTo>
                  <a:lnTo>
                    <a:pt x="268820" y="613498"/>
                  </a:lnTo>
                  <a:lnTo>
                    <a:pt x="248907" y="613498"/>
                  </a:lnTo>
                  <a:lnTo>
                    <a:pt x="247891" y="613143"/>
                  </a:lnTo>
                  <a:lnTo>
                    <a:pt x="246456" y="611720"/>
                  </a:lnTo>
                  <a:lnTo>
                    <a:pt x="246100" y="610755"/>
                  </a:lnTo>
                  <a:lnTo>
                    <a:pt x="246100" y="605599"/>
                  </a:lnTo>
                  <a:lnTo>
                    <a:pt x="270306" y="605599"/>
                  </a:lnTo>
                  <a:lnTo>
                    <a:pt x="270306" y="597293"/>
                  </a:lnTo>
                  <a:close/>
                </a:path>
                <a:path w="3409950" h="1374140">
                  <a:moveTo>
                    <a:pt x="329145" y="581469"/>
                  </a:moveTo>
                  <a:lnTo>
                    <a:pt x="319100" y="581469"/>
                  </a:lnTo>
                  <a:lnTo>
                    <a:pt x="314248" y="609536"/>
                  </a:lnTo>
                  <a:lnTo>
                    <a:pt x="313512" y="609536"/>
                  </a:lnTo>
                  <a:lnTo>
                    <a:pt x="307555" y="587006"/>
                  </a:lnTo>
                  <a:lnTo>
                    <a:pt x="298615" y="587006"/>
                  </a:lnTo>
                  <a:lnTo>
                    <a:pt x="292658" y="609536"/>
                  </a:lnTo>
                  <a:lnTo>
                    <a:pt x="291909" y="609536"/>
                  </a:lnTo>
                  <a:lnTo>
                    <a:pt x="287058" y="581469"/>
                  </a:lnTo>
                  <a:lnTo>
                    <a:pt x="277012" y="581469"/>
                  </a:lnTo>
                  <a:lnTo>
                    <a:pt x="277012" y="585431"/>
                  </a:lnTo>
                  <a:lnTo>
                    <a:pt x="286321" y="621792"/>
                  </a:lnTo>
                  <a:lnTo>
                    <a:pt x="295998" y="621792"/>
                  </a:lnTo>
                  <a:lnTo>
                    <a:pt x="302704" y="598474"/>
                  </a:lnTo>
                  <a:lnTo>
                    <a:pt x="303453" y="598474"/>
                  </a:lnTo>
                  <a:lnTo>
                    <a:pt x="310159" y="621792"/>
                  </a:lnTo>
                  <a:lnTo>
                    <a:pt x="319836" y="621792"/>
                  </a:lnTo>
                  <a:lnTo>
                    <a:pt x="329145" y="585431"/>
                  </a:lnTo>
                  <a:lnTo>
                    <a:pt x="329145" y="581469"/>
                  </a:lnTo>
                  <a:close/>
                </a:path>
                <a:path w="3409950" h="1374140">
                  <a:moveTo>
                    <a:pt x="347408" y="581469"/>
                  </a:moveTo>
                  <a:lnTo>
                    <a:pt x="338086" y="581469"/>
                  </a:lnTo>
                  <a:lnTo>
                    <a:pt x="338086" y="621792"/>
                  </a:lnTo>
                  <a:lnTo>
                    <a:pt x="347408" y="621792"/>
                  </a:lnTo>
                  <a:lnTo>
                    <a:pt x="347408" y="581469"/>
                  </a:lnTo>
                  <a:close/>
                </a:path>
                <a:path w="3409950" h="1374140">
                  <a:moveTo>
                    <a:pt x="347408" y="565264"/>
                  </a:moveTo>
                  <a:lnTo>
                    <a:pt x="338086" y="565264"/>
                  </a:lnTo>
                  <a:lnTo>
                    <a:pt x="338086" y="576338"/>
                  </a:lnTo>
                  <a:lnTo>
                    <a:pt x="347408" y="576338"/>
                  </a:lnTo>
                  <a:lnTo>
                    <a:pt x="347408" y="565264"/>
                  </a:lnTo>
                  <a:close/>
                </a:path>
                <a:path w="3409950" h="1374140">
                  <a:moveTo>
                    <a:pt x="387553" y="581469"/>
                  </a:moveTo>
                  <a:lnTo>
                    <a:pt x="366217" y="581469"/>
                  </a:lnTo>
                  <a:lnTo>
                    <a:pt x="364769" y="581748"/>
                  </a:lnTo>
                  <a:lnTo>
                    <a:pt x="357009" y="590689"/>
                  </a:lnTo>
                  <a:lnTo>
                    <a:pt x="357009" y="612609"/>
                  </a:lnTo>
                  <a:lnTo>
                    <a:pt x="366217" y="621804"/>
                  </a:lnTo>
                  <a:lnTo>
                    <a:pt x="387553" y="621804"/>
                  </a:lnTo>
                  <a:lnTo>
                    <a:pt x="387553" y="613498"/>
                  </a:lnTo>
                  <a:lnTo>
                    <a:pt x="369125" y="613498"/>
                  </a:lnTo>
                  <a:lnTo>
                    <a:pt x="368122" y="613143"/>
                  </a:lnTo>
                  <a:lnTo>
                    <a:pt x="366674" y="611720"/>
                  </a:lnTo>
                  <a:lnTo>
                    <a:pt x="366318" y="610755"/>
                  </a:lnTo>
                  <a:lnTo>
                    <a:pt x="366318" y="593737"/>
                  </a:lnTo>
                  <a:lnTo>
                    <a:pt x="366318" y="592518"/>
                  </a:lnTo>
                  <a:lnTo>
                    <a:pt x="366674" y="591566"/>
                  </a:lnTo>
                  <a:lnTo>
                    <a:pt x="368122" y="590143"/>
                  </a:lnTo>
                  <a:lnTo>
                    <a:pt x="369125" y="589775"/>
                  </a:lnTo>
                  <a:lnTo>
                    <a:pt x="385318" y="589775"/>
                  </a:lnTo>
                  <a:lnTo>
                    <a:pt x="387553" y="587413"/>
                  </a:lnTo>
                  <a:lnTo>
                    <a:pt x="387553" y="581469"/>
                  </a:lnTo>
                  <a:close/>
                </a:path>
                <a:path w="3409950" h="1374140">
                  <a:moveTo>
                    <a:pt x="425907" y="581469"/>
                  </a:moveTo>
                  <a:lnTo>
                    <a:pt x="395363" y="581469"/>
                  </a:lnTo>
                  <a:lnTo>
                    <a:pt x="395363" y="587413"/>
                  </a:lnTo>
                  <a:lnTo>
                    <a:pt x="397598" y="589775"/>
                  </a:lnTo>
                  <a:lnTo>
                    <a:pt x="413626" y="589775"/>
                  </a:lnTo>
                  <a:lnTo>
                    <a:pt x="413626" y="590575"/>
                  </a:lnTo>
                  <a:lnTo>
                    <a:pt x="394627" y="613498"/>
                  </a:lnTo>
                  <a:lnTo>
                    <a:pt x="394627" y="621792"/>
                  </a:lnTo>
                  <a:lnTo>
                    <a:pt x="425907" y="621792"/>
                  </a:lnTo>
                  <a:lnTo>
                    <a:pt x="425907" y="613498"/>
                  </a:lnTo>
                  <a:lnTo>
                    <a:pt x="406920" y="613498"/>
                  </a:lnTo>
                  <a:lnTo>
                    <a:pt x="406920" y="612711"/>
                  </a:lnTo>
                  <a:lnTo>
                    <a:pt x="425907" y="589775"/>
                  </a:lnTo>
                  <a:lnTo>
                    <a:pt x="425907" y="581469"/>
                  </a:lnTo>
                  <a:close/>
                </a:path>
                <a:path w="3409950" h="1374140">
                  <a:moveTo>
                    <a:pt x="426008" y="379272"/>
                  </a:moveTo>
                  <a:lnTo>
                    <a:pt x="424383" y="370776"/>
                  </a:lnTo>
                  <a:lnTo>
                    <a:pt x="419989" y="363855"/>
                  </a:lnTo>
                  <a:lnTo>
                    <a:pt x="413448" y="359181"/>
                  </a:lnTo>
                  <a:lnTo>
                    <a:pt x="405460" y="357466"/>
                  </a:lnTo>
                  <a:lnTo>
                    <a:pt x="257695" y="357466"/>
                  </a:lnTo>
                  <a:lnTo>
                    <a:pt x="249694" y="359181"/>
                  </a:lnTo>
                  <a:lnTo>
                    <a:pt x="243166" y="363855"/>
                  </a:lnTo>
                  <a:lnTo>
                    <a:pt x="238772" y="370776"/>
                  </a:lnTo>
                  <a:lnTo>
                    <a:pt x="237159" y="379272"/>
                  </a:lnTo>
                  <a:lnTo>
                    <a:pt x="238772" y="387756"/>
                  </a:lnTo>
                  <a:lnTo>
                    <a:pt x="243166" y="394677"/>
                  </a:lnTo>
                  <a:lnTo>
                    <a:pt x="249694" y="399351"/>
                  </a:lnTo>
                  <a:lnTo>
                    <a:pt x="257695" y="401066"/>
                  </a:lnTo>
                  <a:lnTo>
                    <a:pt x="384924" y="401066"/>
                  </a:lnTo>
                  <a:lnTo>
                    <a:pt x="384924" y="491109"/>
                  </a:lnTo>
                  <a:lnTo>
                    <a:pt x="76009" y="491109"/>
                  </a:lnTo>
                  <a:lnTo>
                    <a:pt x="355930" y="194005"/>
                  </a:lnTo>
                  <a:lnTo>
                    <a:pt x="360438" y="186791"/>
                  </a:lnTo>
                  <a:lnTo>
                    <a:pt x="361950" y="178587"/>
                  </a:lnTo>
                  <a:lnTo>
                    <a:pt x="360438" y="170395"/>
                  </a:lnTo>
                  <a:lnTo>
                    <a:pt x="355930" y="163182"/>
                  </a:lnTo>
                  <a:lnTo>
                    <a:pt x="271094" y="73139"/>
                  </a:lnTo>
                  <a:lnTo>
                    <a:pt x="264299" y="68351"/>
                  </a:lnTo>
                  <a:lnTo>
                    <a:pt x="256565" y="66751"/>
                  </a:lnTo>
                  <a:lnTo>
                    <a:pt x="248843" y="68351"/>
                  </a:lnTo>
                  <a:lnTo>
                    <a:pt x="242049" y="73139"/>
                  </a:lnTo>
                  <a:lnTo>
                    <a:pt x="46951" y="280200"/>
                  </a:lnTo>
                  <a:lnTo>
                    <a:pt x="46951" y="178854"/>
                  </a:lnTo>
                  <a:lnTo>
                    <a:pt x="11874" y="163436"/>
                  </a:lnTo>
                  <a:lnTo>
                    <a:pt x="5867" y="178854"/>
                  </a:lnTo>
                  <a:lnTo>
                    <a:pt x="5867" y="341668"/>
                  </a:lnTo>
                  <a:lnTo>
                    <a:pt x="10871" y="349618"/>
                  </a:lnTo>
                  <a:lnTo>
                    <a:pt x="26225" y="356362"/>
                  </a:lnTo>
                  <a:lnTo>
                    <a:pt x="35064" y="354495"/>
                  </a:lnTo>
                  <a:lnTo>
                    <a:pt x="256565" y="119392"/>
                  </a:lnTo>
                  <a:lnTo>
                    <a:pt x="312343" y="178587"/>
                  </a:lnTo>
                  <a:lnTo>
                    <a:pt x="11887" y="497497"/>
                  </a:lnTo>
                  <a:lnTo>
                    <a:pt x="8255" y="502691"/>
                  </a:lnTo>
                  <a:lnTo>
                    <a:pt x="6261" y="508660"/>
                  </a:lnTo>
                  <a:lnTo>
                    <a:pt x="5956" y="514985"/>
                  </a:lnTo>
                  <a:lnTo>
                    <a:pt x="7429" y="521258"/>
                  </a:lnTo>
                  <a:lnTo>
                    <a:pt x="10617" y="529412"/>
                  </a:lnTo>
                  <a:lnTo>
                    <a:pt x="18110" y="534720"/>
                  </a:lnTo>
                  <a:lnTo>
                    <a:pt x="405460" y="534720"/>
                  </a:lnTo>
                  <a:lnTo>
                    <a:pt x="413448" y="533006"/>
                  </a:lnTo>
                  <a:lnTo>
                    <a:pt x="419989" y="528332"/>
                  </a:lnTo>
                  <a:lnTo>
                    <a:pt x="424383" y="521398"/>
                  </a:lnTo>
                  <a:lnTo>
                    <a:pt x="426008" y="512914"/>
                  </a:lnTo>
                  <a:lnTo>
                    <a:pt x="426008" y="379272"/>
                  </a:lnTo>
                  <a:close/>
                </a:path>
                <a:path w="3409950" h="1374140">
                  <a:moveTo>
                    <a:pt x="3409658" y="1370787"/>
                  </a:moveTo>
                  <a:lnTo>
                    <a:pt x="2535656" y="1370787"/>
                  </a:lnTo>
                  <a:lnTo>
                    <a:pt x="2535656" y="1373987"/>
                  </a:lnTo>
                  <a:lnTo>
                    <a:pt x="3409658" y="1373987"/>
                  </a:lnTo>
                  <a:lnTo>
                    <a:pt x="3409658" y="1370787"/>
                  </a:lnTo>
                  <a:close/>
                </a:path>
                <a:path w="3409950" h="1374140">
                  <a:moveTo>
                    <a:pt x="3409670" y="1280896"/>
                  </a:moveTo>
                  <a:lnTo>
                    <a:pt x="2535644" y="1280896"/>
                  </a:lnTo>
                  <a:lnTo>
                    <a:pt x="2535644" y="1327442"/>
                  </a:lnTo>
                  <a:lnTo>
                    <a:pt x="3409670" y="1327442"/>
                  </a:lnTo>
                  <a:lnTo>
                    <a:pt x="3409670" y="12808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59995" y="5612293"/>
              <a:ext cx="6363335" cy="0"/>
            </a:xfrm>
            <a:custGeom>
              <a:avLst/>
              <a:gdLst/>
              <a:ahLst/>
              <a:cxnLst/>
              <a:rect l="l" t="t" r="r" b="b"/>
              <a:pathLst>
                <a:path w="6363334">
                  <a:moveTo>
                    <a:pt x="6363004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47300" y="6747853"/>
            <a:ext cx="21488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42800"/>
              </a:lnSpc>
              <a:spcBef>
                <a:spcPts val="100"/>
              </a:spcBef>
            </a:pPr>
            <a:r>
              <a:rPr sz="700" dirty="0">
                <a:solidFill>
                  <a:srgbClr val="FFFFFF"/>
                </a:solidFill>
                <a:latin typeface="TT Supermolot Regular"/>
                <a:cs typeface="TT Supermolot Regular"/>
              </a:rPr>
              <a:t>Projekt </a:t>
            </a:r>
            <a:r>
              <a:rPr sz="7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dofinansowany</a:t>
            </a:r>
            <a:r>
              <a:rPr sz="700" dirty="0">
                <a:solidFill>
                  <a:srgbClr val="FFFFFF"/>
                </a:solidFill>
                <a:latin typeface="TT Supermolot Regular"/>
                <a:cs typeface="TT Supermolot Regular"/>
              </a:rPr>
              <a:t> ze środków budżetu </a:t>
            </a:r>
            <a:r>
              <a:rPr sz="7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państwa,</a:t>
            </a:r>
            <a:r>
              <a:rPr sz="700" spc="50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700" dirty="0">
                <a:solidFill>
                  <a:srgbClr val="FFFFFF"/>
                </a:solidFill>
                <a:latin typeface="TT Supermolot Regular"/>
                <a:cs typeface="TT Supermolot Regular"/>
              </a:rPr>
              <a:t>przyznanych</a:t>
            </a:r>
            <a:r>
              <a:rPr sz="7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700" dirty="0">
                <a:solidFill>
                  <a:srgbClr val="FFFFFF"/>
                </a:solidFill>
                <a:latin typeface="TT Supermolot Regular"/>
                <a:cs typeface="TT Supermolot Regular"/>
              </a:rPr>
              <a:t>przez</a:t>
            </a:r>
            <a:r>
              <a:rPr sz="7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700" dirty="0">
                <a:solidFill>
                  <a:srgbClr val="FFFFFF"/>
                </a:solidFill>
                <a:latin typeface="TT Supermolot Regular"/>
                <a:cs typeface="TT Supermolot Regular"/>
              </a:rPr>
              <a:t>Ministra</a:t>
            </a:r>
            <a:r>
              <a:rPr sz="700" spc="-1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700" dirty="0">
                <a:solidFill>
                  <a:srgbClr val="FFFFFF"/>
                </a:solidFill>
                <a:latin typeface="TT Supermolot Regular"/>
                <a:cs typeface="TT Supermolot Regular"/>
              </a:rPr>
              <a:t>Edukacji</a:t>
            </a:r>
            <a:r>
              <a:rPr sz="7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700" dirty="0">
                <a:solidFill>
                  <a:srgbClr val="FFFFFF"/>
                </a:solidFill>
                <a:latin typeface="TT Supermolot Regular"/>
                <a:cs typeface="TT Supermolot Regular"/>
              </a:rPr>
              <a:t>i</a:t>
            </a:r>
            <a:r>
              <a:rPr sz="700" spc="-1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700" dirty="0">
                <a:solidFill>
                  <a:srgbClr val="FFFFFF"/>
                </a:solidFill>
                <a:latin typeface="TT Supermolot Regular"/>
                <a:cs typeface="TT Supermolot Regular"/>
              </a:rPr>
              <a:t>Nauki</a:t>
            </a:r>
            <a:r>
              <a:rPr sz="7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700" dirty="0">
                <a:solidFill>
                  <a:srgbClr val="FFFFFF"/>
                </a:solidFill>
                <a:latin typeface="TT Supermolot Regular"/>
                <a:cs typeface="TT Supermolot Regular"/>
              </a:rPr>
              <a:t>w</a:t>
            </a:r>
            <a:r>
              <a:rPr sz="700" spc="-1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ramach</a:t>
            </a:r>
            <a:r>
              <a:rPr sz="700" spc="50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700" dirty="0">
                <a:solidFill>
                  <a:srgbClr val="FFFFFF"/>
                </a:solidFill>
                <a:latin typeface="TT Supermolot Regular"/>
                <a:cs typeface="TT Supermolot Regular"/>
              </a:rPr>
              <a:t>Programu</a:t>
            </a:r>
            <a:r>
              <a:rPr sz="700" spc="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700" dirty="0">
                <a:solidFill>
                  <a:srgbClr val="FFFFFF"/>
                </a:solidFill>
                <a:latin typeface="TT Supermolot Regular"/>
                <a:cs typeface="TT Supermolot Regular"/>
              </a:rPr>
              <a:t>„Społeczna</a:t>
            </a:r>
            <a:r>
              <a:rPr sz="700" spc="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odpowiedzialność</a:t>
            </a:r>
            <a:r>
              <a:rPr sz="700" spc="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700" dirty="0">
                <a:solidFill>
                  <a:srgbClr val="FFFFFF"/>
                </a:solidFill>
                <a:latin typeface="TT Supermolot Regular"/>
                <a:cs typeface="TT Supermolot Regular"/>
              </a:rPr>
              <a:t>nauki</a:t>
            </a:r>
            <a:r>
              <a:rPr sz="700" spc="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700" spc="-25" dirty="0">
                <a:solidFill>
                  <a:srgbClr val="FFFFFF"/>
                </a:solidFill>
                <a:latin typeface="TT Supermolot Regular"/>
                <a:cs typeface="TT Supermolot Regular"/>
              </a:rPr>
              <a:t>II”</a:t>
            </a:r>
            <a:endParaRPr sz="700">
              <a:latin typeface="TT Supermolot Regular"/>
              <a:cs typeface="TT Supermolot Regula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7688" y="400055"/>
            <a:ext cx="8070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T Supermolot Bold"/>
                <a:cs typeface="TT Supermolot Bold"/>
              </a:rPr>
              <a:t>NAUCZYCIEL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9998" y="7525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7300" y="863605"/>
            <a:ext cx="7140575" cy="967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30"/>
              </a:lnSpc>
              <a:spcBef>
                <a:spcPts val="100"/>
              </a:spcBef>
            </a:pPr>
            <a:r>
              <a:rPr sz="1100" dirty="0">
                <a:latin typeface="TT Supermolot Bold"/>
                <a:cs typeface="TT Supermolot Bold"/>
              </a:rPr>
              <a:t>KARTA</a:t>
            </a:r>
            <a:r>
              <a:rPr sz="1100" spc="-10" dirty="0">
                <a:latin typeface="TT Supermolot Bold"/>
                <a:cs typeface="TT Supermolot Bold"/>
              </a:rPr>
              <a:t> </a:t>
            </a:r>
            <a:r>
              <a:rPr sz="1100" dirty="0">
                <a:latin typeface="TT Supermolot Bold"/>
                <a:cs typeface="TT Supermolot Bold"/>
              </a:rPr>
              <a:t>PRACY</a:t>
            </a:r>
            <a:r>
              <a:rPr sz="1100" spc="-10" dirty="0">
                <a:latin typeface="TT Supermolot Bold"/>
                <a:cs typeface="TT Supermolot Bold"/>
              </a:rPr>
              <a:t> </a:t>
            </a:r>
            <a:r>
              <a:rPr sz="1100" dirty="0">
                <a:latin typeface="TT Supermolot Bold"/>
                <a:cs typeface="TT Supermolot Bold"/>
              </a:rPr>
              <a:t>//</a:t>
            </a:r>
            <a:r>
              <a:rPr sz="1100" spc="-10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Świat</a:t>
            </a:r>
            <a:r>
              <a:rPr sz="1200" spc="-10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paliw</a:t>
            </a:r>
            <a:r>
              <a:rPr sz="1200" spc="-10" dirty="0">
                <a:latin typeface="TT Supermolot Bold"/>
                <a:cs typeface="TT Supermolot Bold"/>
              </a:rPr>
              <a:t> kopalnych</a:t>
            </a:r>
            <a:endParaRPr sz="1200">
              <a:latin typeface="TT Supermolot Bold"/>
              <a:cs typeface="TT Supermolot Bold"/>
            </a:endParaRPr>
          </a:p>
          <a:p>
            <a:pPr marL="12700">
              <a:lnSpc>
                <a:spcPts val="5990"/>
              </a:lnSpc>
              <a:tabLst>
                <a:tab pos="2621915" algn="l"/>
                <a:tab pos="2952115" algn="l"/>
                <a:tab pos="3444240" algn="l"/>
              </a:tabLst>
            </a:pP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ZADANIE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50" dirty="0">
                <a:solidFill>
                  <a:srgbClr val="3A9BDC"/>
                </a:solidFill>
                <a:latin typeface="TT Supermolot Light"/>
                <a:cs typeface="TT Supermolot Light"/>
              </a:rPr>
              <a:t>1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50" dirty="0">
                <a:solidFill>
                  <a:srgbClr val="3A9BDC"/>
                </a:solidFill>
                <a:latin typeface="TT Supermolot Light"/>
                <a:cs typeface="TT Supermolot Light"/>
              </a:rPr>
              <a:t>–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ODPOWIEDZI</a:t>
            </a:r>
            <a:endParaRPr sz="5000">
              <a:latin typeface="TT Supermolot Light"/>
              <a:cs typeface="TT Supermolot Ligh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Scenariusz</a:t>
            </a:r>
            <a:r>
              <a:rPr spc="-5" dirty="0"/>
              <a:t> </a:t>
            </a:r>
            <a:r>
              <a:rPr dirty="0"/>
              <a:t>nr</a:t>
            </a:r>
            <a:r>
              <a:rPr spc="-5" dirty="0"/>
              <a:t> </a:t>
            </a:r>
            <a:r>
              <a:rPr dirty="0"/>
              <a:t>7 //</a:t>
            </a:r>
            <a:r>
              <a:rPr spc="-10" dirty="0"/>
              <a:t> </a:t>
            </a:r>
            <a:r>
              <a:rPr sz="1100" dirty="0">
                <a:latin typeface="TT Supermolot Bold"/>
                <a:cs typeface="TT Supermolot Bold"/>
              </a:rPr>
              <a:t>POZIOM PODSTAWOWY</a:t>
            </a:r>
            <a:r>
              <a:rPr sz="1100" spc="5" dirty="0">
                <a:latin typeface="TT Supermolot Bold"/>
                <a:cs typeface="TT Supermolot Bold"/>
              </a:rPr>
              <a:t> </a:t>
            </a:r>
            <a:r>
              <a:rPr dirty="0"/>
              <a:t>// </a:t>
            </a:r>
            <a:r>
              <a:rPr spc="-10" dirty="0"/>
              <a:t>Infrastruktura</a:t>
            </a:r>
            <a:r>
              <a:rPr spc="-5" dirty="0"/>
              <a:t> </a:t>
            </a:r>
            <a:r>
              <a:rPr spc="-10" dirty="0"/>
              <a:t>wodorowa</a:t>
            </a:r>
            <a:endParaRPr sz="1100">
              <a:latin typeface="TT Supermolot Bold"/>
              <a:cs typeface="TT Supermolot Bold"/>
            </a:endParaRPr>
          </a:p>
        </p:txBody>
      </p:sp>
      <p:pic>
        <p:nvPicPr>
          <p:cNvPr id="917" name="Picture 916">
            <a:extLst>
              <a:ext uri="{FF2B5EF4-FFF2-40B4-BE49-F238E27FC236}">
                <a16:creationId xmlns:a16="http://schemas.microsoft.com/office/drawing/2014/main" id="{F3ABCC86-6375-3B10-DAC8-F852E9E72B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19" y="1876425"/>
            <a:ext cx="9384197" cy="556981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7688" y="400055"/>
            <a:ext cx="8070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T Supermolot Bold"/>
                <a:cs typeface="TT Supermolot Bold"/>
              </a:rPr>
              <a:t>NAUCZYCIEL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9998" y="7525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7300" y="863605"/>
            <a:ext cx="7302500" cy="967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30"/>
              </a:lnSpc>
              <a:spcBef>
                <a:spcPts val="100"/>
              </a:spcBef>
            </a:pPr>
            <a:r>
              <a:rPr sz="1100" dirty="0">
                <a:latin typeface="TT Supermolot Bold"/>
                <a:cs typeface="TT Supermolot Bold"/>
              </a:rPr>
              <a:t>KARTA</a:t>
            </a:r>
            <a:r>
              <a:rPr sz="1100" spc="-15" dirty="0">
                <a:latin typeface="TT Supermolot Bold"/>
                <a:cs typeface="TT Supermolot Bold"/>
              </a:rPr>
              <a:t> </a:t>
            </a:r>
            <a:r>
              <a:rPr sz="1100" dirty="0">
                <a:latin typeface="TT Supermolot Bold"/>
                <a:cs typeface="TT Supermolot Bold"/>
              </a:rPr>
              <a:t>PRACY</a:t>
            </a:r>
            <a:r>
              <a:rPr sz="1100" spc="-15" dirty="0">
                <a:latin typeface="TT Supermolot Bold"/>
                <a:cs typeface="TT Supermolot Bold"/>
              </a:rPr>
              <a:t> </a:t>
            </a:r>
            <a:r>
              <a:rPr sz="1100" dirty="0">
                <a:latin typeface="TT Supermolot Bold"/>
                <a:cs typeface="TT Supermolot Bold"/>
              </a:rPr>
              <a:t>//</a:t>
            </a:r>
            <a:r>
              <a:rPr sz="1100" spc="-20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Stacja</a:t>
            </a:r>
            <a:r>
              <a:rPr sz="1200" spc="-1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tankowania</a:t>
            </a:r>
            <a:r>
              <a:rPr sz="1200" spc="-15" dirty="0">
                <a:latin typeface="TT Supermolot Bold"/>
                <a:cs typeface="TT Supermolot Bold"/>
              </a:rPr>
              <a:t> </a:t>
            </a:r>
            <a:r>
              <a:rPr sz="1200" spc="-10" dirty="0">
                <a:latin typeface="TT Supermolot Bold"/>
                <a:cs typeface="TT Supermolot Bold"/>
              </a:rPr>
              <a:t>wodoru</a:t>
            </a:r>
            <a:endParaRPr sz="1200">
              <a:latin typeface="TT Supermolot Bold"/>
              <a:cs typeface="TT Supermolot Bold"/>
            </a:endParaRPr>
          </a:p>
          <a:p>
            <a:pPr marL="12700">
              <a:lnSpc>
                <a:spcPts val="5990"/>
              </a:lnSpc>
              <a:tabLst>
                <a:tab pos="2621915" algn="l"/>
                <a:tab pos="3114040" algn="l"/>
                <a:tab pos="3606165" algn="l"/>
              </a:tabLst>
            </a:pP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ZADANIE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50" dirty="0">
                <a:solidFill>
                  <a:srgbClr val="3A9BDC"/>
                </a:solidFill>
                <a:latin typeface="TT Supermolot Light"/>
                <a:cs typeface="TT Supermolot Light"/>
              </a:rPr>
              <a:t>2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50" dirty="0">
                <a:solidFill>
                  <a:srgbClr val="3A9BDC"/>
                </a:solidFill>
                <a:latin typeface="TT Supermolot Light"/>
                <a:cs typeface="TT Supermolot Light"/>
              </a:rPr>
              <a:t>–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ODPOWIEDZI</a:t>
            </a:r>
            <a:endParaRPr sz="5000">
              <a:latin typeface="TT Supermolot Light"/>
              <a:cs typeface="TT Supermolot Ligh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Scenariusz</a:t>
            </a:r>
            <a:r>
              <a:rPr spc="-5" dirty="0"/>
              <a:t> </a:t>
            </a:r>
            <a:r>
              <a:rPr dirty="0"/>
              <a:t>nr</a:t>
            </a:r>
            <a:r>
              <a:rPr spc="-5" dirty="0"/>
              <a:t> </a:t>
            </a:r>
            <a:r>
              <a:rPr dirty="0"/>
              <a:t>7 //</a:t>
            </a:r>
            <a:r>
              <a:rPr spc="-10" dirty="0"/>
              <a:t> </a:t>
            </a:r>
            <a:r>
              <a:rPr sz="1100" dirty="0">
                <a:latin typeface="TT Supermolot Bold"/>
                <a:cs typeface="TT Supermolot Bold"/>
              </a:rPr>
              <a:t>POZIOM PODSTAWOWY</a:t>
            </a:r>
            <a:r>
              <a:rPr sz="1100" spc="5" dirty="0">
                <a:latin typeface="TT Supermolot Bold"/>
                <a:cs typeface="TT Supermolot Bold"/>
              </a:rPr>
              <a:t> </a:t>
            </a:r>
            <a:r>
              <a:rPr dirty="0"/>
              <a:t>// </a:t>
            </a:r>
            <a:r>
              <a:rPr spc="-10" dirty="0"/>
              <a:t>Infrastruktura</a:t>
            </a:r>
            <a:r>
              <a:rPr spc="-5" dirty="0"/>
              <a:t> </a:t>
            </a:r>
            <a:r>
              <a:rPr spc="-10" dirty="0"/>
              <a:t>wodorowa</a:t>
            </a:r>
            <a:endParaRPr sz="1100">
              <a:latin typeface="TT Supermolot Bold"/>
              <a:cs typeface="TT Supermolot Bold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59994" y="2708020"/>
            <a:ext cx="9972040" cy="1907539"/>
            <a:chOff x="359994" y="2708020"/>
            <a:chExt cx="9972040" cy="1907539"/>
          </a:xfrm>
        </p:grpSpPr>
        <p:sp>
          <p:nvSpPr>
            <p:cNvPr id="7" name="object 7"/>
            <p:cNvSpPr/>
            <p:nvPr/>
          </p:nvSpPr>
          <p:spPr>
            <a:xfrm>
              <a:off x="5525998" y="3124288"/>
              <a:ext cx="4806315" cy="1491615"/>
            </a:xfrm>
            <a:custGeom>
              <a:avLst/>
              <a:gdLst/>
              <a:ahLst/>
              <a:cxnLst/>
              <a:rect l="l" t="t" r="r" b="b"/>
              <a:pathLst>
                <a:path w="4806315" h="1491614">
                  <a:moveTo>
                    <a:pt x="4805997" y="0"/>
                  </a:moveTo>
                  <a:lnTo>
                    <a:pt x="0" y="0"/>
                  </a:lnTo>
                  <a:lnTo>
                    <a:pt x="0" y="1491119"/>
                  </a:lnTo>
                  <a:lnTo>
                    <a:pt x="4805997" y="1491119"/>
                  </a:lnTo>
                  <a:lnTo>
                    <a:pt x="4805997" y="0"/>
                  </a:lnTo>
                  <a:close/>
                </a:path>
              </a:pathLst>
            </a:custGeom>
            <a:solidFill>
              <a:srgbClr val="9FC6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9994" y="2708020"/>
              <a:ext cx="9972040" cy="378460"/>
            </a:xfrm>
            <a:custGeom>
              <a:avLst/>
              <a:gdLst/>
              <a:ahLst/>
              <a:cxnLst/>
              <a:rect l="l" t="t" r="r" b="b"/>
              <a:pathLst>
                <a:path w="9972040" h="378460">
                  <a:moveTo>
                    <a:pt x="9972001" y="0"/>
                  </a:moveTo>
                  <a:lnTo>
                    <a:pt x="0" y="0"/>
                  </a:lnTo>
                  <a:lnTo>
                    <a:pt x="0" y="377977"/>
                  </a:lnTo>
                  <a:lnTo>
                    <a:pt x="9972001" y="377977"/>
                  </a:lnTo>
                  <a:lnTo>
                    <a:pt x="9972001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564099" y="2791021"/>
            <a:ext cx="4768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653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TT Supermolot Bold"/>
                <a:cs typeface="TT Supermolot Bold"/>
              </a:rPr>
              <a:t>PEŁNIONA </a:t>
            </a:r>
            <a:r>
              <a:rPr sz="1200" spc="-10" dirty="0">
                <a:solidFill>
                  <a:srgbClr val="FFFFFF"/>
                </a:solidFill>
                <a:latin typeface="TT Supermolot Bold"/>
                <a:cs typeface="TT Supermolot Bold"/>
              </a:rPr>
              <a:t>FUNKCJA</a:t>
            </a:r>
            <a:endParaRPr sz="1200">
              <a:latin typeface="TT Supermolot Bold"/>
              <a:cs typeface="TT Supermolot Bol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38699" y="3125539"/>
            <a:ext cx="4819015" cy="140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193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T Supermolot Regular"/>
                <a:cs typeface="TT Supermolot Regular"/>
              </a:rPr>
              <a:t>H</a:t>
            </a:r>
            <a:r>
              <a:rPr sz="1050" baseline="-31746" dirty="0">
                <a:latin typeface="TT Supermolot Regular"/>
                <a:cs typeface="TT Supermolot Regular"/>
              </a:rPr>
              <a:t>2</a:t>
            </a:r>
            <a:r>
              <a:rPr sz="1050" spc="135" baseline="-31746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jest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sprężane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pod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ciśnieniem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350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lub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700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barów.</a:t>
            </a:r>
            <a:endParaRPr sz="1200">
              <a:latin typeface="TT Supermolot Regular"/>
              <a:cs typeface="TT Supermolot Regular"/>
            </a:endParaRPr>
          </a:p>
          <a:p>
            <a:pPr marL="201295" marR="1574800">
              <a:lnSpc>
                <a:spcPct val="163200"/>
              </a:lnSpc>
            </a:pPr>
            <a:r>
              <a:rPr sz="1200" spc="-10" dirty="0">
                <a:latin typeface="TT Supermolot Regular"/>
                <a:cs typeface="TT Supermolot Regular"/>
              </a:rPr>
              <a:t>Przechowywanie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H</a:t>
            </a:r>
            <a:r>
              <a:rPr sz="1050" baseline="-31746" dirty="0">
                <a:latin typeface="TT Supermolot Regular"/>
                <a:cs typeface="TT Supermolot Regular"/>
              </a:rPr>
              <a:t>2</a:t>
            </a:r>
            <a:r>
              <a:rPr sz="1050" spc="157" baseline="-31746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pod wysokim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ciśnieniem. </a:t>
            </a:r>
            <a:r>
              <a:rPr sz="1200" dirty="0">
                <a:latin typeface="TT Supermolot Regular"/>
                <a:cs typeface="TT Supermolot Regular"/>
              </a:rPr>
              <a:t>H</a:t>
            </a:r>
            <a:r>
              <a:rPr sz="1050" baseline="-31746" dirty="0">
                <a:latin typeface="TT Supermolot Regular"/>
                <a:cs typeface="TT Supermolot Regular"/>
              </a:rPr>
              <a:t>2</a:t>
            </a:r>
            <a:r>
              <a:rPr sz="1050" spc="135" baseline="-31746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jest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przelewany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do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zbiornika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pojazdu.</a:t>
            </a:r>
            <a:endParaRPr sz="1200">
              <a:latin typeface="TT Supermolot Regular"/>
              <a:cs typeface="TT Supermolot Regular"/>
            </a:endParaRPr>
          </a:p>
          <a:p>
            <a:pPr marL="201295" marR="672465">
              <a:lnSpc>
                <a:spcPct val="163200"/>
              </a:lnSpc>
            </a:pPr>
            <a:r>
              <a:rPr sz="1200" dirty="0">
                <a:latin typeface="TT Supermolot Regular"/>
                <a:cs typeface="TT Supermolot Regular"/>
              </a:rPr>
              <a:t>H</a:t>
            </a:r>
            <a:r>
              <a:rPr sz="1050" baseline="-31746" dirty="0">
                <a:latin typeface="TT Supermolot Regular"/>
                <a:cs typeface="TT Supermolot Regular"/>
              </a:rPr>
              <a:t>2</a:t>
            </a:r>
            <a:r>
              <a:rPr sz="1050" spc="150" baseline="-31746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jest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przechowywany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butlach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gazowych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200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barach. </a:t>
            </a:r>
            <a:r>
              <a:rPr sz="1200" dirty="0">
                <a:latin typeface="TT Supermolot Regular"/>
                <a:cs typeface="TT Supermolot Regular"/>
              </a:rPr>
              <a:t>H</a:t>
            </a:r>
            <a:r>
              <a:rPr sz="1050" baseline="-31746" dirty="0">
                <a:latin typeface="TT Supermolot Regular"/>
                <a:cs typeface="TT Supermolot Regular"/>
              </a:rPr>
              <a:t>2</a:t>
            </a:r>
            <a:r>
              <a:rPr sz="1050" spc="135" baseline="-31746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jest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schładzany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do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-</a:t>
            </a:r>
            <a:r>
              <a:rPr sz="1200" dirty="0">
                <a:latin typeface="TT Supermolot Regular"/>
                <a:cs typeface="TT Supermolot Regular"/>
              </a:rPr>
              <a:t>40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stopni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przed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dostawą.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6099" y="2708020"/>
            <a:ext cx="4690110" cy="416559"/>
          </a:xfrm>
          <a:prstGeom prst="rect">
            <a:avLst/>
          </a:prstGeom>
          <a:solidFill>
            <a:srgbClr val="3A9BDC"/>
          </a:solidFill>
        </p:spPr>
        <p:txBody>
          <a:bodyPr vert="horz" wrap="square" lIns="0" tIns="95250" rIns="0" bIns="0" rtlCol="0">
            <a:spAutoFit/>
          </a:bodyPr>
          <a:lstStyle/>
          <a:p>
            <a:pPr marL="106045">
              <a:lnSpc>
                <a:spcPct val="100000"/>
              </a:lnSpc>
              <a:spcBef>
                <a:spcPts val="750"/>
              </a:spcBef>
            </a:pPr>
            <a:r>
              <a:rPr sz="1200" dirty="0">
                <a:solidFill>
                  <a:srgbClr val="FFFFFF"/>
                </a:solidFill>
                <a:latin typeface="TT Supermolot Bold"/>
                <a:cs typeface="TT Supermolot Bold"/>
              </a:rPr>
              <a:t>PEŁNIONA </a:t>
            </a:r>
            <a:r>
              <a:rPr sz="1200" spc="-10" dirty="0">
                <a:solidFill>
                  <a:srgbClr val="FFFFFF"/>
                </a:solidFill>
                <a:latin typeface="TT Supermolot Bold"/>
                <a:cs typeface="TT Supermolot Bold"/>
              </a:rPr>
              <a:t>FUNKCJA</a:t>
            </a:r>
            <a:endParaRPr sz="1200">
              <a:latin typeface="TT Supermolot Bold"/>
              <a:cs typeface="TT Supermolot Bol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30059" y="3125468"/>
            <a:ext cx="11950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T Supermolot Regular"/>
                <a:cs typeface="TT Supermolot Regular"/>
              </a:rPr>
              <a:t>Proces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kompresji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30059" y="3424020"/>
            <a:ext cx="4845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T Supermolot Regular"/>
                <a:cs typeface="TT Supermolot Regular"/>
              </a:rPr>
              <a:t>Bufory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30059" y="3722572"/>
            <a:ext cx="8369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T Supermolot Regular"/>
                <a:cs typeface="TT Supermolot Regular"/>
              </a:rPr>
              <a:t>Dystrybutor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30059" y="4021123"/>
            <a:ext cx="10191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T Supermolot Regular"/>
                <a:cs typeface="TT Supermolot Regular"/>
              </a:rPr>
              <a:t>Źródło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wodoru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30059" y="4319675"/>
            <a:ext cx="12236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T Supermolot Regular"/>
                <a:cs typeface="TT Supermolot Regular"/>
              </a:rPr>
              <a:t>Wymiennik</a:t>
            </a:r>
            <a:r>
              <a:rPr sz="1200" spc="-6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ciepła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9994" y="2708020"/>
            <a:ext cx="438150" cy="416559"/>
          </a:xfrm>
          <a:prstGeom prst="rect">
            <a:avLst/>
          </a:prstGeom>
          <a:solidFill>
            <a:srgbClr val="3A9BDC"/>
          </a:solidFill>
        </p:spPr>
        <p:txBody>
          <a:bodyPr vert="horz" wrap="square" lIns="0" tIns="95885" rIns="0" bIns="0" rtlCol="0">
            <a:spAutoFit/>
          </a:bodyPr>
          <a:lstStyle/>
          <a:p>
            <a:pPr marL="115570">
              <a:lnSpc>
                <a:spcPct val="100000"/>
              </a:lnSpc>
              <a:spcBef>
                <a:spcPts val="755"/>
              </a:spcBef>
            </a:pPr>
            <a:r>
              <a:rPr sz="1200" spc="-25" dirty="0">
                <a:solidFill>
                  <a:srgbClr val="FFFFFF"/>
                </a:solidFill>
                <a:latin typeface="TT Supermolot Bold"/>
                <a:cs typeface="TT Supermolot Bold"/>
              </a:rPr>
              <a:t>NR</a:t>
            </a:r>
            <a:endParaRPr sz="1200">
              <a:latin typeface="TT Supermolot Bold"/>
              <a:cs typeface="TT Supermolot Bol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05777" y="3151072"/>
            <a:ext cx="1384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TT Supermolot Regular"/>
                <a:cs typeface="TT Supermolot Regular"/>
              </a:rPr>
              <a:t>2.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06539" y="3449623"/>
            <a:ext cx="1371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TT Supermolot Regular"/>
                <a:cs typeface="TT Supermolot Regular"/>
              </a:rPr>
              <a:t>3.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03186" y="3748175"/>
            <a:ext cx="1435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TT Supermolot Regular"/>
                <a:cs typeface="TT Supermolot Regular"/>
              </a:rPr>
              <a:t>5.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2998" y="4046726"/>
            <a:ext cx="10413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TT Supermolot Regular"/>
                <a:cs typeface="TT Supermolot Regular"/>
              </a:rPr>
              <a:t>1.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03491" y="4345278"/>
            <a:ext cx="1428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TT Supermolot Regular"/>
                <a:cs typeface="TT Supermolot Regular"/>
              </a:rPr>
              <a:t>4.</a:t>
            </a:r>
            <a:endParaRPr sz="1200">
              <a:latin typeface="TT Supermolot Regular"/>
              <a:cs typeface="TT Supermolot Regular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60000" y="2376327"/>
            <a:ext cx="10297795" cy="3723640"/>
            <a:chOff x="360000" y="2376327"/>
            <a:chExt cx="10297795" cy="3723640"/>
          </a:xfrm>
        </p:grpSpPr>
        <p:sp>
          <p:nvSpPr>
            <p:cNvPr id="24" name="object 24"/>
            <p:cNvSpPr/>
            <p:nvPr/>
          </p:nvSpPr>
          <p:spPr>
            <a:xfrm>
              <a:off x="5651400" y="3393347"/>
              <a:ext cx="4617720" cy="0"/>
            </a:xfrm>
            <a:custGeom>
              <a:avLst/>
              <a:gdLst/>
              <a:ahLst/>
              <a:cxnLst/>
              <a:rect l="l" t="t" r="r" b="b"/>
              <a:pathLst>
                <a:path w="4617720">
                  <a:moveTo>
                    <a:pt x="0" y="0"/>
                  </a:moveTo>
                  <a:lnTo>
                    <a:pt x="4617593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51400" y="3697273"/>
              <a:ext cx="4617720" cy="0"/>
            </a:xfrm>
            <a:custGeom>
              <a:avLst/>
              <a:gdLst/>
              <a:ahLst/>
              <a:cxnLst/>
              <a:rect l="l" t="t" r="r" b="b"/>
              <a:pathLst>
                <a:path w="4617720">
                  <a:moveTo>
                    <a:pt x="0" y="0"/>
                  </a:moveTo>
                  <a:lnTo>
                    <a:pt x="4617593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651400" y="4001202"/>
              <a:ext cx="4617720" cy="0"/>
            </a:xfrm>
            <a:custGeom>
              <a:avLst/>
              <a:gdLst/>
              <a:ahLst/>
              <a:cxnLst/>
              <a:rect l="l" t="t" r="r" b="b"/>
              <a:pathLst>
                <a:path w="4617720">
                  <a:moveTo>
                    <a:pt x="0" y="0"/>
                  </a:moveTo>
                  <a:lnTo>
                    <a:pt x="4617593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651400" y="4305131"/>
              <a:ext cx="4617720" cy="0"/>
            </a:xfrm>
            <a:custGeom>
              <a:avLst/>
              <a:gdLst/>
              <a:ahLst/>
              <a:cxnLst/>
              <a:rect l="l" t="t" r="r" b="b"/>
              <a:pathLst>
                <a:path w="4617720">
                  <a:moveTo>
                    <a:pt x="0" y="0"/>
                  </a:moveTo>
                  <a:lnTo>
                    <a:pt x="4617593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81100" y="3393347"/>
              <a:ext cx="4617720" cy="0"/>
            </a:xfrm>
            <a:custGeom>
              <a:avLst/>
              <a:gdLst/>
              <a:ahLst/>
              <a:cxnLst/>
              <a:rect l="l" t="t" r="r" b="b"/>
              <a:pathLst>
                <a:path w="4617720">
                  <a:moveTo>
                    <a:pt x="0" y="0"/>
                  </a:moveTo>
                  <a:lnTo>
                    <a:pt x="4617593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81100" y="3697273"/>
              <a:ext cx="4617720" cy="0"/>
            </a:xfrm>
            <a:custGeom>
              <a:avLst/>
              <a:gdLst/>
              <a:ahLst/>
              <a:cxnLst/>
              <a:rect l="l" t="t" r="r" b="b"/>
              <a:pathLst>
                <a:path w="4617720">
                  <a:moveTo>
                    <a:pt x="0" y="0"/>
                  </a:moveTo>
                  <a:lnTo>
                    <a:pt x="4617593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81100" y="4001204"/>
              <a:ext cx="4617720" cy="0"/>
            </a:xfrm>
            <a:custGeom>
              <a:avLst/>
              <a:gdLst/>
              <a:ahLst/>
              <a:cxnLst/>
              <a:rect l="l" t="t" r="r" b="b"/>
              <a:pathLst>
                <a:path w="4617720">
                  <a:moveTo>
                    <a:pt x="0" y="0"/>
                  </a:moveTo>
                  <a:lnTo>
                    <a:pt x="4617593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81100" y="4305133"/>
              <a:ext cx="4617720" cy="0"/>
            </a:xfrm>
            <a:custGeom>
              <a:avLst/>
              <a:gdLst/>
              <a:ahLst/>
              <a:cxnLst/>
              <a:rect l="l" t="t" r="r" b="b"/>
              <a:pathLst>
                <a:path w="4617720">
                  <a:moveTo>
                    <a:pt x="0" y="0"/>
                  </a:moveTo>
                  <a:lnTo>
                    <a:pt x="4617593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81100" y="4609059"/>
              <a:ext cx="4617720" cy="0"/>
            </a:xfrm>
            <a:custGeom>
              <a:avLst/>
              <a:gdLst/>
              <a:ahLst/>
              <a:cxnLst/>
              <a:rect l="l" t="t" r="r" b="b"/>
              <a:pathLst>
                <a:path w="4617720">
                  <a:moveTo>
                    <a:pt x="0" y="0"/>
                  </a:moveTo>
                  <a:lnTo>
                    <a:pt x="4617593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60000" y="3393347"/>
              <a:ext cx="438150" cy="0"/>
            </a:xfrm>
            <a:custGeom>
              <a:avLst/>
              <a:gdLst/>
              <a:ahLst/>
              <a:cxnLst/>
              <a:rect l="l" t="t" r="r" b="b"/>
              <a:pathLst>
                <a:path w="438150">
                  <a:moveTo>
                    <a:pt x="0" y="0"/>
                  </a:moveTo>
                  <a:lnTo>
                    <a:pt x="437997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60000" y="3697273"/>
              <a:ext cx="438150" cy="0"/>
            </a:xfrm>
            <a:custGeom>
              <a:avLst/>
              <a:gdLst/>
              <a:ahLst/>
              <a:cxnLst/>
              <a:rect l="l" t="t" r="r" b="b"/>
              <a:pathLst>
                <a:path w="438150">
                  <a:moveTo>
                    <a:pt x="0" y="0"/>
                  </a:moveTo>
                  <a:lnTo>
                    <a:pt x="437997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60000" y="4001204"/>
              <a:ext cx="438150" cy="0"/>
            </a:xfrm>
            <a:custGeom>
              <a:avLst/>
              <a:gdLst/>
              <a:ahLst/>
              <a:cxnLst/>
              <a:rect l="l" t="t" r="r" b="b"/>
              <a:pathLst>
                <a:path w="438150">
                  <a:moveTo>
                    <a:pt x="0" y="0"/>
                  </a:moveTo>
                  <a:lnTo>
                    <a:pt x="437997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60000" y="4305133"/>
              <a:ext cx="438150" cy="0"/>
            </a:xfrm>
            <a:custGeom>
              <a:avLst/>
              <a:gdLst/>
              <a:ahLst/>
              <a:cxnLst/>
              <a:rect l="l" t="t" r="r" b="b"/>
              <a:pathLst>
                <a:path w="438150">
                  <a:moveTo>
                    <a:pt x="0" y="0"/>
                  </a:moveTo>
                  <a:lnTo>
                    <a:pt x="437997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60000" y="4609059"/>
              <a:ext cx="438150" cy="0"/>
            </a:xfrm>
            <a:custGeom>
              <a:avLst/>
              <a:gdLst/>
              <a:ahLst/>
              <a:cxnLst/>
              <a:rect l="l" t="t" r="r" b="b"/>
              <a:pathLst>
                <a:path w="438150">
                  <a:moveTo>
                    <a:pt x="0" y="0"/>
                  </a:moveTo>
                  <a:lnTo>
                    <a:pt x="437997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545049" y="2656108"/>
              <a:ext cx="0" cy="3444240"/>
            </a:xfrm>
            <a:custGeom>
              <a:avLst/>
              <a:gdLst/>
              <a:ahLst/>
              <a:cxnLst/>
              <a:rect l="l" t="t" r="r" b="b"/>
              <a:pathLst>
                <a:path h="3444240">
                  <a:moveTo>
                    <a:pt x="0" y="3443706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17049" y="2656113"/>
              <a:ext cx="0" cy="3246120"/>
            </a:xfrm>
            <a:custGeom>
              <a:avLst/>
              <a:gdLst/>
              <a:ahLst/>
              <a:cxnLst/>
              <a:rect l="l" t="t" r="r" b="b"/>
              <a:pathLst>
                <a:path h="3246120">
                  <a:moveTo>
                    <a:pt x="0" y="324570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0097990" y="2376327"/>
              <a:ext cx="560070" cy="560070"/>
            </a:xfrm>
            <a:custGeom>
              <a:avLst/>
              <a:gdLst/>
              <a:ahLst/>
              <a:cxnLst/>
              <a:rect l="l" t="t" r="r" b="b"/>
              <a:pathLst>
                <a:path w="560070" h="560069">
                  <a:moveTo>
                    <a:pt x="279793" y="0"/>
                  </a:moveTo>
                  <a:lnTo>
                    <a:pt x="0" y="279793"/>
                  </a:lnTo>
                  <a:lnTo>
                    <a:pt x="279793" y="559574"/>
                  </a:lnTo>
                  <a:lnTo>
                    <a:pt x="559574" y="279781"/>
                  </a:lnTo>
                  <a:lnTo>
                    <a:pt x="2797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07475" y="3373603"/>
            <a:ext cx="4826608" cy="311954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537688" y="400055"/>
            <a:ext cx="8070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T Supermolot Bold"/>
                <a:cs typeface="TT Supermolot Bold"/>
              </a:rPr>
              <a:t>NAUCZYCIEL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9998" y="7525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47300" y="876305"/>
            <a:ext cx="4829175" cy="901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10"/>
              </a:lnSpc>
              <a:spcBef>
                <a:spcPts val="100"/>
              </a:spcBef>
            </a:pPr>
            <a:r>
              <a:rPr sz="1100" dirty="0">
                <a:latin typeface="TT Supermolot Bold"/>
                <a:cs typeface="TT Supermolot Bold"/>
              </a:rPr>
              <a:t>KARTA WIEDZY </a:t>
            </a:r>
            <a:r>
              <a:rPr sz="1100" spc="-25" dirty="0">
                <a:latin typeface="TT Supermolot Bold"/>
                <a:cs typeface="TT Supermolot Bold"/>
              </a:rPr>
              <a:t>//</a:t>
            </a:r>
            <a:endParaRPr sz="1100">
              <a:latin typeface="TT Supermolot Bold"/>
              <a:cs typeface="TT Supermolot Bold"/>
            </a:endParaRPr>
          </a:p>
          <a:p>
            <a:pPr marL="12700">
              <a:lnSpc>
                <a:spcPts val="5790"/>
              </a:lnSpc>
              <a:tabLst>
                <a:tab pos="2218690" algn="l"/>
              </a:tabLst>
            </a:pP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Ogniwo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paliwowe</a:t>
            </a:r>
            <a:endParaRPr sz="5000">
              <a:latin typeface="TT Supermolot Light"/>
              <a:cs typeface="TT Supermolot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7300" y="2959105"/>
            <a:ext cx="4832350" cy="11607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 algn="just">
              <a:lnSpc>
                <a:spcPct val="104200"/>
              </a:lnSpc>
              <a:spcBef>
                <a:spcPts val="40"/>
              </a:spcBef>
            </a:pPr>
            <a:r>
              <a:rPr sz="1200" dirty="0">
                <a:latin typeface="TT Supermolot Regular"/>
                <a:cs typeface="TT Supermolot Regular"/>
              </a:rPr>
              <a:t>Ogniwo</a:t>
            </a:r>
            <a:r>
              <a:rPr sz="1200" spc="6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paliwowe</a:t>
            </a:r>
            <a:r>
              <a:rPr sz="1200" spc="6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to</a:t>
            </a:r>
            <a:r>
              <a:rPr sz="1200" spc="6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urządzenie</a:t>
            </a:r>
            <a:r>
              <a:rPr sz="1200" spc="6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elektrochemiczne,</a:t>
            </a:r>
            <a:r>
              <a:rPr sz="1200" spc="6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które</a:t>
            </a:r>
            <a:r>
              <a:rPr sz="1200" spc="6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bezpośrednio </a:t>
            </a:r>
            <a:r>
              <a:rPr sz="1200" dirty="0">
                <a:latin typeface="TT Supermolot Regular"/>
                <a:cs typeface="TT Supermolot Regular"/>
              </a:rPr>
              <a:t>przekształca</a:t>
            </a:r>
            <a:r>
              <a:rPr sz="1200" spc="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energię</a:t>
            </a:r>
            <a:r>
              <a:rPr sz="1200" spc="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chemiczną</a:t>
            </a:r>
            <a:r>
              <a:rPr sz="1200" spc="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energię</a:t>
            </a:r>
            <a:r>
              <a:rPr sz="1200" spc="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elektryczną.</a:t>
            </a:r>
            <a:r>
              <a:rPr sz="1200" spc="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Zazwyczaj</a:t>
            </a:r>
            <a:r>
              <a:rPr sz="1200" spc="3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jako </a:t>
            </a:r>
            <a:r>
              <a:rPr sz="1200" dirty="0">
                <a:latin typeface="TT Supermolot Regular"/>
                <a:cs typeface="TT Supermolot Regular"/>
              </a:rPr>
              <a:t>paliwo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używany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jest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wodór,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który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reaguje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tlenem,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wytwarzając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energię, </a:t>
            </a:r>
            <a:r>
              <a:rPr sz="1200" dirty="0">
                <a:latin typeface="TT Supermolot Regular"/>
                <a:cs typeface="TT Supermolot Regular"/>
              </a:rPr>
              <a:t>wodę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i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ciepło.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trakcie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tego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procesu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nie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powstają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żadne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inne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produkty, </a:t>
            </a:r>
            <a:r>
              <a:rPr sz="1200" dirty="0">
                <a:latin typeface="TT Supermolot Regular"/>
                <a:cs typeface="TT Supermolot Regular"/>
              </a:rPr>
              <a:t>co</a:t>
            </a:r>
            <a:r>
              <a:rPr sz="1200" spc="1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sprawia,</a:t>
            </a:r>
            <a:r>
              <a:rPr sz="1200" spc="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że</a:t>
            </a:r>
            <a:r>
              <a:rPr sz="1200" spc="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energia</a:t>
            </a:r>
            <a:r>
              <a:rPr sz="1200" spc="1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elektryczna</a:t>
            </a:r>
            <a:r>
              <a:rPr sz="1200" spc="2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pozyskiwana</a:t>
            </a:r>
            <a:r>
              <a:rPr sz="1200" spc="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ten</a:t>
            </a:r>
            <a:r>
              <a:rPr sz="1200" spc="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sposób</a:t>
            </a:r>
            <a:r>
              <a:rPr sz="1200" spc="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jest</a:t>
            </a:r>
            <a:r>
              <a:rPr sz="1200" spc="1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neu- tralna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dla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środowiska.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7300" y="4292605"/>
            <a:ext cx="4831715" cy="21132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 algn="just">
              <a:lnSpc>
                <a:spcPct val="104200"/>
              </a:lnSpc>
              <a:spcBef>
                <a:spcPts val="40"/>
              </a:spcBef>
            </a:pPr>
            <a:r>
              <a:rPr sz="1200" dirty="0">
                <a:latin typeface="TT Supermolot Regular"/>
                <a:cs typeface="TT Supermolot Regular"/>
              </a:rPr>
              <a:t>Jak</a:t>
            </a:r>
            <a:r>
              <a:rPr sz="1200" spc="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działa</a:t>
            </a:r>
            <a:r>
              <a:rPr sz="1200" spc="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ogniwo</a:t>
            </a:r>
            <a:r>
              <a:rPr sz="1200" spc="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paliwowe?</a:t>
            </a:r>
            <a:r>
              <a:rPr sz="1200" spc="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</a:t>
            </a:r>
            <a:r>
              <a:rPr sz="1200" spc="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jednej</a:t>
            </a:r>
            <a:r>
              <a:rPr sz="1200" spc="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strony</a:t>
            </a:r>
            <a:r>
              <a:rPr sz="1200" spc="3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dostarczamy</a:t>
            </a:r>
            <a:r>
              <a:rPr sz="1200" spc="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wodór,</a:t>
            </a:r>
            <a:r>
              <a:rPr sz="1200" spc="3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który </a:t>
            </a:r>
            <a:r>
              <a:rPr sz="1200" dirty="0">
                <a:latin typeface="TT Supermolot Regular"/>
                <a:cs typeface="TT Supermolot Regular"/>
              </a:rPr>
              <a:t>na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anodzie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rozbijany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jest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na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proton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i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elektron.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Sercem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ogniwa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jest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mem- </a:t>
            </a:r>
            <a:r>
              <a:rPr sz="1200" spc="-25" dirty="0">
                <a:latin typeface="TT Supermolot Regular"/>
                <a:cs typeface="TT Supermolot Regular"/>
              </a:rPr>
              <a:t>brana/elektrolit,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która/y</a:t>
            </a:r>
            <a:r>
              <a:rPr sz="120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przewodzi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tylko</a:t>
            </a:r>
            <a:r>
              <a:rPr sz="1200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protony,</a:t>
            </a:r>
            <a:r>
              <a:rPr sz="120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wobec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czego</a:t>
            </a:r>
            <a:r>
              <a:rPr sz="120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elektrony </a:t>
            </a:r>
            <a:r>
              <a:rPr sz="1200" spc="-20" dirty="0">
                <a:latin typeface="TT Supermolot Regular"/>
                <a:cs typeface="TT Supermolot Regular"/>
              </a:rPr>
              <a:t>poruszają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się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inną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drogą.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drugiej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strony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do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katody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dostarczany </a:t>
            </a:r>
            <a:r>
              <a:rPr sz="1200" spc="-10" dirty="0">
                <a:latin typeface="TT Supermolot Regular"/>
                <a:cs typeface="TT Supermolot Regular"/>
              </a:rPr>
              <a:t>jest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tlen </a:t>
            </a:r>
            <a:r>
              <a:rPr sz="1200" dirty="0">
                <a:latin typeface="TT Supermolot Regular"/>
                <a:cs typeface="TT Supermolot Regular"/>
              </a:rPr>
              <a:t>z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powietrza.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Wskutek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połączenia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tlenu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wodorem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powstaje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woda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i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ciepło.</a:t>
            </a:r>
            <a:endParaRPr sz="1200">
              <a:latin typeface="TT Supermolot Regular"/>
              <a:cs typeface="TT Supermolot Regular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TT Supermolot Regular"/>
              <a:cs typeface="TT Supermolot Regular"/>
            </a:endParaRPr>
          </a:p>
          <a:p>
            <a:pPr marL="12700" marR="5080" algn="just">
              <a:lnSpc>
                <a:spcPct val="104200"/>
              </a:lnSpc>
            </a:pPr>
            <a:r>
              <a:rPr sz="1200" dirty="0">
                <a:latin typeface="TT Supermolot Regular"/>
                <a:cs typeface="TT Supermolot Regular"/>
              </a:rPr>
              <a:t>Na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drodze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elektronów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znajduje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się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dowolny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odbiornik </a:t>
            </a:r>
            <a:r>
              <a:rPr sz="1200" spc="-20" dirty="0">
                <a:latin typeface="TT Supermolot Regular"/>
                <a:cs typeface="TT Supermolot Regular"/>
              </a:rPr>
              <a:t>elektryczny.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Poje- </a:t>
            </a:r>
            <a:r>
              <a:rPr sz="1200" dirty="0">
                <a:latin typeface="TT Supermolot Regular"/>
                <a:cs typeface="TT Supermolot Regular"/>
              </a:rPr>
              <a:t>dynczą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membranę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można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łączyć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stosy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skalując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ogniwo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tak,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aby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zasilić urządzenie</a:t>
            </a:r>
            <a:r>
              <a:rPr sz="1200" spc="-5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od</a:t>
            </a:r>
            <a:r>
              <a:rPr sz="1200" spc="-5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wielkości</a:t>
            </a:r>
            <a:r>
              <a:rPr sz="1200" spc="-5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zegarka</a:t>
            </a:r>
            <a:r>
              <a:rPr sz="1200" spc="-5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czy</a:t>
            </a:r>
            <a:r>
              <a:rPr sz="1200" spc="-5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telefonu,</a:t>
            </a:r>
            <a:r>
              <a:rPr sz="1200" spc="-5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poprzez</a:t>
            </a:r>
            <a:r>
              <a:rPr sz="1200" spc="-5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zasilanie</a:t>
            </a:r>
            <a:r>
              <a:rPr sz="1200" spc="-5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urządzeń domowych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czy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samochodów osobowych,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kończąc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na</a:t>
            </a:r>
            <a:r>
              <a:rPr sz="1200" spc="-10" dirty="0">
                <a:latin typeface="TT Supermolot Regular"/>
                <a:cs typeface="TT Supermolot Regular"/>
              </a:rPr>
              <a:t> samochodach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cię- żarowych,</a:t>
            </a:r>
            <a:r>
              <a:rPr sz="1200" spc="-5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samolotach</a:t>
            </a:r>
            <a:r>
              <a:rPr sz="1200" spc="-5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czy</a:t>
            </a:r>
            <a:r>
              <a:rPr sz="1200" spc="-5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pociągach.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10300" y="6753788"/>
            <a:ext cx="4613275" cy="280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100"/>
              </a:lnSpc>
              <a:spcBef>
                <a:spcPts val="100"/>
              </a:spcBef>
            </a:pPr>
            <a:r>
              <a:rPr sz="700" i="1" dirty="0">
                <a:latin typeface="TT Supermolot Italic"/>
                <a:cs typeface="TT Supermolot Italic"/>
              </a:rPr>
              <a:t>Źródło:</a:t>
            </a:r>
            <a:r>
              <a:rPr sz="700" i="1" spc="25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Szkoła</a:t>
            </a:r>
            <a:r>
              <a:rPr sz="700" i="1" spc="30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Wodorowa,</a:t>
            </a:r>
            <a:r>
              <a:rPr sz="700" i="1" spc="30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Wydawca</a:t>
            </a:r>
            <a:r>
              <a:rPr sz="700" i="1" spc="30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Urząd</a:t>
            </a:r>
            <a:r>
              <a:rPr sz="700" i="1" spc="30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Marszałkowski</a:t>
            </a:r>
            <a:r>
              <a:rPr sz="700" i="1" spc="30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Województwa</a:t>
            </a:r>
            <a:r>
              <a:rPr sz="700" i="1" spc="30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Wielkopolskiego,</a:t>
            </a:r>
            <a:r>
              <a:rPr sz="700" i="1" spc="30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ISBN</a:t>
            </a:r>
            <a:r>
              <a:rPr sz="700" i="1" spc="30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978-83-60782-31-</a:t>
            </a:r>
            <a:r>
              <a:rPr sz="700" i="1" spc="-25" dirty="0">
                <a:latin typeface="TT Supermolot Italic"/>
                <a:cs typeface="TT Supermolot Italic"/>
              </a:rPr>
              <a:t>6,</a:t>
            </a:r>
            <a:r>
              <a:rPr sz="700" i="1" spc="500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https://mh.energy/szkola-wodorowa</a:t>
            </a:r>
            <a:endParaRPr sz="700">
              <a:latin typeface="TT Supermolot Italic"/>
              <a:cs typeface="TT Supermolot Ital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525999" y="6636179"/>
            <a:ext cx="4806315" cy="0"/>
          </a:xfrm>
          <a:custGeom>
            <a:avLst/>
            <a:gdLst/>
            <a:ahLst/>
            <a:cxnLst/>
            <a:rect l="l" t="t" r="r" b="b"/>
            <a:pathLst>
              <a:path w="4806315">
                <a:moveTo>
                  <a:pt x="0" y="0"/>
                </a:moveTo>
                <a:lnTo>
                  <a:pt x="4805997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25999" y="3265942"/>
            <a:ext cx="4806315" cy="0"/>
          </a:xfrm>
          <a:custGeom>
            <a:avLst/>
            <a:gdLst/>
            <a:ahLst/>
            <a:cxnLst/>
            <a:rect l="l" t="t" r="r" b="b"/>
            <a:pathLst>
              <a:path w="4806315">
                <a:moveTo>
                  <a:pt x="0" y="0"/>
                </a:moveTo>
                <a:lnTo>
                  <a:pt x="4805997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513299" y="2959105"/>
            <a:ext cx="22879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T Supermolot Bold"/>
                <a:cs typeface="TT Supermolot Bold"/>
              </a:rPr>
              <a:t>BUDOWA OGNIWA </a:t>
            </a:r>
            <a:r>
              <a:rPr sz="1200" spc="-10" dirty="0">
                <a:latin typeface="TT Supermolot Bold"/>
                <a:cs typeface="TT Supermolot Bold"/>
              </a:rPr>
              <a:t>PALIWOWEGO</a:t>
            </a:r>
            <a:endParaRPr sz="1200">
              <a:latin typeface="TT Supermolot Bold"/>
              <a:cs typeface="TT Supermolot Bold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59998" y="2739180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Scenariusz</a:t>
            </a:r>
            <a:r>
              <a:rPr spc="-5" dirty="0"/>
              <a:t> </a:t>
            </a:r>
            <a:r>
              <a:rPr dirty="0"/>
              <a:t>nr</a:t>
            </a:r>
            <a:r>
              <a:rPr spc="-5" dirty="0"/>
              <a:t> </a:t>
            </a:r>
            <a:r>
              <a:rPr dirty="0"/>
              <a:t>7 //</a:t>
            </a:r>
            <a:r>
              <a:rPr spc="-10" dirty="0"/>
              <a:t> </a:t>
            </a:r>
            <a:r>
              <a:rPr sz="1100" dirty="0">
                <a:latin typeface="TT Supermolot Bold"/>
                <a:cs typeface="TT Supermolot Bold"/>
              </a:rPr>
              <a:t>POZIOM PODSTAWOWY</a:t>
            </a:r>
            <a:r>
              <a:rPr sz="1100" spc="5" dirty="0">
                <a:latin typeface="TT Supermolot Bold"/>
                <a:cs typeface="TT Supermolot Bold"/>
              </a:rPr>
              <a:t> </a:t>
            </a:r>
            <a:r>
              <a:rPr dirty="0"/>
              <a:t>// </a:t>
            </a:r>
            <a:r>
              <a:rPr spc="-10" dirty="0"/>
              <a:t>Infrastruktura</a:t>
            </a:r>
            <a:r>
              <a:rPr spc="-5" dirty="0"/>
              <a:t> </a:t>
            </a:r>
            <a:r>
              <a:rPr spc="-10" dirty="0"/>
              <a:t>wodorowa</a:t>
            </a:r>
            <a:endParaRPr sz="1100">
              <a:latin typeface="TT Supermolot Bold"/>
              <a:cs typeface="TT Supermolot 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7688" y="400055"/>
            <a:ext cx="8070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T Supermolot Bold"/>
                <a:cs typeface="TT Supermolot Bold"/>
              </a:rPr>
              <a:t>NAUCZYCIEL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9998" y="7525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7300" y="876305"/>
            <a:ext cx="3187700" cy="901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10"/>
              </a:lnSpc>
              <a:spcBef>
                <a:spcPts val="100"/>
              </a:spcBef>
            </a:pPr>
            <a:r>
              <a:rPr sz="1100" dirty="0">
                <a:latin typeface="TT Supermolot Bold"/>
                <a:cs typeface="TT Supermolot Bold"/>
              </a:rPr>
              <a:t>KARTA WIEDZY </a:t>
            </a:r>
            <a:r>
              <a:rPr sz="1100" spc="-25" dirty="0">
                <a:latin typeface="TT Supermolot Bold"/>
                <a:cs typeface="TT Supermolot Bold"/>
              </a:rPr>
              <a:t>//</a:t>
            </a:r>
            <a:endParaRPr sz="1100">
              <a:latin typeface="TT Supermolot Bold"/>
              <a:cs typeface="TT Supermolot Bold"/>
            </a:endParaRPr>
          </a:p>
          <a:p>
            <a:pPr marL="12700">
              <a:lnSpc>
                <a:spcPts val="5790"/>
              </a:lnSpc>
            </a:pP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Elektrolizer</a:t>
            </a:r>
            <a:endParaRPr sz="5000">
              <a:latin typeface="TT Supermolot Light"/>
              <a:cs typeface="TT Supermolot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300" y="2959105"/>
            <a:ext cx="4831080" cy="11607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 algn="just">
              <a:lnSpc>
                <a:spcPct val="104200"/>
              </a:lnSpc>
              <a:spcBef>
                <a:spcPts val="40"/>
              </a:spcBef>
            </a:pPr>
            <a:r>
              <a:rPr sz="1200" spc="-15" dirty="0">
                <a:latin typeface="TT Supermolot Regular"/>
                <a:cs typeface="TT Supermolot Regular"/>
              </a:rPr>
              <a:t>Elektrolize</a:t>
            </a:r>
            <a:r>
              <a:rPr sz="1200" dirty="0">
                <a:latin typeface="TT Supermolot Regular"/>
                <a:cs typeface="TT Supermolot Regular"/>
              </a:rPr>
              <a:t>r</a:t>
            </a:r>
            <a:r>
              <a:rPr sz="1200" spc="-5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jest</a:t>
            </a:r>
            <a:r>
              <a:rPr sz="1200" spc="-5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urządzeniem</a:t>
            </a:r>
            <a:r>
              <a:rPr sz="1200" spc="-55" dirty="0">
                <a:latin typeface="TT Supermolot Regular"/>
                <a:cs typeface="TT Supermolot Regular"/>
              </a:rPr>
              <a:t> </a:t>
            </a:r>
            <a:r>
              <a:rPr sz="1200" spc="-15" dirty="0">
                <a:latin typeface="TT Supermolot Regular"/>
                <a:cs typeface="TT Supermolot Regular"/>
              </a:rPr>
              <a:t>podobny</a:t>
            </a:r>
            <a:r>
              <a:rPr sz="1200" dirty="0">
                <a:latin typeface="TT Supermolot Regular"/>
                <a:cs typeface="TT Supermolot Regular"/>
              </a:rPr>
              <a:t>m</a:t>
            </a:r>
            <a:r>
              <a:rPr sz="1200" spc="-55" dirty="0">
                <a:latin typeface="TT Supermolot Regular"/>
                <a:cs typeface="TT Supermolot Regular"/>
              </a:rPr>
              <a:t> </a:t>
            </a:r>
            <a:r>
              <a:rPr sz="1200" spc="-15" dirty="0">
                <a:latin typeface="TT Supermolot Regular"/>
                <a:cs typeface="TT Supermolot Regular"/>
              </a:rPr>
              <a:t>d</a:t>
            </a:r>
            <a:r>
              <a:rPr sz="1200" dirty="0">
                <a:latin typeface="TT Supermolot Regular"/>
                <a:cs typeface="TT Supermolot Regular"/>
              </a:rPr>
              <a:t>o</a:t>
            </a:r>
            <a:r>
              <a:rPr sz="1200" spc="-5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ogniwa</a:t>
            </a:r>
            <a:r>
              <a:rPr sz="1200" spc="-5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paliwowego,</a:t>
            </a:r>
            <a:r>
              <a:rPr sz="1200" spc="-55" dirty="0">
                <a:latin typeface="TT Supermolot Regular"/>
                <a:cs typeface="TT Supermolot Regular"/>
              </a:rPr>
              <a:t> </a:t>
            </a:r>
            <a:r>
              <a:rPr sz="1200" spc="-15" dirty="0">
                <a:latin typeface="TT Supermolot Regular"/>
                <a:cs typeface="TT Supermolot Regular"/>
              </a:rPr>
              <a:t>al</a:t>
            </a:r>
            <a:r>
              <a:rPr sz="1200" dirty="0">
                <a:latin typeface="TT Supermolot Regular"/>
                <a:cs typeface="TT Supermolot Regular"/>
              </a:rPr>
              <a:t>e</a:t>
            </a:r>
            <a:r>
              <a:rPr sz="1200" spc="-55" dirty="0">
                <a:latin typeface="TT Supermolot Regular"/>
                <a:cs typeface="TT Supermolot Regular"/>
              </a:rPr>
              <a:t> </a:t>
            </a:r>
            <a:r>
              <a:rPr sz="1200" spc="-15" dirty="0">
                <a:latin typeface="TT Supermolot Regular"/>
                <a:cs typeface="TT Supermolot Regular"/>
              </a:rPr>
              <a:t>dzia-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15" dirty="0">
                <a:latin typeface="TT Supermolot Regular"/>
                <a:cs typeface="TT Supermolot Regular"/>
              </a:rPr>
              <a:t>ła</a:t>
            </a:r>
            <a:r>
              <a:rPr sz="1200" spc="1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</a:t>
            </a:r>
            <a:r>
              <a:rPr sz="1200" spc="12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przeciwnym</a:t>
            </a:r>
            <a:r>
              <a:rPr sz="1200" spc="125" dirty="0">
                <a:latin typeface="TT Supermolot Regular"/>
                <a:cs typeface="TT Supermolot Regular"/>
              </a:rPr>
              <a:t> </a:t>
            </a:r>
            <a:r>
              <a:rPr sz="1200" spc="-15" dirty="0">
                <a:latin typeface="TT Supermolot Regular"/>
                <a:cs typeface="TT Supermolot Regular"/>
              </a:rPr>
              <a:t>kierunk</a:t>
            </a:r>
            <a:r>
              <a:rPr sz="1200" dirty="0">
                <a:latin typeface="TT Supermolot Regular"/>
                <a:cs typeface="TT Supermolot Regular"/>
              </a:rPr>
              <a:t>u</a:t>
            </a:r>
            <a:r>
              <a:rPr sz="1200" spc="1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-</a:t>
            </a:r>
            <a:r>
              <a:rPr sz="1200" spc="12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przy</a:t>
            </a:r>
            <a:r>
              <a:rPr sz="1200" spc="12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pomocy</a:t>
            </a:r>
            <a:r>
              <a:rPr sz="1200" spc="12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energii</a:t>
            </a:r>
            <a:r>
              <a:rPr sz="1200" spc="12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elektrycznej</a:t>
            </a:r>
            <a:r>
              <a:rPr sz="1200" spc="125" dirty="0">
                <a:latin typeface="TT Supermolot Regular"/>
                <a:cs typeface="TT Supermolot Regular"/>
              </a:rPr>
              <a:t> </a:t>
            </a:r>
            <a:r>
              <a:rPr sz="1200" spc="-15" dirty="0">
                <a:latin typeface="TT Supermolot Regular"/>
                <a:cs typeface="TT Supermolot Regular"/>
              </a:rPr>
              <a:t>rozkłada </a:t>
            </a:r>
            <a:r>
              <a:rPr sz="1200" spc="-20" dirty="0">
                <a:latin typeface="TT Supermolot Regular"/>
                <a:cs typeface="TT Supermolot Regular"/>
              </a:rPr>
              <a:t>wodę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15" dirty="0">
                <a:latin typeface="TT Supermolot Regular"/>
                <a:cs typeface="TT Supermolot Regular"/>
              </a:rPr>
              <a:t>n</a:t>
            </a:r>
            <a:r>
              <a:rPr sz="1200" dirty="0">
                <a:latin typeface="TT Supermolot Regular"/>
                <a:cs typeface="TT Supermolot Regular"/>
              </a:rPr>
              <a:t>a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wodór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i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15" dirty="0">
                <a:latin typeface="TT Supermolot Regular"/>
                <a:cs typeface="TT Supermolot Regular"/>
              </a:rPr>
              <a:t>tlen</a:t>
            </a:r>
            <a:r>
              <a:rPr sz="1200" dirty="0">
                <a:latin typeface="TT Supermolot Regular"/>
                <a:cs typeface="TT Supermolot Regular"/>
              </a:rPr>
              <a:t>.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15" dirty="0">
                <a:latin typeface="TT Supermolot Regular"/>
                <a:cs typeface="TT Supermolot Regular"/>
              </a:rPr>
              <a:t>Reakcj</a:t>
            </a:r>
            <a:r>
              <a:rPr sz="1200" dirty="0">
                <a:latin typeface="TT Supermolot Regular"/>
                <a:cs typeface="TT Supermolot Regular"/>
              </a:rPr>
              <a:t>a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15" dirty="0">
                <a:latin typeface="TT Supermolot Regular"/>
                <a:cs typeface="TT Supermolot Regular"/>
              </a:rPr>
              <a:t>zachodząc</a:t>
            </a:r>
            <a:r>
              <a:rPr sz="1200" dirty="0">
                <a:latin typeface="TT Supermolot Regular"/>
                <a:cs typeface="TT Supermolot Regular"/>
              </a:rPr>
              <a:t>a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15" dirty="0">
                <a:latin typeface="TT Supermolot Regular"/>
                <a:cs typeface="TT Supermolot Regular"/>
              </a:rPr>
              <a:t>elektrolizerac</a:t>
            </a:r>
            <a:r>
              <a:rPr sz="1200" dirty="0">
                <a:latin typeface="TT Supermolot Regular"/>
                <a:cs typeface="TT Supermolot Regular"/>
              </a:rPr>
              <a:t>h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jest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15" dirty="0">
                <a:latin typeface="TT Supermolot Regular"/>
                <a:cs typeface="TT Supermolot Regular"/>
              </a:rPr>
              <a:t>tą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samą</a:t>
            </a:r>
            <a:r>
              <a:rPr sz="1200" spc="-20" dirty="0">
                <a:latin typeface="TT Supermolot Regular"/>
                <a:cs typeface="TT Supermolot Regular"/>
              </a:rPr>
              <a:t> reakcją,</a:t>
            </a:r>
            <a:r>
              <a:rPr sz="1200" spc="25" dirty="0">
                <a:latin typeface="TT Supermolot Regular"/>
                <a:cs typeface="TT Supermolot Regular"/>
              </a:rPr>
              <a:t> </a:t>
            </a:r>
            <a:r>
              <a:rPr sz="1200" spc="-15" dirty="0">
                <a:latin typeface="TT Supermolot Regular"/>
                <a:cs typeface="TT Supermolot Regular"/>
              </a:rPr>
              <a:t>któr</a:t>
            </a:r>
            <a:r>
              <a:rPr sz="1200" dirty="0">
                <a:latin typeface="TT Supermolot Regular"/>
                <a:cs typeface="TT Supermolot Regular"/>
              </a:rPr>
              <a:t>a</a:t>
            </a:r>
            <a:r>
              <a:rPr sz="1200" spc="25" dirty="0">
                <a:latin typeface="TT Supermolot Regular"/>
                <a:cs typeface="TT Supermolot Regular"/>
              </a:rPr>
              <a:t> </a:t>
            </a:r>
            <a:r>
              <a:rPr sz="1200" spc="-15" dirty="0">
                <a:latin typeface="TT Supermolot Regular"/>
                <a:cs typeface="TT Supermolot Regular"/>
              </a:rPr>
              <a:t>zachodz</a:t>
            </a:r>
            <a:r>
              <a:rPr sz="1200" dirty="0">
                <a:latin typeface="TT Supermolot Regular"/>
                <a:cs typeface="TT Supermolot Regular"/>
              </a:rPr>
              <a:t>i</a:t>
            </a:r>
            <a:r>
              <a:rPr sz="1200" spc="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</a:t>
            </a:r>
            <a:r>
              <a:rPr sz="1200" spc="25" dirty="0">
                <a:latin typeface="TT Supermolot Regular"/>
                <a:cs typeface="TT Supermolot Regular"/>
              </a:rPr>
              <a:t> </a:t>
            </a:r>
            <a:r>
              <a:rPr sz="1200" spc="-15" dirty="0">
                <a:latin typeface="TT Supermolot Regular"/>
                <a:cs typeface="TT Supermolot Regular"/>
              </a:rPr>
              <a:t>ogniwac</a:t>
            </a:r>
            <a:r>
              <a:rPr sz="1200" dirty="0">
                <a:latin typeface="TT Supermolot Regular"/>
                <a:cs typeface="TT Supermolot Regular"/>
              </a:rPr>
              <a:t>h</a:t>
            </a:r>
            <a:r>
              <a:rPr sz="1200" spc="2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paliwowych,</a:t>
            </a:r>
            <a:r>
              <a:rPr sz="1200" spc="25" dirty="0">
                <a:latin typeface="TT Supermolot Regular"/>
                <a:cs typeface="TT Supermolot Regular"/>
              </a:rPr>
              <a:t> </a:t>
            </a:r>
            <a:r>
              <a:rPr sz="1200" spc="-15" dirty="0">
                <a:latin typeface="TT Supermolot Regular"/>
                <a:cs typeface="TT Supermolot Regular"/>
              </a:rPr>
              <a:t>jedna</a:t>
            </a:r>
            <a:r>
              <a:rPr sz="1200" dirty="0">
                <a:latin typeface="TT Supermolot Regular"/>
                <a:cs typeface="TT Supermolot Regular"/>
              </a:rPr>
              <a:t>k</a:t>
            </a:r>
            <a:r>
              <a:rPr sz="1200" spc="2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zmienia</a:t>
            </a:r>
            <a:r>
              <a:rPr sz="1200" spc="25" dirty="0">
                <a:latin typeface="TT Supermolot Regular"/>
                <a:cs typeface="TT Supermolot Regular"/>
              </a:rPr>
              <a:t> </a:t>
            </a:r>
            <a:r>
              <a:rPr sz="1200" spc="-15" dirty="0">
                <a:latin typeface="TT Supermolot Regular"/>
                <a:cs typeface="TT Supermolot Regular"/>
              </a:rPr>
              <a:t>się</a:t>
            </a:r>
            <a:r>
              <a:rPr sz="1200" spc="25" dirty="0">
                <a:latin typeface="TT Supermolot Regular"/>
                <a:cs typeface="TT Supermolot Regular"/>
              </a:rPr>
              <a:t> </a:t>
            </a:r>
            <a:r>
              <a:rPr sz="1200" spc="-15" dirty="0">
                <a:latin typeface="TT Supermolot Regular"/>
                <a:cs typeface="TT Supermolot Regular"/>
              </a:rPr>
              <a:t>tylko jej</a:t>
            </a:r>
            <a:r>
              <a:rPr sz="1200" spc="-7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„kierunek”.</a:t>
            </a:r>
            <a:r>
              <a:rPr sz="1200" spc="-7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Z</a:t>
            </a:r>
            <a:r>
              <a:rPr sz="1200" spc="-7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tego</a:t>
            </a:r>
            <a:r>
              <a:rPr sz="1200" spc="-75" dirty="0">
                <a:latin typeface="TT Supermolot Regular"/>
                <a:cs typeface="TT Supermolot Regular"/>
              </a:rPr>
              <a:t> </a:t>
            </a:r>
            <a:r>
              <a:rPr sz="1200" spc="-15" dirty="0">
                <a:latin typeface="TT Supermolot Regular"/>
                <a:cs typeface="TT Supermolot Regular"/>
              </a:rPr>
              <a:t>powod</a:t>
            </a:r>
            <a:r>
              <a:rPr sz="1200" dirty="0">
                <a:latin typeface="TT Supermolot Regular"/>
                <a:cs typeface="TT Supermolot Regular"/>
              </a:rPr>
              <a:t>u</a:t>
            </a:r>
            <a:r>
              <a:rPr sz="1200" spc="-75" dirty="0">
                <a:latin typeface="TT Supermolot Regular"/>
                <a:cs typeface="TT Supermolot Regular"/>
              </a:rPr>
              <a:t> </a:t>
            </a:r>
            <a:r>
              <a:rPr sz="1200" spc="-15" dirty="0">
                <a:latin typeface="TT Supermolot Regular"/>
                <a:cs typeface="TT Supermolot Regular"/>
              </a:rPr>
              <a:t>budowa</a:t>
            </a:r>
            <a:r>
              <a:rPr sz="1200" dirty="0">
                <a:latin typeface="TT Supermolot Regular"/>
                <a:cs typeface="TT Supermolot Regular"/>
              </a:rPr>
              <a:t>,</a:t>
            </a:r>
            <a:r>
              <a:rPr sz="1200" spc="-7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zalety</a:t>
            </a:r>
            <a:r>
              <a:rPr sz="1200" spc="-7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i</a:t>
            </a:r>
            <a:r>
              <a:rPr sz="1200" spc="-75" dirty="0">
                <a:latin typeface="TT Supermolot Regular"/>
                <a:cs typeface="TT Supermolot Regular"/>
              </a:rPr>
              <a:t> </a:t>
            </a:r>
            <a:r>
              <a:rPr sz="1200" spc="-15" dirty="0">
                <a:latin typeface="TT Supermolot Regular"/>
                <a:cs typeface="TT Supermolot Regular"/>
              </a:rPr>
              <a:t>ograniczeni</a:t>
            </a:r>
            <a:r>
              <a:rPr sz="1200" dirty="0">
                <a:latin typeface="TT Supermolot Regular"/>
                <a:cs typeface="TT Supermolot Regular"/>
              </a:rPr>
              <a:t>a</a:t>
            </a:r>
            <a:r>
              <a:rPr sz="1200" spc="-75" dirty="0">
                <a:latin typeface="TT Supermolot Regular"/>
                <a:cs typeface="TT Supermolot Regular"/>
              </a:rPr>
              <a:t> </a:t>
            </a:r>
            <a:r>
              <a:rPr sz="1200" spc="-15" dirty="0">
                <a:latin typeface="TT Supermolot Regular"/>
                <a:cs typeface="TT Supermolot Regular"/>
              </a:rPr>
              <a:t>elektrolizerów </a:t>
            </a:r>
            <a:r>
              <a:rPr sz="1200" spc="-20" dirty="0">
                <a:latin typeface="TT Supermolot Regular"/>
                <a:cs typeface="TT Supermolot Regular"/>
              </a:rPr>
              <a:t>oraz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5" dirty="0">
                <a:latin typeface="TT Supermolot Regular"/>
                <a:cs typeface="TT Supermolot Regular"/>
              </a:rPr>
              <a:t>ogni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paliwowych,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5" dirty="0">
                <a:latin typeface="TT Supermolot Regular"/>
                <a:cs typeface="TT Supermolot Regular"/>
              </a:rPr>
              <a:t>będ</a:t>
            </a:r>
            <a:r>
              <a:rPr sz="1200" dirty="0">
                <a:latin typeface="TT Supermolot Regular"/>
                <a:cs typeface="TT Supermolot Regular"/>
              </a:rPr>
              <a:t>ą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5" dirty="0">
                <a:latin typeface="TT Supermolot Regular"/>
                <a:cs typeface="TT Supermolot Regular"/>
              </a:rPr>
              <a:t>znaczne</a:t>
            </a:r>
            <a:r>
              <a:rPr sz="1200" dirty="0">
                <a:latin typeface="TT Supermolot Regular"/>
                <a:cs typeface="TT Supermolot Regular"/>
              </a:rPr>
              <a:t>j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części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5" dirty="0">
                <a:latin typeface="TT Supermolot Regular"/>
                <a:cs typeface="TT Supermolot Regular"/>
              </a:rPr>
              <a:t>się</a:t>
            </a:r>
            <a:r>
              <a:rPr sz="1200" spc="-25" dirty="0">
                <a:latin typeface="TT Supermolot Regular"/>
                <a:cs typeface="TT Supermolot Regular"/>
              </a:rPr>
              <a:t> pokrywać.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7300" y="5626105"/>
            <a:ext cx="4831715" cy="7797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 algn="just">
              <a:lnSpc>
                <a:spcPct val="104200"/>
              </a:lnSpc>
              <a:spcBef>
                <a:spcPts val="40"/>
              </a:spcBef>
            </a:pPr>
            <a:r>
              <a:rPr sz="1200" spc="-10" dirty="0">
                <a:latin typeface="TT Supermolot Regular"/>
                <a:cs typeface="TT Supermolot Regular"/>
              </a:rPr>
              <a:t>Elektrolizer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wymaga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zasilania.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przypadku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wykorzystania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odnawialnych </a:t>
            </a:r>
            <a:r>
              <a:rPr sz="1200" dirty="0">
                <a:latin typeface="TT Supermolot Regular"/>
                <a:cs typeface="TT Supermolot Regular"/>
              </a:rPr>
              <a:t>źródeł</a:t>
            </a:r>
            <a:r>
              <a:rPr sz="1200" spc="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energii</a:t>
            </a:r>
            <a:r>
              <a:rPr sz="1200" spc="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lub</a:t>
            </a:r>
            <a:r>
              <a:rPr sz="1200" spc="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energii</a:t>
            </a:r>
            <a:r>
              <a:rPr sz="1200" spc="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jądrowej,</a:t>
            </a:r>
            <a:r>
              <a:rPr sz="1200" spc="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istnieje</a:t>
            </a:r>
            <a:r>
              <a:rPr sz="1200" spc="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możliwość</a:t>
            </a:r>
            <a:r>
              <a:rPr sz="1200" spc="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wyprodukowania wodoru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bez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emisji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gazów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cieplarnianych,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co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jest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jednym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celów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transfor- </a:t>
            </a:r>
            <a:r>
              <a:rPr sz="1200" spc="-20" dirty="0">
                <a:latin typeface="TT Supermolot Regular"/>
                <a:cs typeface="TT Supermolot Regular"/>
              </a:rPr>
              <a:t>macji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energetycznej.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13355" y="2959105"/>
            <a:ext cx="386905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T Supermolot Bold"/>
                <a:cs typeface="TT Supermolot Bold"/>
              </a:rPr>
              <a:t>ELEKTROLIZER</a:t>
            </a:r>
            <a:r>
              <a:rPr sz="1200" spc="1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Z</a:t>
            </a:r>
            <a:r>
              <a:rPr sz="1200" spc="20" dirty="0">
                <a:latin typeface="TT Supermolot Bold"/>
                <a:cs typeface="TT Supermolot Bold"/>
              </a:rPr>
              <a:t> </a:t>
            </a:r>
            <a:r>
              <a:rPr sz="1200" spc="-10" dirty="0">
                <a:latin typeface="TT Supermolot Bold"/>
                <a:cs typeface="TT Supermolot Bold"/>
              </a:rPr>
              <a:t>ELEKTROLITEM</a:t>
            </a:r>
            <a:r>
              <a:rPr sz="1200" spc="20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POLIMEROWYM</a:t>
            </a:r>
            <a:r>
              <a:rPr sz="1200" spc="20" dirty="0">
                <a:latin typeface="TT Supermolot Bold"/>
                <a:cs typeface="TT Supermolot Bold"/>
              </a:rPr>
              <a:t> </a:t>
            </a:r>
            <a:r>
              <a:rPr sz="1200" spc="-10" dirty="0">
                <a:latin typeface="TT Supermolot Bold"/>
                <a:cs typeface="TT Supermolot Bold"/>
              </a:rPr>
              <a:t>(PEM)</a:t>
            </a:r>
            <a:endParaRPr sz="1200">
              <a:latin typeface="TT Supermolot Bold"/>
              <a:cs typeface="TT Supermolot Bold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9998" y="2739180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47300" y="387355"/>
            <a:ext cx="46799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T Supermolot Regular"/>
                <a:cs typeface="TT Supermolot Regular"/>
              </a:rPr>
              <a:t>Scenariusz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nr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7 //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100" dirty="0">
                <a:latin typeface="TT Supermolot Bold"/>
                <a:cs typeface="TT Supermolot Bold"/>
              </a:rPr>
              <a:t>POZIOM PODSTAWOWY</a:t>
            </a:r>
            <a:r>
              <a:rPr sz="1100" spc="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// </a:t>
            </a:r>
            <a:r>
              <a:rPr sz="1200" spc="-10" dirty="0">
                <a:latin typeface="TT Supermolot Regular"/>
                <a:cs typeface="TT Supermolot Regular"/>
              </a:rPr>
              <a:t>Infrastruktura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wodorowa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7239" y="4390445"/>
            <a:ext cx="751840" cy="882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200"/>
              </a:lnSpc>
              <a:spcBef>
                <a:spcPts val="100"/>
              </a:spcBef>
            </a:pPr>
            <a:r>
              <a:rPr sz="1600" spc="-10" dirty="0">
                <a:latin typeface="TT Supermolot Regular"/>
                <a:cs typeface="TT Supermolot Regular"/>
              </a:rPr>
              <a:t>Anoda: Katoda: Łącznie:</a:t>
            </a:r>
            <a:endParaRPr sz="1600">
              <a:latin typeface="TT Supermolot Regular"/>
              <a:cs typeface="TT Supermolot Regular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10839" y="4390445"/>
            <a:ext cx="2105025" cy="88265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430"/>
              </a:spcBef>
            </a:pPr>
            <a:r>
              <a:rPr sz="1600" dirty="0">
                <a:latin typeface="TT Supermolot Regular"/>
                <a:cs typeface="TT Supermolot Regular"/>
              </a:rPr>
              <a:t>2H</a:t>
            </a:r>
            <a:r>
              <a:rPr sz="1350" baseline="-33950" dirty="0">
                <a:latin typeface="TT Supermolot Regular"/>
                <a:cs typeface="TT Supermolot Regular"/>
              </a:rPr>
              <a:t>2</a:t>
            </a:r>
            <a:r>
              <a:rPr sz="1600" dirty="0">
                <a:latin typeface="TT Supermolot Regular"/>
                <a:cs typeface="TT Supermolot Regular"/>
              </a:rPr>
              <a:t>O</a:t>
            </a:r>
            <a:r>
              <a:rPr sz="1600" spc="-5" dirty="0">
                <a:latin typeface="TT Supermolot Regular"/>
                <a:cs typeface="TT Supermolot Regular"/>
              </a:rPr>
              <a:t> </a:t>
            </a:r>
            <a:r>
              <a:rPr sz="1600" dirty="0">
                <a:latin typeface="TT Supermolot Regular"/>
                <a:cs typeface="TT Supermolot Regular"/>
              </a:rPr>
              <a:t>- 4e</a:t>
            </a:r>
            <a:r>
              <a:rPr sz="1350" baseline="33950" dirty="0">
                <a:latin typeface="TT Supermolot Regular"/>
                <a:cs typeface="TT Supermolot Regular"/>
              </a:rPr>
              <a:t>-</a:t>
            </a:r>
            <a:r>
              <a:rPr sz="1350" spc="240" baseline="33950" dirty="0">
                <a:latin typeface="TT Supermolot Regular"/>
                <a:cs typeface="TT Supermolot Regular"/>
              </a:rPr>
              <a:t>  </a:t>
            </a:r>
            <a:r>
              <a:rPr sz="1600" dirty="0">
                <a:latin typeface="TT Supermolot Regular"/>
                <a:cs typeface="TT Supermolot Regular"/>
              </a:rPr>
              <a:t>-&gt;</a:t>
            </a:r>
            <a:r>
              <a:rPr sz="1600" spc="5" dirty="0">
                <a:latin typeface="TT Supermolot Regular"/>
                <a:cs typeface="TT Supermolot Regular"/>
              </a:rPr>
              <a:t> </a:t>
            </a:r>
            <a:r>
              <a:rPr sz="1600" dirty="0">
                <a:latin typeface="TT Supermolot Regular"/>
                <a:cs typeface="TT Supermolot Regular"/>
              </a:rPr>
              <a:t>O</a:t>
            </a:r>
            <a:r>
              <a:rPr sz="1350" baseline="-33950" dirty="0">
                <a:latin typeface="TT Supermolot Regular"/>
                <a:cs typeface="TT Supermolot Regular"/>
              </a:rPr>
              <a:t>2</a:t>
            </a:r>
            <a:r>
              <a:rPr sz="1350" spc="232" baseline="-33950" dirty="0">
                <a:latin typeface="TT Supermolot Regular"/>
                <a:cs typeface="TT Supermolot Regular"/>
              </a:rPr>
              <a:t> </a:t>
            </a:r>
            <a:r>
              <a:rPr sz="1600" dirty="0">
                <a:latin typeface="TT Supermolot Regular"/>
                <a:cs typeface="TT Supermolot Regular"/>
              </a:rPr>
              <a:t>+ </a:t>
            </a:r>
            <a:r>
              <a:rPr sz="1600" spc="-25" dirty="0">
                <a:latin typeface="TT Supermolot Regular"/>
                <a:cs typeface="TT Supermolot Regular"/>
              </a:rPr>
              <a:t>4H</a:t>
            </a:r>
            <a:r>
              <a:rPr sz="1350" spc="-37" baseline="33950" dirty="0">
                <a:latin typeface="TT Supermolot Regular"/>
                <a:cs typeface="TT Supermolot Regular"/>
              </a:rPr>
              <a:t>+</a:t>
            </a:r>
            <a:endParaRPr sz="1350" baseline="33950">
              <a:latin typeface="TT Supermolot Regular"/>
              <a:cs typeface="TT Supermolot Regular"/>
            </a:endParaRPr>
          </a:p>
          <a:p>
            <a:pPr marL="63500">
              <a:lnSpc>
                <a:spcPct val="100000"/>
              </a:lnSpc>
              <a:spcBef>
                <a:spcPts val="330"/>
              </a:spcBef>
              <a:tabLst>
                <a:tab pos="977265" algn="l"/>
              </a:tabLst>
            </a:pPr>
            <a:r>
              <a:rPr sz="1600" dirty="0">
                <a:latin typeface="TT Supermolot Regular"/>
                <a:cs typeface="TT Supermolot Regular"/>
              </a:rPr>
              <a:t>2H</a:t>
            </a:r>
            <a:r>
              <a:rPr sz="1350" baseline="33950" dirty="0">
                <a:latin typeface="TT Supermolot Regular"/>
                <a:cs typeface="TT Supermolot Regular"/>
              </a:rPr>
              <a:t>+</a:t>
            </a:r>
            <a:r>
              <a:rPr sz="1350" spc="232" baseline="33950" dirty="0">
                <a:latin typeface="TT Supermolot Regular"/>
                <a:cs typeface="TT Supermolot Regular"/>
              </a:rPr>
              <a:t> </a:t>
            </a:r>
            <a:r>
              <a:rPr sz="1600" dirty="0">
                <a:latin typeface="TT Supermolot Regular"/>
                <a:cs typeface="TT Supermolot Regular"/>
              </a:rPr>
              <a:t>+</a:t>
            </a:r>
            <a:r>
              <a:rPr sz="1600" spc="-5" dirty="0">
                <a:latin typeface="TT Supermolot Regular"/>
                <a:cs typeface="TT Supermolot Regular"/>
              </a:rPr>
              <a:t> </a:t>
            </a:r>
            <a:r>
              <a:rPr sz="1600" spc="-25" dirty="0">
                <a:latin typeface="TT Supermolot Regular"/>
                <a:cs typeface="TT Supermolot Regular"/>
              </a:rPr>
              <a:t>2e</a:t>
            </a:r>
            <a:r>
              <a:rPr sz="1350" spc="-37" baseline="33950" dirty="0">
                <a:latin typeface="TT Supermolot Regular"/>
                <a:cs typeface="TT Supermolot Regular"/>
              </a:rPr>
              <a:t>-</a:t>
            </a:r>
            <a:r>
              <a:rPr sz="1350" baseline="33950" dirty="0">
                <a:latin typeface="TT Supermolot Regular"/>
                <a:cs typeface="TT Supermolot Regular"/>
              </a:rPr>
              <a:t>	</a:t>
            </a:r>
            <a:r>
              <a:rPr sz="1600" dirty="0">
                <a:latin typeface="TT Supermolot Regular"/>
                <a:cs typeface="TT Supermolot Regular"/>
              </a:rPr>
              <a:t>-&gt; </a:t>
            </a:r>
            <a:r>
              <a:rPr sz="1600" spc="-25" dirty="0">
                <a:latin typeface="TT Supermolot Regular"/>
                <a:cs typeface="TT Supermolot Regular"/>
              </a:rPr>
              <a:t>H</a:t>
            </a:r>
            <a:r>
              <a:rPr sz="1350" spc="-37" baseline="-33950" dirty="0">
                <a:latin typeface="TT Supermolot Regular"/>
                <a:cs typeface="TT Supermolot Regular"/>
              </a:rPr>
              <a:t>2</a:t>
            </a:r>
            <a:endParaRPr sz="1350" baseline="-33950">
              <a:latin typeface="TT Supermolot Regular"/>
              <a:cs typeface="TT Supermolot Regular"/>
            </a:endParaRPr>
          </a:p>
          <a:p>
            <a:pPr marL="63500">
              <a:lnSpc>
                <a:spcPct val="100000"/>
              </a:lnSpc>
              <a:spcBef>
                <a:spcPts val="330"/>
              </a:spcBef>
              <a:tabLst>
                <a:tab pos="977265" algn="l"/>
              </a:tabLst>
            </a:pPr>
            <a:r>
              <a:rPr sz="1600" spc="-20" dirty="0">
                <a:latin typeface="TT Supermolot Regular"/>
                <a:cs typeface="TT Supermolot Regular"/>
              </a:rPr>
              <a:t>2H</a:t>
            </a:r>
            <a:r>
              <a:rPr sz="1350" spc="-30" baseline="-33950" dirty="0">
                <a:latin typeface="TT Supermolot Regular"/>
                <a:cs typeface="TT Supermolot Regular"/>
              </a:rPr>
              <a:t>2</a:t>
            </a:r>
            <a:r>
              <a:rPr sz="1600" spc="-20" dirty="0">
                <a:latin typeface="TT Supermolot Regular"/>
                <a:cs typeface="TT Supermolot Regular"/>
              </a:rPr>
              <a:t>O</a:t>
            </a:r>
            <a:r>
              <a:rPr sz="1600" dirty="0">
                <a:latin typeface="TT Supermolot Regular"/>
                <a:cs typeface="TT Supermolot Regular"/>
              </a:rPr>
              <a:t>	-&gt;</a:t>
            </a:r>
            <a:r>
              <a:rPr sz="1600" spc="-5" dirty="0">
                <a:latin typeface="TT Supermolot Regular"/>
                <a:cs typeface="TT Supermolot Regular"/>
              </a:rPr>
              <a:t> </a:t>
            </a:r>
            <a:r>
              <a:rPr sz="1600" dirty="0">
                <a:latin typeface="TT Supermolot Regular"/>
                <a:cs typeface="TT Supermolot Regular"/>
              </a:rPr>
              <a:t>2H</a:t>
            </a:r>
            <a:r>
              <a:rPr sz="1350" baseline="-33950" dirty="0">
                <a:latin typeface="TT Supermolot Regular"/>
                <a:cs typeface="TT Supermolot Regular"/>
              </a:rPr>
              <a:t>2</a:t>
            </a:r>
            <a:r>
              <a:rPr sz="1350" spc="240" baseline="-33950" dirty="0">
                <a:latin typeface="TT Supermolot Regular"/>
                <a:cs typeface="TT Supermolot Regular"/>
              </a:rPr>
              <a:t> </a:t>
            </a:r>
            <a:r>
              <a:rPr sz="1600" dirty="0">
                <a:latin typeface="TT Supermolot Regular"/>
                <a:cs typeface="TT Supermolot Regular"/>
              </a:rPr>
              <a:t>+ </a:t>
            </a:r>
            <a:r>
              <a:rPr sz="1600" spc="-25" dirty="0">
                <a:latin typeface="TT Supermolot Regular"/>
                <a:cs typeface="TT Supermolot Regular"/>
              </a:rPr>
              <a:t>O</a:t>
            </a:r>
            <a:r>
              <a:rPr sz="1350" spc="-37" baseline="-33950" dirty="0">
                <a:latin typeface="TT Supermolot Regular"/>
                <a:cs typeface="TT Supermolot Regular"/>
              </a:rPr>
              <a:t>2</a:t>
            </a:r>
            <a:endParaRPr sz="1350" baseline="-33950">
              <a:latin typeface="TT Supermolot Regular"/>
              <a:cs typeface="TT Supermolot Regular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525999" y="3265942"/>
            <a:ext cx="4806315" cy="0"/>
          </a:xfrm>
          <a:custGeom>
            <a:avLst/>
            <a:gdLst/>
            <a:ahLst/>
            <a:cxnLst/>
            <a:rect l="l" t="t" r="r" b="b"/>
            <a:pathLst>
              <a:path w="4806315">
                <a:moveTo>
                  <a:pt x="0" y="0"/>
                </a:moveTo>
                <a:lnTo>
                  <a:pt x="4805997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510300" y="6342788"/>
            <a:ext cx="4613275" cy="280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100"/>
              </a:lnSpc>
              <a:spcBef>
                <a:spcPts val="100"/>
              </a:spcBef>
            </a:pPr>
            <a:r>
              <a:rPr sz="700" i="1" dirty="0">
                <a:latin typeface="TT Supermolot Italic"/>
                <a:cs typeface="TT Supermolot Italic"/>
              </a:rPr>
              <a:t>Źródło:</a:t>
            </a:r>
            <a:r>
              <a:rPr sz="700" i="1" spc="25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Szkoła</a:t>
            </a:r>
            <a:r>
              <a:rPr sz="700" i="1" spc="30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Wodorowa,</a:t>
            </a:r>
            <a:r>
              <a:rPr sz="700" i="1" spc="30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Wydawca</a:t>
            </a:r>
            <a:r>
              <a:rPr sz="700" i="1" spc="30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Urząd</a:t>
            </a:r>
            <a:r>
              <a:rPr sz="700" i="1" spc="30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Marszałkowski</a:t>
            </a:r>
            <a:r>
              <a:rPr sz="700" i="1" spc="30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Województwa</a:t>
            </a:r>
            <a:r>
              <a:rPr sz="700" i="1" spc="30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Wielkopolskiego,</a:t>
            </a:r>
            <a:r>
              <a:rPr sz="700" i="1" spc="30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ISBN</a:t>
            </a:r>
            <a:r>
              <a:rPr sz="700" i="1" spc="30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978-83-60782-31-</a:t>
            </a:r>
            <a:r>
              <a:rPr sz="700" i="1" spc="-25" dirty="0">
                <a:latin typeface="TT Supermolot Italic"/>
                <a:cs typeface="TT Supermolot Italic"/>
              </a:rPr>
              <a:t>6,</a:t>
            </a:r>
            <a:r>
              <a:rPr sz="700" i="1" spc="500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https://mh.energy/szkola-wodorowa</a:t>
            </a:r>
            <a:endParaRPr sz="700">
              <a:latin typeface="TT Supermolot Italic"/>
              <a:cs typeface="TT Supermolot Italic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525999" y="6225178"/>
            <a:ext cx="4806315" cy="0"/>
          </a:xfrm>
          <a:custGeom>
            <a:avLst/>
            <a:gdLst/>
            <a:ahLst/>
            <a:cxnLst/>
            <a:rect l="l" t="t" r="r" b="b"/>
            <a:pathLst>
              <a:path w="4806315">
                <a:moveTo>
                  <a:pt x="0" y="0"/>
                </a:moveTo>
                <a:lnTo>
                  <a:pt x="4805997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73999" y="2850756"/>
            <a:ext cx="5310942" cy="330824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7688" y="400055"/>
            <a:ext cx="8070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T Supermolot Bold"/>
                <a:cs typeface="TT Supermolot Bold"/>
              </a:rPr>
              <a:t>NAUCZYCIEL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9998" y="7525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7300" y="876305"/>
            <a:ext cx="2936875" cy="1663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10"/>
              </a:lnSpc>
              <a:spcBef>
                <a:spcPts val="100"/>
              </a:spcBef>
            </a:pPr>
            <a:r>
              <a:rPr sz="1100" dirty="0">
                <a:latin typeface="TT Supermolot Bold"/>
                <a:cs typeface="TT Supermolot Bold"/>
              </a:rPr>
              <a:t>KARTA WIEDZY </a:t>
            </a:r>
            <a:r>
              <a:rPr sz="1100" spc="-25" dirty="0">
                <a:latin typeface="TT Supermolot Bold"/>
                <a:cs typeface="TT Supermolot Bold"/>
              </a:rPr>
              <a:t>//</a:t>
            </a:r>
            <a:endParaRPr sz="1100">
              <a:latin typeface="TT Supermolot Bold"/>
              <a:cs typeface="TT Supermolot Bold"/>
            </a:endParaRPr>
          </a:p>
          <a:p>
            <a:pPr marL="12700">
              <a:lnSpc>
                <a:spcPts val="5790"/>
              </a:lnSpc>
            </a:pP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Konwersja</a:t>
            </a:r>
            <a:endParaRPr sz="5000">
              <a:latin typeface="TT Supermolot Light"/>
              <a:cs typeface="TT Supermolot Light"/>
            </a:endParaRPr>
          </a:p>
          <a:p>
            <a:pPr marL="12700">
              <a:lnSpc>
                <a:spcPct val="100000"/>
              </a:lnSpc>
            </a:pP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energii</a:t>
            </a:r>
            <a:endParaRPr sz="5000">
              <a:latin typeface="TT Supermolot Light"/>
              <a:cs typeface="TT Supermolot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300" y="2959105"/>
            <a:ext cx="3469640" cy="17322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 algn="just">
              <a:lnSpc>
                <a:spcPct val="104200"/>
              </a:lnSpc>
              <a:spcBef>
                <a:spcPts val="40"/>
              </a:spcBef>
            </a:pPr>
            <a:r>
              <a:rPr sz="1200" dirty="0">
                <a:latin typeface="TT Supermolot Regular"/>
                <a:cs typeface="TT Supermolot Regular"/>
              </a:rPr>
              <a:t>Zgodnie</a:t>
            </a:r>
            <a:r>
              <a:rPr sz="1200" spc="3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</a:t>
            </a:r>
            <a:r>
              <a:rPr sz="1200" spc="3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zasadami</a:t>
            </a:r>
            <a:r>
              <a:rPr sz="1200" spc="3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fizyki,</a:t>
            </a:r>
            <a:r>
              <a:rPr sz="1200" spc="3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energię</a:t>
            </a:r>
            <a:r>
              <a:rPr sz="1200" spc="3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można</a:t>
            </a:r>
            <a:r>
              <a:rPr sz="1200" spc="3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prze- kształcić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inną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formę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np.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ciepło,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światło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lub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dźwięk. </a:t>
            </a:r>
            <a:r>
              <a:rPr sz="1200" dirty="0">
                <a:latin typeface="TT Supermolot Regular"/>
                <a:cs typeface="TT Supermolot Regular"/>
              </a:rPr>
              <a:t>Każde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przekształcenie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związane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jest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jednak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ze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stra- </a:t>
            </a:r>
            <a:r>
              <a:rPr sz="1200" spc="-25" dirty="0">
                <a:latin typeface="TT Supermolot Regular"/>
                <a:cs typeface="TT Supermolot Regular"/>
              </a:rPr>
              <a:t>tami.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Dlatego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istotne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jest, </a:t>
            </a:r>
            <a:r>
              <a:rPr sz="1200" spc="-35" dirty="0">
                <a:latin typeface="TT Supermolot Regular"/>
                <a:cs typeface="TT Supermolot Regular"/>
              </a:rPr>
              <a:t>aby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instalacje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do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produkcji </a:t>
            </a:r>
            <a:r>
              <a:rPr sz="1200" dirty="0">
                <a:latin typeface="TT Supermolot Regular"/>
                <a:cs typeface="TT Supermolot Regular"/>
              </a:rPr>
              <a:t>wodoru</a:t>
            </a:r>
            <a:r>
              <a:rPr sz="1200" spc="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znajdowały</a:t>
            </a:r>
            <a:r>
              <a:rPr sz="1200" spc="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się</a:t>
            </a:r>
            <a:r>
              <a:rPr sz="1200" spc="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możliwie</a:t>
            </a:r>
            <a:r>
              <a:rPr sz="1200" spc="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jak</a:t>
            </a:r>
            <a:r>
              <a:rPr sz="1200" spc="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najbliżej</a:t>
            </a:r>
            <a:r>
              <a:rPr sz="1200" spc="1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źródła </a:t>
            </a:r>
            <a:r>
              <a:rPr sz="1200" dirty="0">
                <a:latin typeface="TT Supermolot Regular"/>
                <a:cs typeface="TT Supermolot Regular"/>
              </a:rPr>
              <a:t>zużycia.</a:t>
            </a:r>
            <a:r>
              <a:rPr sz="1200" spc="9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Energia</a:t>
            </a:r>
            <a:r>
              <a:rPr sz="1200" spc="10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elektryczna</a:t>
            </a:r>
            <a:r>
              <a:rPr sz="1200" spc="10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oraz</a:t>
            </a:r>
            <a:r>
              <a:rPr sz="1200" spc="10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wodór</a:t>
            </a:r>
            <a:r>
              <a:rPr sz="1200" spc="10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to</a:t>
            </a:r>
            <a:r>
              <a:rPr sz="1200" spc="10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nośni- </a:t>
            </a:r>
            <a:r>
              <a:rPr sz="1200" dirty="0">
                <a:latin typeface="TT Supermolot Regular"/>
                <a:cs typeface="TT Supermolot Regular"/>
              </a:rPr>
              <a:t>ki</a:t>
            </a:r>
            <a:r>
              <a:rPr sz="1200" spc="114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energii,</a:t>
            </a:r>
            <a:r>
              <a:rPr sz="1200" spc="114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które</a:t>
            </a:r>
            <a:r>
              <a:rPr sz="1200" spc="114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</a:t>
            </a:r>
            <a:r>
              <a:rPr sz="1200" spc="114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łatwością</a:t>
            </a:r>
            <a:r>
              <a:rPr sz="1200" spc="114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możemy</a:t>
            </a:r>
            <a:r>
              <a:rPr sz="1200" spc="114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przekształcić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użyteczną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formę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energii.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Wodór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być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może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trakto- wany</a:t>
            </a:r>
            <a:r>
              <a:rPr sz="1200" spc="-6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jako</a:t>
            </a:r>
            <a:r>
              <a:rPr sz="1200" spc="-6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magazyn.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7300" y="4864105"/>
            <a:ext cx="3469640" cy="11607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 algn="just">
              <a:lnSpc>
                <a:spcPct val="104200"/>
              </a:lnSpc>
              <a:spcBef>
                <a:spcPts val="40"/>
              </a:spcBef>
            </a:pPr>
            <a:r>
              <a:rPr sz="1200" dirty="0">
                <a:latin typeface="TT Supermolot Regular"/>
                <a:cs typeface="TT Supermolot Regular"/>
              </a:rPr>
              <a:t>Dzięki</a:t>
            </a:r>
            <a:r>
              <a:rPr sz="1200" spc="26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technologiom</a:t>
            </a:r>
            <a:r>
              <a:rPr sz="1200" spc="27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wodorowym</a:t>
            </a:r>
            <a:r>
              <a:rPr sz="1200" spc="27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możemy</a:t>
            </a:r>
            <a:r>
              <a:rPr sz="1200" spc="26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zasilić urządzenia,</a:t>
            </a:r>
            <a:r>
              <a:rPr sz="1200" spc="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których</a:t>
            </a:r>
            <a:r>
              <a:rPr sz="1200" spc="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nie</a:t>
            </a:r>
            <a:r>
              <a:rPr sz="1200" spc="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można</a:t>
            </a:r>
            <a:r>
              <a:rPr sz="1200" spc="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bezpośrednio</a:t>
            </a:r>
            <a:r>
              <a:rPr sz="1200" spc="3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połą- </a:t>
            </a:r>
            <a:r>
              <a:rPr sz="1200" dirty="0">
                <a:latin typeface="TT Supermolot Regular"/>
                <a:cs typeface="TT Supermolot Regular"/>
              </a:rPr>
              <a:t>czyć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ze </a:t>
            </a:r>
            <a:r>
              <a:rPr sz="1200" spc="-10" dirty="0">
                <a:latin typeface="TT Supermolot Regular"/>
                <a:cs typeface="TT Supermolot Regular"/>
              </a:rPr>
              <a:t>źródłami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energii.</a:t>
            </a:r>
            <a:r>
              <a:rPr sz="120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Jednocześnie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wykorzystu- </a:t>
            </a:r>
            <a:r>
              <a:rPr sz="1200" dirty="0">
                <a:latin typeface="TT Supermolot Regular"/>
                <a:cs typeface="TT Supermolot Regular"/>
              </a:rPr>
              <a:t>jąc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bezemisyjne</a:t>
            </a:r>
            <a:r>
              <a:rPr sz="1200" spc="-20" dirty="0">
                <a:latin typeface="TT Supermolot Regular"/>
                <a:cs typeface="TT Supermolot Regular"/>
              </a:rPr>
              <a:t> źródła energii (OZE </a:t>
            </a:r>
            <a:r>
              <a:rPr sz="1200" dirty="0">
                <a:latin typeface="TT Supermolot Regular"/>
                <a:cs typeface="TT Supermolot Regular"/>
              </a:rPr>
              <a:t>/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energetykę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ją- </a:t>
            </a:r>
            <a:r>
              <a:rPr sz="1200" dirty="0">
                <a:latin typeface="TT Supermolot Regular"/>
                <a:cs typeface="TT Supermolot Regular"/>
              </a:rPr>
              <a:t>drową)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możemy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zredukować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emisyjność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przemysłu </a:t>
            </a:r>
            <a:r>
              <a:rPr sz="1200" spc="-25" dirty="0">
                <a:latin typeface="TT Supermolot Regular"/>
                <a:cs typeface="TT Supermolot Regular"/>
              </a:rPr>
              <a:t>wykorzystującego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wodór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jako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substrat</a:t>
            </a:r>
            <a:r>
              <a:rPr sz="1200" spc="-10" dirty="0">
                <a:latin typeface="TT Supermolot Regular"/>
                <a:cs typeface="TT Supermolot Regular"/>
              </a:rPr>
              <a:t> chemiczny.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Scenariusz</a:t>
            </a:r>
            <a:r>
              <a:rPr spc="-5" dirty="0"/>
              <a:t> </a:t>
            </a:r>
            <a:r>
              <a:rPr dirty="0"/>
              <a:t>nr</a:t>
            </a:r>
            <a:r>
              <a:rPr spc="-5" dirty="0"/>
              <a:t> </a:t>
            </a:r>
            <a:r>
              <a:rPr dirty="0"/>
              <a:t>7 //</a:t>
            </a:r>
            <a:r>
              <a:rPr spc="-10" dirty="0"/>
              <a:t> </a:t>
            </a:r>
            <a:r>
              <a:rPr sz="1100" dirty="0">
                <a:latin typeface="TT Supermolot Bold"/>
                <a:cs typeface="TT Supermolot Bold"/>
              </a:rPr>
              <a:t>POZIOM PODSTAWOWY</a:t>
            </a:r>
            <a:r>
              <a:rPr sz="1100" spc="5" dirty="0">
                <a:latin typeface="TT Supermolot Bold"/>
                <a:cs typeface="TT Supermolot Bold"/>
              </a:rPr>
              <a:t> </a:t>
            </a:r>
            <a:r>
              <a:rPr dirty="0"/>
              <a:t>// </a:t>
            </a:r>
            <a:r>
              <a:rPr spc="-10" dirty="0"/>
              <a:t>Infrastruktura</a:t>
            </a:r>
            <a:r>
              <a:rPr spc="-5" dirty="0"/>
              <a:t> </a:t>
            </a:r>
            <a:r>
              <a:rPr spc="-10" dirty="0"/>
              <a:t>wodorowa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60001" y="2739180"/>
            <a:ext cx="3444240" cy="0"/>
          </a:xfrm>
          <a:custGeom>
            <a:avLst/>
            <a:gdLst/>
            <a:ahLst/>
            <a:cxnLst/>
            <a:rect l="l" t="t" r="r" b="b"/>
            <a:pathLst>
              <a:path w="3444240">
                <a:moveTo>
                  <a:pt x="344399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63202" y="6895593"/>
            <a:ext cx="5669280" cy="0"/>
          </a:xfrm>
          <a:custGeom>
            <a:avLst/>
            <a:gdLst/>
            <a:ahLst/>
            <a:cxnLst/>
            <a:rect l="l" t="t" r="r" b="b"/>
            <a:pathLst>
              <a:path w="5669280">
                <a:moveTo>
                  <a:pt x="56687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82032" y="7031393"/>
            <a:ext cx="288290" cy="154940"/>
          </a:xfrm>
          <a:custGeom>
            <a:avLst/>
            <a:gdLst/>
            <a:ahLst/>
            <a:cxnLst/>
            <a:rect l="l" t="t" r="r" b="b"/>
            <a:pathLst>
              <a:path w="288289" h="154940">
                <a:moveTo>
                  <a:pt x="287997" y="0"/>
                </a:moveTo>
                <a:lnTo>
                  <a:pt x="0" y="0"/>
                </a:lnTo>
                <a:lnTo>
                  <a:pt x="0" y="154698"/>
                </a:lnTo>
                <a:lnTo>
                  <a:pt x="287997" y="154698"/>
                </a:lnTo>
                <a:lnTo>
                  <a:pt x="287997" y="0"/>
                </a:lnTo>
                <a:close/>
              </a:path>
            </a:pathLst>
          </a:custGeom>
          <a:solidFill>
            <a:srgbClr val="C337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95378" y="7031393"/>
            <a:ext cx="288290" cy="154940"/>
          </a:xfrm>
          <a:custGeom>
            <a:avLst/>
            <a:gdLst/>
            <a:ahLst/>
            <a:cxnLst/>
            <a:rect l="l" t="t" r="r" b="b"/>
            <a:pathLst>
              <a:path w="288289" h="154940">
                <a:moveTo>
                  <a:pt x="287997" y="0"/>
                </a:moveTo>
                <a:lnTo>
                  <a:pt x="0" y="0"/>
                </a:lnTo>
                <a:lnTo>
                  <a:pt x="0" y="154698"/>
                </a:lnTo>
                <a:lnTo>
                  <a:pt x="287997" y="154698"/>
                </a:lnTo>
                <a:lnTo>
                  <a:pt x="287997" y="0"/>
                </a:lnTo>
                <a:close/>
              </a:path>
            </a:pathLst>
          </a:custGeom>
          <a:solidFill>
            <a:srgbClr val="3A9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08076" y="7031393"/>
            <a:ext cx="288290" cy="154940"/>
          </a:xfrm>
          <a:custGeom>
            <a:avLst/>
            <a:gdLst/>
            <a:ahLst/>
            <a:cxnLst/>
            <a:rect l="l" t="t" r="r" b="b"/>
            <a:pathLst>
              <a:path w="288290" h="154940">
                <a:moveTo>
                  <a:pt x="287997" y="0"/>
                </a:moveTo>
                <a:lnTo>
                  <a:pt x="0" y="0"/>
                </a:lnTo>
                <a:lnTo>
                  <a:pt x="0" y="154698"/>
                </a:lnTo>
                <a:lnTo>
                  <a:pt x="287997" y="154698"/>
                </a:lnTo>
                <a:lnTo>
                  <a:pt x="287997" y="0"/>
                </a:lnTo>
                <a:close/>
              </a:path>
            </a:pathLst>
          </a:custGeom>
          <a:solidFill>
            <a:srgbClr val="89BF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886393" y="7037743"/>
            <a:ext cx="288290" cy="154940"/>
          </a:xfrm>
          <a:custGeom>
            <a:avLst/>
            <a:gdLst/>
            <a:ahLst/>
            <a:cxnLst/>
            <a:rect l="l" t="t" r="r" b="b"/>
            <a:pathLst>
              <a:path w="288290" h="154940">
                <a:moveTo>
                  <a:pt x="0" y="154698"/>
                </a:moveTo>
                <a:lnTo>
                  <a:pt x="287997" y="154698"/>
                </a:lnTo>
                <a:lnTo>
                  <a:pt x="287997" y="0"/>
                </a:lnTo>
                <a:lnTo>
                  <a:pt x="0" y="0"/>
                </a:lnTo>
                <a:lnTo>
                  <a:pt x="0" y="154698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746496" y="1392008"/>
            <a:ext cx="2250440" cy="336550"/>
          </a:xfrm>
          <a:prstGeom prst="rect">
            <a:avLst/>
          </a:prstGeom>
          <a:solidFill>
            <a:srgbClr val="C3373F"/>
          </a:solidFill>
        </p:spPr>
        <p:txBody>
          <a:bodyPr vert="horz" wrap="square" lIns="0" tIns="62865" rIns="0" bIns="0" rtlCol="0">
            <a:spAutoFit/>
          </a:bodyPr>
          <a:lstStyle/>
          <a:p>
            <a:pPr marL="134620">
              <a:lnSpc>
                <a:spcPct val="100000"/>
              </a:lnSpc>
              <a:spcBef>
                <a:spcPts val="495"/>
              </a:spcBef>
            </a:pPr>
            <a:r>
              <a:rPr sz="1200" dirty="0">
                <a:solidFill>
                  <a:srgbClr val="FFFFFF"/>
                </a:solidFill>
                <a:latin typeface="TT Supermolot Bold"/>
                <a:cs typeface="TT Supermolot Bold"/>
              </a:rPr>
              <a:t>Elektrownia</a:t>
            </a:r>
            <a:r>
              <a:rPr sz="1200" spc="-65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T Supermolot Bold"/>
                <a:cs typeface="TT Supermolot Bold"/>
              </a:rPr>
              <a:t>konwencjonalna</a:t>
            </a:r>
            <a:endParaRPr sz="1200">
              <a:latin typeface="TT Supermolot Bold"/>
              <a:cs typeface="TT Supermolot Bol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56438" y="2519997"/>
            <a:ext cx="1170305" cy="336550"/>
          </a:xfrm>
          <a:prstGeom prst="rect">
            <a:avLst/>
          </a:prstGeom>
          <a:solidFill>
            <a:srgbClr val="3A9BDC"/>
          </a:solidFill>
        </p:spPr>
        <p:txBody>
          <a:bodyPr vert="horz" wrap="square" lIns="0" tIns="62865" rIns="0" bIns="0" rtlCol="0">
            <a:spAutoFit/>
          </a:bodyPr>
          <a:lstStyle/>
          <a:p>
            <a:pPr marL="109855">
              <a:lnSpc>
                <a:spcPct val="100000"/>
              </a:lnSpc>
              <a:spcBef>
                <a:spcPts val="495"/>
              </a:spcBef>
            </a:pPr>
            <a:r>
              <a:rPr sz="1200" spc="-10" dirty="0">
                <a:solidFill>
                  <a:srgbClr val="FFFFFF"/>
                </a:solidFill>
                <a:latin typeface="TT Supermolot Bold"/>
                <a:cs typeface="TT Supermolot Bold"/>
              </a:rPr>
              <a:t>elektryczność</a:t>
            </a:r>
            <a:endParaRPr sz="1200">
              <a:latin typeface="TT Supermolot Bold"/>
              <a:cs typeface="TT Supermolot Bol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97601" y="3595039"/>
            <a:ext cx="666115" cy="336550"/>
          </a:xfrm>
          <a:prstGeom prst="rect">
            <a:avLst/>
          </a:prstGeom>
          <a:solidFill>
            <a:srgbClr val="3A9BDC"/>
          </a:solidFill>
        </p:spPr>
        <p:txBody>
          <a:bodyPr vert="horz" wrap="square" lIns="0" tIns="62865" rIns="0" bIns="0" rtlCol="0">
            <a:spAutoFit/>
          </a:bodyPr>
          <a:lstStyle/>
          <a:p>
            <a:pPr marL="118745">
              <a:lnSpc>
                <a:spcPct val="100000"/>
              </a:lnSpc>
              <a:spcBef>
                <a:spcPts val="495"/>
              </a:spcBef>
            </a:pPr>
            <a:r>
              <a:rPr sz="1200" spc="-10" dirty="0">
                <a:solidFill>
                  <a:srgbClr val="FFFFFF"/>
                </a:solidFill>
                <a:latin typeface="TT Supermolot Bold"/>
                <a:cs typeface="TT Supermolot Bold"/>
              </a:rPr>
              <a:t>wodór</a:t>
            </a:r>
            <a:endParaRPr sz="1200">
              <a:latin typeface="TT Supermolot Bold"/>
              <a:cs typeface="TT Supermolot Bol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377997" y="2164727"/>
            <a:ext cx="882015" cy="336550"/>
          </a:xfrm>
          <a:prstGeom prst="rect">
            <a:avLst/>
          </a:prstGeom>
          <a:solidFill>
            <a:srgbClr val="3A9BDC"/>
          </a:solidFill>
        </p:spPr>
        <p:txBody>
          <a:bodyPr vert="horz" wrap="square" lIns="0" tIns="62865" rIns="0" bIns="0" rtlCol="0">
            <a:spAutoFit/>
          </a:bodyPr>
          <a:lstStyle/>
          <a:p>
            <a:pPr marL="189865">
              <a:lnSpc>
                <a:spcPct val="100000"/>
              </a:lnSpc>
              <a:spcBef>
                <a:spcPts val="495"/>
              </a:spcBef>
            </a:pPr>
            <a:r>
              <a:rPr sz="1200" spc="-10" dirty="0">
                <a:solidFill>
                  <a:srgbClr val="FFFFFF"/>
                </a:solidFill>
                <a:latin typeface="TT Supermolot Bold"/>
                <a:cs typeface="TT Supermolot Bold"/>
              </a:rPr>
              <a:t>światło</a:t>
            </a:r>
            <a:endParaRPr sz="1200">
              <a:latin typeface="TT Supermolot Bold"/>
              <a:cs typeface="TT Supermolot Bol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377997" y="2651048"/>
            <a:ext cx="882015" cy="336550"/>
          </a:xfrm>
          <a:prstGeom prst="rect">
            <a:avLst/>
          </a:prstGeom>
          <a:solidFill>
            <a:srgbClr val="3A9BDC"/>
          </a:solidFill>
        </p:spPr>
        <p:txBody>
          <a:bodyPr vert="horz" wrap="square" lIns="0" tIns="62865" rIns="0" bIns="0" rtlCol="0">
            <a:spAutoFit/>
          </a:bodyPr>
          <a:lstStyle/>
          <a:p>
            <a:pPr marL="204470">
              <a:lnSpc>
                <a:spcPct val="100000"/>
              </a:lnSpc>
              <a:spcBef>
                <a:spcPts val="495"/>
              </a:spcBef>
            </a:pPr>
            <a:r>
              <a:rPr sz="1200" spc="-10" dirty="0">
                <a:solidFill>
                  <a:srgbClr val="FFFFFF"/>
                </a:solidFill>
                <a:latin typeface="TT Supermolot Bold"/>
                <a:cs typeface="TT Supermolot Bold"/>
              </a:rPr>
              <a:t>dźwięk</a:t>
            </a:r>
            <a:endParaRPr sz="1200">
              <a:latin typeface="TT Supermolot Bold"/>
              <a:cs typeface="TT Supermolot Bol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377997" y="3132975"/>
            <a:ext cx="882015" cy="336550"/>
          </a:xfrm>
          <a:prstGeom prst="rect">
            <a:avLst/>
          </a:prstGeom>
          <a:solidFill>
            <a:srgbClr val="3A9BDC"/>
          </a:solidFill>
        </p:spPr>
        <p:txBody>
          <a:bodyPr vert="horz" wrap="square" lIns="0" tIns="62865" rIns="0" bIns="0" rtlCol="0">
            <a:spAutoFit/>
          </a:bodyPr>
          <a:lstStyle/>
          <a:p>
            <a:pPr marL="234950">
              <a:lnSpc>
                <a:spcPct val="100000"/>
              </a:lnSpc>
              <a:spcBef>
                <a:spcPts val="495"/>
              </a:spcBef>
            </a:pPr>
            <a:r>
              <a:rPr sz="1200" spc="-10" dirty="0">
                <a:solidFill>
                  <a:srgbClr val="FFFFFF"/>
                </a:solidFill>
                <a:latin typeface="TT Supermolot Bold"/>
                <a:cs typeface="TT Supermolot Bold"/>
              </a:rPr>
              <a:t>ciepło</a:t>
            </a:r>
            <a:endParaRPr sz="1200">
              <a:latin typeface="TT Supermolot Bold"/>
              <a:cs typeface="TT Supermolot Bol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634852" y="4868455"/>
            <a:ext cx="882015" cy="336550"/>
          </a:xfrm>
          <a:prstGeom prst="rect">
            <a:avLst/>
          </a:prstGeom>
          <a:solidFill>
            <a:srgbClr val="3A9BDC"/>
          </a:solidFill>
        </p:spPr>
        <p:txBody>
          <a:bodyPr vert="horz" wrap="square" lIns="0" tIns="62865" rIns="0" bIns="0" rtlCol="0">
            <a:spAutoFit/>
          </a:bodyPr>
          <a:lstStyle/>
          <a:p>
            <a:pPr marL="234950">
              <a:lnSpc>
                <a:spcPct val="100000"/>
              </a:lnSpc>
              <a:spcBef>
                <a:spcPts val="495"/>
              </a:spcBef>
            </a:pPr>
            <a:r>
              <a:rPr sz="1200" spc="-10" dirty="0">
                <a:solidFill>
                  <a:srgbClr val="FFFFFF"/>
                </a:solidFill>
                <a:latin typeface="TT Supermolot Bold"/>
                <a:cs typeface="TT Supermolot Bold"/>
              </a:rPr>
              <a:t>ciepło</a:t>
            </a:r>
            <a:endParaRPr sz="1200">
              <a:latin typeface="TT Supermolot Bold"/>
              <a:cs typeface="TT Supermolot Bol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331178" y="4871288"/>
            <a:ext cx="1908810" cy="336550"/>
          </a:xfrm>
          <a:prstGeom prst="rect">
            <a:avLst/>
          </a:prstGeom>
          <a:solidFill>
            <a:srgbClr val="3A9BDC"/>
          </a:solidFill>
        </p:spPr>
        <p:txBody>
          <a:bodyPr vert="horz" wrap="square" lIns="0" tIns="62865" rIns="0" bIns="0" rtlCol="0">
            <a:spAutoFit/>
          </a:bodyPr>
          <a:lstStyle/>
          <a:p>
            <a:pPr marL="81915">
              <a:lnSpc>
                <a:spcPct val="100000"/>
              </a:lnSpc>
              <a:spcBef>
                <a:spcPts val="495"/>
              </a:spcBef>
            </a:pPr>
            <a:r>
              <a:rPr sz="1200" dirty="0">
                <a:solidFill>
                  <a:srgbClr val="FFFFFF"/>
                </a:solidFill>
                <a:latin typeface="TT Supermolot Bold"/>
                <a:cs typeface="TT Supermolot Bold"/>
              </a:rPr>
              <a:t>energia</a:t>
            </a:r>
            <a:r>
              <a:rPr sz="1200" spc="-50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200" dirty="0">
                <a:solidFill>
                  <a:srgbClr val="FFFFFF"/>
                </a:solidFill>
                <a:latin typeface="TT Supermolot Bold"/>
                <a:cs typeface="TT Supermolot Bold"/>
              </a:rPr>
              <a:t>kinetyczna</a:t>
            </a:r>
            <a:r>
              <a:rPr sz="1200" spc="-50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T Supermolot Bold"/>
                <a:cs typeface="TT Supermolot Bold"/>
              </a:rPr>
              <a:t>(ruch)</a:t>
            </a:r>
            <a:endParaRPr sz="1200">
              <a:latin typeface="TT Supermolot Bold"/>
              <a:cs typeface="TT Supermolot Bol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377997" y="3615816"/>
            <a:ext cx="882015" cy="708025"/>
          </a:xfrm>
          <a:prstGeom prst="rect">
            <a:avLst/>
          </a:prstGeom>
          <a:solidFill>
            <a:srgbClr val="3A9BDC"/>
          </a:solidFill>
        </p:spPr>
        <p:txBody>
          <a:bodyPr vert="horz" wrap="square" lIns="0" tIns="62865" rIns="0" bIns="0" rtlCol="0">
            <a:spAutoFit/>
          </a:bodyPr>
          <a:lstStyle/>
          <a:p>
            <a:pPr marL="69850" marR="62230" algn="ctr">
              <a:lnSpc>
                <a:spcPct val="100000"/>
              </a:lnSpc>
              <a:spcBef>
                <a:spcPts val="495"/>
              </a:spcBef>
            </a:pPr>
            <a:r>
              <a:rPr sz="1200" spc="-10" dirty="0">
                <a:solidFill>
                  <a:srgbClr val="FFFFFF"/>
                </a:solidFill>
                <a:latin typeface="TT Supermolot Bold"/>
                <a:cs typeface="TT Supermolot Bold"/>
              </a:rPr>
              <a:t>energia kinetyczna (ruch)</a:t>
            </a:r>
            <a:endParaRPr sz="1200">
              <a:latin typeface="TT Supermolot Bold"/>
              <a:cs typeface="TT Supermolot Bold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042566" y="5564073"/>
            <a:ext cx="1771650" cy="335915"/>
          </a:xfrm>
          <a:prstGeom prst="rect">
            <a:avLst/>
          </a:prstGeom>
          <a:solidFill>
            <a:srgbClr val="89BF3C"/>
          </a:solidFill>
        </p:spPr>
        <p:txBody>
          <a:bodyPr vert="horz" wrap="square" lIns="0" tIns="62865" rIns="0" bIns="0" rtlCol="0">
            <a:spAutoFit/>
          </a:bodyPr>
          <a:lstStyle/>
          <a:p>
            <a:pPr marL="191770">
              <a:lnSpc>
                <a:spcPct val="100000"/>
              </a:lnSpc>
              <a:spcBef>
                <a:spcPts val="495"/>
              </a:spcBef>
            </a:pPr>
            <a:r>
              <a:rPr sz="1200" dirty="0">
                <a:solidFill>
                  <a:srgbClr val="FFFFFF"/>
                </a:solidFill>
                <a:latin typeface="TT Supermolot Bold"/>
                <a:cs typeface="TT Supermolot Bold"/>
              </a:rPr>
              <a:t>substrat</a:t>
            </a:r>
            <a:r>
              <a:rPr sz="1200" spc="-50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T Supermolot Bold"/>
                <a:cs typeface="TT Supermolot Bold"/>
              </a:rPr>
              <a:t>chemiczny</a:t>
            </a:r>
            <a:endParaRPr sz="1200">
              <a:latin typeface="TT Supermolot Bold"/>
              <a:cs typeface="TT Supermolot Bold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667799" y="6266230"/>
            <a:ext cx="662940" cy="335915"/>
          </a:xfrm>
          <a:prstGeom prst="rect">
            <a:avLst/>
          </a:prstGeom>
          <a:solidFill>
            <a:srgbClr val="89BF3C"/>
          </a:solidFill>
        </p:spPr>
        <p:txBody>
          <a:bodyPr vert="horz" wrap="square" lIns="0" tIns="53975" rIns="0" bIns="0" rtlCol="0">
            <a:spAutoFit/>
          </a:bodyPr>
          <a:lstStyle/>
          <a:p>
            <a:pPr marL="150495">
              <a:lnSpc>
                <a:spcPct val="100000"/>
              </a:lnSpc>
              <a:spcBef>
                <a:spcPts val="425"/>
              </a:spcBef>
            </a:pPr>
            <a:r>
              <a:rPr sz="1200" spc="-10" dirty="0">
                <a:solidFill>
                  <a:srgbClr val="FFFFFF"/>
                </a:solidFill>
                <a:latin typeface="TT Supermolot Bold"/>
                <a:cs typeface="TT Supermolot Bold"/>
              </a:rPr>
              <a:t>szkło</a:t>
            </a:r>
            <a:endParaRPr sz="1200">
              <a:latin typeface="TT Supermolot Bold"/>
              <a:cs typeface="TT Supermolot Bold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802001" y="6266230"/>
            <a:ext cx="662940" cy="335915"/>
          </a:xfrm>
          <a:prstGeom prst="rect">
            <a:avLst/>
          </a:prstGeom>
          <a:solidFill>
            <a:srgbClr val="89BF3C"/>
          </a:solidFill>
        </p:spPr>
        <p:txBody>
          <a:bodyPr vert="horz" wrap="square" lIns="0" tIns="53975" rIns="0" bIns="0" rtlCol="0">
            <a:spAutoFit/>
          </a:bodyPr>
          <a:lstStyle/>
          <a:p>
            <a:pPr marL="107314">
              <a:lnSpc>
                <a:spcPct val="100000"/>
              </a:lnSpc>
              <a:spcBef>
                <a:spcPts val="425"/>
              </a:spcBef>
            </a:pPr>
            <a:r>
              <a:rPr sz="1200" spc="-10" dirty="0">
                <a:solidFill>
                  <a:srgbClr val="FFFFFF"/>
                </a:solidFill>
                <a:latin typeface="TT Supermolot Bold"/>
                <a:cs typeface="TT Supermolot Bold"/>
              </a:rPr>
              <a:t>paliwo</a:t>
            </a:r>
            <a:endParaRPr sz="1200">
              <a:latin typeface="TT Supermolot Bold"/>
              <a:cs typeface="TT Supermolot Bold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505841" y="6266230"/>
            <a:ext cx="662940" cy="335915"/>
          </a:xfrm>
          <a:prstGeom prst="rect">
            <a:avLst/>
          </a:prstGeom>
          <a:solidFill>
            <a:srgbClr val="89BF3C"/>
          </a:solidFill>
        </p:spPr>
        <p:txBody>
          <a:bodyPr vert="horz" wrap="square" lIns="0" tIns="53975" rIns="0" bIns="0" rtlCol="0">
            <a:spAutoFit/>
          </a:bodyPr>
          <a:lstStyle/>
          <a:p>
            <a:pPr marL="73025">
              <a:lnSpc>
                <a:spcPct val="100000"/>
              </a:lnSpc>
              <a:spcBef>
                <a:spcPts val="425"/>
              </a:spcBef>
            </a:pPr>
            <a:r>
              <a:rPr sz="1200" spc="-10" dirty="0">
                <a:solidFill>
                  <a:srgbClr val="FFFFFF"/>
                </a:solidFill>
                <a:latin typeface="TT Supermolot Bold"/>
                <a:cs typeface="TT Supermolot Bold"/>
              </a:rPr>
              <a:t>nawozy</a:t>
            </a:r>
            <a:endParaRPr sz="1200">
              <a:latin typeface="TT Supermolot Bold"/>
              <a:cs typeface="TT Supermolot Bold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673142" y="6266230"/>
            <a:ext cx="662940" cy="335915"/>
          </a:xfrm>
          <a:prstGeom prst="rect">
            <a:avLst/>
          </a:prstGeom>
          <a:solidFill>
            <a:srgbClr val="89BF3C"/>
          </a:solidFill>
        </p:spPr>
        <p:txBody>
          <a:bodyPr vert="horz" wrap="square" lIns="0" tIns="539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425"/>
              </a:spcBef>
            </a:pPr>
            <a:r>
              <a:rPr sz="1200" spc="-10" dirty="0">
                <a:solidFill>
                  <a:srgbClr val="FFFFFF"/>
                </a:solidFill>
                <a:latin typeface="TT Supermolot Bold"/>
                <a:cs typeface="TT Supermolot Bold"/>
              </a:rPr>
              <a:t>smary</a:t>
            </a:r>
            <a:endParaRPr sz="1200">
              <a:latin typeface="TT Supermolot Bold"/>
              <a:cs typeface="TT Supermolot Bold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550661" y="6266230"/>
            <a:ext cx="808990" cy="335915"/>
          </a:xfrm>
          <a:prstGeom prst="rect">
            <a:avLst/>
          </a:prstGeom>
          <a:solidFill>
            <a:srgbClr val="89BF3C"/>
          </a:solidFill>
        </p:spPr>
        <p:txBody>
          <a:bodyPr vert="horz" wrap="square" lIns="0" tIns="53975" rIns="0" bIns="0" rtlCol="0">
            <a:spAutoFit/>
          </a:bodyPr>
          <a:lstStyle/>
          <a:p>
            <a:pPr marL="120014">
              <a:lnSpc>
                <a:spcPct val="100000"/>
              </a:lnSpc>
              <a:spcBef>
                <a:spcPts val="425"/>
              </a:spcBef>
            </a:pPr>
            <a:r>
              <a:rPr sz="1200" spc="-10" dirty="0">
                <a:solidFill>
                  <a:srgbClr val="FFFFFF"/>
                </a:solidFill>
                <a:latin typeface="TT Supermolot Bold"/>
                <a:cs typeface="TT Supermolot Bold"/>
              </a:rPr>
              <a:t>tłuszcze</a:t>
            </a:r>
            <a:endParaRPr sz="1200">
              <a:latin typeface="TT Supermolot Bold"/>
              <a:cs typeface="TT Supermolot Bold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107197" y="6266230"/>
            <a:ext cx="466090" cy="335915"/>
          </a:xfrm>
          <a:prstGeom prst="rect">
            <a:avLst/>
          </a:prstGeom>
          <a:solidFill>
            <a:srgbClr val="89BF3C"/>
          </a:solidFill>
        </p:spPr>
        <p:txBody>
          <a:bodyPr vert="horz" wrap="square" lIns="0" tIns="53975" rIns="0" bIns="0" rtlCol="0">
            <a:spAutoFit/>
          </a:bodyPr>
          <a:lstStyle/>
          <a:p>
            <a:pPr marL="109220">
              <a:lnSpc>
                <a:spcPct val="100000"/>
              </a:lnSpc>
              <a:spcBef>
                <a:spcPts val="425"/>
              </a:spcBef>
            </a:pPr>
            <a:r>
              <a:rPr sz="1200" spc="-20" dirty="0">
                <a:solidFill>
                  <a:srgbClr val="FFFFFF"/>
                </a:solidFill>
                <a:latin typeface="TT Supermolot Bold"/>
                <a:cs typeface="TT Supermolot Bold"/>
              </a:rPr>
              <a:t>leki</a:t>
            </a:r>
            <a:endParaRPr sz="1200">
              <a:latin typeface="TT Supermolot Bold"/>
              <a:cs typeface="TT Supermolot Bold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392593" y="6266230"/>
            <a:ext cx="466090" cy="335915"/>
          </a:xfrm>
          <a:prstGeom prst="rect">
            <a:avLst/>
          </a:prstGeom>
          <a:solidFill>
            <a:srgbClr val="89BF3C"/>
          </a:solidFill>
        </p:spPr>
        <p:txBody>
          <a:bodyPr vert="horz" wrap="square" lIns="0" tIns="53975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425"/>
              </a:spcBef>
            </a:pPr>
            <a:r>
              <a:rPr sz="1200" spc="-20" dirty="0">
                <a:solidFill>
                  <a:srgbClr val="FFFFFF"/>
                </a:solidFill>
                <a:latin typeface="TT Supermolot Bold"/>
                <a:cs typeface="TT Supermolot Bold"/>
              </a:rPr>
              <a:t>stal</a:t>
            </a:r>
            <a:endParaRPr sz="1200">
              <a:latin typeface="TT Supermolot Bold"/>
              <a:cs typeface="TT Supermolot Bold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622519" y="945143"/>
            <a:ext cx="11950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T Supermolot Regular"/>
                <a:cs typeface="TT Supermolot Regular"/>
              </a:rPr>
              <a:t>ŹRÓDŁA</a:t>
            </a:r>
            <a:r>
              <a:rPr sz="1200" spc="-4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ENERGII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387994" y="1392008"/>
            <a:ext cx="1638300" cy="336550"/>
          </a:xfrm>
          <a:prstGeom prst="rect">
            <a:avLst/>
          </a:prstGeom>
          <a:solidFill>
            <a:srgbClr val="C3373F"/>
          </a:solidFill>
        </p:spPr>
        <p:txBody>
          <a:bodyPr vert="horz" wrap="square" lIns="0" tIns="62865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495"/>
              </a:spcBef>
            </a:pPr>
            <a:r>
              <a:rPr sz="1200" dirty="0">
                <a:solidFill>
                  <a:srgbClr val="FFFFFF"/>
                </a:solidFill>
                <a:latin typeface="TT Supermolot Bold"/>
                <a:cs typeface="TT Supermolot Bold"/>
              </a:rPr>
              <a:t>Elektrownia</a:t>
            </a:r>
            <a:r>
              <a:rPr sz="1200" spc="-65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T Supermolot Bold"/>
                <a:cs typeface="TT Supermolot Bold"/>
              </a:rPr>
              <a:t>jądrowa</a:t>
            </a:r>
            <a:endParaRPr sz="1200">
              <a:latin typeface="TT Supermolot Bold"/>
              <a:cs typeface="TT Supermolot Bold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748847" y="1392008"/>
            <a:ext cx="567055" cy="336550"/>
          </a:xfrm>
          <a:prstGeom prst="rect">
            <a:avLst/>
          </a:prstGeom>
          <a:solidFill>
            <a:srgbClr val="C3373F"/>
          </a:solidFill>
        </p:spPr>
        <p:txBody>
          <a:bodyPr vert="horz" wrap="square" lIns="0" tIns="62865" rIns="0" bIns="0" rtlCol="0">
            <a:spAutoFit/>
          </a:bodyPr>
          <a:lstStyle/>
          <a:p>
            <a:pPr marL="149225">
              <a:lnSpc>
                <a:spcPct val="100000"/>
              </a:lnSpc>
              <a:spcBef>
                <a:spcPts val="495"/>
              </a:spcBef>
            </a:pPr>
            <a:r>
              <a:rPr sz="1200" spc="-25" dirty="0">
                <a:solidFill>
                  <a:srgbClr val="FFFFFF"/>
                </a:solidFill>
                <a:latin typeface="TT Supermolot Bold"/>
                <a:cs typeface="TT Supermolot Bold"/>
              </a:rPr>
              <a:t>OZE</a:t>
            </a:r>
            <a:endParaRPr sz="1200">
              <a:latin typeface="TT Supermolot Bold"/>
              <a:cs typeface="TT Supermolot Bold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015831" y="7026084"/>
            <a:ext cx="6407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TT Supermolot Regular"/>
                <a:cs typeface="TT Supermolot Regular"/>
              </a:rPr>
              <a:t>źródła</a:t>
            </a:r>
            <a:r>
              <a:rPr sz="800" spc="-25" dirty="0">
                <a:latin typeface="TT Supermolot Regular"/>
                <a:cs typeface="TT Supermolot Regular"/>
              </a:rPr>
              <a:t> </a:t>
            </a:r>
            <a:r>
              <a:rPr sz="800" spc="-10" dirty="0">
                <a:latin typeface="TT Supermolot Regular"/>
                <a:cs typeface="TT Supermolot Regular"/>
              </a:rPr>
              <a:t>energii</a:t>
            </a:r>
            <a:endParaRPr sz="800">
              <a:latin typeface="TT Supermolot Regular"/>
              <a:cs typeface="TT Supermolot Regular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129164" y="7026084"/>
            <a:ext cx="6273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TT Supermolot Regular"/>
                <a:cs typeface="TT Supermolot Regular"/>
              </a:rPr>
              <a:t>formy</a:t>
            </a:r>
            <a:r>
              <a:rPr sz="800" spc="-25" dirty="0">
                <a:latin typeface="TT Supermolot Regular"/>
                <a:cs typeface="TT Supermolot Regular"/>
              </a:rPr>
              <a:t> </a:t>
            </a:r>
            <a:r>
              <a:rPr sz="800" spc="-10" dirty="0">
                <a:latin typeface="TT Supermolot Regular"/>
                <a:cs typeface="TT Supermolot Regular"/>
              </a:rPr>
              <a:t>energii</a:t>
            </a:r>
            <a:endParaRPr sz="800">
              <a:latin typeface="TT Supermolot Regular"/>
              <a:cs typeface="TT Supermolot Regular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241888" y="7026084"/>
            <a:ext cx="14916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TT Supermolot Regular"/>
                <a:cs typeface="TT Supermolot Regular"/>
              </a:rPr>
              <a:t>substrat</a:t>
            </a:r>
            <a:r>
              <a:rPr sz="800" spc="-15" dirty="0">
                <a:latin typeface="TT Supermolot Regular"/>
                <a:cs typeface="TT Supermolot Regular"/>
              </a:rPr>
              <a:t> </a:t>
            </a:r>
            <a:r>
              <a:rPr sz="800" dirty="0">
                <a:latin typeface="TT Supermolot Regular"/>
                <a:cs typeface="TT Supermolot Regular"/>
              </a:rPr>
              <a:t>chemiczny</a:t>
            </a:r>
            <a:r>
              <a:rPr sz="800" spc="-15" dirty="0">
                <a:latin typeface="TT Supermolot Regular"/>
                <a:cs typeface="TT Supermolot Regular"/>
              </a:rPr>
              <a:t> </a:t>
            </a:r>
            <a:r>
              <a:rPr sz="800" dirty="0">
                <a:latin typeface="TT Supermolot Regular"/>
                <a:cs typeface="TT Supermolot Regular"/>
              </a:rPr>
              <a:t>do</a:t>
            </a:r>
            <a:r>
              <a:rPr sz="800" spc="-10" dirty="0">
                <a:latin typeface="TT Supermolot Regular"/>
                <a:cs typeface="TT Supermolot Regular"/>
              </a:rPr>
              <a:t> produkcji</a:t>
            </a:r>
            <a:endParaRPr sz="800">
              <a:latin typeface="TT Supermolot Regular"/>
              <a:cs typeface="TT Supermolot Regular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220243" y="7026084"/>
            <a:ext cx="106489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TT Supermolot Regular"/>
                <a:cs typeface="TT Supermolot Regular"/>
              </a:rPr>
              <a:t>przekształcenie </a:t>
            </a:r>
            <a:r>
              <a:rPr sz="800" spc="-10" dirty="0">
                <a:latin typeface="TT Supermolot Regular"/>
                <a:cs typeface="TT Supermolot Regular"/>
              </a:rPr>
              <a:t>energii</a:t>
            </a:r>
            <a:endParaRPr sz="800">
              <a:latin typeface="TT Supermolot Regular"/>
              <a:cs typeface="TT Supermolot Regular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4993692" y="5907355"/>
            <a:ext cx="97790" cy="293370"/>
            <a:chOff x="4993692" y="5907355"/>
            <a:chExt cx="97790" cy="293370"/>
          </a:xfrm>
        </p:grpSpPr>
        <p:sp>
          <p:nvSpPr>
            <p:cNvPr id="39" name="object 39"/>
            <p:cNvSpPr/>
            <p:nvPr/>
          </p:nvSpPr>
          <p:spPr>
            <a:xfrm>
              <a:off x="5042566" y="5907355"/>
              <a:ext cx="0" cy="288925"/>
            </a:xfrm>
            <a:custGeom>
              <a:avLst/>
              <a:gdLst/>
              <a:ahLst/>
              <a:cxnLst/>
              <a:rect l="l" t="t" r="r" b="b"/>
              <a:pathLst>
                <a:path h="288925">
                  <a:moveTo>
                    <a:pt x="0" y="0"/>
                  </a:moveTo>
                  <a:lnTo>
                    <a:pt x="0" y="28845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998454" y="6148358"/>
              <a:ext cx="88265" cy="47625"/>
            </a:xfrm>
            <a:custGeom>
              <a:avLst/>
              <a:gdLst/>
              <a:ahLst/>
              <a:cxnLst/>
              <a:rect l="l" t="t" r="r" b="b"/>
              <a:pathLst>
                <a:path w="88264" h="47625">
                  <a:moveTo>
                    <a:pt x="88226" y="0"/>
                  </a:moveTo>
                  <a:lnTo>
                    <a:pt x="44107" y="47447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5860294" y="5907355"/>
            <a:ext cx="97790" cy="293370"/>
            <a:chOff x="5860294" y="5907355"/>
            <a:chExt cx="97790" cy="293370"/>
          </a:xfrm>
        </p:grpSpPr>
        <p:sp>
          <p:nvSpPr>
            <p:cNvPr id="42" name="object 42"/>
            <p:cNvSpPr/>
            <p:nvPr/>
          </p:nvSpPr>
          <p:spPr>
            <a:xfrm>
              <a:off x="5909168" y="5907355"/>
              <a:ext cx="0" cy="288925"/>
            </a:xfrm>
            <a:custGeom>
              <a:avLst/>
              <a:gdLst/>
              <a:ahLst/>
              <a:cxnLst/>
              <a:rect l="l" t="t" r="r" b="b"/>
              <a:pathLst>
                <a:path h="288925">
                  <a:moveTo>
                    <a:pt x="0" y="0"/>
                  </a:moveTo>
                  <a:lnTo>
                    <a:pt x="0" y="28845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865056" y="6148358"/>
              <a:ext cx="88265" cy="47625"/>
            </a:xfrm>
            <a:custGeom>
              <a:avLst/>
              <a:gdLst/>
              <a:ahLst/>
              <a:cxnLst/>
              <a:rect l="l" t="t" r="r" b="b"/>
              <a:pathLst>
                <a:path w="88264" h="47625">
                  <a:moveTo>
                    <a:pt x="88226" y="0"/>
                  </a:moveTo>
                  <a:lnTo>
                    <a:pt x="44107" y="47447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6617523" y="5907355"/>
            <a:ext cx="97790" cy="293370"/>
            <a:chOff x="6617523" y="5907355"/>
            <a:chExt cx="97790" cy="293370"/>
          </a:xfrm>
        </p:grpSpPr>
        <p:sp>
          <p:nvSpPr>
            <p:cNvPr id="45" name="object 45"/>
            <p:cNvSpPr/>
            <p:nvPr/>
          </p:nvSpPr>
          <p:spPr>
            <a:xfrm>
              <a:off x="6666396" y="5907355"/>
              <a:ext cx="0" cy="288925"/>
            </a:xfrm>
            <a:custGeom>
              <a:avLst/>
              <a:gdLst/>
              <a:ahLst/>
              <a:cxnLst/>
              <a:rect l="l" t="t" r="r" b="b"/>
              <a:pathLst>
                <a:path h="288925">
                  <a:moveTo>
                    <a:pt x="0" y="0"/>
                  </a:moveTo>
                  <a:lnTo>
                    <a:pt x="0" y="28845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622285" y="6148358"/>
              <a:ext cx="88265" cy="47625"/>
            </a:xfrm>
            <a:custGeom>
              <a:avLst/>
              <a:gdLst/>
              <a:ahLst/>
              <a:cxnLst/>
              <a:rect l="l" t="t" r="r" b="b"/>
              <a:pathLst>
                <a:path w="88265" h="47625">
                  <a:moveTo>
                    <a:pt x="88226" y="0"/>
                  </a:moveTo>
                  <a:lnTo>
                    <a:pt x="44107" y="47447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6828887" y="5584509"/>
            <a:ext cx="3171825" cy="616585"/>
            <a:chOff x="6828887" y="5584509"/>
            <a:chExt cx="3171825" cy="616585"/>
          </a:xfrm>
        </p:grpSpPr>
        <p:sp>
          <p:nvSpPr>
            <p:cNvPr id="48" name="object 48"/>
            <p:cNvSpPr/>
            <p:nvPr/>
          </p:nvSpPr>
          <p:spPr>
            <a:xfrm>
              <a:off x="6833650" y="5838572"/>
              <a:ext cx="776605" cy="357505"/>
            </a:xfrm>
            <a:custGeom>
              <a:avLst/>
              <a:gdLst/>
              <a:ahLst/>
              <a:cxnLst/>
              <a:rect l="l" t="t" r="r" b="b"/>
              <a:pathLst>
                <a:path w="776604" h="357504">
                  <a:moveTo>
                    <a:pt x="0" y="0"/>
                  </a:moveTo>
                  <a:lnTo>
                    <a:pt x="776160" y="0"/>
                  </a:lnTo>
                  <a:lnTo>
                    <a:pt x="776160" y="35723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565694" y="6148358"/>
              <a:ext cx="88265" cy="47625"/>
            </a:xfrm>
            <a:custGeom>
              <a:avLst/>
              <a:gdLst/>
              <a:ahLst/>
              <a:cxnLst/>
              <a:rect l="l" t="t" r="r" b="b"/>
              <a:pathLst>
                <a:path w="88265" h="47625">
                  <a:moveTo>
                    <a:pt x="88226" y="0"/>
                  </a:moveTo>
                  <a:lnTo>
                    <a:pt x="44107" y="47447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833650" y="5589272"/>
              <a:ext cx="3117850" cy="607060"/>
            </a:xfrm>
            <a:custGeom>
              <a:avLst/>
              <a:gdLst/>
              <a:ahLst/>
              <a:cxnLst/>
              <a:rect l="l" t="t" r="r" b="b"/>
              <a:pathLst>
                <a:path w="3117850" h="607060">
                  <a:moveTo>
                    <a:pt x="0" y="0"/>
                  </a:moveTo>
                  <a:lnTo>
                    <a:pt x="3117748" y="0"/>
                  </a:lnTo>
                  <a:lnTo>
                    <a:pt x="3117748" y="606539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9907285" y="6148370"/>
              <a:ext cx="88265" cy="47625"/>
            </a:xfrm>
            <a:custGeom>
              <a:avLst/>
              <a:gdLst/>
              <a:ahLst/>
              <a:cxnLst/>
              <a:rect l="l" t="t" r="r" b="b"/>
              <a:pathLst>
                <a:path w="88265" h="47625">
                  <a:moveTo>
                    <a:pt x="88226" y="0"/>
                  </a:moveTo>
                  <a:lnTo>
                    <a:pt x="44107" y="47434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833650" y="5679673"/>
              <a:ext cx="2252345" cy="516255"/>
            </a:xfrm>
            <a:custGeom>
              <a:avLst/>
              <a:gdLst/>
              <a:ahLst/>
              <a:cxnLst/>
              <a:rect l="l" t="t" r="r" b="b"/>
              <a:pathLst>
                <a:path w="2252345" h="516254">
                  <a:moveTo>
                    <a:pt x="0" y="0"/>
                  </a:moveTo>
                  <a:lnTo>
                    <a:pt x="2251951" y="0"/>
                  </a:lnTo>
                  <a:lnTo>
                    <a:pt x="2251951" y="516153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9041485" y="6148370"/>
              <a:ext cx="88265" cy="47625"/>
            </a:xfrm>
            <a:custGeom>
              <a:avLst/>
              <a:gdLst/>
              <a:ahLst/>
              <a:cxnLst/>
              <a:rect l="l" t="t" r="r" b="b"/>
              <a:pathLst>
                <a:path w="88265" h="47625">
                  <a:moveTo>
                    <a:pt x="88226" y="0"/>
                  </a:moveTo>
                  <a:lnTo>
                    <a:pt x="44107" y="47447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833650" y="5759371"/>
              <a:ext cx="1459230" cy="436880"/>
            </a:xfrm>
            <a:custGeom>
              <a:avLst/>
              <a:gdLst/>
              <a:ahLst/>
              <a:cxnLst/>
              <a:rect l="l" t="t" r="r" b="b"/>
              <a:pathLst>
                <a:path w="1459229" h="436879">
                  <a:moveTo>
                    <a:pt x="0" y="0"/>
                  </a:moveTo>
                  <a:lnTo>
                    <a:pt x="1458785" y="0"/>
                  </a:lnTo>
                  <a:lnTo>
                    <a:pt x="1458785" y="43643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248326" y="6148370"/>
              <a:ext cx="88265" cy="47625"/>
            </a:xfrm>
            <a:custGeom>
              <a:avLst/>
              <a:gdLst/>
              <a:ahLst/>
              <a:cxnLst/>
              <a:rect l="l" t="t" r="r" b="b"/>
              <a:pathLst>
                <a:path w="88265" h="47625">
                  <a:moveTo>
                    <a:pt x="88226" y="0"/>
                  </a:moveTo>
                  <a:lnTo>
                    <a:pt x="44107" y="47434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6" name="object 56"/>
          <p:cNvGrpSpPr/>
          <p:nvPr/>
        </p:nvGrpSpPr>
        <p:grpSpPr>
          <a:xfrm>
            <a:off x="4933038" y="2643889"/>
            <a:ext cx="1854200" cy="907415"/>
            <a:chOff x="4933038" y="2643889"/>
            <a:chExt cx="1854200" cy="907415"/>
          </a:xfrm>
        </p:grpSpPr>
        <p:sp>
          <p:nvSpPr>
            <p:cNvPr id="57" name="object 57"/>
            <p:cNvSpPr/>
            <p:nvPr/>
          </p:nvSpPr>
          <p:spPr>
            <a:xfrm>
              <a:off x="5788540" y="2692767"/>
              <a:ext cx="522605" cy="853440"/>
            </a:xfrm>
            <a:custGeom>
              <a:avLst/>
              <a:gdLst/>
              <a:ahLst/>
              <a:cxnLst/>
              <a:rect l="l" t="t" r="r" b="b"/>
              <a:pathLst>
                <a:path w="522604" h="853439">
                  <a:moveTo>
                    <a:pt x="522465" y="0"/>
                  </a:moveTo>
                  <a:lnTo>
                    <a:pt x="0" y="0"/>
                  </a:lnTo>
                  <a:lnTo>
                    <a:pt x="0" y="853249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263556" y="2648652"/>
              <a:ext cx="47625" cy="88265"/>
            </a:xfrm>
            <a:custGeom>
              <a:avLst/>
              <a:gdLst/>
              <a:ahLst/>
              <a:cxnLst/>
              <a:rect l="l" t="t" r="r" b="b"/>
              <a:pathLst>
                <a:path w="47625" h="88264">
                  <a:moveTo>
                    <a:pt x="0" y="0"/>
                  </a:moveTo>
                  <a:lnTo>
                    <a:pt x="47447" y="44119"/>
                  </a:lnTo>
                  <a:lnTo>
                    <a:pt x="0" y="88226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114787" y="2806348"/>
              <a:ext cx="203835" cy="732790"/>
            </a:xfrm>
            <a:custGeom>
              <a:avLst/>
              <a:gdLst/>
              <a:ahLst/>
              <a:cxnLst/>
              <a:rect l="l" t="t" r="r" b="b"/>
              <a:pathLst>
                <a:path w="203835" h="732789">
                  <a:moveTo>
                    <a:pt x="203212" y="0"/>
                  </a:moveTo>
                  <a:lnTo>
                    <a:pt x="0" y="0"/>
                  </a:lnTo>
                  <a:lnTo>
                    <a:pt x="0" y="732663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070678" y="3491565"/>
              <a:ext cx="88265" cy="47625"/>
            </a:xfrm>
            <a:custGeom>
              <a:avLst/>
              <a:gdLst/>
              <a:ahLst/>
              <a:cxnLst/>
              <a:rect l="l" t="t" r="r" b="b"/>
              <a:pathLst>
                <a:path w="88264" h="47625">
                  <a:moveTo>
                    <a:pt x="88226" y="0"/>
                  </a:moveTo>
                  <a:lnTo>
                    <a:pt x="44107" y="47447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937800" y="3095918"/>
              <a:ext cx="996950" cy="231775"/>
            </a:xfrm>
            <a:custGeom>
              <a:avLst/>
              <a:gdLst/>
              <a:ahLst/>
              <a:cxnLst/>
              <a:rect l="l" t="t" r="r" b="b"/>
              <a:pathLst>
                <a:path w="996950" h="231775">
                  <a:moveTo>
                    <a:pt x="989952" y="0"/>
                  </a:moveTo>
                  <a:lnTo>
                    <a:pt x="14401" y="0"/>
                  </a:lnTo>
                  <a:lnTo>
                    <a:pt x="6451" y="0"/>
                  </a:lnTo>
                  <a:lnTo>
                    <a:pt x="0" y="6451"/>
                  </a:lnTo>
                  <a:lnTo>
                    <a:pt x="0" y="224815"/>
                  </a:lnTo>
                  <a:lnTo>
                    <a:pt x="6451" y="231254"/>
                  </a:lnTo>
                  <a:lnTo>
                    <a:pt x="989952" y="231254"/>
                  </a:lnTo>
                  <a:lnTo>
                    <a:pt x="996403" y="224815"/>
                  </a:lnTo>
                  <a:lnTo>
                    <a:pt x="996403" y="6451"/>
                  </a:lnTo>
                  <a:lnTo>
                    <a:pt x="9899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937800" y="3095918"/>
              <a:ext cx="996950" cy="231775"/>
            </a:xfrm>
            <a:custGeom>
              <a:avLst/>
              <a:gdLst/>
              <a:ahLst/>
              <a:cxnLst/>
              <a:rect l="l" t="t" r="r" b="b"/>
              <a:pathLst>
                <a:path w="996950" h="231775">
                  <a:moveTo>
                    <a:pt x="14401" y="0"/>
                  </a:moveTo>
                  <a:lnTo>
                    <a:pt x="6451" y="0"/>
                  </a:lnTo>
                  <a:lnTo>
                    <a:pt x="0" y="6451"/>
                  </a:lnTo>
                  <a:lnTo>
                    <a:pt x="0" y="14401"/>
                  </a:lnTo>
                  <a:lnTo>
                    <a:pt x="0" y="216852"/>
                  </a:lnTo>
                  <a:lnTo>
                    <a:pt x="0" y="224815"/>
                  </a:lnTo>
                  <a:lnTo>
                    <a:pt x="6451" y="231254"/>
                  </a:lnTo>
                  <a:lnTo>
                    <a:pt x="14401" y="231254"/>
                  </a:lnTo>
                  <a:lnTo>
                    <a:pt x="982002" y="231254"/>
                  </a:lnTo>
                  <a:lnTo>
                    <a:pt x="989952" y="231254"/>
                  </a:lnTo>
                  <a:lnTo>
                    <a:pt x="996403" y="224815"/>
                  </a:lnTo>
                  <a:lnTo>
                    <a:pt x="996403" y="216852"/>
                  </a:lnTo>
                  <a:lnTo>
                    <a:pt x="996403" y="14401"/>
                  </a:lnTo>
                  <a:lnTo>
                    <a:pt x="996403" y="6451"/>
                  </a:lnTo>
                  <a:lnTo>
                    <a:pt x="989952" y="0"/>
                  </a:lnTo>
                  <a:lnTo>
                    <a:pt x="982002" y="0"/>
                  </a:lnTo>
                  <a:lnTo>
                    <a:pt x="14401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046946" y="3095918"/>
              <a:ext cx="735330" cy="231775"/>
            </a:xfrm>
            <a:custGeom>
              <a:avLst/>
              <a:gdLst/>
              <a:ahLst/>
              <a:cxnLst/>
              <a:rect l="l" t="t" r="r" b="b"/>
              <a:pathLst>
                <a:path w="735329" h="231775">
                  <a:moveTo>
                    <a:pt x="728624" y="0"/>
                  </a:moveTo>
                  <a:lnTo>
                    <a:pt x="14401" y="0"/>
                  </a:lnTo>
                  <a:lnTo>
                    <a:pt x="6451" y="0"/>
                  </a:lnTo>
                  <a:lnTo>
                    <a:pt x="0" y="6451"/>
                  </a:lnTo>
                  <a:lnTo>
                    <a:pt x="0" y="224815"/>
                  </a:lnTo>
                  <a:lnTo>
                    <a:pt x="6451" y="231254"/>
                  </a:lnTo>
                  <a:lnTo>
                    <a:pt x="728624" y="231254"/>
                  </a:lnTo>
                  <a:lnTo>
                    <a:pt x="735076" y="224815"/>
                  </a:lnTo>
                  <a:lnTo>
                    <a:pt x="735076" y="6451"/>
                  </a:lnTo>
                  <a:lnTo>
                    <a:pt x="7286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046946" y="3095918"/>
              <a:ext cx="735330" cy="231775"/>
            </a:xfrm>
            <a:custGeom>
              <a:avLst/>
              <a:gdLst/>
              <a:ahLst/>
              <a:cxnLst/>
              <a:rect l="l" t="t" r="r" b="b"/>
              <a:pathLst>
                <a:path w="735329" h="231775">
                  <a:moveTo>
                    <a:pt x="14401" y="0"/>
                  </a:moveTo>
                  <a:lnTo>
                    <a:pt x="6451" y="0"/>
                  </a:lnTo>
                  <a:lnTo>
                    <a:pt x="0" y="6451"/>
                  </a:lnTo>
                  <a:lnTo>
                    <a:pt x="0" y="14401"/>
                  </a:lnTo>
                  <a:lnTo>
                    <a:pt x="0" y="216852"/>
                  </a:lnTo>
                  <a:lnTo>
                    <a:pt x="0" y="224815"/>
                  </a:lnTo>
                  <a:lnTo>
                    <a:pt x="6451" y="231254"/>
                  </a:lnTo>
                  <a:lnTo>
                    <a:pt x="14401" y="231254"/>
                  </a:lnTo>
                  <a:lnTo>
                    <a:pt x="720674" y="231254"/>
                  </a:lnTo>
                  <a:lnTo>
                    <a:pt x="728624" y="231254"/>
                  </a:lnTo>
                  <a:lnTo>
                    <a:pt x="735076" y="224815"/>
                  </a:lnTo>
                  <a:lnTo>
                    <a:pt x="735076" y="216852"/>
                  </a:lnTo>
                  <a:lnTo>
                    <a:pt x="735076" y="14401"/>
                  </a:lnTo>
                  <a:lnTo>
                    <a:pt x="735076" y="6451"/>
                  </a:lnTo>
                  <a:lnTo>
                    <a:pt x="728624" y="0"/>
                  </a:lnTo>
                  <a:lnTo>
                    <a:pt x="720674" y="0"/>
                  </a:lnTo>
                  <a:lnTo>
                    <a:pt x="14401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5" name="object 65"/>
          <p:cNvGrpSpPr/>
          <p:nvPr/>
        </p:nvGrpSpPr>
        <p:grpSpPr>
          <a:xfrm>
            <a:off x="4484999" y="1253656"/>
            <a:ext cx="5847080" cy="1307465"/>
            <a:chOff x="4484999" y="1253656"/>
            <a:chExt cx="5847080" cy="1307465"/>
          </a:xfrm>
        </p:grpSpPr>
        <p:sp>
          <p:nvSpPr>
            <p:cNvPr id="66" name="object 66"/>
            <p:cNvSpPr/>
            <p:nvPr/>
          </p:nvSpPr>
          <p:spPr>
            <a:xfrm>
              <a:off x="4491349" y="1260006"/>
              <a:ext cx="5834380" cy="467995"/>
            </a:xfrm>
            <a:custGeom>
              <a:avLst/>
              <a:gdLst/>
              <a:ahLst/>
              <a:cxnLst/>
              <a:rect l="l" t="t" r="r" b="b"/>
              <a:pathLst>
                <a:path w="5834380" h="467994">
                  <a:moveTo>
                    <a:pt x="0" y="467995"/>
                  </a:moveTo>
                  <a:lnTo>
                    <a:pt x="0" y="0"/>
                  </a:lnTo>
                  <a:lnTo>
                    <a:pt x="5834303" y="0"/>
                  </a:lnTo>
                  <a:lnTo>
                    <a:pt x="5834303" y="46531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907499" y="1773010"/>
              <a:ext cx="0" cy="671195"/>
            </a:xfrm>
            <a:custGeom>
              <a:avLst/>
              <a:gdLst/>
              <a:ahLst/>
              <a:cxnLst/>
              <a:rect l="l" t="t" r="r" b="b"/>
              <a:pathLst>
                <a:path h="671194">
                  <a:moveTo>
                    <a:pt x="0" y="0"/>
                  </a:moveTo>
                  <a:lnTo>
                    <a:pt x="0" y="67106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863388" y="2396624"/>
              <a:ext cx="88265" cy="47625"/>
            </a:xfrm>
            <a:custGeom>
              <a:avLst/>
              <a:gdLst/>
              <a:ahLst/>
              <a:cxnLst/>
              <a:rect l="l" t="t" r="r" b="b"/>
              <a:pathLst>
                <a:path w="88265" h="47625">
                  <a:moveTo>
                    <a:pt x="88226" y="0"/>
                  </a:moveTo>
                  <a:lnTo>
                    <a:pt x="44107" y="47447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037112" y="1773010"/>
              <a:ext cx="1659255" cy="671195"/>
            </a:xfrm>
            <a:custGeom>
              <a:avLst/>
              <a:gdLst/>
              <a:ahLst/>
              <a:cxnLst/>
              <a:rect l="l" t="t" r="r" b="b"/>
              <a:pathLst>
                <a:path w="1659254" h="671194">
                  <a:moveTo>
                    <a:pt x="0" y="0"/>
                  </a:moveTo>
                  <a:lnTo>
                    <a:pt x="0" y="358457"/>
                  </a:lnTo>
                  <a:lnTo>
                    <a:pt x="1658886" y="358457"/>
                  </a:lnTo>
                  <a:lnTo>
                    <a:pt x="1658886" y="671068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651887" y="2396624"/>
              <a:ext cx="88265" cy="47625"/>
            </a:xfrm>
            <a:custGeom>
              <a:avLst/>
              <a:gdLst/>
              <a:ahLst/>
              <a:cxnLst/>
              <a:rect l="l" t="t" r="r" b="b"/>
              <a:pathLst>
                <a:path w="88265" h="47625">
                  <a:moveTo>
                    <a:pt x="88226" y="0"/>
                  </a:moveTo>
                  <a:lnTo>
                    <a:pt x="44107" y="47447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131601" y="1773010"/>
              <a:ext cx="2060575" cy="671195"/>
            </a:xfrm>
            <a:custGeom>
              <a:avLst/>
              <a:gdLst/>
              <a:ahLst/>
              <a:cxnLst/>
              <a:rect l="l" t="t" r="r" b="b"/>
              <a:pathLst>
                <a:path w="2060575" h="671194">
                  <a:moveTo>
                    <a:pt x="2059076" y="0"/>
                  </a:moveTo>
                  <a:lnTo>
                    <a:pt x="2060041" y="358457"/>
                  </a:lnTo>
                  <a:lnTo>
                    <a:pt x="0" y="358457"/>
                  </a:lnTo>
                  <a:lnTo>
                    <a:pt x="0" y="67106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087488" y="2396624"/>
              <a:ext cx="88265" cy="47625"/>
            </a:xfrm>
            <a:custGeom>
              <a:avLst/>
              <a:gdLst/>
              <a:ahLst/>
              <a:cxnLst/>
              <a:rect l="l" t="t" r="r" b="b"/>
              <a:pathLst>
                <a:path w="88265" h="47625">
                  <a:moveTo>
                    <a:pt x="88226" y="0"/>
                  </a:moveTo>
                  <a:lnTo>
                    <a:pt x="44107" y="47447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586845" y="2332728"/>
              <a:ext cx="1739264" cy="223520"/>
            </a:xfrm>
            <a:custGeom>
              <a:avLst/>
              <a:gdLst/>
              <a:ahLst/>
              <a:cxnLst/>
              <a:rect l="l" t="t" r="r" b="b"/>
              <a:pathLst>
                <a:path w="1739265" h="223519">
                  <a:moveTo>
                    <a:pt x="0" y="223278"/>
                  </a:moveTo>
                  <a:lnTo>
                    <a:pt x="495160" y="223278"/>
                  </a:lnTo>
                  <a:lnTo>
                    <a:pt x="495160" y="0"/>
                  </a:lnTo>
                  <a:lnTo>
                    <a:pt x="1739163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9278556" y="2288612"/>
              <a:ext cx="47625" cy="88265"/>
            </a:xfrm>
            <a:custGeom>
              <a:avLst/>
              <a:gdLst/>
              <a:ahLst/>
              <a:cxnLst/>
              <a:rect l="l" t="t" r="r" b="b"/>
              <a:pathLst>
                <a:path w="47625" h="88264">
                  <a:moveTo>
                    <a:pt x="0" y="0"/>
                  </a:moveTo>
                  <a:lnTo>
                    <a:pt x="47447" y="44119"/>
                  </a:lnTo>
                  <a:lnTo>
                    <a:pt x="0" y="88226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5034178" y="3128951"/>
            <a:ext cx="80391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TT Supermolot Bold"/>
                <a:cs typeface="TT Supermolot Bold"/>
              </a:rPr>
              <a:t>ogniwo </a:t>
            </a:r>
            <a:r>
              <a:rPr sz="800" spc="-10" dirty="0">
                <a:latin typeface="TT Supermolot Bold"/>
                <a:cs typeface="TT Supermolot Bold"/>
              </a:rPr>
              <a:t>paliwowe</a:t>
            </a:r>
            <a:endParaRPr sz="800">
              <a:latin typeface="TT Supermolot Bold"/>
              <a:cs typeface="TT Supermolot Bold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6119549" y="3128951"/>
            <a:ext cx="65468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TT Supermolot Bold"/>
                <a:cs typeface="TT Supermolot Bold"/>
              </a:rPr>
              <a:t>elektrolizer</a:t>
            </a:r>
            <a:endParaRPr sz="800">
              <a:latin typeface="TT Supermolot Bold"/>
              <a:cs typeface="TT Supermolot Bold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6093000" y="3966041"/>
            <a:ext cx="1833245" cy="894080"/>
            <a:chOff x="6093000" y="3966041"/>
            <a:chExt cx="1833245" cy="894080"/>
          </a:xfrm>
        </p:grpSpPr>
        <p:sp>
          <p:nvSpPr>
            <p:cNvPr id="78" name="object 78"/>
            <p:cNvSpPr/>
            <p:nvPr/>
          </p:nvSpPr>
          <p:spPr>
            <a:xfrm>
              <a:off x="6097762" y="3970803"/>
              <a:ext cx="1188085" cy="884555"/>
            </a:xfrm>
            <a:custGeom>
              <a:avLst/>
              <a:gdLst/>
              <a:ahLst/>
              <a:cxnLst/>
              <a:rect l="l" t="t" r="r" b="b"/>
              <a:pathLst>
                <a:path w="1188084" h="884554">
                  <a:moveTo>
                    <a:pt x="0" y="0"/>
                  </a:moveTo>
                  <a:lnTo>
                    <a:pt x="0" y="198259"/>
                  </a:lnTo>
                  <a:lnTo>
                    <a:pt x="1187742" y="198259"/>
                  </a:lnTo>
                  <a:lnTo>
                    <a:pt x="1187742" y="884504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7241387" y="4807850"/>
              <a:ext cx="88265" cy="47625"/>
            </a:xfrm>
            <a:custGeom>
              <a:avLst/>
              <a:gdLst/>
              <a:ahLst/>
              <a:cxnLst/>
              <a:rect l="l" t="t" r="r" b="b"/>
              <a:pathLst>
                <a:path w="88265" h="47625">
                  <a:moveTo>
                    <a:pt x="88226" y="0"/>
                  </a:moveTo>
                  <a:lnTo>
                    <a:pt x="44107" y="47447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649162" y="4320612"/>
              <a:ext cx="1272540" cy="363220"/>
            </a:xfrm>
            <a:custGeom>
              <a:avLst/>
              <a:gdLst/>
              <a:ahLst/>
              <a:cxnLst/>
              <a:rect l="l" t="t" r="r" b="b"/>
              <a:pathLst>
                <a:path w="1272540" h="363220">
                  <a:moveTo>
                    <a:pt x="1265669" y="0"/>
                  </a:moveTo>
                  <a:lnTo>
                    <a:pt x="14401" y="0"/>
                  </a:lnTo>
                  <a:lnTo>
                    <a:pt x="6451" y="0"/>
                  </a:lnTo>
                  <a:lnTo>
                    <a:pt x="0" y="6451"/>
                  </a:lnTo>
                  <a:lnTo>
                    <a:pt x="0" y="356425"/>
                  </a:lnTo>
                  <a:lnTo>
                    <a:pt x="6451" y="362877"/>
                  </a:lnTo>
                  <a:lnTo>
                    <a:pt x="1265669" y="362877"/>
                  </a:lnTo>
                  <a:lnTo>
                    <a:pt x="1272120" y="356425"/>
                  </a:lnTo>
                  <a:lnTo>
                    <a:pt x="1272120" y="6451"/>
                  </a:lnTo>
                  <a:lnTo>
                    <a:pt x="12656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649162" y="4320612"/>
              <a:ext cx="1272540" cy="363220"/>
            </a:xfrm>
            <a:custGeom>
              <a:avLst/>
              <a:gdLst/>
              <a:ahLst/>
              <a:cxnLst/>
              <a:rect l="l" t="t" r="r" b="b"/>
              <a:pathLst>
                <a:path w="1272540" h="363220">
                  <a:moveTo>
                    <a:pt x="14401" y="0"/>
                  </a:moveTo>
                  <a:lnTo>
                    <a:pt x="6451" y="0"/>
                  </a:lnTo>
                  <a:lnTo>
                    <a:pt x="0" y="6451"/>
                  </a:lnTo>
                  <a:lnTo>
                    <a:pt x="0" y="14401"/>
                  </a:lnTo>
                  <a:lnTo>
                    <a:pt x="0" y="348475"/>
                  </a:lnTo>
                  <a:lnTo>
                    <a:pt x="0" y="356425"/>
                  </a:lnTo>
                  <a:lnTo>
                    <a:pt x="6451" y="362877"/>
                  </a:lnTo>
                  <a:lnTo>
                    <a:pt x="14401" y="362877"/>
                  </a:lnTo>
                  <a:lnTo>
                    <a:pt x="1257719" y="362877"/>
                  </a:lnTo>
                  <a:lnTo>
                    <a:pt x="1265669" y="362877"/>
                  </a:lnTo>
                  <a:lnTo>
                    <a:pt x="1272120" y="356425"/>
                  </a:lnTo>
                  <a:lnTo>
                    <a:pt x="1272120" y="348475"/>
                  </a:lnTo>
                  <a:lnTo>
                    <a:pt x="1272120" y="14401"/>
                  </a:lnTo>
                  <a:lnTo>
                    <a:pt x="1272120" y="6451"/>
                  </a:lnTo>
                  <a:lnTo>
                    <a:pt x="1265669" y="0"/>
                  </a:lnTo>
                  <a:lnTo>
                    <a:pt x="1257719" y="0"/>
                  </a:lnTo>
                  <a:lnTo>
                    <a:pt x="14401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82"/>
          <p:cNvSpPr txBox="1"/>
          <p:nvPr/>
        </p:nvSpPr>
        <p:spPr>
          <a:xfrm>
            <a:off x="6657151" y="4353636"/>
            <a:ext cx="704215" cy="248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r">
              <a:lnSpc>
                <a:spcPts val="880"/>
              </a:lnSpc>
              <a:spcBef>
                <a:spcPts val="100"/>
              </a:spcBef>
            </a:pPr>
            <a:r>
              <a:rPr sz="800" dirty="0">
                <a:latin typeface="TT Supermolot Bold"/>
                <a:cs typeface="TT Supermolot Bold"/>
              </a:rPr>
              <a:t>silnik</a:t>
            </a:r>
            <a:r>
              <a:rPr sz="800" spc="-20" dirty="0">
                <a:latin typeface="TT Supermolot Bold"/>
                <a:cs typeface="TT Supermolot Bold"/>
              </a:rPr>
              <a:t> </a:t>
            </a:r>
            <a:r>
              <a:rPr sz="800" spc="-25" dirty="0">
                <a:latin typeface="TT Supermolot Bold"/>
                <a:cs typeface="TT Supermolot Bold"/>
              </a:rPr>
              <a:t>spa</a:t>
            </a:r>
            <a:endParaRPr sz="800">
              <a:latin typeface="TT Supermolot Bold"/>
              <a:cs typeface="TT Supermolot Bold"/>
            </a:endParaRPr>
          </a:p>
          <a:p>
            <a:pPr algn="r">
              <a:lnSpc>
                <a:spcPts val="880"/>
              </a:lnSpc>
            </a:pPr>
            <a:r>
              <a:rPr sz="800" dirty="0">
                <a:latin typeface="TT Supermolot Bold"/>
                <a:cs typeface="TT Supermolot Bold"/>
              </a:rPr>
              <a:t>/</a:t>
            </a:r>
            <a:r>
              <a:rPr sz="800" spc="-5" dirty="0">
                <a:latin typeface="TT Supermolot Bold"/>
                <a:cs typeface="TT Supermolot Bold"/>
              </a:rPr>
              <a:t> </a:t>
            </a:r>
            <a:r>
              <a:rPr sz="800" spc="-10" dirty="0">
                <a:latin typeface="TT Supermolot Bold"/>
                <a:cs typeface="TT Supermolot Bold"/>
              </a:rPr>
              <a:t>bezpośredn</a:t>
            </a:r>
            <a:endParaRPr sz="800">
              <a:latin typeface="TT Supermolot Bold"/>
              <a:cs typeface="TT Supermolot Bold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7290267" y="4353636"/>
            <a:ext cx="623570" cy="248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485">
              <a:lnSpc>
                <a:spcPts val="880"/>
              </a:lnSpc>
              <a:spcBef>
                <a:spcPts val="100"/>
              </a:spcBef>
            </a:pPr>
            <a:r>
              <a:rPr sz="800" spc="-10" dirty="0">
                <a:latin typeface="TT Supermolot Bold"/>
                <a:cs typeface="TT Supermolot Bold"/>
              </a:rPr>
              <a:t>linowy</a:t>
            </a:r>
            <a:endParaRPr sz="800">
              <a:latin typeface="TT Supermolot Bold"/>
              <a:cs typeface="TT Supermolot Bold"/>
            </a:endParaRPr>
          </a:p>
          <a:p>
            <a:pPr marL="65405">
              <a:lnSpc>
                <a:spcPts val="880"/>
              </a:lnSpc>
            </a:pPr>
            <a:r>
              <a:rPr sz="800" dirty="0">
                <a:latin typeface="TT Supermolot Bold"/>
                <a:cs typeface="TT Supermolot Bold"/>
              </a:rPr>
              <a:t>ie</a:t>
            </a:r>
            <a:r>
              <a:rPr sz="800" spc="-15" dirty="0">
                <a:latin typeface="TT Supermolot Bold"/>
                <a:cs typeface="TT Supermolot Bold"/>
              </a:rPr>
              <a:t> </a:t>
            </a:r>
            <a:r>
              <a:rPr sz="800" spc="-10" dirty="0">
                <a:latin typeface="TT Supermolot Bold"/>
                <a:cs typeface="TT Supermolot Bold"/>
              </a:rPr>
              <a:t>spalanie</a:t>
            </a:r>
            <a:endParaRPr sz="800">
              <a:latin typeface="TT Supermolot Bold"/>
              <a:cs typeface="TT Supermolot Bold"/>
            </a:endParaRPr>
          </a:p>
        </p:txBody>
      </p:sp>
      <p:grpSp>
        <p:nvGrpSpPr>
          <p:cNvPr id="84" name="object 84"/>
          <p:cNvGrpSpPr/>
          <p:nvPr/>
        </p:nvGrpSpPr>
        <p:grpSpPr>
          <a:xfrm>
            <a:off x="5068713" y="3966046"/>
            <a:ext cx="662305" cy="880744"/>
            <a:chOff x="5068713" y="3966046"/>
            <a:chExt cx="662305" cy="880744"/>
          </a:xfrm>
        </p:grpSpPr>
        <p:sp>
          <p:nvSpPr>
            <p:cNvPr id="85" name="object 85"/>
            <p:cNvSpPr/>
            <p:nvPr/>
          </p:nvSpPr>
          <p:spPr>
            <a:xfrm>
              <a:off x="5117588" y="3970808"/>
              <a:ext cx="608965" cy="871219"/>
            </a:xfrm>
            <a:custGeom>
              <a:avLst/>
              <a:gdLst/>
              <a:ahLst/>
              <a:cxnLst/>
              <a:rect l="l" t="t" r="r" b="b"/>
              <a:pathLst>
                <a:path w="608964" h="871220">
                  <a:moveTo>
                    <a:pt x="0" y="870788"/>
                  </a:moveTo>
                  <a:lnTo>
                    <a:pt x="0" y="205320"/>
                  </a:lnTo>
                  <a:lnTo>
                    <a:pt x="608672" y="205320"/>
                  </a:lnTo>
                  <a:lnTo>
                    <a:pt x="60867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073475" y="4794145"/>
              <a:ext cx="88265" cy="47625"/>
            </a:xfrm>
            <a:custGeom>
              <a:avLst/>
              <a:gdLst/>
              <a:ahLst/>
              <a:cxnLst/>
              <a:rect l="l" t="t" r="r" b="b"/>
              <a:pathLst>
                <a:path w="88264" h="47625">
                  <a:moveTo>
                    <a:pt x="88226" y="0"/>
                  </a:moveTo>
                  <a:lnTo>
                    <a:pt x="44107" y="47447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7" name="object 87"/>
          <p:cNvGrpSpPr/>
          <p:nvPr/>
        </p:nvGrpSpPr>
        <p:grpSpPr>
          <a:xfrm>
            <a:off x="7553702" y="2639809"/>
            <a:ext cx="1777364" cy="1379220"/>
            <a:chOff x="7553702" y="2639809"/>
            <a:chExt cx="1777364" cy="1379220"/>
          </a:xfrm>
        </p:grpSpPr>
        <p:sp>
          <p:nvSpPr>
            <p:cNvPr id="88" name="object 88"/>
            <p:cNvSpPr/>
            <p:nvPr/>
          </p:nvSpPr>
          <p:spPr>
            <a:xfrm>
              <a:off x="7586845" y="2644571"/>
              <a:ext cx="1739264" cy="153670"/>
            </a:xfrm>
            <a:custGeom>
              <a:avLst/>
              <a:gdLst/>
              <a:ahLst/>
              <a:cxnLst/>
              <a:rect l="l" t="t" r="r" b="b"/>
              <a:pathLst>
                <a:path w="1739265" h="153669">
                  <a:moveTo>
                    <a:pt x="0" y="0"/>
                  </a:moveTo>
                  <a:lnTo>
                    <a:pt x="1194193" y="0"/>
                  </a:lnTo>
                  <a:lnTo>
                    <a:pt x="1194193" y="153644"/>
                  </a:lnTo>
                  <a:lnTo>
                    <a:pt x="1739163" y="153644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9278556" y="2754096"/>
              <a:ext cx="47625" cy="88265"/>
            </a:xfrm>
            <a:custGeom>
              <a:avLst/>
              <a:gdLst/>
              <a:ahLst/>
              <a:cxnLst/>
              <a:rect l="l" t="t" r="r" b="b"/>
              <a:pathLst>
                <a:path w="47625" h="88264">
                  <a:moveTo>
                    <a:pt x="0" y="0"/>
                  </a:moveTo>
                  <a:lnTo>
                    <a:pt x="47447" y="44119"/>
                  </a:lnTo>
                  <a:lnTo>
                    <a:pt x="0" y="88226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7586845" y="2732925"/>
              <a:ext cx="1739264" cy="630555"/>
            </a:xfrm>
            <a:custGeom>
              <a:avLst/>
              <a:gdLst/>
              <a:ahLst/>
              <a:cxnLst/>
              <a:rect l="l" t="t" r="r" b="b"/>
              <a:pathLst>
                <a:path w="1739265" h="630554">
                  <a:moveTo>
                    <a:pt x="0" y="0"/>
                  </a:moveTo>
                  <a:lnTo>
                    <a:pt x="1019340" y="0"/>
                  </a:lnTo>
                  <a:lnTo>
                    <a:pt x="1019340" y="630491"/>
                  </a:lnTo>
                  <a:lnTo>
                    <a:pt x="1739163" y="63049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9278556" y="3319296"/>
              <a:ext cx="47625" cy="88265"/>
            </a:xfrm>
            <a:custGeom>
              <a:avLst/>
              <a:gdLst/>
              <a:ahLst/>
              <a:cxnLst/>
              <a:rect l="l" t="t" r="r" b="b"/>
              <a:pathLst>
                <a:path w="47625" h="88264">
                  <a:moveTo>
                    <a:pt x="0" y="0"/>
                  </a:moveTo>
                  <a:lnTo>
                    <a:pt x="47447" y="44119"/>
                  </a:lnTo>
                  <a:lnTo>
                    <a:pt x="0" y="88226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7586845" y="2823240"/>
              <a:ext cx="1739264" cy="1146810"/>
            </a:xfrm>
            <a:custGeom>
              <a:avLst/>
              <a:gdLst/>
              <a:ahLst/>
              <a:cxnLst/>
              <a:rect l="l" t="t" r="r" b="b"/>
              <a:pathLst>
                <a:path w="1739265" h="1146810">
                  <a:moveTo>
                    <a:pt x="0" y="0"/>
                  </a:moveTo>
                  <a:lnTo>
                    <a:pt x="314528" y="0"/>
                  </a:lnTo>
                  <a:lnTo>
                    <a:pt x="314528" y="1146340"/>
                  </a:lnTo>
                  <a:lnTo>
                    <a:pt x="1739163" y="114634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9278556" y="3925460"/>
              <a:ext cx="47625" cy="88265"/>
            </a:xfrm>
            <a:custGeom>
              <a:avLst/>
              <a:gdLst/>
              <a:ahLst/>
              <a:cxnLst/>
              <a:rect l="l" t="t" r="r" b="b"/>
              <a:pathLst>
                <a:path w="47625" h="88264">
                  <a:moveTo>
                    <a:pt x="0" y="0"/>
                  </a:moveTo>
                  <a:lnTo>
                    <a:pt x="47447" y="44119"/>
                  </a:lnTo>
                  <a:lnTo>
                    <a:pt x="0" y="88226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205703" y="2922037"/>
              <a:ext cx="738505" cy="325120"/>
            </a:xfrm>
            <a:custGeom>
              <a:avLst/>
              <a:gdLst/>
              <a:ahLst/>
              <a:cxnLst/>
              <a:rect l="l" t="t" r="r" b="b"/>
              <a:pathLst>
                <a:path w="738504" h="325119">
                  <a:moveTo>
                    <a:pt x="14401" y="0"/>
                  </a:moveTo>
                  <a:lnTo>
                    <a:pt x="6451" y="0"/>
                  </a:lnTo>
                  <a:lnTo>
                    <a:pt x="0" y="6451"/>
                  </a:lnTo>
                  <a:lnTo>
                    <a:pt x="0" y="14401"/>
                  </a:lnTo>
                  <a:lnTo>
                    <a:pt x="0" y="310629"/>
                  </a:lnTo>
                  <a:lnTo>
                    <a:pt x="0" y="318592"/>
                  </a:lnTo>
                  <a:lnTo>
                    <a:pt x="6451" y="325031"/>
                  </a:lnTo>
                  <a:lnTo>
                    <a:pt x="14401" y="325031"/>
                  </a:lnTo>
                  <a:lnTo>
                    <a:pt x="724065" y="325031"/>
                  </a:lnTo>
                  <a:lnTo>
                    <a:pt x="732028" y="325031"/>
                  </a:lnTo>
                  <a:lnTo>
                    <a:pt x="738466" y="318592"/>
                  </a:lnTo>
                  <a:lnTo>
                    <a:pt x="738466" y="310629"/>
                  </a:lnTo>
                  <a:lnTo>
                    <a:pt x="738466" y="14401"/>
                  </a:lnTo>
                  <a:lnTo>
                    <a:pt x="738466" y="6451"/>
                  </a:lnTo>
                  <a:lnTo>
                    <a:pt x="732028" y="0"/>
                  </a:lnTo>
                  <a:lnTo>
                    <a:pt x="724065" y="0"/>
                  </a:lnTo>
                  <a:lnTo>
                    <a:pt x="1440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7558464" y="3513988"/>
              <a:ext cx="785495" cy="325120"/>
            </a:xfrm>
            <a:custGeom>
              <a:avLst/>
              <a:gdLst/>
              <a:ahLst/>
              <a:cxnLst/>
              <a:rect l="l" t="t" r="r" b="b"/>
              <a:pathLst>
                <a:path w="785495" h="325120">
                  <a:moveTo>
                    <a:pt x="778598" y="0"/>
                  </a:moveTo>
                  <a:lnTo>
                    <a:pt x="14401" y="0"/>
                  </a:lnTo>
                  <a:lnTo>
                    <a:pt x="6451" y="0"/>
                  </a:lnTo>
                  <a:lnTo>
                    <a:pt x="0" y="6451"/>
                  </a:lnTo>
                  <a:lnTo>
                    <a:pt x="0" y="318592"/>
                  </a:lnTo>
                  <a:lnTo>
                    <a:pt x="6451" y="325031"/>
                  </a:lnTo>
                  <a:lnTo>
                    <a:pt x="778598" y="325031"/>
                  </a:lnTo>
                  <a:lnTo>
                    <a:pt x="785037" y="318592"/>
                  </a:lnTo>
                  <a:lnTo>
                    <a:pt x="785037" y="6451"/>
                  </a:lnTo>
                  <a:lnTo>
                    <a:pt x="7785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7558464" y="3513988"/>
              <a:ext cx="785495" cy="325120"/>
            </a:xfrm>
            <a:custGeom>
              <a:avLst/>
              <a:gdLst/>
              <a:ahLst/>
              <a:cxnLst/>
              <a:rect l="l" t="t" r="r" b="b"/>
              <a:pathLst>
                <a:path w="785495" h="325120">
                  <a:moveTo>
                    <a:pt x="14401" y="0"/>
                  </a:moveTo>
                  <a:lnTo>
                    <a:pt x="6451" y="0"/>
                  </a:lnTo>
                  <a:lnTo>
                    <a:pt x="0" y="6451"/>
                  </a:lnTo>
                  <a:lnTo>
                    <a:pt x="0" y="14401"/>
                  </a:lnTo>
                  <a:lnTo>
                    <a:pt x="0" y="310629"/>
                  </a:lnTo>
                  <a:lnTo>
                    <a:pt x="0" y="318592"/>
                  </a:lnTo>
                  <a:lnTo>
                    <a:pt x="6451" y="325031"/>
                  </a:lnTo>
                  <a:lnTo>
                    <a:pt x="14401" y="325031"/>
                  </a:lnTo>
                  <a:lnTo>
                    <a:pt x="770636" y="325031"/>
                  </a:lnTo>
                  <a:lnTo>
                    <a:pt x="778598" y="325031"/>
                  </a:lnTo>
                  <a:lnTo>
                    <a:pt x="785037" y="318592"/>
                  </a:lnTo>
                  <a:lnTo>
                    <a:pt x="785037" y="310629"/>
                  </a:lnTo>
                  <a:lnTo>
                    <a:pt x="785037" y="14401"/>
                  </a:lnTo>
                  <a:lnTo>
                    <a:pt x="785037" y="6451"/>
                  </a:lnTo>
                  <a:lnTo>
                    <a:pt x="778598" y="0"/>
                  </a:lnTo>
                  <a:lnTo>
                    <a:pt x="770636" y="0"/>
                  </a:lnTo>
                  <a:lnTo>
                    <a:pt x="14401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7" name="object 97"/>
          <p:cNvSpPr txBox="1"/>
          <p:nvPr/>
        </p:nvSpPr>
        <p:spPr>
          <a:xfrm>
            <a:off x="8294550" y="2932728"/>
            <a:ext cx="556895" cy="24892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indent="172720">
              <a:lnSpc>
                <a:spcPts val="800"/>
              </a:lnSpc>
              <a:spcBef>
                <a:spcPts val="260"/>
              </a:spcBef>
            </a:pPr>
            <a:r>
              <a:rPr sz="800" spc="-20" dirty="0">
                <a:latin typeface="TT Supermolot Bold"/>
                <a:cs typeface="TT Supermolot Bold"/>
              </a:rPr>
              <a:t>piec</a:t>
            </a:r>
            <a:r>
              <a:rPr sz="800" spc="500" dirty="0">
                <a:latin typeface="TT Supermolot Bold"/>
                <a:cs typeface="TT Supermolot Bold"/>
              </a:rPr>
              <a:t> </a:t>
            </a:r>
            <a:r>
              <a:rPr sz="800" spc="-10" dirty="0">
                <a:latin typeface="TT Supermolot Bold"/>
                <a:cs typeface="TT Supermolot Bold"/>
              </a:rPr>
              <a:t>elektryczny</a:t>
            </a:r>
            <a:endParaRPr sz="800" dirty="0">
              <a:latin typeface="TT Supermolot Bold"/>
              <a:cs typeface="TT Supermolot Bold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7656807" y="3535317"/>
            <a:ext cx="556895" cy="24892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indent="144145">
              <a:lnSpc>
                <a:spcPts val="800"/>
              </a:lnSpc>
              <a:spcBef>
                <a:spcPts val="260"/>
              </a:spcBef>
            </a:pPr>
            <a:r>
              <a:rPr sz="800" spc="-10" dirty="0">
                <a:latin typeface="TT Supermolot Bold"/>
                <a:cs typeface="TT Supermolot Bold"/>
              </a:rPr>
              <a:t>silnik</a:t>
            </a:r>
            <a:r>
              <a:rPr sz="800" spc="500" dirty="0">
                <a:latin typeface="TT Supermolot Bold"/>
                <a:cs typeface="TT Supermolot Bold"/>
              </a:rPr>
              <a:t> </a:t>
            </a:r>
            <a:r>
              <a:rPr sz="800" spc="-10" dirty="0">
                <a:latin typeface="TT Supermolot Bold"/>
                <a:cs typeface="TT Supermolot Bold"/>
              </a:rPr>
              <a:t>elektryczny</a:t>
            </a:r>
            <a:endParaRPr sz="800">
              <a:latin typeface="TT Supermolot Bold"/>
              <a:cs typeface="TT Supermolot Bold"/>
            </a:endParaRPr>
          </a:p>
        </p:txBody>
      </p:sp>
      <p:grpSp>
        <p:nvGrpSpPr>
          <p:cNvPr id="99" name="object 99"/>
          <p:cNvGrpSpPr/>
          <p:nvPr/>
        </p:nvGrpSpPr>
        <p:grpSpPr>
          <a:xfrm>
            <a:off x="5860295" y="3969576"/>
            <a:ext cx="97790" cy="1518285"/>
            <a:chOff x="5860295" y="3969576"/>
            <a:chExt cx="97790" cy="1518285"/>
          </a:xfrm>
        </p:grpSpPr>
        <p:sp>
          <p:nvSpPr>
            <p:cNvPr id="100" name="object 100"/>
            <p:cNvSpPr/>
            <p:nvPr/>
          </p:nvSpPr>
          <p:spPr>
            <a:xfrm>
              <a:off x="5909169" y="3969576"/>
              <a:ext cx="0" cy="1513840"/>
            </a:xfrm>
            <a:custGeom>
              <a:avLst/>
              <a:gdLst/>
              <a:ahLst/>
              <a:cxnLst/>
              <a:rect l="l" t="t" r="r" b="b"/>
              <a:pathLst>
                <a:path h="1513839">
                  <a:moveTo>
                    <a:pt x="0" y="0"/>
                  </a:moveTo>
                  <a:lnTo>
                    <a:pt x="0" y="1513433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5865058" y="5435558"/>
              <a:ext cx="88265" cy="47625"/>
            </a:xfrm>
            <a:custGeom>
              <a:avLst/>
              <a:gdLst/>
              <a:ahLst/>
              <a:cxnLst/>
              <a:rect l="l" t="t" r="r" b="b"/>
              <a:pathLst>
                <a:path w="88264" h="47625">
                  <a:moveTo>
                    <a:pt x="88226" y="0"/>
                  </a:moveTo>
                  <a:lnTo>
                    <a:pt x="44107" y="47447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7688" y="400055"/>
            <a:ext cx="8070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T Supermolot Bold"/>
                <a:cs typeface="TT Supermolot Bold"/>
              </a:rPr>
              <a:t>NAUCZYCIEL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9998" y="7525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7300" y="876305"/>
            <a:ext cx="8670925" cy="901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10"/>
              </a:lnSpc>
              <a:spcBef>
                <a:spcPts val="100"/>
              </a:spcBef>
            </a:pPr>
            <a:r>
              <a:rPr sz="1100" dirty="0">
                <a:latin typeface="TT Supermolot Bold"/>
                <a:cs typeface="TT Supermolot Bold"/>
              </a:rPr>
              <a:t>KARTA WIEDZY </a:t>
            </a:r>
            <a:r>
              <a:rPr sz="1100" spc="-25" dirty="0">
                <a:latin typeface="TT Supermolot Bold"/>
                <a:cs typeface="TT Supermolot Bold"/>
              </a:rPr>
              <a:t>//</a:t>
            </a:r>
            <a:endParaRPr sz="1100">
              <a:latin typeface="TT Supermolot Bold"/>
              <a:cs typeface="TT Supermolot Bold"/>
            </a:endParaRPr>
          </a:p>
          <a:p>
            <a:pPr marL="12700">
              <a:lnSpc>
                <a:spcPts val="5790"/>
              </a:lnSpc>
              <a:tabLst>
                <a:tab pos="2891790" algn="l"/>
                <a:tab pos="3168015" algn="l"/>
                <a:tab pos="6543040" algn="l"/>
              </a:tabLst>
            </a:pP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Transport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50" dirty="0">
                <a:solidFill>
                  <a:srgbClr val="3A9BDC"/>
                </a:solidFill>
                <a:latin typeface="TT Supermolot Light"/>
                <a:cs typeface="TT Supermolot Light"/>
              </a:rPr>
              <a:t>i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dystrybucja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wodoru</a:t>
            </a:r>
            <a:endParaRPr sz="5000">
              <a:latin typeface="TT Supermolot Light"/>
              <a:cs typeface="TT Supermolot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300" y="2959105"/>
            <a:ext cx="4904105" cy="26847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 algn="just">
              <a:lnSpc>
                <a:spcPct val="104200"/>
              </a:lnSpc>
              <a:spcBef>
                <a:spcPts val="40"/>
              </a:spcBef>
            </a:pPr>
            <a:r>
              <a:rPr sz="1200" spc="-20" dirty="0">
                <a:latin typeface="TT Supermolot Regular"/>
                <a:cs typeface="TT Supermolot Regular"/>
              </a:rPr>
              <a:t>Dystrybucja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i </a:t>
            </a:r>
            <a:r>
              <a:rPr sz="1200" spc="-20" dirty="0">
                <a:latin typeface="TT Supermolot Regular"/>
                <a:cs typeface="TT Supermolot Regular"/>
              </a:rPr>
              <a:t>transport</a:t>
            </a:r>
            <a:r>
              <a:rPr sz="1200" dirty="0">
                <a:latin typeface="TT Supermolot Regular"/>
                <a:cs typeface="TT Supermolot Regular"/>
              </a:rPr>
              <a:t> wodoru są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kluczowymi</a:t>
            </a:r>
            <a:r>
              <a:rPr sz="120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elementami</a:t>
            </a:r>
            <a:r>
              <a:rPr sz="1200" dirty="0">
                <a:latin typeface="TT Supermolot Regular"/>
                <a:cs typeface="TT Supermolot Regular"/>
              </a:rPr>
              <a:t> w </a:t>
            </a:r>
            <a:r>
              <a:rPr sz="1200" spc="-10" dirty="0">
                <a:latin typeface="TT Supermolot Regular"/>
                <a:cs typeface="TT Supermolot Regular"/>
              </a:rPr>
              <a:t>gospodarce </a:t>
            </a:r>
            <a:r>
              <a:rPr sz="1200" spc="-30" dirty="0">
                <a:latin typeface="TT Supermolot Regular"/>
                <a:cs typeface="TT Supermolot Regular"/>
              </a:rPr>
              <a:t>wodorowej.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60" dirty="0">
                <a:latin typeface="TT Supermolot Regular"/>
                <a:cs typeface="TT Supermolot Regular"/>
              </a:rPr>
              <a:t>Po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spc="-30" dirty="0">
                <a:latin typeface="TT Supermolot Regular"/>
                <a:cs typeface="TT Supermolot Regular"/>
              </a:rPr>
              <a:t>pierwsze,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35" dirty="0">
                <a:latin typeface="TT Supermolot Regular"/>
                <a:cs typeface="TT Supermolot Regular"/>
              </a:rPr>
              <a:t>wodór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spc="-45" dirty="0">
                <a:latin typeface="TT Supermolot Regular"/>
                <a:cs typeface="TT Supermolot Regular"/>
              </a:rPr>
              <a:t>musi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spc="-50" dirty="0">
                <a:latin typeface="TT Supermolot Regular"/>
                <a:cs typeface="TT Supermolot Regular"/>
              </a:rPr>
              <a:t>być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30" dirty="0">
                <a:latin typeface="TT Supermolot Regular"/>
                <a:cs typeface="TT Supermolot Regular"/>
              </a:rPr>
              <a:t>efektywnie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spc="-30" dirty="0">
                <a:latin typeface="TT Supermolot Regular"/>
                <a:cs typeface="TT Supermolot Regular"/>
              </a:rPr>
              <a:t>dostarczany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spc="-60" dirty="0">
                <a:latin typeface="TT Supermolot Regular"/>
                <a:cs typeface="TT Supermolot Regular"/>
              </a:rPr>
              <a:t>do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miejsc, </a:t>
            </a:r>
            <a:r>
              <a:rPr sz="1200" dirty="0">
                <a:latin typeface="TT Supermolot Regular"/>
                <a:cs typeface="TT Supermolot Regular"/>
              </a:rPr>
              <a:t>gdzie</a:t>
            </a:r>
            <a:r>
              <a:rPr sz="1200" spc="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będzie</a:t>
            </a:r>
            <a:r>
              <a:rPr sz="1200" spc="1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wykorzystywany,</a:t>
            </a:r>
            <a:r>
              <a:rPr sz="1200" spc="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takich</a:t>
            </a:r>
            <a:r>
              <a:rPr sz="1200" spc="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jak</a:t>
            </a:r>
            <a:r>
              <a:rPr sz="1200" spc="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stacje</a:t>
            </a:r>
            <a:r>
              <a:rPr sz="1200" spc="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tankowania</a:t>
            </a:r>
            <a:r>
              <a:rPr sz="1200" spc="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dla</a:t>
            </a:r>
            <a:r>
              <a:rPr sz="1200" spc="1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pojazdów </a:t>
            </a:r>
            <a:r>
              <a:rPr sz="1200" spc="-20" dirty="0">
                <a:latin typeface="TT Supermolot Regular"/>
                <a:cs typeface="TT Supermolot Regular"/>
              </a:rPr>
              <a:t>napędzanych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30" dirty="0">
                <a:latin typeface="TT Supermolot Regular"/>
                <a:cs typeface="TT Supermolot Regular"/>
              </a:rPr>
              <a:t>wodorem,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elektrownie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30" dirty="0">
                <a:latin typeface="TT Supermolot Regular"/>
                <a:cs typeface="TT Supermolot Regular"/>
              </a:rPr>
              <a:t>wodorowe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(gazowe)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czy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zakłady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prze- </a:t>
            </a:r>
            <a:r>
              <a:rPr sz="1200" spc="-25" dirty="0">
                <a:latin typeface="TT Supermolot Regular"/>
                <a:cs typeface="TT Supermolot Regular"/>
              </a:rPr>
              <a:t>mysłowe.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Po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drugie,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ze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względu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na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jego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niską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gęstość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energetyczną,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wodór </a:t>
            </a:r>
            <a:r>
              <a:rPr sz="1200" dirty="0">
                <a:latin typeface="TT Supermolot Regular"/>
                <a:cs typeface="TT Supermolot Regular"/>
              </a:rPr>
              <a:t>wymaga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specjalnych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metod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przechowywania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i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transportu,</a:t>
            </a:r>
            <a:r>
              <a:rPr sz="1200" dirty="0">
                <a:latin typeface="TT Supermolot Regular"/>
                <a:cs typeface="TT Supermolot Regular"/>
              </a:rPr>
              <a:t> takich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jak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wy- </a:t>
            </a:r>
            <a:r>
              <a:rPr sz="1200" dirty="0">
                <a:latin typeface="TT Supermolot Regular"/>
                <a:cs typeface="TT Supermolot Regular"/>
              </a:rPr>
              <a:t>sokociśnieniowe</a:t>
            </a:r>
            <a:r>
              <a:rPr sz="1200" spc="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zbiorniki,</a:t>
            </a:r>
            <a:r>
              <a:rPr sz="1200" spc="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kriogeniczne</a:t>
            </a:r>
            <a:r>
              <a:rPr sz="1200" spc="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chłodzenie</a:t>
            </a:r>
            <a:r>
              <a:rPr sz="1200" spc="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lub</a:t>
            </a:r>
            <a:r>
              <a:rPr sz="1200" spc="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konwersja</a:t>
            </a:r>
            <a:r>
              <a:rPr sz="1200" spc="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do</a:t>
            </a:r>
            <a:r>
              <a:rPr sz="1200" spc="20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in- </a:t>
            </a:r>
            <a:r>
              <a:rPr sz="1200" spc="-20" dirty="0">
                <a:latin typeface="TT Supermolot Regular"/>
                <a:cs typeface="TT Supermolot Regular"/>
              </a:rPr>
              <a:t>nych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nośników,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np.</a:t>
            </a:r>
            <a:r>
              <a:rPr sz="1200" spc="-20" dirty="0">
                <a:latin typeface="TT Supermolot Regular"/>
                <a:cs typeface="TT Supermolot Regular"/>
              </a:rPr>
              <a:t> amoniaku.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Po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trzecie, infrastruktura </a:t>
            </a:r>
            <a:r>
              <a:rPr sz="1200" spc="-10" dirty="0">
                <a:latin typeface="TT Supermolot Regular"/>
                <a:cs typeface="TT Supermolot Regular"/>
              </a:rPr>
              <a:t>do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transportu wo- </a:t>
            </a:r>
            <a:r>
              <a:rPr sz="1200" dirty="0">
                <a:latin typeface="TT Supermolot Regular"/>
                <a:cs typeface="TT Supermolot Regular"/>
              </a:rPr>
              <a:t>doru,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tym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rurociągi,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terminale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czy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systemy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transportu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morskiego,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musi </a:t>
            </a:r>
            <a:r>
              <a:rPr sz="1200" dirty="0">
                <a:latin typeface="TT Supermolot Regular"/>
                <a:cs typeface="TT Supermolot Regular"/>
              </a:rPr>
              <a:t>być</a:t>
            </a:r>
            <a:r>
              <a:rPr sz="1200" spc="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odpowiednio</a:t>
            </a:r>
            <a:r>
              <a:rPr sz="1200" spc="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rozwinięta,</a:t>
            </a:r>
            <a:r>
              <a:rPr sz="1200" spc="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aby</a:t>
            </a:r>
            <a:r>
              <a:rPr sz="1200" spc="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umożliwić</a:t>
            </a:r>
            <a:r>
              <a:rPr sz="1200" spc="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jego</a:t>
            </a:r>
            <a:r>
              <a:rPr sz="1200" spc="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masowe</a:t>
            </a:r>
            <a:r>
              <a:rPr sz="1200" spc="3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wykorzystanie. </a:t>
            </a:r>
            <a:r>
              <a:rPr sz="1200" dirty="0">
                <a:latin typeface="TT Supermolot Regular"/>
                <a:cs typeface="TT Supermolot Regular"/>
              </a:rPr>
              <a:t>Wodór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jest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łatwopalnym </a:t>
            </a:r>
            <a:r>
              <a:rPr sz="1200" spc="-10" dirty="0">
                <a:latin typeface="TT Supermolot Regular"/>
                <a:cs typeface="TT Supermolot Regular"/>
              </a:rPr>
              <a:t>gazem,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co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wymaga </a:t>
            </a:r>
            <a:r>
              <a:rPr sz="1200" spc="-25" dirty="0">
                <a:latin typeface="TT Supermolot Regular"/>
                <a:cs typeface="TT Supermolot Regular"/>
              </a:rPr>
              <a:t>zaawansowanych </a:t>
            </a:r>
            <a:r>
              <a:rPr sz="1200" spc="-10" dirty="0">
                <a:latin typeface="TT Supermolot Regular"/>
                <a:cs typeface="TT Supermolot Regular"/>
              </a:rPr>
              <a:t>technologii</a:t>
            </a:r>
            <a:r>
              <a:rPr sz="1200" spc="50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i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procedur,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aby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minimalizować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ryzyko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wycieków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i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wybuchów.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Ponadto,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roz- </a:t>
            </a:r>
            <a:r>
              <a:rPr sz="1200" dirty="0">
                <a:latin typeface="TT Supermolot Regular"/>
                <a:cs typeface="TT Supermolot Regular"/>
              </a:rPr>
              <a:t>wój</a:t>
            </a:r>
            <a:r>
              <a:rPr sz="1200" spc="-20" dirty="0">
                <a:latin typeface="TT Supermolot Regular"/>
                <a:cs typeface="TT Supermolot Regular"/>
              </a:rPr>
              <a:t> efektywnej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dystrybucji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i</a:t>
            </a:r>
            <a:r>
              <a:rPr sz="1200" spc="-20" dirty="0">
                <a:latin typeface="TT Supermolot Regular"/>
                <a:cs typeface="TT Supermolot Regular"/>
              </a:rPr>
              <a:t> transportu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wodoru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wpływa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na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koszt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końcowy tego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paliwa,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co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jest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istotne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dla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konkurencyjności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gospodarki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wodorowej.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73299" y="4062481"/>
            <a:ext cx="4732020" cy="100520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578610">
              <a:lnSpc>
                <a:spcPct val="100000"/>
              </a:lnSpc>
              <a:spcBef>
                <a:spcPts val="409"/>
              </a:spcBef>
            </a:pPr>
            <a:r>
              <a:rPr sz="1200" spc="-10" dirty="0">
                <a:solidFill>
                  <a:srgbClr val="3A9BDC"/>
                </a:solidFill>
                <a:latin typeface="TT Supermolot Bold"/>
                <a:cs typeface="TT Supermolot Bold"/>
              </a:rPr>
              <a:t>GAZOCIĄGI</a:t>
            </a:r>
            <a:endParaRPr sz="1200">
              <a:latin typeface="TT Supermolot Bold"/>
              <a:cs typeface="TT Supermolot Bold"/>
            </a:endParaRPr>
          </a:p>
          <a:p>
            <a:pPr marL="1578610" marR="5080">
              <a:lnSpc>
                <a:spcPts val="1500"/>
              </a:lnSpc>
              <a:spcBef>
                <a:spcPts val="60"/>
              </a:spcBef>
            </a:pPr>
            <a:r>
              <a:rPr sz="1000" dirty="0">
                <a:latin typeface="TT Supermolot Regular"/>
                <a:cs typeface="TT Supermolot Regular"/>
              </a:rPr>
              <a:t>Dzięki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rurociągom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można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przesyłać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mieszankę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spc="-20" dirty="0">
                <a:latin typeface="TT Supermolot Regular"/>
                <a:cs typeface="TT Supermolot Regular"/>
              </a:rPr>
              <a:t>gazu </a:t>
            </a:r>
            <a:r>
              <a:rPr sz="1000" dirty="0">
                <a:latin typeface="TT Supermolot Regular"/>
                <a:cs typeface="TT Supermolot Regular"/>
              </a:rPr>
              <a:t>ziemnego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i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wodoru.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Trzeba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jednak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zbadać</a:t>
            </a:r>
            <a:r>
              <a:rPr sz="1000" spc="-10" dirty="0">
                <a:latin typeface="TT Supermolot Regular"/>
                <a:cs typeface="TT Supermolot Regular"/>
              </a:rPr>
              <a:t> wytrzymałość</a:t>
            </a:r>
            <a:endParaRPr sz="1000">
              <a:latin typeface="TT Supermolot Regular"/>
              <a:cs typeface="TT Supermolot Regular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  <a:tabLst>
                <a:tab pos="1290955" algn="l"/>
                <a:tab pos="1578610" algn="l"/>
              </a:tabLst>
            </a:pPr>
            <a:r>
              <a:rPr sz="1200" u="sng" dirty="0">
                <a:uFill>
                  <a:solidFill>
                    <a:srgbClr val="000000"/>
                  </a:solidFill>
                </a:uFill>
                <a:latin typeface="TT Supermolot Regular"/>
                <a:cs typeface="TT Supermolot Regular"/>
              </a:rPr>
              <a:t>	</a:t>
            </a:r>
            <a:r>
              <a:rPr sz="1200" dirty="0">
                <a:latin typeface="TT Supermolot Regular"/>
                <a:cs typeface="TT Supermolot Regular"/>
              </a:rPr>
              <a:t>	</a:t>
            </a:r>
            <a:r>
              <a:rPr sz="1000" dirty="0">
                <a:latin typeface="TT Supermolot Regular"/>
                <a:cs typeface="TT Supermolot Regular"/>
              </a:rPr>
              <a:t>każdego odcinka gazociągu oraz odseparować </a:t>
            </a:r>
            <a:r>
              <a:rPr sz="1000" spc="-10" dirty="0">
                <a:latin typeface="TT Supermolot Regular"/>
                <a:cs typeface="TT Supermolot Regular"/>
              </a:rPr>
              <a:t>wodór</a:t>
            </a:r>
            <a:endParaRPr sz="1000">
              <a:latin typeface="TT Supermolot Regular"/>
              <a:cs typeface="TT Supermolot Regular"/>
            </a:endParaRPr>
          </a:p>
          <a:p>
            <a:pPr marL="1578610">
              <a:lnSpc>
                <a:spcPct val="100000"/>
              </a:lnSpc>
              <a:spcBef>
                <a:spcPts val="300"/>
              </a:spcBef>
            </a:pPr>
            <a:r>
              <a:rPr sz="1000" dirty="0">
                <a:latin typeface="TT Supermolot Regular"/>
                <a:cs typeface="TT Supermolot Regular"/>
              </a:rPr>
              <a:t>na końcu </a:t>
            </a:r>
            <a:r>
              <a:rPr sz="1000" spc="-10" dirty="0">
                <a:latin typeface="TT Supermolot Regular"/>
                <a:cs typeface="TT Supermolot Regular"/>
              </a:rPr>
              <a:t>węzła.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7300" y="5816605"/>
            <a:ext cx="4903470" cy="9702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 algn="just">
              <a:lnSpc>
                <a:spcPct val="104200"/>
              </a:lnSpc>
              <a:spcBef>
                <a:spcPts val="40"/>
              </a:spcBef>
            </a:pPr>
            <a:r>
              <a:rPr sz="1200" spc="-15" dirty="0">
                <a:latin typeface="TT Supermolot Regular"/>
                <a:cs typeface="TT Supermolot Regular"/>
              </a:rPr>
              <a:t>Należ</a:t>
            </a:r>
            <a:r>
              <a:rPr sz="1200" dirty="0">
                <a:latin typeface="TT Supermolot Regular"/>
                <a:cs typeface="TT Supermolot Regular"/>
              </a:rPr>
              <a:t>y</a:t>
            </a:r>
            <a:r>
              <a:rPr sz="1200" spc="-7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pamiętać,</a:t>
            </a:r>
            <a:r>
              <a:rPr sz="1200" spc="-75" dirty="0">
                <a:latin typeface="TT Supermolot Regular"/>
                <a:cs typeface="TT Supermolot Regular"/>
              </a:rPr>
              <a:t> </a:t>
            </a:r>
            <a:r>
              <a:rPr sz="1200" spc="-15" dirty="0">
                <a:latin typeface="TT Supermolot Regular"/>
                <a:cs typeface="TT Supermolot Regular"/>
              </a:rPr>
              <a:t>ż</a:t>
            </a:r>
            <a:r>
              <a:rPr sz="1200" dirty="0">
                <a:latin typeface="TT Supermolot Regular"/>
                <a:cs typeface="TT Supermolot Regular"/>
              </a:rPr>
              <a:t>e</a:t>
            </a:r>
            <a:r>
              <a:rPr sz="1200" spc="-7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świat</a:t>
            </a:r>
            <a:r>
              <a:rPr sz="1200" spc="-7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oparty</a:t>
            </a:r>
            <a:r>
              <a:rPr sz="1200" spc="-75" dirty="0">
                <a:latin typeface="TT Supermolot Regular"/>
                <a:cs typeface="TT Supermolot Regular"/>
              </a:rPr>
              <a:t> </a:t>
            </a:r>
            <a:r>
              <a:rPr sz="1200" spc="-15" dirty="0">
                <a:latin typeface="TT Supermolot Regular"/>
                <a:cs typeface="TT Supermolot Regular"/>
              </a:rPr>
              <a:t>n</a:t>
            </a:r>
            <a:r>
              <a:rPr sz="1200" dirty="0">
                <a:latin typeface="TT Supermolot Regular"/>
                <a:cs typeface="TT Supermolot Regular"/>
              </a:rPr>
              <a:t>a</a:t>
            </a:r>
            <a:r>
              <a:rPr sz="1200" spc="-7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ropie</a:t>
            </a:r>
            <a:r>
              <a:rPr sz="1200" spc="-7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i</a:t>
            </a:r>
            <a:r>
              <a:rPr sz="1200" spc="-75" dirty="0">
                <a:latin typeface="TT Supermolot Regular"/>
                <a:cs typeface="TT Supermolot Regular"/>
              </a:rPr>
              <a:t> </a:t>
            </a:r>
            <a:r>
              <a:rPr sz="1200" spc="-15" dirty="0">
                <a:latin typeface="TT Supermolot Regular"/>
                <a:cs typeface="TT Supermolot Regular"/>
              </a:rPr>
              <a:t>węgl</a:t>
            </a:r>
            <a:r>
              <a:rPr sz="1200" dirty="0">
                <a:latin typeface="TT Supermolot Regular"/>
                <a:cs typeface="TT Supermolot Regular"/>
              </a:rPr>
              <a:t>u</a:t>
            </a:r>
            <a:r>
              <a:rPr sz="1200" spc="-7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powstawał</a:t>
            </a:r>
            <a:r>
              <a:rPr sz="1200" spc="-75" dirty="0">
                <a:latin typeface="TT Supermolot Regular"/>
                <a:cs typeface="TT Supermolot Regular"/>
              </a:rPr>
              <a:t> </a:t>
            </a:r>
            <a:r>
              <a:rPr sz="1200" spc="-15" dirty="0">
                <a:latin typeface="TT Supermolot Regular"/>
                <a:cs typeface="TT Supermolot Regular"/>
              </a:rPr>
              <a:t>prze</a:t>
            </a:r>
            <a:r>
              <a:rPr sz="1200" dirty="0">
                <a:latin typeface="TT Supermolot Regular"/>
                <a:cs typeface="TT Supermolot Regular"/>
              </a:rPr>
              <a:t>z</a:t>
            </a:r>
            <a:r>
              <a:rPr sz="1200" spc="-75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ostatnie</a:t>
            </a:r>
            <a:r>
              <a:rPr sz="1200" spc="-20" dirty="0">
                <a:latin typeface="TT Supermolot Regular"/>
                <a:cs typeface="TT Supermolot Regular"/>
              </a:rPr>
              <a:t> 150</a:t>
            </a:r>
            <a:r>
              <a:rPr sz="1200" spc="20" dirty="0">
                <a:latin typeface="TT Supermolot Regular"/>
                <a:cs typeface="TT Supermolot Regular"/>
              </a:rPr>
              <a:t> </a:t>
            </a:r>
            <a:r>
              <a:rPr sz="1200" spc="-15" dirty="0">
                <a:latin typeface="TT Supermolot Regular"/>
                <a:cs typeface="TT Supermolot Regular"/>
              </a:rPr>
              <a:t>lat</a:t>
            </a:r>
            <a:r>
              <a:rPr sz="1200" dirty="0">
                <a:latin typeface="TT Supermolot Regular"/>
                <a:cs typeface="TT Supermolot Regular"/>
              </a:rPr>
              <a:t>.</a:t>
            </a:r>
            <a:r>
              <a:rPr sz="1200" spc="2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Transformacja</a:t>
            </a:r>
            <a:r>
              <a:rPr sz="1200" spc="2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energetyczna</a:t>
            </a:r>
            <a:r>
              <a:rPr sz="1200" spc="2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oparta</a:t>
            </a:r>
            <a:r>
              <a:rPr sz="1200" spc="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o</a:t>
            </a:r>
            <a:r>
              <a:rPr sz="1200" spc="20" dirty="0">
                <a:latin typeface="TT Supermolot Regular"/>
                <a:cs typeface="TT Supermolot Regular"/>
              </a:rPr>
              <a:t> </a:t>
            </a:r>
            <a:r>
              <a:rPr sz="1200" spc="-15" dirty="0">
                <a:latin typeface="TT Supermolot Regular"/>
                <a:cs typeface="TT Supermolot Regular"/>
              </a:rPr>
              <a:t>zrównoważon</a:t>
            </a:r>
            <a:r>
              <a:rPr sz="1200" dirty="0">
                <a:latin typeface="TT Supermolot Regular"/>
                <a:cs typeface="TT Supermolot Regular"/>
              </a:rPr>
              <a:t>e</a:t>
            </a:r>
            <a:r>
              <a:rPr sz="1200" spc="20" dirty="0">
                <a:latin typeface="TT Supermolot Regular"/>
                <a:cs typeface="TT Supermolot Regular"/>
              </a:rPr>
              <a:t> </a:t>
            </a:r>
            <a:r>
              <a:rPr sz="1200" spc="-15" dirty="0">
                <a:latin typeface="TT Supermolot Regular"/>
                <a:cs typeface="TT Supermolot Regular"/>
              </a:rPr>
              <a:t>technologie będzi</a:t>
            </a:r>
            <a:r>
              <a:rPr sz="1200" dirty="0">
                <a:latin typeface="TT Supermolot Regular"/>
                <a:cs typeface="TT Supermolot Regular"/>
              </a:rPr>
              <a:t>e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wymagać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prac,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15" dirty="0">
                <a:latin typeface="TT Supermolot Regular"/>
                <a:cs typeface="TT Supermolot Regular"/>
              </a:rPr>
              <a:t>któr</a:t>
            </a:r>
            <a:r>
              <a:rPr sz="1200" dirty="0">
                <a:latin typeface="TT Supermolot Regular"/>
                <a:cs typeface="TT Supermolot Regular"/>
              </a:rPr>
              <a:t>e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15" dirty="0">
                <a:latin typeface="TT Supermolot Regular"/>
                <a:cs typeface="TT Supermolot Regular"/>
              </a:rPr>
              <a:t>będ</a:t>
            </a:r>
            <a:r>
              <a:rPr sz="1200" dirty="0">
                <a:latin typeface="TT Supermolot Regular"/>
                <a:cs typeface="TT Supermolot Regular"/>
              </a:rPr>
              <a:t>ą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trwały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15" dirty="0">
                <a:latin typeface="TT Supermolot Regular"/>
                <a:cs typeface="TT Supermolot Regular"/>
              </a:rPr>
              <a:t>prze</a:t>
            </a:r>
            <a:r>
              <a:rPr sz="1200" dirty="0">
                <a:latin typeface="TT Supermolot Regular"/>
                <a:cs typeface="TT Supermolot Regular"/>
              </a:rPr>
              <a:t>z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15" dirty="0">
                <a:latin typeface="TT Supermolot Regular"/>
                <a:cs typeface="TT Supermolot Regular"/>
              </a:rPr>
              <a:t>najbliższ</a:t>
            </a:r>
            <a:r>
              <a:rPr sz="1200" dirty="0">
                <a:latin typeface="TT Supermolot Regular"/>
                <a:cs typeface="TT Supermolot Regular"/>
              </a:rPr>
              <a:t>e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dekady.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15" dirty="0">
                <a:latin typeface="TT Supermolot Regular"/>
                <a:cs typeface="TT Supermolot Regular"/>
              </a:rPr>
              <a:t>W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15" dirty="0">
                <a:latin typeface="TT Supermolot Regular"/>
                <a:cs typeface="TT Supermolot Regular"/>
              </a:rPr>
              <a:t>związ-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15" dirty="0">
                <a:latin typeface="TT Supermolot Regular"/>
                <a:cs typeface="TT Supermolot Regular"/>
              </a:rPr>
              <a:t>k</a:t>
            </a:r>
            <a:r>
              <a:rPr sz="1200" dirty="0">
                <a:latin typeface="TT Supermolot Regular"/>
                <a:cs typeface="TT Supermolot Regular"/>
              </a:rPr>
              <a:t>u</a:t>
            </a:r>
            <a:r>
              <a:rPr sz="1200" spc="6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</a:t>
            </a:r>
            <a:r>
              <a:rPr sz="1200" spc="6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czym,</a:t>
            </a:r>
            <a:r>
              <a:rPr sz="1200" spc="60" dirty="0">
                <a:latin typeface="TT Supermolot Regular"/>
                <a:cs typeface="TT Supermolot Regular"/>
              </a:rPr>
              <a:t> </a:t>
            </a:r>
            <a:r>
              <a:rPr sz="1200" spc="-15" dirty="0">
                <a:latin typeface="TT Supermolot Regular"/>
                <a:cs typeface="TT Supermolot Regular"/>
              </a:rPr>
              <a:t>należ</a:t>
            </a:r>
            <a:r>
              <a:rPr sz="1200" dirty="0">
                <a:latin typeface="TT Supermolot Regular"/>
                <a:cs typeface="TT Supermolot Regular"/>
              </a:rPr>
              <a:t>y</a:t>
            </a:r>
            <a:r>
              <a:rPr sz="1200" spc="6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</a:t>
            </a:r>
            <a:r>
              <a:rPr sz="1200" spc="60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maksymalnym</a:t>
            </a:r>
            <a:r>
              <a:rPr sz="1200" spc="60" dirty="0">
                <a:latin typeface="TT Supermolot Regular"/>
                <a:cs typeface="TT Supermolot Regular"/>
              </a:rPr>
              <a:t> </a:t>
            </a:r>
            <a:r>
              <a:rPr sz="1200" spc="-15" dirty="0">
                <a:latin typeface="TT Supermolot Regular"/>
                <a:cs typeface="TT Supermolot Regular"/>
              </a:rPr>
              <a:t>stopni</a:t>
            </a:r>
            <a:r>
              <a:rPr sz="1200" dirty="0">
                <a:latin typeface="TT Supermolot Regular"/>
                <a:cs typeface="TT Supermolot Regular"/>
              </a:rPr>
              <a:t>u</a:t>
            </a:r>
            <a:r>
              <a:rPr sz="1200" spc="6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wykorzystać</a:t>
            </a:r>
            <a:r>
              <a:rPr sz="1200" spc="6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istniejącą</a:t>
            </a:r>
            <a:r>
              <a:rPr sz="1200" spc="60" dirty="0">
                <a:latin typeface="TT Supermolot Regular"/>
                <a:cs typeface="TT Supermolot Regular"/>
              </a:rPr>
              <a:t> </a:t>
            </a:r>
            <a:r>
              <a:rPr sz="1200" spc="-15" dirty="0">
                <a:latin typeface="TT Supermolot Regular"/>
                <a:cs typeface="TT Supermolot Regular"/>
              </a:rPr>
              <a:t>ju</a:t>
            </a:r>
            <a:r>
              <a:rPr sz="1200" dirty="0">
                <a:latin typeface="TT Supermolot Regular"/>
                <a:cs typeface="TT Supermolot Regular"/>
              </a:rPr>
              <a:t>ż</a:t>
            </a:r>
            <a:r>
              <a:rPr sz="1200" spc="60" dirty="0">
                <a:latin typeface="TT Supermolot Regular"/>
                <a:cs typeface="TT Supermolot Regular"/>
              </a:rPr>
              <a:t> </a:t>
            </a:r>
            <a:r>
              <a:rPr sz="1200" spc="-15" dirty="0">
                <a:latin typeface="TT Supermolot Regular"/>
                <a:cs typeface="TT Supermolot Regular"/>
              </a:rPr>
              <a:t>in-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frastrukturę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(np.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gazową),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5" dirty="0">
                <a:latin typeface="TT Supermolot Regular"/>
                <a:cs typeface="TT Supermolot Regular"/>
              </a:rPr>
              <a:t>by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5" dirty="0">
                <a:latin typeface="TT Supermolot Regular"/>
                <a:cs typeface="TT Supermolot Regular"/>
              </a:rPr>
              <a:t>oszczędzi</a:t>
            </a:r>
            <a:r>
              <a:rPr sz="1200" dirty="0">
                <a:latin typeface="TT Supermolot Regular"/>
                <a:cs typeface="TT Supermolot Regular"/>
              </a:rPr>
              <a:t>ć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czas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i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nakłady</a:t>
            </a:r>
            <a:r>
              <a:rPr sz="1200" spc="-25" dirty="0">
                <a:latin typeface="TT Supermolot Regular"/>
                <a:cs typeface="TT Supermolot Regular"/>
              </a:rPr>
              <a:t> inwestycyjne.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7300" y="387355"/>
            <a:ext cx="46799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T Supermolot Regular"/>
                <a:cs typeface="TT Supermolot Regular"/>
              </a:rPr>
              <a:t>Scenariusz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nr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7 //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100" dirty="0">
                <a:latin typeface="TT Supermolot Bold"/>
                <a:cs typeface="TT Supermolot Bold"/>
              </a:rPr>
              <a:t>POZIOM PODSTAWOWY</a:t>
            </a:r>
            <a:r>
              <a:rPr sz="1100" spc="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// </a:t>
            </a:r>
            <a:r>
              <a:rPr sz="1200" spc="-10" dirty="0">
                <a:latin typeface="TT Supermolot Regular"/>
                <a:cs typeface="TT Supermolot Regular"/>
              </a:rPr>
              <a:t>Infrastruktura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wodorowa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59998" y="2739180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139299" y="2919481"/>
            <a:ext cx="2888615" cy="100520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200" dirty="0">
                <a:solidFill>
                  <a:srgbClr val="3A9BDC"/>
                </a:solidFill>
                <a:latin typeface="TT Supermolot Bold"/>
                <a:cs typeface="TT Supermolot Bold"/>
              </a:rPr>
              <a:t>WODOROWE</a:t>
            </a:r>
            <a:r>
              <a:rPr sz="1200" spc="-35" dirty="0">
                <a:solidFill>
                  <a:srgbClr val="3A9BDC"/>
                </a:solidFill>
                <a:latin typeface="TT Supermolot Bold"/>
                <a:cs typeface="TT Supermolot Bold"/>
              </a:rPr>
              <a:t> </a:t>
            </a:r>
            <a:r>
              <a:rPr sz="1200" dirty="0">
                <a:solidFill>
                  <a:srgbClr val="3A9BDC"/>
                </a:solidFill>
                <a:latin typeface="TT Supermolot Bold"/>
                <a:cs typeface="TT Supermolot Bold"/>
              </a:rPr>
              <a:t>TREAILERY</a:t>
            </a:r>
            <a:r>
              <a:rPr sz="1200" spc="-30" dirty="0">
                <a:solidFill>
                  <a:srgbClr val="3A9BDC"/>
                </a:solidFill>
                <a:latin typeface="TT Supermolot Bold"/>
                <a:cs typeface="TT Supermolot Bold"/>
              </a:rPr>
              <a:t> </a:t>
            </a:r>
            <a:r>
              <a:rPr sz="1200" spc="-10" dirty="0">
                <a:solidFill>
                  <a:srgbClr val="3A9BDC"/>
                </a:solidFill>
                <a:latin typeface="TT Supermolot Bold"/>
                <a:cs typeface="TT Supermolot Bold"/>
              </a:rPr>
              <a:t>(CYSTERNY)</a:t>
            </a:r>
            <a:endParaRPr sz="1200">
              <a:latin typeface="TT Supermolot Bold"/>
              <a:cs typeface="TT Supermolot Bold"/>
            </a:endParaRPr>
          </a:p>
          <a:p>
            <a:pPr marL="12700" marR="5080">
              <a:lnSpc>
                <a:spcPts val="1500"/>
              </a:lnSpc>
              <a:spcBef>
                <a:spcPts val="60"/>
              </a:spcBef>
            </a:pPr>
            <a:r>
              <a:rPr sz="1000" dirty="0">
                <a:latin typeface="TT Supermolot Regular"/>
                <a:cs typeface="TT Supermolot Regular"/>
              </a:rPr>
              <a:t>Transportują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wodór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w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postaci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sprężonego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gazu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spc="-25" dirty="0">
                <a:latin typeface="TT Supermolot Regular"/>
                <a:cs typeface="TT Supermolot Regular"/>
              </a:rPr>
              <a:t>lub </a:t>
            </a:r>
            <a:r>
              <a:rPr sz="1000" dirty="0">
                <a:latin typeface="TT Supermolot Regular"/>
                <a:cs typeface="TT Supermolot Regular"/>
              </a:rPr>
              <a:t>formie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skroplonej.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Nie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ma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potrzeby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budowy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nowej infrastruktury.</a:t>
            </a:r>
            <a:r>
              <a:rPr sz="1000" spc="1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Są</a:t>
            </a:r>
            <a:r>
              <a:rPr sz="1000" spc="1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opłacalne</a:t>
            </a:r>
            <a:r>
              <a:rPr sz="1000" spc="2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na</a:t>
            </a:r>
            <a:r>
              <a:rPr sz="1000" spc="1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krótkich</a:t>
            </a:r>
            <a:r>
              <a:rPr sz="1000" spc="20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odcinkach </a:t>
            </a:r>
            <a:r>
              <a:rPr sz="1000" dirty="0">
                <a:latin typeface="TT Supermolot Regular"/>
                <a:cs typeface="TT Supermolot Regular"/>
              </a:rPr>
              <a:t>–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do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200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spc="-25" dirty="0">
                <a:latin typeface="TT Supermolot Regular"/>
                <a:cs typeface="TT Supermolot Regular"/>
              </a:rPr>
              <a:t>km.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39299" y="5205481"/>
            <a:ext cx="2834640" cy="81470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200" spc="-10" dirty="0">
                <a:solidFill>
                  <a:srgbClr val="3A9BDC"/>
                </a:solidFill>
                <a:latin typeface="TT Supermolot Bold"/>
                <a:cs typeface="TT Supermolot Bold"/>
              </a:rPr>
              <a:t>TANKOWCE</a:t>
            </a:r>
            <a:endParaRPr sz="1200">
              <a:latin typeface="TT Supermolot Bold"/>
              <a:cs typeface="TT Supermolot Bold"/>
            </a:endParaRPr>
          </a:p>
          <a:p>
            <a:pPr marL="12700" marR="5080">
              <a:lnSpc>
                <a:spcPts val="1500"/>
              </a:lnSpc>
              <a:spcBef>
                <a:spcPts val="60"/>
              </a:spcBef>
            </a:pPr>
            <a:r>
              <a:rPr sz="1000" dirty="0">
                <a:latin typeface="TT Supermolot Regular"/>
                <a:cs typeface="TT Supermolot Regular"/>
              </a:rPr>
              <a:t>Istnieją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już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tankowce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do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transportu</a:t>
            </a:r>
            <a:r>
              <a:rPr sz="1000" spc="-10" dirty="0">
                <a:latin typeface="TT Supermolot Regular"/>
                <a:cs typeface="TT Supermolot Regular"/>
              </a:rPr>
              <a:t> skroplonego </a:t>
            </a:r>
            <a:r>
              <a:rPr sz="1000" dirty="0">
                <a:latin typeface="TT Supermolot Regular"/>
                <a:cs typeface="TT Supermolot Regular"/>
              </a:rPr>
              <a:t>gazu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zielonego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LNG. W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podobny sposób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może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spc="-25" dirty="0">
                <a:latin typeface="TT Supermolot Regular"/>
                <a:cs typeface="TT Supermolot Regular"/>
              </a:rPr>
              <a:t>być </a:t>
            </a:r>
            <a:r>
              <a:rPr sz="1000" dirty="0">
                <a:latin typeface="TT Supermolot Regular"/>
                <a:cs typeface="TT Supermolot Regular"/>
              </a:rPr>
              <a:t>schłodzony i transportowany </a:t>
            </a:r>
            <a:r>
              <a:rPr sz="1000" spc="-10" dirty="0">
                <a:latin typeface="TT Supermolot Regular"/>
                <a:cs typeface="TT Supermolot Regular"/>
              </a:rPr>
              <a:t>wodór.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39299" y="6157981"/>
            <a:ext cx="3128645" cy="81470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200" spc="-10" dirty="0">
                <a:solidFill>
                  <a:srgbClr val="3A9BDC"/>
                </a:solidFill>
                <a:latin typeface="TT Supermolot Bold"/>
                <a:cs typeface="TT Supermolot Bold"/>
              </a:rPr>
              <a:t>WODOROCIĄGI</a:t>
            </a:r>
            <a:endParaRPr sz="1200">
              <a:latin typeface="TT Supermolot Bold"/>
              <a:cs typeface="TT Supermolot Bold"/>
            </a:endParaRPr>
          </a:p>
          <a:p>
            <a:pPr marL="12700" marR="5080">
              <a:lnSpc>
                <a:spcPts val="1500"/>
              </a:lnSpc>
              <a:spcBef>
                <a:spcPts val="60"/>
              </a:spcBef>
            </a:pPr>
            <a:r>
              <a:rPr sz="1000" dirty="0">
                <a:latin typeface="TT Supermolot Regular"/>
                <a:cs typeface="TT Supermolot Regular"/>
              </a:rPr>
              <a:t>Dedykowane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rurociągi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do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przesyłu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czystego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wodoru. </a:t>
            </a:r>
            <a:r>
              <a:rPr sz="1000" dirty="0">
                <a:latin typeface="TT Supermolot Regular"/>
                <a:cs typeface="TT Supermolot Regular"/>
              </a:rPr>
              <a:t>Wodorociągi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są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zoptymalizowane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do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przesyłu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wodoru, </a:t>
            </a:r>
            <a:r>
              <a:rPr sz="1000" dirty="0">
                <a:latin typeface="TT Supermolot Regular"/>
                <a:cs typeface="TT Supermolot Regular"/>
              </a:rPr>
              <a:t>pod kątem ciśnienia, materiału i odbiorców </a:t>
            </a:r>
            <a:r>
              <a:rPr sz="1000" spc="-10" dirty="0">
                <a:latin typeface="TT Supermolot Regular"/>
                <a:cs typeface="TT Supermolot Regular"/>
              </a:rPr>
              <a:t>końcowych.</a:t>
            </a:r>
            <a:endParaRPr sz="1000">
              <a:latin typeface="TT Supermolot Regular"/>
              <a:cs typeface="TT Supermolot Regular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23893" y="3176517"/>
            <a:ext cx="1271841" cy="507978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6265207" y="3223390"/>
            <a:ext cx="238760" cy="2184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5"/>
              </a:spcBef>
            </a:pPr>
            <a:r>
              <a:rPr sz="1250" spc="-25" dirty="0">
                <a:latin typeface="TT Supermolot Bold"/>
                <a:cs typeface="TT Supermolot Bold"/>
              </a:rPr>
              <a:t>H</a:t>
            </a:r>
            <a:r>
              <a:rPr sz="1050" spc="-37" baseline="-15873" dirty="0">
                <a:latin typeface="TT Supermolot Bold"/>
                <a:cs typeface="TT Supermolot Bold"/>
              </a:rPr>
              <a:t>2</a:t>
            </a:r>
            <a:endParaRPr sz="1050" baseline="-15873">
              <a:latin typeface="TT Supermolot Bold"/>
              <a:cs typeface="TT Supermolot Bold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809395" y="4338011"/>
            <a:ext cx="901065" cy="558165"/>
            <a:chOff x="5809395" y="4338011"/>
            <a:chExt cx="901065" cy="558165"/>
          </a:xfrm>
        </p:grpSpPr>
        <p:sp>
          <p:nvSpPr>
            <p:cNvPr id="16" name="object 16"/>
            <p:cNvSpPr/>
            <p:nvPr/>
          </p:nvSpPr>
          <p:spPr>
            <a:xfrm>
              <a:off x="6200265" y="4459525"/>
              <a:ext cx="415925" cy="374015"/>
            </a:xfrm>
            <a:custGeom>
              <a:avLst/>
              <a:gdLst/>
              <a:ahLst/>
              <a:cxnLst/>
              <a:rect l="l" t="t" r="r" b="b"/>
              <a:pathLst>
                <a:path w="415925" h="374014">
                  <a:moveTo>
                    <a:pt x="415416" y="373760"/>
                  </a:moveTo>
                  <a:lnTo>
                    <a:pt x="415416" y="83527"/>
                  </a:lnTo>
                  <a:lnTo>
                    <a:pt x="408854" y="51017"/>
                  </a:lnTo>
                  <a:lnTo>
                    <a:pt x="390955" y="24466"/>
                  </a:lnTo>
                  <a:lnTo>
                    <a:pt x="364405" y="6564"/>
                  </a:lnTo>
                  <a:lnTo>
                    <a:pt x="331889" y="0"/>
                  </a:lnTo>
                  <a:lnTo>
                    <a:pt x="0" y="0"/>
                  </a:lnTo>
                </a:path>
              </a:pathLst>
            </a:custGeom>
            <a:ln w="1252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211721" y="4459525"/>
              <a:ext cx="404495" cy="374015"/>
            </a:xfrm>
            <a:custGeom>
              <a:avLst/>
              <a:gdLst/>
              <a:ahLst/>
              <a:cxnLst/>
              <a:rect l="l" t="t" r="r" b="b"/>
              <a:pathLst>
                <a:path w="404495" h="374014">
                  <a:moveTo>
                    <a:pt x="403961" y="373760"/>
                  </a:moveTo>
                  <a:lnTo>
                    <a:pt x="403961" y="83527"/>
                  </a:lnTo>
                  <a:lnTo>
                    <a:pt x="397398" y="51017"/>
                  </a:lnTo>
                  <a:lnTo>
                    <a:pt x="379499" y="24466"/>
                  </a:lnTo>
                  <a:lnTo>
                    <a:pt x="352949" y="6564"/>
                  </a:lnTo>
                  <a:lnTo>
                    <a:pt x="320433" y="0"/>
                  </a:lnTo>
                  <a:lnTo>
                    <a:pt x="0" y="0"/>
                  </a:lnTo>
                </a:path>
              </a:pathLst>
            </a:custGeom>
            <a:ln w="100177">
              <a:solidFill>
                <a:srgbClr val="3A9B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518706" y="4811353"/>
              <a:ext cx="185420" cy="22225"/>
            </a:xfrm>
            <a:custGeom>
              <a:avLst/>
              <a:gdLst/>
              <a:ahLst/>
              <a:cxnLst/>
              <a:rect l="l" t="t" r="r" b="b"/>
              <a:pathLst>
                <a:path w="185420" h="22225">
                  <a:moveTo>
                    <a:pt x="163334" y="0"/>
                  </a:moveTo>
                  <a:lnTo>
                    <a:pt x="21932" y="0"/>
                  </a:lnTo>
                  <a:lnTo>
                    <a:pt x="13394" y="1723"/>
                  </a:lnTo>
                  <a:lnTo>
                    <a:pt x="6423" y="6423"/>
                  </a:lnTo>
                  <a:lnTo>
                    <a:pt x="1723" y="13394"/>
                  </a:lnTo>
                  <a:lnTo>
                    <a:pt x="0" y="21932"/>
                  </a:lnTo>
                  <a:lnTo>
                    <a:pt x="185267" y="21932"/>
                  </a:lnTo>
                  <a:lnTo>
                    <a:pt x="183544" y="13394"/>
                  </a:lnTo>
                  <a:lnTo>
                    <a:pt x="178844" y="6423"/>
                  </a:lnTo>
                  <a:lnTo>
                    <a:pt x="171873" y="1723"/>
                  </a:lnTo>
                  <a:lnTo>
                    <a:pt x="163334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518706" y="4811353"/>
              <a:ext cx="185420" cy="22225"/>
            </a:xfrm>
            <a:custGeom>
              <a:avLst/>
              <a:gdLst/>
              <a:ahLst/>
              <a:cxnLst/>
              <a:rect l="l" t="t" r="r" b="b"/>
              <a:pathLst>
                <a:path w="185420" h="22225">
                  <a:moveTo>
                    <a:pt x="0" y="21932"/>
                  </a:moveTo>
                  <a:lnTo>
                    <a:pt x="1723" y="13394"/>
                  </a:lnTo>
                  <a:lnTo>
                    <a:pt x="6423" y="6423"/>
                  </a:lnTo>
                  <a:lnTo>
                    <a:pt x="13394" y="1723"/>
                  </a:lnTo>
                  <a:lnTo>
                    <a:pt x="21932" y="0"/>
                  </a:lnTo>
                  <a:lnTo>
                    <a:pt x="163334" y="0"/>
                  </a:lnTo>
                  <a:lnTo>
                    <a:pt x="171873" y="1723"/>
                  </a:lnTo>
                  <a:lnTo>
                    <a:pt x="178844" y="6423"/>
                  </a:lnTo>
                  <a:lnTo>
                    <a:pt x="183544" y="13394"/>
                  </a:lnTo>
                  <a:lnTo>
                    <a:pt x="185267" y="21932"/>
                  </a:lnTo>
                </a:path>
              </a:pathLst>
            </a:custGeom>
            <a:ln w="125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908290" y="4459525"/>
              <a:ext cx="335915" cy="374015"/>
            </a:xfrm>
            <a:custGeom>
              <a:avLst/>
              <a:gdLst/>
              <a:ahLst/>
              <a:cxnLst/>
              <a:rect l="l" t="t" r="r" b="b"/>
              <a:pathLst>
                <a:path w="335914" h="374014">
                  <a:moveTo>
                    <a:pt x="0" y="373760"/>
                  </a:moveTo>
                  <a:lnTo>
                    <a:pt x="0" y="83527"/>
                  </a:lnTo>
                  <a:lnTo>
                    <a:pt x="6562" y="51017"/>
                  </a:lnTo>
                  <a:lnTo>
                    <a:pt x="24461" y="24466"/>
                  </a:lnTo>
                  <a:lnTo>
                    <a:pt x="51011" y="6564"/>
                  </a:lnTo>
                  <a:lnTo>
                    <a:pt x="83527" y="0"/>
                  </a:lnTo>
                  <a:lnTo>
                    <a:pt x="335648" y="0"/>
                  </a:lnTo>
                </a:path>
              </a:pathLst>
            </a:custGeom>
            <a:ln w="1252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908290" y="4459525"/>
              <a:ext cx="335915" cy="374015"/>
            </a:xfrm>
            <a:custGeom>
              <a:avLst/>
              <a:gdLst/>
              <a:ahLst/>
              <a:cxnLst/>
              <a:rect l="l" t="t" r="r" b="b"/>
              <a:pathLst>
                <a:path w="335914" h="374014">
                  <a:moveTo>
                    <a:pt x="0" y="373760"/>
                  </a:moveTo>
                  <a:lnTo>
                    <a:pt x="0" y="83527"/>
                  </a:lnTo>
                  <a:lnTo>
                    <a:pt x="6562" y="51017"/>
                  </a:lnTo>
                  <a:lnTo>
                    <a:pt x="24461" y="24466"/>
                  </a:lnTo>
                  <a:lnTo>
                    <a:pt x="51011" y="6564"/>
                  </a:lnTo>
                  <a:lnTo>
                    <a:pt x="83527" y="0"/>
                  </a:lnTo>
                  <a:lnTo>
                    <a:pt x="335648" y="0"/>
                  </a:lnTo>
                </a:path>
              </a:pathLst>
            </a:custGeom>
            <a:ln w="100177">
              <a:solidFill>
                <a:srgbClr val="3A9B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815656" y="4811353"/>
              <a:ext cx="185420" cy="22225"/>
            </a:xfrm>
            <a:custGeom>
              <a:avLst/>
              <a:gdLst/>
              <a:ahLst/>
              <a:cxnLst/>
              <a:rect l="l" t="t" r="r" b="b"/>
              <a:pathLst>
                <a:path w="185420" h="22225">
                  <a:moveTo>
                    <a:pt x="163334" y="0"/>
                  </a:moveTo>
                  <a:lnTo>
                    <a:pt x="21932" y="0"/>
                  </a:lnTo>
                  <a:lnTo>
                    <a:pt x="13394" y="1723"/>
                  </a:lnTo>
                  <a:lnTo>
                    <a:pt x="6423" y="6423"/>
                  </a:lnTo>
                  <a:lnTo>
                    <a:pt x="1723" y="13394"/>
                  </a:lnTo>
                  <a:lnTo>
                    <a:pt x="0" y="21932"/>
                  </a:lnTo>
                  <a:lnTo>
                    <a:pt x="185267" y="21932"/>
                  </a:lnTo>
                  <a:lnTo>
                    <a:pt x="183544" y="13394"/>
                  </a:lnTo>
                  <a:lnTo>
                    <a:pt x="178844" y="6423"/>
                  </a:lnTo>
                  <a:lnTo>
                    <a:pt x="171873" y="1723"/>
                  </a:lnTo>
                  <a:lnTo>
                    <a:pt x="163334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815656" y="4811353"/>
              <a:ext cx="185420" cy="22225"/>
            </a:xfrm>
            <a:custGeom>
              <a:avLst/>
              <a:gdLst/>
              <a:ahLst/>
              <a:cxnLst/>
              <a:rect l="l" t="t" r="r" b="b"/>
              <a:pathLst>
                <a:path w="185420" h="22225">
                  <a:moveTo>
                    <a:pt x="185267" y="21932"/>
                  </a:moveTo>
                  <a:lnTo>
                    <a:pt x="183544" y="13394"/>
                  </a:lnTo>
                  <a:lnTo>
                    <a:pt x="178844" y="6423"/>
                  </a:lnTo>
                  <a:lnTo>
                    <a:pt x="171873" y="1723"/>
                  </a:lnTo>
                  <a:lnTo>
                    <a:pt x="163334" y="0"/>
                  </a:lnTo>
                  <a:lnTo>
                    <a:pt x="21932" y="0"/>
                  </a:lnTo>
                  <a:lnTo>
                    <a:pt x="13394" y="1723"/>
                  </a:lnTo>
                  <a:lnTo>
                    <a:pt x="6423" y="6423"/>
                  </a:lnTo>
                  <a:lnTo>
                    <a:pt x="1723" y="13394"/>
                  </a:lnTo>
                  <a:lnTo>
                    <a:pt x="0" y="21932"/>
                  </a:lnTo>
                </a:path>
              </a:pathLst>
            </a:custGeom>
            <a:ln w="125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38868" y="4347225"/>
              <a:ext cx="241898" cy="241897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6138868" y="4347225"/>
              <a:ext cx="241935" cy="241935"/>
            </a:xfrm>
            <a:custGeom>
              <a:avLst/>
              <a:gdLst/>
              <a:ahLst/>
              <a:cxnLst/>
              <a:rect l="l" t="t" r="r" b="b"/>
              <a:pathLst>
                <a:path w="241935" h="241935">
                  <a:moveTo>
                    <a:pt x="168608" y="232077"/>
                  </a:moveTo>
                  <a:lnTo>
                    <a:pt x="208121" y="204789"/>
                  </a:lnTo>
                  <a:lnTo>
                    <a:pt x="233230" y="165823"/>
                  </a:lnTo>
                  <a:lnTo>
                    <a:pt x="241898" y="120286"/>
                  </a:lnTo>
                  <a:lnTo>
                    <a:pt x="232083" y="73289"/>
                  </a:lnTo>
                  <a:lnTo>
                    <a:pt x="204795" y="33776"/>
                  </a:lnTo>
                  <a:lnTo>
                    <a:pt x="165827" y="8667"/>
                  </a:lnTo>
                  <a:lnTo>
                    <a:pt x="120287" y="0"/>
                  </a:lnTo>
                  <a:lnTo>
                    <a:pt x="73282" y="9814"/>
                  </a:lnTo>
                  <a:lnTo>
                    <a:pt x="33775" y="37102"/>
                  </a:lnTo>
                  <a:lnTo>
                    <a:pt x="8666" y="76069"/>
                  </a:lnTo>
                  <a:lnTo>
                    <a:pt x="0" y="121605"/>
                  </a:lnTo>
                  <a:lnTo>
                    <a:pt x="9820" y="168603"/>
                  </a:lnTo>
                  <a:lnTo>
                    <a:pt x="37101" y="208117"/>
                  </a:lnTo>
                  <a:lnTo>
                    <a:pt x="76065" y="233230"/>
                  </a:lnTo>
                  <a:lnTo>
                    <a:pt x="121604" y="241897"/>
                  </a:lnTo>
                  <a:lnTo>
                    <a:pt x="168608" y="232077"/>
                  </a:lnTo>
                  <a:close/>
                </a:path>
              </a:pathLst>
            </a:custGeom>
            <a:ln w="184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65078" y="4373431"/>
              <a:ext cx="189473" cy="189478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6452705" y="4366269"/>
              <a:ext cx="44450" cy="185420"/>
            </a:xfrm>
            <a:custGeom>
              <a:avLst/>
              <a:gdLst/>
              <a:ahLst/>
              <a:cxnLst/>
              <a:rect l="l" t="t" r="r" b="b"/>
              <a:pathLst>
                <a:path w="44450" h="185420">
                  <a:moveTo>
                    <a:pt x="21932" y="0"/>
                  </a:moveTo>
                  <a:lnTo>
                    <a:pt x="13394" y="1723"/>
                  </a:lnTo>
                  <a:lnTo>
                    <a:pt x="6423" y="6423"/>
                  </a:lnTo>
                  <a:lnTo>
                    <a:pt x="1723" y="13394"/>
                  </a:lnTo>
                  <a:lnTo>
                    <a:pt x="0" y="21932"/>
                  </a:lnTo>
                  <a:lnTo>
                    <a:pt x="0" y="163334"/>
                  </a:lnTo>
                  <a:lnTo>
                    <a:pt x="1723" y="171873"/>
                  </a:lnTo>
                  <a:lnTo>
                    <a:pt x="6423" y="178844"/>
                  </a:lnTo>
                  <a:lnTo>
                    <a:pt x="13394" y="183544"/>
                  </a:lnTo>
                  <a:lnTo>
                    <a:pt x="21932" y="185267"/>
                  </a:lnTo>
                  <a:lnTo>
                    <a:pt x="30473" y="183544"/>
                  </a:lnTo>
                  <a:lnTo>
                    <a:pt x="37449" y="178844"/>
                  </a:lnTo>
                  <a:lnTo>
                    <a:pt x="42153" y="171873"/>
                  </a:lnTo>
                  <a:lnTo>
                    <a:pt x="43878" y="163334"/>
                  </a:lnTo>
                  <a:lnTo>
                    <a:pt x="43878" y="21932"/>
                  </a:lnTo>
                  <a:lnTo>
                    <a:pt x="42153" y="13394"/>
                  </a:lnTo>
                  <a:lnTo>
                    <a:pt x="37449" y="6423"/>
                  </a:lnTo>
                  <a:lnTo>
                    <a:pt x="30473" y="1723"/>
                  </a:lnTo>
                  <a:lnTo>
                    <a:pt x="21932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452705" y="4366269"/>
              <a:ext cx="44450" cy="185420"/>
            </a:xfrm>
            <a:custGeom>
              <a:avLst/>
              <a:gdLst/>
              <a:ahLst/>
              <a:cxnLst/>
              <a:rect l="l" t="t" r="r" b="b"/>
              <a:pathLst>
                <a:path w="44450" h="185420">
                  <a:moveTo>
                    <a:pt x="21932" y="185267"/>
                  </a:moveTo>
                  <a:lnTo>
                    <a:pt x="30473" y="183544"/>
                  </a:lnTo>
                  <a:lnTo>
                    <a:pt x="37449" y="178844"/>
                  </a:lnTo>
                  <a:lnTo>
                    <a:pt x="42153" y="171873"/>
                  </a:lnTo>
                  <a:lnTo>
                    <a:pt x="43878" y="163334"/>
                  </a:lnTo>
                  <a:lnTo>
                    <a:pt x="43878" y="21932"/>
                  </a:lnTo>
                  <a:lnTo>
                    <a:pt x="42153" y="13394"/>
                  </a:lnTo>
                  <a:lnTo>
                    <a:pt x="37449" y="6423"/>
                  </a:lnTo>
                  <a:lnTo>
                    <a:pt x="30473" y="1723"/>
                  </a:lnTo>
                  <a:lnTo>
                    <a:pt x="21932" y="0"/>
                  </a:lnTo>
                  <a:lnTo>
                    <a:pt x="13394" y="1723"/>
                  </a:lnTo>
                  <a:lnTo>
                    <a:pt x="6423" y="6423"/>
                  </a:lnTo>
                  <a:lnTo>
                    <a:pt x="1723" y="13394"/>
                  </a:lnTo>
                  <a:lnTo>
                    <a:pt x="0" y="21932"/>
                  </a:lnTo>
                  <a:lnTo>
                    <a:pt x="0" y="163334"/>
                  </a:lnTo>
                  <a:lnTo>
                    <a:pt x="1723" y="171873"/>
                  </a:lnTo>
                  <a:lnTo>
                    <a:pt x="6423" y="178844"/>
                  </a:lnTo>
                  <a:lnTo>
                    <a:pt x="13394" y="183544"/>
                  </a:lnTo>
                  <a:lnTo>
                    <a:pt x="21932" y="185267"/>
                  </a:lnTo>
                  <a:close/>
                </a:path>
              </a:pathLst>
            </a:custGeom>
            <a:ln w="125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037770" y="4366269"/>
              <a:ext cx="44450" cy="185420"/>
            </a:xfrm>
            <a:custGeom>
              <a:avLst/>
              <a:gdLst/>
              <a:ahLst/>
              <a:cxnLst/>
              <a:rect l="l" t="t" r="r" b="b"/>
              <a:pathLst>
                <a:path w="44450" h="185420">
                  <a:moveTo>
                    <a:pt x="21945" y="0"/>
                  </a:moveTo>
                  <a:lnTo>
                    <a:pt x="13405" y="1723"/>
                  </a:lnTo>
                  <a:lnTo>
                    <a:pt x="6429" y="6423"/>
                  </a:lnTo>
                  <a:lnTo>
                    <a:pt x="1725" y="13394"/>
                  </a:lnTo>
                  <a:lnTo>
                    <a:pt x="0" y="21932"/>
                  </a:lnTo>
                  <a:lnTo>
                    <a:pt x="0" y="163334"/>
                  </a:lnTo>
                  <a:lnTo>
                    <a:pt x="1725" y="171873"/>
                  </a:lnTo>
                  <a:lnTo>
                    <a:pt x="6429" y="178844"/>
                  </a:lnTo>
                  <a:lnTo>
                    <a:pt x="13405" y="183544"/>
                  </a:lnTo>
                  <a:lnTo>
                    <a:pt x="21945" y="185267"/>
                  </a:lnTo>
                  <a:lnTo>
                    <a:pt x="30483" y="183544"/>
                  </a:lnTo>
                  <a:lnTo>
                    <a:pt x="37455" y="178844"/>
                  </a:lnTo>
                  <a:lnTo>
                    <a:pt x="42155" y="171873"/>
                  </a:lnTo>
                  <a:lnTo>
                    <a:pt x="43878" y="163334"/>
                  </a:lnTo>
                  <a:lnTo>
                    <a:pt x="43878" y="21932"/>
                  </a:lnTo>
                  <a:lnTo>
                    <a:pt x="42155" y="13394"/>
                  </a:lnTo>
                  <a:lnTo>
                    <a:pt x="37455" y="6423"/>
                  </a:lnTo>
                  <a:lnTo>
                    <a:pt x="30483" y="1723"/>
                  </a:lnTo>
                  <a:lnTo>
                    <a:pt x="21945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037770" y="4366269"/>
              <a:ext cx="44450" cy="185420"/>
            </a:xfrm>
            <a:custGeom>
              <a:avLst/>
              <a:gdLst/>
              <a:ahLst/>
              <a:cxnLst/>
              <a:rect l="l" t="t" r="r" b="b"/>
              <a:pathLst>
                <a:path w="44450" h="185420">
                  <a:moveTo>
                    <a:pt x="21945" y="185267"/>
                  </a:moveTo>
                  <a:lnTo>
                    <a:pt x="30483" y="183544"/>
                  </a:lnTo>
                  <a:lnTo>
                    <a:pt x="37455" y="178844"/>
                  </a:lnTo>
                  <a:lnTo>
                    <a:pt x="42155" y="171873"/>
                  </a:lnTo>
                  <a:lnTo>
                    <a:pt x="43878" y="163334"/>
                  </a:lnTo>
                  <a:lnTo>
                    <a:pt x="43878" y="21932"/>
                  </a:lnTo>
                  <a:lnTo>
                    <a:pt x="42155" y="13394"/>
                  </a:lnTo>
                  <a:lnTo>
                    <a:pt x="37455" y="6423"/>
                  </a:lnTo>
                  <a:lnTo>
                    <a:pt x="30483" y="1723"/>
                  </a:lnTo>
                  <a:lnTo>
                    <a:pt x="21945" y="0"/>
                  </a:lnTo>
                  <a:lnTo>
                    <a:pt x="13405" y="1723"/>
                  </a:lnTo>
                  <a:lnTo>
                    <a:pt x="6429" y="6423"/>
                  </a:lnTo>
                  <a:lnTo>
                    <a:pt x="1725" y="13394"/>
                  </a:lnTo>
                  <a:lnTo>
                    <a:pt x="0" y="21932"/>
                  </a:lnTo>
                  <a:lnTo>
                    <a:pt x="0" y="163334"/>
                  </a:lnTo>
                  <a:lnTo>
                    <a:pt x="1725" y="171873"/>
                  </a:lnTo>
                  <a:lnTo>
                    <a:pt x="6429" y="178844"/>
                  </a:lnTo>
                  <a:lnTo>
                    <a:pt x="13405" y="183544"/>
                  </a:lnTo>
                  <a:lnTo>
                    <a:pt x="21945" y="185267"/>
                  </a:lnTo>
                  <a:close/>
                </a:path>
              </a:pathLst>
            </a:custGeom>
            <a:ln w="125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5623897" y="5302658"/>
            <a:ext cx="1271905" cy="494665"/>
            <a:chOff x="5623897" y="5302658"/>
            <a:chExt cx="1271905" cy="494665"/>
          </a:xfrm>
        </p:grpSpPr>
        <p:pic>
          <p:nvPicPr>
            <p:cNvPr id="32" name="object 3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46526" y="5512272"/>
              <a:ext cx="222783" cy="13932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96659" y="5534860"/>
              <a:ext cx="222770" cy="116734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5820626" y="5302668"/>
              <a:ext cx="91440" cy="148590"/>
            </a:xfrm>
            <a:custGeom>
              <a:avLst/>
              <a:gdLst/>
              <a:ahLst/>
              <a:cxnLst/>
              <a:rect l="l" t="t" r="r" b="b"/>
              <a:pathLst>
                <a:path w="91439" h="148589">
                  <a:moveTo>
                    <a:pt x="91122" y="19710"/>
                  </a:moveTo>
                  <a:lnTo>
                    <a:pt x="51993" y="19710"/>
                  </a:lnTo>
                  <a:lnTo>
                    <a:pt x="51993" y="9499"/>
                  </a:lnTo>
                  <a:lnTo>
                    <a:pt x="71793" y="9499"/>
                  </a:lnTo>
                  <a:lnTo>
                    <a:pt x="73914" y="7378"/>
                  </a:lnTo>
                  <a:lnTo>
                    <a:pt x="73914" y="2120"/>
                  </a:lnTo>
                  <a:lnTo>
                    <a:pt x="71793" y="0"/>
                  </a:lnTo>
                  <a:lnTo>
                    <a:pt x="19342" y="0"/>
                  </a:lnTo>
                  <a:lnTo>
                    <a:pt x="17208" y="2120"/>
                  </a:lnTo>
                  <a:lnTo>
                    <a:pt x="17208" y="7378"/>
                  </a:lnTo>
                  <a:lnTo>
                    <a:pt x="19342" y="9499"/>
                  </a:lnTo>
                  <a:lnTo>
                    <a:pt x="21958" y="9499"/>
                  </a:lnTo>
                  <a:lnTo>
                    <a:pt x="39141" y="9499"/>
                  </a:lnTo>
                  <a:lnTo>
                    <a:pt x="39141" y="19710"/>
                  </a:lnTo>
                  <a:lnTo>
                    <a:pt x="0" y="19710"/>
                  </a:lnTo>
                  <a:lnTo>
                    <a:pt x="0" y="38709"/>
                  </a:lnTo>
                  <a:lnTo>
                    <a:pt x="39141" y="38709"/>
                  </a:lnTo>
                  <a:lnTo>
                    <a:pt x="39141" y="99136"/>
                  </a:lnTo>
                  <a:lnTo>
                    <a:pt x="36068" y="99136"/>
                  </a:lnTo>
                  <a:lnTo>
                    <a:pt x="36068" y="148196"/>
                  </a:lnTo>
                  <a:lnTo>
                    <a:pt x="39141" y="148196"/>
                  </a:lnTo>
                  <a:lnTo>
                    <a:pt x="51993" y="148196"/>
                  </a:lnTo>
                  <a:lnTo>
                    <a:pt x="55067" y="148196"/>
                  </a:lnTo>
                  <a:lnTo>
                    <a:pt x="55067" y="99136"/>
                  </a:lnTo>
                  <a:lnTo>
                    <a:pt x="51993" y="99136"/>
                  </a:lnTo>
                  <a:lnTo>
                    <a:pt x="51993" y="38709"/>
                  </a:lnTo>
                  <a:lnTo>
                    <a:pt x="91122" y="38709"/>
                  </a:lnTo>
                  <a:lnTo>
                    <a:pt x="91122" y="197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746257" y="5600725"/>
              <a:ext cx="1091565" cy="176530"/>
            </a:xfrm>
            <a:custGeom>
              <a:avLst/>
              <a:gdLst/>
              <a:ahLst/>
              <a:cxnLst/>
              <a:rect l="l" t="t" r="r" b="b"/>
              <a:pathLst>
                <a:path w="1091565" h="176529">
                  <a:moveTo>
                    <a:pt x="1088313" y="0"/>
                  </a:moveTo>
                  <a:lnTo>
                    <a:pt x="1083005" y="0"/>
                  </a:lnTo>
                  <a:lnTo>
                    <a:pt x="895553" y="0"/>
                  </a:lnTo>
                  <a:lnTo>
                    <a:pt x="893533" y="1003"/>
                  </a:lnTo>
                  <a:lnTo>
                    <a:pt x="855143" y="38901"/>
                  </a:lnTo>
                  <a:lnTo>
                    <a:pt x="821169" y="46926"/>
                  </a:lnTo>
                  <a:lnTo>
                    <a:pt x="3035" y="46926"/>
                  </a:lnTo>
                  <a:lnTo>
                    <a:pt x="0" y="49961"/>
                  </a:lnTo>
                  <a:lnTo>
                    <a:pt x="0" y="133032"/>
                  </a:lnTo>
                  <a:lnTo>
                    <a:pt x="2946" y="136042"/>
                  </a:lnTo>
                  <a:lnTo>
                    <a:pt x="35102" y="136448"/>
                  </a:lnTo>
                  <a:lnTo>
                    <a:pt x="41033" y="175958"/>
                  </a:lnTo>
                  <a:lnTo>
                    <a:pt x="985227" y="175958"/>
                  </a:lnTo>
                  <a:lnTo>
                    <a:pt x="1091565" y="5829"/>
                  </a:lnTo>
                  <a:lnTo>
                    <a:pt x="1088313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746267" y="5713196"/>
              <a:ext cx="1025525" cy="63500"/>
            </a:xfrm>
            <a:custGeom>
              <a:avLst/>
              <a:gdLst/>
              <a:ahLst/>
              <a:cxnLst/>
              <a:rect l="l" t="t" r="r" b="b"/>
              <a:pathLst>
                <a:path w="1025525" h="63500">
                  <a:moveTo>
                    <a:pt x="1024914" y="0"/>
                  </a:moveTo>
                  <a:lnTo>
                    <a:pt x="0" y="0"/>
                  </a:lnTo>
                  <a:lnTo>
                    <a:pt x="0" y="20574"/>
                  </a:lnTo>
                  <a:lnTo>
                    <a:pt x="3033" y="23660"/>
                  </a:lnTo>
                  <a:lnTo>
                    <a:pt x="6629" y="23660"/>
                  </a:lnTo>
                  <a:lnTo>
                    <a:pt x="35090" y="23977"/>
                  </a:lnTo>
                  <a:lnTo>
                    <a:pt x="41033" y="63487"/>
                  </a:lnTo>
                  <a:lnTo>
                    <a:pt x="985215" y="63487"/>
                  </a:lnTo>
                  <a:lnTo>
                    <a:pt x="10249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746260" y="5600725"/>
              <a:ext cx="1083310" cy="78740"/>
            </a:xfrm>
            <a:custGeom>
              <a:avLst/>
              <a:gdLst/>
              <a:ahLst/>
              <a:cxnLst/>
              <a:rect l="l" t="t" r="r" b="b"/>
              <a:pathLst>
                <a:path w="1083309" h="78739">
                  <a:moveTo>
                    <a:pt x="1083001" y="0"/>
                  </a:moveTo>
                  <a:lnTo>
                    <a:pt x="895549" y="0"/>
                  </a:lnTo>
                  <a:lnTo>
                    <a:pt x="893534" y="1012"/>
                  </a:lnTo>
                  <a:lnTo>
                    <a:pt x="881929" y="16527"/>
                  </a:lnTo>
                  <a:lnTo>
                    <a:pt x="869751" y="29349"/>
                  </a:lnTo>
                  <a:lnTo>
                    <a:pt x="855142" y="38906"/>
                  </a:lnTo>
                  <a:lnTo>
                    <a:pt x="838737" y="44877"/>
                  </a:lnTo>
                  <a:lnTo>
                    <a:pt x="821167" y="46940"/>
                  </a:lnTo>
                  <a:lnTo>
                    <a:pt x="3031" y="46939"/>
                  </a:lnTo>
                  <a:lnTo>
                    <a:pt x="1" y="49966"/>
                  </a:lnTo>
                  <a:lnTo>
                    <a:pt x="0" y="78638"/>
                  </a:lnTo>
                  <a:lnTo>
                    <a:pt x="908109" y="78638"/>
                  </a:lnTo>
                  <a:lnTo>
                    <a:pt x="921450" y="76847"/>
                  </a:lnTo>
                  <a:lnTo>
                    <a:pt x="933652" y="71712"/>
                  </a:lnTo>
                  <a:lnTo>
                    <a:pt x="944107" y="63588"/>
                  </a:lnTo>
                  <a:lnTo>
                    <a:pt x="952204" y="52831"/>
                  </a:lnTo>
                  <a:lnTo>
                    <a:pt x="962986" y="33629"/>
                  </a:lnTo>
                  <a:lnTo>
                    <a:pt x="969582" y="23492"/>
                  </a:lnTo>
                  <a:lnTo>
                    <a:pt x="978437" y="15546"/>
                  </a:lnTo>
                  <a:lnTo>
                    <a:pt x="989038" y="10146"/>
                  </a:lnTo>
                  <a:lnTo>
                    <a:pt x="1000870" y="7645"/>
                  </a:lnTo>
                  <a:lnTo>
                    <a:pt x="1070809" y="6261"/>
                  </a:lnTo>
                  <a:lnTo>
                    <a:pt x="1083001" y="0"/>
                  </a:lnTo>
                  <a:close/>
                </a:path>
              </a:pathLst>
            </a:custGeom>
            <a:solidFill>
              <a:srgbClr val="3184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714896" y="5579948"/>
              <a:ext cx="96520" cy="20955"/>
            </a:xfrm>
            <a:custGeom>
              <a:avLst/>
              <a:gdLst/>
              <a:ahLst/>
              <a:cxnLst/>
              <a:rect l="l" t="t" r="r" b="b"/>
              <a:pathLst>
                <a:path w="96520" h="20954">
                  <a:moveTo>
                    <a:pt x="41211" y="20612"/>
                  </a:moveTo>
                  <a:lnTo>
                    <a:pt x="39585" y="12585"/>
                  </a:lnTo>
                  <a:lnTo>
                    <a:pt x="35179" y="6045"/>
                  </a:lnTo>
                  <a:lnTo>
                    <a:pt x="28625" y="1625"/>
                  </a:lnTo>
                  <a:lnTo>
                    <a:pt x="20599" y="0"/>
                  </a:lnTo>
                  <a:lnTo>
                    <a:pt x="12573" y="1625"/>
                  </a:lnTo>
                  <a:lnTo>
                    <a:pt x="6032" y="6045"/>
                  </a:lnTo>
                  <a:lnTo>
                    <a:pt x="1612" y="12585"/>
                  </a:lnTo>
                  <a:lnTo>
                    <a:pt x="0" y="20612"/>
                  </a:lnTo>
                  <a:lnTo>
                    <a:pt x="4038" y="20612"/>
                  </a:lnTo>
                  <a:lnTo>
                    <a:pt x="8077" y="20612"/>
                  </a:lnTo>
                  <a:lnTo>
                    <a:pt x="33134" y="20612"/>
                  </a:lnTo>
                  <a:lnTo>
                    <a:pt x="37172" y="20612"/>
                  </a:lnTo>
                  <a:lnTo>
                    <a:pt x="41211" y="20612"/>
                  </a:lnTo>
                  <a:close/>
                </a:path>
                <a:path w="96520" h="20954">
                  <a:moveTo>
                    <a:pt x="96012" y="20612"/>
                  </a:moveTo>
                  <a:lnTo>
                    <a:pt x="94399" y="12585"/>
                  </a:lnTo>
                  <a:lnTo>
                    <a:pt x="89979" y="6045"/>
                  </a:lnTo>
                  <a:lnTo>
                    <a:pt x="83426" y="1625"/>
                  </a:lnTo>
                  <a:lnTo>
                    <a:pt x="75399" y="0"/>
                  </a:lnTo>
                  <a:lnTo>
                    <a:pt x="67386" y="1625"/>
                  </a:lnTo>
                  <a:lnTo>
                    <a:pt x="60833" y="6045"/>
                  </a:lnTo>
                  <a:lnTo>
                    <a:pt x="56413" y="12585"/>
                  </a:lnTo>
                  <a:lnTo>
                    <a:pt x="54787" y="20612"/>
                  </a:lnTo>
                  <a:lnTo>
                    <a:pt x="58839" y="20612"/>
                  </a:lnTo>
                  <a:lnTo>
                    <a:pt x="62877" y="20612"/>
                  </a:lnTo>
                  <a:lnTo>
                    <a:pt x="87934" y="20612"/>
                  </a:lnTo>
                  <a:lnTo>
                    <a:pt x="91973" y="20612"/>
                  </a:lnTo>
                  <a:lnTo>
                    <a:pt x="96012" y="206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80053" y="5429639"/>
              <a:ext cx="215531" cy="224444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5740527" y="5471134"/>
              <a:ext cx="1101725" cy="316230"/>
            </a:xfrm>
            <a:custGeom>
              <a:avLst/>
              <a:gdLst/>
              <a:ahLst/>
              <a:cxnLst/>
              <a:rect l="l" t="t" r="r" b="b"/>
              <a:pathLst>
                <a:path w="1101725" h="316229">
                  <a:moveTo>
                    <a:pt x="237312" y="0"/>
                  </a:moveTo>
                  <a:lnTo>
                    <a:pt x="153847" y="0"/>
                  </a:lnTo>
                  <a:lnTo>
                    <a:pt x="152361" y="1485"/>
                  </a:lnTo>
                  <a:lnTo>
                    <a:pt x="152361" y="18326"/>
                  </a:lnTo>
                  <a:lnTo>
                    <a:pt x="229831" y="18326"/>
                  </a:lnTo>
                  <a:lnTo>
                    <a:pt x="237312" y="0"/>
                  </a:lnTo>
                  <a:close/>
                </a:path>
                <a:path w="1101725" h="316229">
                  <a:moveTo>
                    <a:pt x="1101267" y="138607"/>
                  </a:moveTo>
                  <a:lnTo>
                    <a:pt x="1101255" y="133096"/>
                  </a:lnTo>
                  <a:lnTo>
                    <a:pt x="1099959" y="130022"/>
                  </a:lnTo>
                  <a:lnTo>
                    <a:pt x="1095578" y="125387"/>
                  </a:lnTo>
                  <a:lnTo>
                    <a:pt x="1092339" y="123863"/>
                  </a:lnTo>
                  <a:lnTo>
                    <a:pt x="1089799" y="123863"/>
                  </a:lnTo>
                  <a:lnTo>
                    <a:pt x="1089799" y="136385"/>
                  </a:lnTo>
                  <a:lnTo>
                    <a:pt x="1089634" y="136931"/>
                  </a:lnTo>
                  <a:lnTo>
                    <a:pt x="988110" y="304266"/>
                  </a:lnTo>
                  <a:lnTo>
                    <a:pt x="52108" y="304266"/>
                  </a:lnTo>
                  <a:lnTo>
                    <a:pt x="46101" y="262432"/>
                  </a:lnTo>
                  <a:lnTo>
                    <a:pt x="43713" y="260350"/>
                  </a:lnTo>
                  <a:lnTo>
                    <a:pt x="12420" y="259981"/>
                  </a:lnTo>
                  <a:lnTo>
                    <a:pt x="11455" y="258940"/>
                  </a:lnTo>
                  <a:lnTo>
                    <a:pt x="11455" y="183299"/>
                  </a:lnTo>
                  <a:lnTo>
                    <a:pt x="12496" y="182257"/>
                  </a:lnTo>
                  <a:lnTo>
                    <a:pt x="826897" y="182257"/>
                  </a:lnTo>
                  <a:lnTo>
                    <a:pt x="845781" y="180047"/>
                  </a:lnTo>
                  <a:lnTo>
                    <a:pt x="863434" y="173621"/>
                  </a:lnTo>
                  <a:lnTo>
                    <a:pt x="879081" y="163385"/>
                  </a:lnTo>
                  <a:lnTo>
                    <a:pt x="892238" y="149542"/>
                  </a:lnTo>
                  <a:lnTo>
                    <a:pt x="902563" y="135737"/>
                  </a:lnTo>
                  <a:lnTo>
                    <a:pt x="903414" y="135318"/>
                  </a:lnTo>
                  <a:lnTo>
                    <a:pt x="1088732" y="135318"/>
                  </a:lnTo>
                  <a:lnTo>
                    <a:pt x="1089761" y="135737"/>
                  </a:lnTo>
                  <a:lnTo>
                    <a:pt x="1089520" y="135737"/>
                  </a:lnTo>
                  <a:lnTo>
                    <a:pt x="1089799" y="136385"/>
                  </a:lnTo>
                  <a:lnTo>
                    <a:pt x="1089799" y="123863"/>
                  </a:lnTo>
                  <a:lnTo>
                    <a:pt x="1088732" y="123863"/>
                  </a:lnTo>
                  <a:lnTo>
                    <a:pt x="899477" y="123863"/>
                  </a:lnTo>
                  <a:lnTo>
                    <a:pt x="895756" y="125717"/>
                  </a:lnTo>
                  <a:lnTo>
                    <a:pt x="883069" y="142684"/>
                  </a:lnTo>
                  <a:lnTo>
                    <a:pt x="871804" y="154546"/>
                  </a:lnTo>
                  <a:lnTo>
                    <a:pt x="858304" y="163385"/>
                  </a:lnTo>
                  <a:lnTo>
                    <a:pt x="843140" y="168897"/>
                  </a:lnTo>
                  <a:lnTo>
                    <a:pt x="826897" y="170802"/>
                  </a:lnTo>
                  <a:lnTo>
                    <a:pt x="5600" y="170802"/>
                  </a:lnTo>
                  <a:lnTo>
                    <a:pt x="0" y="176390"/>
                  </a:lnTo>
                  <a:lnTo>
                    <a:pt x="0" y="265747"/>
                  </a:lnTo>
                  <a:lnTo>
                    <a:pt x="5435" y="271297"/>
                  </a:lnTo>
                  <a:lnTo>
                    <a:pt x="35852" y="271716"/>
                  </a:lnTo>
                  <a:lnTo>
                    <a:pt x="41884" y="313639"/>
                  </a:lnTo>
                  <a:lnTo>
                    <a:pt x="44297" y="315722"/>
                  </a:lnTo>
                  <a:lnTo>
                    <a:pt x="993343" y="315722"/>
                  </a:lnTo>
                  <a:lnTo>
                    <a:pt x="995184" y="314680"/>
                  </a:lnTo>
                  <a:lnTo>
                    <a:pt x="1001496" y="304266"/>
                  </a:lnTo>
                  <a:lnTo>
                    <a:pt x="1099400" y="142913"/>
                  </a:lnTo>
                  <a:lnTo>
                    <a:pt x="1100645" y="140906"/>
                  </a:lnTo>
                  <a:lnTo>
                    <a:pt x="1101267" y="13860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935371" y="5476123"/>
              <a:ext cx="40005" cy="13335"/>
            </a:xfrm>
            <a:custGeom>
              <a:avLst/>
              <a:gdLst/>
              <a:ahLst/>
              <a:cxnLst/>
              <a:rect l="l" t="t" r="r" b="b"/>
              <a:pathLst>
                <a:path w="40004" h="13335">
                  <a:moveTo>
                    <a:pt x="39954" y="0"/>
                  </a:moveTo>
                  <a:lnTo>
                    <a:pt x="0" y="0"/>
                  </a:lnTo>
                  <a:lnTo>
                    <a:pt x="0" y="13334"/>
                  </a:lnTo>
                  <a:lnTo>
                    <a:pt x="34988" y="13334"/>
                  </a:lnTo>
                  <a:lnTo>
                    <a:pt x="39954" y="0"/>
                  </a:lnTo>
                  <a:close/>
                </a:path>
              </a:pathLst>
            </a:custGeom>
            <a:solidFill>
              <a:srgbClr val="7171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911761" y="5476125"/>
              <a:ext cx="20320" cy="13335"/>
            </a:xfrm>
            <a:custGeom>
              <a:avLst/>
              <a:gdLst/>
              <a:ahLst/>
              <a:cxnLst/>
              <a:rect l="l" t="t" r="r" b="b"/>
              <a:pathLst>
                <a:path w="20320" h="13335">
                  <a:moveTo>
                    <a:pt x="19875" y="0"/>
                  </a:moveTo>
                  <a:lnTo>
                    <a:pt x="0" y="0"/>
                  </a:lnTo>
                  <a:lnTo>
                    <a:pt x="0" y="13335"/>
                  </a:lnTo>
                  <a:lnTo>
                    <a:pt x="19875" y="13335"/>
                  </a:lnTo>
                  <a:lnTo>
                    <a:pt x="19875" y="0"/>
                  </a:lnTo>
                  <a:close/>
                </a:path>
              </a:pathLst>
            </a:custGeom>
            <a:solidFill>
              <a:srgbClr val="444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784582" y="5471132"/>
              <a:ext cx="65405" cy="18415"/>
            </a:xfrm>
            <a:custGeom>
              <a:avLst/>
              <a:gdLst/>
              <a:ahLst/>
              <a:cxnLst/>
              <a:rect l="l" t="t" r="r" b="b"/>
              <a:pathLst>
                <a:path w="65404" h="18414">
                  <a:moveTo>
                    <a:pt x="63627" y="0"/>
                  </a:moveTo>
                  <a:lnTo>
                    <a:pt x="0" y="0"/>
                  </a:lnTo>
                  <a:lnTo>
                    <a:pt x="0" y="18326"/>
                  </a:lnTo>
                  <a:lnTo>
                    <a:pt x="65328" y="18326"/>
                  </a:lnTo>
                  <a:lnTo>
                    <a:pt x="65328" y="1701"/>
                  </a:lnTo>
                  <a:lnTo>
                    <a:pt x="636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824029" y="5476125"/>
              <a:ext cx="20320" cy="13335"/>
            </a:xfrm>
            <a:custGeom>
              <a:avLst/>
              <a:gdLst/>
              <a:ahLst/>
              <a:cxnLst/>
              <a:rect l="l" t="t" r="r" b="b"/>
              <a:pathLst>
                <a:path w="20320" h="13335">
                  <a:moveTo>
                    <a:pt x="19875" y="0"/>
                  </a:moveTo>
                  <a:lnTo>
                    <a:pt x="0" y="0"/>
                  </a:lnTo>
                  <a:lnTo>
                    <a:pt x="0" y="13335"/>
                  </a:lnTo>
                  <a:lnTo>
                    <a:pt x="19875" y="13335"/>
                  </a:lnTo>
                  <a:lnTo>
                    <a:pt x="19875" y="0"/>
                  </a:lnTo>
                  <a:close/>
                </a:path>
              </a:pathLst>
            </a:custGeom>
            <a:solidFill>
              <a:srgbClr val="444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800712" y="5410415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70" h="39370">
                  <a:moveTo>
                    <a:pt x="39027" y="0"/>
                  </a:moveTo>
                  <a:lnTo>
                    <a:pt x="0" y="0"/>
                  </a:lnTo>
                  <a:lnTo>
                    <a:pt x="0" y="39027"/>
                  </a:lnTo>
                  <a:lnTo>
                    <a:pt x="39027" y="39027"/>
                  </a:lnTo>
                  <a:lnTo>
                    <a:pt x="390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800712" y="5410415"/>
              <a:ext cx="39370" cy="19685"/>
            </a:xfrm>
            <a:custGeom>
              <a:avLst/>
              <a:gdLst/>
              <a:ahLst/>
              <a:cxnLst/>
              <a:rect l="l" t="t" r="r" b="b"/>
              <a:pathLst>
                <a:path w="39370" h="19685">
                  <a:moveTo>
                    <a:pt x="39027" y="0"/>
                  </a:moveTo>
                  <a:lnTo>
                    <a:pt x="0" y="0"/>
                  </a:lnTo>
                  <a:lnTo>
                    <a:pt x="0" y="19519"/>
                  </a:lnTo>
                  <a:lnTo>
                    <a:pt x="39027" y="19519"/>
                  </a:lnTo>
                  <a:lnTo>
                    <a:pt x="39027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826956" y="5429933"/>
              <a:ext cx="13335" cy="19685"/>
            </a:xfrm>
            <a:custGeom>
              <a:avLst/>
              <a:gdLst/>
              <a:ahLst/>
              <a:cxnLst/>
              <a:rect l="l" t="t" r="r" b="b"/>
              <a:pathLst>
                <a:path w="13335" h="19685">
                  <a:moveTo>
                    <a:pt x="12776" y="0"/>
                  </a:moveTo>
                  <a:lnTo>
                    <a:pt x="0" y="0"/>
                  </a:lnTo>
                  <a:lnTo>
                    <a:pt x="0" y="19507"/>
                  </a:lnTo>
                  <a:lnTo>
                    <a:pt x="12776" y="19507"/>
                  </a:lnTo>
                  <a:lnTo>
                    <a:pt x="12776" y="0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826963" y="5410415"/>
              <a:ext cx="13335" cy="19685"/>
            </a:xfrm>
            <a:custGeom>
              <a:avLst/>
              <a:gdLst/>
              <a:ahLst/>
              <a:cxnLst/>
              <a:rect l="l" t="t" r="r" b="b"/>
              <a:pathLst>
                <a:path w="13335" h="19685">
                  <a:moveTo>
                    <a:pt x="12776" y="0"/>
                  </a:moveTo>
                  <a:lnTo>
                    <a:pt x="0" y="0"/>
                  </a:lnTo>
                  <a:lnTo>
                    <a:pt x="0" y="19519"/>
                  </a:lnTo>
                  <a:lnTo>
                    <a:pt x="12776" y="19519"/>
                  </a:lnTo>
                  <a:lnTo>
                    <a:pt x="12776" y="0"/>
                  </a:lnTo>
                  <a:close/>
                </a:path>
              </a:pathLst>
            </a:custGeom>
            <a:solidFill>
              <a:srgbClr val="2F7F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794281" y="5403988"/>
              <a:ext cx="52069" cy="52069"/>
            </a:xfrm>
            <a:custGeom>
              <a:avLst/>
              <a:gdLst/>
              <a:ahLst/>
              <a:cxnLst/>
              <a:rect l="l" t="t" r="r" b="b"/>
              <a:pathLst>
                <a:path w="52070" h="52070">
                  <a:moveTo>
                    <a:pt x="45453" y="0"/>
                  </a:moveTo>
                  <a:lnTo>
                    <a:pt x="4724" y="0"/>
                  </a:lnTo>
                  <a:lnTo>
                    <a:pt x="3073" y="685"/>
                  </a:lnTo>
                  <a:lnTo>
                    <a:pt x="685" y="3086"/>
                  </a:lnTo>
                  <a:lnTo>
                    <a:pt x="0" y="4737"/>
                  </a:lnTo>
                  <a:lnTo>
                    <a:pt x="0" y="47155"/>
                  </a:lnTo>
                  <a:lnTo>
                    <a:pt x="685" y="48806"/>
                  </a:lnTo>
                  <a:lnTo>
                    <a:pt x="3073" y="51193"/>
                  </a:lnTo>
                  <a:lnTo>
                    <a:pt x="4724" y="51879"/>
                  </a:lnTo>
                  <a:lnTo>
                    <a:pt x="47142" y="51879"/>
                  </a:lnTo>
                  <a:lnTo>
                    <a:pt x="48793" y="51193"/>
                  </a:lnTo>
                  <a:lnTo>
                    <a:pt x="51193" y="48806"/>
                  </a:lnTo>
                  <a:lnTo>
                    <a:pt x="51879" y="47155"/>
                  </a:lnTo>
                  <a:lnTo>
                    <a:pt x="51879" y="39039"/>
                  </a:lnTo>
                  <a:lnTo>
                    <a:pt x="12839" y="39039"/>
                  </a:lnTo>
                  <a:lnTo>
                    <a:pt x="12839" y="12852"/>
                  </a:lnTo>
                  <a:lnTo>
                    <a:pt x="39027" y="12852"/>
                  </a:lnTo>
                  <a:lnTo>
                    <a:pt x="39027" y="6426"/>
                  </a:lnTo>
                  <a:lnTo>
                    <a:pt x="45453" y="6426"/>
                  </a:lnTo>
                  <a:lnTo>
                    <a:pt x="45453" y="0"/>
                  </a:lnTo>
                  <a:close/>
                </a:path>
                <a:path w="52070" h="52070">
                  <a:moveTo>
                    <a:pt x="45453" y="6426"/>
                  </a:moveTo>
                  <a:lnTo>
                    <a:pt x="39027" y="6426"/>
                  </a:lnTo>
                  <a:lnTo>
                    <a:pt x="39027" y="39039"/>
                  </a:lnTo>
                  <a:lnTo>
                    <a:pt x="51879" y="39039"/>
                  </a:lnTo>
                  <a:lnTo>
                    <a:pt x="51879" y="12852"/>
                  </a:lnTo>
                  <a:lnTo>
                    <a:pt x="45453" y="12852"/>
                  </a:lnTo>
                  <a:lnTo>
                    <a:pt x="45453" y="6426"/>
                  </a:lnTo>
                  <a:close/>
                </a:path>
                <a:path w="52070" h="52070">
                  <a:moveTo>
                    <a:pt x="47142" y="0"/>
                  </a:moveTo>
                  <a:lnTo>
                    <a:pt x="45453" y="0"/>
                  </a:lnTo>
                  <a:lnTo>
                    <a:pt x="45453" y="12852"/>
                  </a:lnTo>
                  <a:lnTo>
                    <a:pt x="51879" y="12852"/>
                  </a:lnTo>
                  <a:lnTo>
                    <a:pt x="51879" y="4737"/>
                  </a:lnTo>
                  <a:lnTo>
                    <a:pt x="51193" y="3086"/>
                  </a:lnTo>
                  <a:lnTo>
                    <a:pt x="48793" y="685"/>
                  </a:lnTo>
                  <a:lnTo>
                    <a:pt x="471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934743" y="5514794"/>
              <a:ext cx="35560" cy="125730"/>
            </a:xfrm>
            <a:custGeom>
              <a:avLst/>
              <a:gdLst/>
              <a:ahLst/>
              <a:cxnLst/>
              <a:rect l="l" t="t" r="r" b="b"/>
              <a:pathLst>
                <a:path w="35560" h="125729">
                  <a:moveTo>
                    <a:pt x="34683" y="0"/>
                  </a:moveTo>
                  <a:lnTo>
                    <a:pt x="0" y="0"/>
                  </a:lnTo>
                  <a:lnTo>
                    <a:pt x="850" y="125145"/>
                  </a:lnTo>
                  <a:lnTo>
                    <a:pt x="35534" y="125145"/>
                  </a:lnTo>
                  <a:lnTo>
                    <a:pt x="34683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880354" y="5535155"/>
              <a:ext cx="78740" cy="85090"/>
            </a:xfrm>
            <a:custGeom>
              <a:avLst/>
              <a:gdLst/>
              <a:ahLst/>
              <a:cxnLst/>
              <a:rect l="l" t="t" r="r" b="b"/>
              <a:pathLst>
                <a:path w="78739" h="85089">
                  <a:moveTo>
                    <a:pt x="14592" y="35115"/>
                  </a:moveTo>
                  <a:lnTo>
                    <a:pt x="0" y="35115"/>
                  </a:lnTo>
                  <a:lnTo>
                    <a:pt x="0" y="49707"/>
                  </a:lnTo>
                  <a:lnTo>
                    <a:pt x="14592" y="49707"/>
                  </a:lnTo>
                  <a:lnTo>
                    <a:pt x="14592" y="35115"/>
                  </a:lnTo>
                  <a:close/>
                </a:path>
                <a:path w="78739" h="85089">
                  <a:moveTo>
                    <a:pt x="43764" y="70243"/>
                  </a:moveTo>
                  <a:lnTo>
                    <a:pt x="29171" y="70243"/>
                  </a:lnTo>
                  <a:lnTo>
                    <a:pt x="29171" y="84836"/>
                  </a:lnTo>
                  <a:lnTo>
                    <a:pt x="43764" y="84836"/>
                  </a:lnTo>
                  <a:lnTo>
                    <a:pt x="43764" y="70243"/>
                  </a:lnTo>
                  <a:close/>
                </a:path>
                <a:path w="78739" h="85089">
                  <a:moveTo>
                    <a:pt x="43764" y="35115"/>
                  </a:moveTo>
                  <a:lnTo>
                    <a:pt x="29171" y="35115"/>
                  </a:lnTo>
                  <a:lnTo>
                    <a:pt x="29171" y="49707"/>
                  </a:lnTo>
                  <a:lnTo>
                    <a:pt x="43764" y="49707"/>
                  </a:lnTo>
                  <a:lnTo>
                    <a:pt x="43764" y="35115"/>
                  </a:lnTo>
                  <a:close/>
                </a:path>
                <a:path w="78739" h="85089">
                  <a:moveTo>
                    <a:pt x="43764" y="0"/>
                  </a:moveTo>
                  <a:lnTo>
                    <a:pt x="29171" y="0"/>
                  </a:lnTo>
                  <a:lnTo>
                    <a:pt x="29171" y="14592"/>
                  </a:lnTo>
                  <a:lnTo>
                    <a:pt x="43764" y="14592"/>
                  </a:lnTo>
                  <a:lnTo>
                    <a:pt x="43764" y="0"/>
                  </a:lnTo>
                  <a:close/>
                </a:path>
                <a:path w="78739" h="85089">
                  <a:moveTo>
                    <a:pt x="78701" y="70243"/>
                  </a:moveTo>
                  <a:lnTo>
                    <a:pt x="64109" y="70243"/>
                  </a:lnTo>
                  <a:lnTo>
                    <a:pt x="64109" y="84836"/>
                  </a:lnTo>
                  <a:lnTo>
                    <a:pt x="78701" y="84836"/>
                  </a:lnTo>
                  <a:lnTo>
                    <a:pt x="78701" y="70243"/>
                  </a:lnTo>
                  <a:close/>
                </a:path>
                <a:path w="78739" h="85089">
                  <a:moveTo>
                    <a:pt x="78701" y="35115"/>
                  </a:moveTo>
                  <a:lnTo>
                    <a:pt x="64109" y="35115"/>
                  </a:lnTo>
                  <a:lnTo>
                    <a:pt x="64109" y="49707"/>
                  </a:lnTo>
                  <a:lnTo>
                    <a:pt x="78701" y="49707"/>
                  </a:lnTo>
                  <a:lnTo>
                    <a:pt x="78701" y="35115"/>
                  </a:lnTo>
                  <a:close/>
                </a:path>
                <a:path w="78739" h="85089">
                  <a:moveTo>
                    <a:pt x="78701" y="0"/>
                  </a:moveTo>
                  <a:lnTo>
                    <a:pt x="64109" y="0"/>
                  </a:lnTo>
                  <a:lnTo>
                    <a:pt x="64109" y="14592"/>
                  </a:lnTo>
                  <a:lnTo>
                    <a:pt x="78701" y="14592"/>
                  </a:lnTo>
                  <a:lnTo>
                    <a:pt x="787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760402" y="5491886"/>
              <a:ext cx="239395" cy="23495"/>
            </a:xfrm>
            <a:custGeom>
              <a:avLst/>
              <a:gdLst/>
              <a:ahLst/>
              <a:cxnLst/>
              <a:rect l="l" t="t" r="r" b="b"/>
              <a:pathLst>
                <a:path w="239395" h="23495">
                  <a:moveTo>
                    <a:pt x="238899" y="0"/>
                  </a:moveTo>
                  <a:lnTo>
                    <a:pt x="0" y="0"/>
                  </a:lnTo>
                  <a:lnTo>
                    <a:pt x="0" y="22910"/>
                  </a:lnTo>
                  <a:lnTo>
                    <a:pt x="238899" y="22910"/>
                  </a:lnTo>
                  <a:lnTo>
                    <a:pt x="2388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749214" y="5485460"/>
              <a:ext cx="256540" cy="167640"/>
            </a:xfrm>
            <a:custGeom>
              <a:avLst/>
              <a:gdLst/>
              <a:ahLst/>
              <a:cxnLst/>
              <a:rect l="l" t="t" r="r" b="b"/>
              <a:pathLst>
                <a:path w="256539" h="167639">
                  <a:moveTo>
                    <a:pt x="20789" y="158330"/>
                  </a:moveTo>
                  <a:lnTo>
                    <a:pt x="18224" y="155765"/>
                  </a:lnTo>
                  <a:lnTo>
                    <a:pt x="2565" y="155765"/>
                  </a:lnTo>
                  <a:lnTo>
                    <a:pt x="0" y="158330"/>
                  </a:lnTo>
                  <a:lnTo>
                    <a:pt x="0" y="164655"/>
                  </a:lnTo>
                  <a:lnTo>
                    <a:pt x="2565" y="167220"/>
                  </a:lnTo>
                  <a:lnTo>
                    <a:pt x="5727" y="167220"/>
                  </a:lnTo>
                  <a:lnTo>
                    <a:pt x="18224" y="167220"/>
                  </a:lnTo>
                  <a:lnTo>
                    <a:pt x="20789" y="164655"/>
                  </a:lnTo>
                  <a:lnTo>
                    <a:pt x="20789" y="158330"/>
                  </a:lnTo>
                  <a:close/>
                </a:path>
                <a:path w="256539" h="167639">
                  <a:moveTo>
                    <a:pt x="256514" y="4737"/>
                  </a:moveTo>
                  <a:lnTo>
                    <a:pt x="255828" y="3086"/>
                  </a:lnTo>
                  <a:lnTo>
                    <a:pt x="253441" y="685"/>
                  </a:lnTo>
                  <a:lnTo>
                    <a:pt x="251777" y="0"/>
                  </a:lnTo>
                  <a:lnTo>
                    <a:pt x="243662" y="0"/>
                  </a:lnTo>
                  <a:lnTo>
                    <a:pt x="243662" y="12852"/>
                  </a:lnTo>
                  <a:lnTo>
                    <a:pt x="243662" y="22910"/>
                  </a:lnTo>
                  <a:lnTo>
                    <a:pt x="17614" y="22910"/>
                  </a:lnTo>
                  <a:lnTo>
                    <a:pt x="17614" y="12852"/>
                  </a:lnTo>
                  <a:lnTo>
                    <a:pt x="243662" y="12852"/>
                  </a:lnTo>
                  <a:lnTo>
                    <a:pt x="243662" y="0"/>
                  </a:lnTo>
                  <a:lnTo>
                    <a:pt x="9499" y="0"/>
                  </a:lnTo>
                  <a:lnTo>
                    <a:pt x="7835" y="685"/>
                  </a:lnTo>
                  <a:lnTo>
                    <a:pt x="5448" y="3086"/>
                  </a:lnTo>
                  <a:lnTo>
                    <a:pt x="4762" y="4737"/>
                  </a:lnTo>
                  <a:lnTo>
                    <a:pt x="4762" y="31026"/>
                  </a:lnTo>
                  <a:lnTo>
                    <a:pt x="5448" y="32677"/>
                  </a:lnTo>
                  <a:lnTo>
                    <a:pt x="7835" y="35077"/>
                  </a:lnTo>
                  <a:lnTo>
                    <a:pt x="9499" y="35763"/>
                  </a:lnTo>
                  <a:lnTo>
                    <a:pt x="251777" y="35763"/>
                  </a:lnTo>
                  <a:lnTo>
                    <a:pt x="253441" y="35077"/>
                  </a:lnTo>
                  <a:lnTo>
                    <a:pt x="255828" y="32677"/>
                  </a:lnTo>
                  <a:lnTo>
                    <a:pt x="256514" y="31026"/>
                  </a:lnTo>
                  <a:lnTo>
                    <a:pt x="256514" y="29337"/>
                  </a:lnTo>
                  <a:lnTo>
                    <a:pt x="256514" y="22910"/>
                  </a:lnTo>
                  <a:lnTo>
                    <a:pt x="256514" y="12852"/>
                  </a:lnTo>
                  <a:lnTo>
                    <a:pt x="256514" y="47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740765" y="5626623"/>
              <a:ext cx="37465" cy="37465"/>
            </a:xfrm>
            <a:custGeom>
              <a:avLst/>
              <a:gdLst/>
              <a:ahLst/>
              <a:cxnLst/>
              <a:rect l="l" t="t" r="r" b="b"/>
              <a:pathLst>
                <a:path w="37465" h="37464">
                  <a:moveTo>
                    <a:pt x="18618" y="0"/>
                  </a:moveTo>
                  <a:lnTo>
                    <a:pt x="11374" y="1462"/>
                  </a:lnTo>
                  <a:lnTo>
                    <a:pt x="5456" y="5451"/>
                  </a:lnTo>
                  <a:lnTo>
                    <a:pt x="1464" y="11369"/>
                  </a:lnTo>
                  <a:lnTo>
                    <a:pt x="0" y="18618"/>
                  </a:lnTo>
                  <a:lnTo>
                    <a:pt x="1464" y="25867"/>
                  </a:lnTo>
                  <a:lnTo>
                    <a:pt x="5456" y="31784"/>
                  </a:lnTo>
                  <a:lnTo>
                    <a:pt x="11374" y="35773"/>
                  </a:lnTo>
                  <a:lnTo>
                    <a:pt x="18618" y="37236"/>
                  </a:lnTo>
                  <a:lnTo>
                    <a:pt x="25867" y="35773"/>
                  </a:lnTo>
                  <a:lnTo>
                    <a:pt x="31784" y="31784"/>
                  </a:lnTo>
                  <a:lnTo>
                    <a:pt x="35773" y="25867"/>
                  </a:lnTo>
                  <a:lnTo>
                    <a:pt x="37236" y="18618"/>
                  </a:lnTo>
                  <a:lnTo>
                    <a:pt x="35773" y="11369"/>
                  </a:lnTo>
                  <a:lnTo>
                    <a:pt x="31784" y="5451"/>
                  </a:lnTo>
                  <a:lnTo>
                    <a:pt x="25867" y="1462"/>
                  </a:lnTo>
                  <a:lnTo>
                    <a:pt x="18618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735037" y="5620895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45" y="0"/>
                  </a:moveTo>
                  <a:lnTo>
                    <a:pt x="14869" y="1918"/>
                  </a:lnTo>
                  <a:lnTo>
                    <a:pt x="7134" y="7134"/>
                  </a:lnTo>
                  <a:lnTo>
                    <a:pt x="1918" y="14869"/>
                  </a:lnTo>
                  <a:lnTo>
                    <a:pt x="0" y="24345"/>
                  </a:lnTo>
                  <a:lnTo>
                    <a:pt x="1918" y="33823"/>
                  </a:lnTo>
                  <a:lnTo>
                    <a:pt x="7134" y="41562"/>
                  </a:lnTo>
                  <a:lnTo>
                    <a:pt x="14869" y="46779"/>
                  </a:lnTo>
                  <a:lnTo>
                    <a:pt x="24345" y="48691"/>
                  </a:lnTo>
                  <a:lnTo>
                    <a:pt x="33823" y="46779"/>
                  </a:lnTo>
                  <a:lnTo>
                    <a:pt x="41562" y="41562"/>
                  </a:lnTo>
                  <a:lnTo>
                    <a:pt x="44487" y="37223"/>
                  </a:lnTo>
                  <a:lnTo>
                    <a:pt x="17233" y="37223"/>
                  </a:lnTo>
                  <a:lnTo>
                    <a:pt x="11468" y="31457"/>
                  </a:lnTo>
                  <a:lnTo>
                    <a:pt x="11468" y="17233"/>
                  </a:lnTo>
                  <a:lnTo>
                    <a:pt x="17233" y="11468"/>
                  </a:lnTo>
                  <a:lnTo>
                    <a:pt x="44485" y="11468"/>
                  </a:lnTo>
                  <a:lnTo>
                    <a:pt x="41562" y="7134"/>
                  </a:lnTo>
                  <a:lnTo>
                    <a:pt x="33823" y="1918"/>
                  </a:lnTo>
                  <a:lnTo>
                    <a:pt x="24345" y="0"/>
                  </a:lnTo>
                  <a:close/>
                </a:path>
                <a:path w="48895" h="48895">
                  <a:moveTo>
                    <a:pt x="44485" y="11468"/>
                  </a:moveTo>
                  <a:lnTo>
                    <a:pt x="31470" y="11468"/>
                  </a:lnTo>
                  <a:lnTo>
                    <a:pt x="37223" y="17233"/>
                  </a:lnTo>
                  <a:lnTo>
                    <a:pt x="37223" y="31457"/>
                  </a:lnTo>
                  <a:lnTo>
                    <a:pt x="31470" y="37223"/>
                  </a:lnTo>
                  <a:lnTo>
                    <a:pt x="44487" y="37223"/>
                  </a:lnTo>
                  <a:lnTo>
                    <a:pt x="46779" y="33823"/>
                  </a:lnTo>
                  <a:lnTo>
                    <a:pt x="48691" y="24345"/>
                  </a:lnTo>
                  <a:lnTo>
                    <a:pt x="46779" y="14869"/>
                  </a:lnTo>
                  <a:lnTo>
                    <a:pt x="44485" y="114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808550" y="5543502"/>
              <a:ext cx="83185" cy="83185"/>
            </a:xfrm>
            <a:custGeom>
              <a:avLst/>
              <a:gdLst/>
              <a:ahLst/>
              <a:cxnLst/>
              <a:rect l="l" t="t" r="r" b="b"/>
              <a:pathLst>
                <a:path w="83185" h="83185">
                  <a:moveTo>
                    <a:pt x="41363" y="0"/>
                  </a:moveTo>
                  <a:lnTo>
                    <a:pt x="25262" y="3250"/>
                  </a:lnTo>
                  <a:lnTo>
                    <a:pt x="12114" y="12114"/>
                  </a:lnTo>
                  <a:lnTo>
                    <a:pt x="3250" y="25262"/>
                  </a:lnTo>
                  <a:lnTo>
                    <a:pt x="0" y="41363"/>
                  </a:lnTo>
                  <a:lnTo>
                    <a:pt x="3250" y="57465"/>
                  </a:lnTo>
                  <a:lnTo>
                    <a:pt x="12114" y="70613"/>
                  </a:lnTo>
                  <a:lnTo>
                    <a:pt x="25262" y="79477"/>
                  </a:lnTo>
                  <a:lnTo>
                    <a:pt x="41363" y="82727"/>
                  </a:lnTo>
                  <a:lnTo>
                    <a:pt x="57465" y="79477"/>
                  </a:lnTo>
                  <a:lnTo>
                    <a:pt x="70613" y="70613"/>
                  </a:lnTo>
                  <a:lnTo>
                    <a:pt x="79477" y="57465"/>
                  </a:lnTo>
                  <a:lnTo>
                    <a:pt x="82727" y="41363"/>
                  </a:lnTo>
                  <a:lnTo>
                    <a:pt x="79477" y="25262"/>
                  </a:lnTo>
                  <a:lnTo>
                    <a:pt x="70613" y="12114"/>
                  </a:lnTo>
                  <a:lnTo>
                    <a:pt x="57465" y="3250"/>
                  </a:lnTo>
                  <a:lnTo>
                    <a:pt x="41363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819780" y="5546749"/>
              <a:ext cx="61594" cy="76835"/>
            </a:xfrm>
            <a:custGeom>
              <a:avLst/>
              <a:gdLst/>
              <a:ahLst/>
              <a:cxnLst/>
              <a:rect l="l" t="t" r="r" b="b"/>
              <a:pathLst>
                <a:path w="61595" h="76835">
                  <a:moveTo>
                    <a:pt x="30136" y="35682"/>
                  </a:moveTo>
                  <a:lnTo>
                    <a:pt x="44370" y="76227"/>
                  </a:lnTo>
                  <a:lnTo>
                    <a:pt x="44493" y="76578"/>
                  </a:lnTo>
                  <a:lnTo>
                    <a:pt x="46233" y="76227"/>
                  </a:lnTo>
                  <a:lnTo>
                    <a:pt x="59381" y="67363"/>
                  </a:lnTo>
                  <a:lnTo>
                    <a:pt x="61101" y="64811"/>
                  </a:lnTo>
                  <a:lnTo>
                    <a:pt x="30136" y="35682"/>
                  </a:lnTo>
                  <a:close/>
                </a:path>
                <a:path w="61595" h="76835">
                  <a:moveTo>
                    <a:pt x="14590" y="0"/>
                  </a:moveTo>
                  <a:lnTo>
                    <a:pt x="14034" y="0"/>
                  </a:lnTo>
                  <a:lnTo>
                    <a:pt x="886" y="8864"/>
                  </a:lnTo>
                  <a:lnTo>
                    <a:pt x="0" y="10178"/>
                  </a:lnTo>
                  <a:lnTo>
                    <a:pt x="30136" y="35682"/>
                  </a:lnTo>
                  <a:lnTo>
                    <a:pt x="145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817904" y="5545964"/>
              <a:ext cx="65405" cy="78105"/>
            </a:xfrm>
            <a:custGeom>
              <a:avLst/>
              <a:gdLst/>
              <a:ahLst/>
              <a:cxnLst/>
              <a:rect l="l" t="t" r="r" b="b"/>
              <a:pathLst>
                <a:path w="65404" h="78104">
                  <a:moveTo>
                    <a:pt x="29190" y="38489"/>
                  </a:moveTo>
                  <a:lnTo>
                    <a:pt x="29356" y="38910"/>
                  </a:lnTo>
                  <a:lnTo>
                    <a:pt x="43064" y="78030"/>
                  </a:lnTo>
                  <a:lnTo>
                    <a:pt x="48109" y="77012"/>
                  </a:lnTo>
                  <a:lnTo>
                    <a:pt x="49474" y="76091"/>
                  </a:lnTo>
                  <a:lnTo>
                    <a:pt x="39766" y="48443"/>
                  </a:lnTo>
                  <a:lnTo>
                    <a:pt x="29687" y="38910"/>
                  </a:lnTo>
                  <a:lnTo>
                    <a:pt x="29190" y="38489"/>
                  </a:lnTo>
                  <a:close/>
                </a:path>
                <a:path w="65404" h="78104">
                  <a:moveTo>
                    <a:pt x="35010" y="34691"/>
                  </a:moveTo>
                  <a:lnTo>
                    <a:pt x="35134" y="35252"/>
                  </a:lnTo>
                  <a:lnTo>
                    <a:pt x="39766" y="48443"/>
                  </a:lnTo>
                  <a:lnTo>
                    <a:pt x="60973" y="68339"/>
                  </a:lnTo>
                  <a:lnTo>
                    <a:pt x="61257" y="68148"/>
                  </a:lnTo>
                  <a:lnTo>
                    <a:pt x="64875" y="62781"/>
                  </a:lnTo>
                  <a:lnTo>
                    <a:pt x="35010" y="34691"/>
                  </a:lnTo>
                  <a:close/>
                </a:path>
                <a:path w="65404" h="78104">
                  <a:moveTo>
                    <a:pt x="23213" y="24684"/>
                  </a:moveTo>
                  <a:lnTo>
                    <a:pt x="29190" y="38489"/>
                  </a:lnTo>
                  <a:lnTo>
                    <a:pt x="29687" y="38910"/>
                  </a:lnTo>
                  <a:lnTo>
                    <a:pt x="39766" y="48443"/>
                  </a:lnTo>
                  <a:lnTo>
                    <a:pt x="35134" y="35252"/>
                  </a:lnTo>
                  <a:lnTo>
                    <a:pt x="34897" y="34691"/>
                  </a:lnTo>
                  <a:lnTo>
                    <a:pt x="34823" y="34515"/>
                  </a:lnTo>
                  <a:lnTo>
                    <a:pt x="34236" y="33963"/>
                  </a:lnTo>
                  <a:lnTo>
                    <a:pt x="23213" y="24684"/>
                  </a:lnTo>
                  <a:close/>
                </a:path>
                <a:path w="65404" h="78104">
                  <a:moveTo>
                    <a:pt x="4276" y="8628"/>
                  </a:moveTo>
                  <a:lnTo>
                    <a:pt x="2762" y="9649"/>
                  </a:lnTo>
                  <a:lnTo>
                    <a:pt x="0" y="13745"/>
                  </a:lnTo>
                  <a:lnTo>
                    <a:pt x="29337" y="38489"/>
                  </a:lnTo>
                  <a:lnTo>
                    <a:pt x="29182" y="38489"/>
                  </a:lnTo>
                  <a:lnTo>
                    <a:pt x="23212" y="24684"/>
                  </a:lnTo>
                  <a:lnTo>
                    <a:pt x="4276" y="8628"/>
                  </a:lnTo>
                  <a:close/>
                </a:path>
                <a:path w="65404" h="78104">
                  <a:moveTo>
                    <a:pt x="19798" y="0"/>
                  </a:moveTo>
                  <a:lnTo>
                    <a:pt x="15910" y="785"/>
                  </a:lnTo>
                  <a:lnTo>
                    <a:pt x="13512" y="2401"/>
                  </a:lnTo>
                  <a:lnTo>
                    <a:pt x="23213" y="24684"/>
                  </a:lnTo>
                  <a:lnTo>
                    <a:pt x="34823" y="34515"/>
                  </a:lnTo>
                  <a:lnTo>
                    <a:pt x="34612" y="33963"/>
                  </a:lnTo>
                  <a:lnTo>
                    <a:pt x="197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811178" y="5553550"/>
              <a:ext cx="77470" cy="62230"/>
            </a:xfrm>
            <a:custGeom>
              <a:avLst/>
              <a:gdLst/>
              <a:ahLst/>
              <a:cxnLst/>
              <a:rect l="l" t="t" r="r" b="b"/>
              <a:pathLst>
                <a:path w="77470" h="62229">
                  <a:moveTo>
                    <a:pt x="64924" y="0"/>
                  </a:moveTo>
                  <a:lnTo>
                    <a:pt x="35768" y="27978"/>
                  </a:lnTo>
                  <a:lnTo>
                    <a:pt x="0" y="44333"/>
                  </a:lnTo>
                  <a:lnTo>
                    <a:pt x="622" y="47414"/>
                  </a:lnTo>
                  <a:lnTo>
                    <a:pt x="9489" y="60561"/>
                  </a:lnTo>
                  <a:lnTo>
                    <a:pt x="11804" y="62122"/>
                  </a:lnTo>
                  <a:lnTo>
                    <a:pt x="38727" y="31318"/>
                  </a:lnTo>
                  <a:lnTo>
                    <a:pt x="76898" y="15464"/>
                  </a:lnTo>
                  <a:lnTo>
                    <a:pt x="76847" y="15210"/>
                  </a:lnTo>
                  <a:lnTo>
                    <a:pt x="67983" y="2062"/>
                  </a:lnTo>
                  <a:lnTo>
                    <a:pt x="649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810496" y="5551634"/>
              <a:ext cx="78740" cy="66040"/>
            </a:xfrm>
            <a:custGeom>
              <a:avLst/>
              <a:gdLst/>
              <a:ahLst/>
              <a:cxnLst/>
              <a:rect l="l" t="t" r="r" b="b"/>
              <a:pathLst>
                <a:path w="78739" h="66039">
                  <a:moveTo>
                    <a:pt x="75763" y="14507"/>
                  </a:moveTo>
                  <a:lnTo>
                    <a:pt x="43237" y="28017"/>
                  </a:lnTo>
                  <a:lnTo>
                    <a:pt x="38355" y="32701"/>
                  </a:lnTo>
                  <a:lnTo>
                    <a:pt x="33475" y="34933"/>
                  </a:lnTo>
                  <a:lnTo>
                    <a:pt x="9832" y="61976"/>
                  </a:lnTo>
                  <a:lnTo>
                    <a:pt x="10170" y="62478"/>
                  </a:lnTo>
                  <a:lnTo>
                    <a:pt x="15291" y="65930"/>
                  </a:lnTo>
                  <a:lnTo>
                    <a:pt x="41428" y="36029"/>
                  </a:lnTo>
                  <a:lnTo>
                    <a:pt x="78256" y="20731"/>
                  </a:lnTo>
                  <a:lnTo>
                    <a:pt x="77529" y="17127"/>
                  </a:lnTo>
                  <a:lnTo>
                    <a:pt x="75763" y="14507"/>
                  </a:lnTo>
                  <a:close/>
                </a:path>
                <a:path w="78739" h="66039">
                  <a:moveTo>
                    <a:pt x="62763" y="0"/>
                  </a:moveTo>
                  <a:lnTo>
                    <a:pt x="34532" y="27088"/>
                  </a:lnTo>
                  <a:lnTo>
                    <a:pt x="0" y="42874"/>
                  </a:lnTo>
                  <a:lnTo>
                    <a:pt x="1303" y="49330"/>
                  </a:lnTo>
                  <a:lnTo>
                    <a:pt x="1467" y="49573"/>
                  </a:lnTo>
                  <a:lnTo>
                    <a:pt x="33475" y="34933"/>
                  </a:lnTo>
                  <a:lnTo>
                    <a:pt x="37402" y="30441"/>
                  </a:lnTo>
                  <a:lnTo>
                    <a:pt x="43237" y="28017"/>
                  </a:lnTo>
                  <a:lnTo>
                    <a:pt x="68446" y="3831"/>
                  </a:lnTo>
                  <a:lnTo>
                    <a:pt x="62763" y="0"/>
                  </a:lnTo>
                  <a:close/>
                </a:path>
                <a:path w="78739" h="66039">
                  <a:moveTo>
                    <a:pt x="43237" y="28017"/>
                  </a:moveTo>
                  <a:lnTo>
                    <a:pt x="37402" y="30441"/>
                  </a:lnTo>
                  <a:lnTo>
                    <a:pt x="33475" y="34933"/>
                  </a:lnTo>
                  <a:lnTo>
                    <a:pt x="38355" y="32701"/>
                  </a:lnTo>
                  <a:lnTo>
                    <a:pt x="43237" y="2801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828295" y="5563251"/>
              <a:ext cx="43815" cy="43815"/>
            </a:xfrm>
            <a:custGeom>
              <a:avLst/>
              <a:gdLst/>
              <a:ahLst/>
              <a:cxnLst/>
              <a:rect l="l" t="t" r="r" b="b"/>
              <a:pathLst>
                <a:path w="43814" h="43814">
                  <a:moveTo>
                    <a:pt x="21615" y="0"/>
                  </a:moveTo>
                  <a:lnTo>
                    <a:pt x="13201" y="1698"/>
                  </a:lnTo>
                  <a:lnTo>
                    <a:pt x="6330" y="6330"/>
                  </a:lnTo>
                  <a:lnTo>
                    <a:pt x="1698" y="13201"/>
                  </a:lnTo>
                  <a:lnTo>
                    <a:pt x="0" y="21615"/>
                  </a:lnTo>
                  <a:lnTo>
                    <a:pt x="1698" y="30029"/>
                  </a:lnTo>
                  <a:lnTo>
                    <a:pt x="6330" y="36899"/>
                  </a:lnTo>
                  <a:lnTo>
                    <a:pt x="13201" y="41532"/>
                  </a:lnTo>
                  <a:lnTo>
                    <a:pt x="21615" y="43230"/>
                  </a:lnTo>
                  <a:lnTo>
                    <a:pt x="30029" y="41532"/>
                  </a:lnTo>
                  <a:lnTo>
                    <a:pt x="36899" y="36899"/>
                  </a:lnTo>
                  <a:lnTo>
                    <a:pt x="41532" y="30029"/>
                  </a:lnTo>
                  <a:lnTo>
                    <a:pt x="43230" y="21615"/>
                  </a:lnTo>
                  <a:lnTo>
                    <a:pt x="41532" y="13201"/>
                  </a:lnTo>
                  <a:lnTo>
                    <a:pt x="36899" y="6330"/>
                  </a:lnTo>
                  <a:lnTo>
                    <a:pt x="30029" y="1698"/>
                  </a:lnTo>
                  <a:lnTo>
                    <a:pt x="216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746978" y="5512282"/>
              <a:ext cx="528320" cy="161925"/>
            </a:xfrm>
            <a:custGeom>
              <a:avLst/>
              <a:gdLst/>
              <a:ahLst/>
              <a:cxnLst/>
              <a:rect l="l" t="t" r="r" b="b"/>
              <a:pathLst>
                <a:path w="528320" h="161925">
                  <a:moveTo>
                    <a:pt x="82778" y="152527"/>
                  </a:moveTo>
                  <a:lnTo>
                    <a:pt x="80213" y="149961"/>
                  </a:lnTo>
                  <a:lnTo>
                    <a:pt x="77050" y="149961"/>
                  </a:lnTo>
                  <a:lnTo>
                    <a:pt x="2565" y="149961"/>
                  </a:lnTo>
                  <a:lnTo>
                    <a:pt x="0" y="152527"/>
                  </a:lnTo>
                  <a:lnTo>
                    <a:pt x="0" y="158851"/>
                  </a:lnTo>
                  <a:lnTo>
                    <a:pt x="2565" y="161417"/>
                  </a:lnTo>
                  <a:lnTo>
                    <a:pt x="80213" y="161417"/>
                  </a:lnTo>
                  <a:lnTo>
                    <a:pt x="82778" y="158851"/>
                  </a:lnTo>
                  <a:lnTo>
                    <a:pt x="82778" y="152527"/>
                  </a:lnTo>
                  <a:close/>
                </a:path>
                <a:path w="528320" h="161925">
                  <a:moveTo>
                    <a:pt x="129286" y="72593"/>
                  </a:moveTo>
                  <a:lnTo>
                    <a:pt x="127215" y="62331"/>
                  </a:lnTo>
                  <a:lnTo>
                    <a:pt x="122783" y="55740"/>
                  </a:lnTo>
                  <a:lnTo>
                    <a:pt x="121577" y="53949"/>
                  </a:lnTo>
                  <a:lnTo>
                    <a:pt x="119773" y="52743"/>
                  </a:lnTo>
                  <a:lnTo>
                    <a:pt x="119773" y="63284"/>
                  </a:lnTo>
                  <a:lnTo>
                    <a:pt x="119773" y="81902"/>
                  </a:lnTo>
                  <a:lnTo>
                    <a:pt x="112229" y="89446"/>
                  </a:lnTo>
                  <a:lnTo>
                    <a:pt x="93611" y="89446"/>
                  </a:lnTo>
                  <a:lnTo>
                    <a:pt x="86067" y="81902"/>
                  </a:lnTo>
                  <a:lnTo>
                    <a:pt x="86067" y="63284"/>
                  </a:lnTo>
                  <a:lnTo>
                    <a:pt x="93611" y="55740"/>
                  </a:lnTo>
                  <a:lnTo>
                    <a:pt x="112229" y="55740"/>
                  </a:lnTo>
                  <a:lnTo>
                    <a:pt x="119773" y="63284"/>
                  </a:lnTo>
                  <a:lnTo>
                    <a:pt x="119773" y="52743"/>
                  </a:lnTo>
                  <a:lnTo>
                    <a:pt x="113195" y="48298"/>
                  </a:lnTo>
                  <a:lnTo>
                    <a:pt x="102920" y="46228"/>
                  </a:lnTo>
                  <a:lnTo>
                    <a:pt x="92659" y="48298"/>
                  </a:lnTo>
                  <a:lnTo>
                    <a:pt x="84277" y="53949"/>
                  </a:lnTo>
                  <a:lnTo>
                    <a:pt x="78625" y="62331"/>
                  </a:lnTo>
                  <a:lnTo>
                    <a:pt x="76555" y="72593"/>
                  </a:lnTo>
                  <a:lnTo>
                    <a:pt x="78625" y="82854"/>
                  </a:lnTo>
                  <a:lnTo>
                    <a:pt x="84277" y="91236"/>
                  </a:lnTo>
                  <a:lnTo>
                    <a:pt x="92659" y="96888"/>
                  </a:lnTo>
                  <a:lnTo>
                    <a:pt x="102920" y="98958"/>
                  </a:lnTo>
                  <a:lnTo>
                    <a:pt x="113195" y="96888"/>
                  </a:lnTo>
                  <a:lnTo>
                    <a:pt x="121577" y="91236"/>
                  </a:lnTo>
                  <a:lnTo>
                    <a:pt x="122783" y="89446"/>
                  </a:lnTo>
                  <a:lnTo>
                    <a:pt x="127215" y="82854"/>
                  </a:lnTo>
                  <a:lnTo>
                    <a:pt x="129286" y="72593"/>
                  </a:lnTo>
                  <a:close/>
                </a:path>
                <a:path w="528320" h="161925">
                  <a:moveTo>
                    <a:pt x="153797" y="72593"/>
                  </a:moveTo>
                  <a:lnTo>
                    <a:pt x="149783" y="52806"/>
                  </a:lnTo>
                  <a:lnTo>
                    <a:pt x="144297" y="44678"/>
                  </a:lnTo>
                  <a:lnTo>
                    <a:pt x="144297" y="72593"/>
                  </a:lnTo>
                  <a:lnTo>
                    <a:pt x="141046" y="88684"/>
                  </a:lnTo>
                  <a:lnTo>
                    <a:pt x="132181" y="101841"/>
                  </a:lnTo>
                  <a:lnTo>
                    <a:pt x="119024" y="110705"/>
                  </a:lnTo>
                  <a:lnTo>
                    <a:pt x="102933" y="113957"/>
                  </a:lnTo>
                  <a:lnTo>
                    <a:pt x="86829" y="110705"/>
                  </a:lnTo>
                  <a:lnTo>
                    <a:pt x="73672" y="101841"/>
                  </a:lnTo>
                  <a:lnTo>
                    <a:pt x="64808" y="88684"/>
                  </a:lnTo>
                  <a:lnTo>
                    <a:pt x="61569" y="72593"/>
                  </a:lnTo>
                  <a:lnTo>
                    <a:pt x="64808" y="56489"/>
                  </a:lnTo>
                  <a:lnTo>
                    <a:pt x="73672" y="43332"/>
                  </a:lnTo>
                  <a:lnTo>
                    <a:pt x="86829" y="34480"/>
                  </a:lnTo>
                  <a:lnTo>
                    <a:pt x="102933" y="31229"/>
                  </a:lnTo>
                  <a:lnTo>
                    <a:pt x="119024" y="34480"/>
                  </a:lnTo>
                  <a:lnTo>
                    <a:pt x="132181" y="43332"/>
                  </a:lnTo>
                  <a:lnTo>
                    <a:pt x="141046" y="56489"/>
                  </a:lnTo>
                  <a:lnTo>
                    <a:pt x="144297" y="72593"/>
                  </a:lnTo>
                  <a:lnTo>
                    <a:pt x="144297" y="44678"/>
                  </a:lnTo>
                  <a:lnTo>
                    <a:pt x="138874" y="36639"/>
                  </a:lnTo>
                  <a:lnTo>
                    <a:pt x="130848" y="31229"/>
                  </a:lnTo>
                  <a:lnTo>
                    <a:pt x="122707" y="25730"/>
                  </a:lnTo>
                  <a:lnTo>
                    <a:pt x="102933" y="21729"/>
                  </a:lnTo>
                  <a:lnTo>
                    <a:pt x="83146" y="25730"/>
                  </a:lnTo>
                  <a:lnTo>
                    <a:pt x="66979" y="36639"/>
                  </a:lnTo>
                  <a:lnTo>
                    <a:pt x="56070" y="52806"/>
                  </a:lnTo>
                  <a:lnTo>
                    <a:pt x="52070" y="72593"/>
                  </a:lnTo>
                  <a:lnTo>
                    <a:pt x="56070" y="92367"/>
                  </a:lnTo>
                  <a:lnTo>
                    <a:pt x="66979" y="108534"/>
                  </a:lnTo>
                  <a:lnTo>
                    <a:pt x="83146" y="119443"/>
                  </a:lnTo>
                  <a:lnTo>
                    <a:pt x="102933" y="123456"/>
                  </a:lnTo>
                  <a:lnTo>
                    <a:pt x="122707" y="119443"/>
                  </a:lnTo>
                  <a:lnTo>
                    <a:pt x="130848" y="113957"/>
                  </a:lnTo>
                  <a:lnTo>
                    <a:pt x="138874" y="108534"/>
                  </a:lnTo>
                  <a:lnTo>
                    <a:pt x="149783" y="92367"/>
                  </a:lnTo>
                  <a:lnTo>
                    <a:pt x="153797" y="72593"/>
                  </a:lnTo>
                  <a:close/>
                </a:path>
                <a:path w="528320" h="161925">
                  <a:moveTo>
                    <a:pt x="464185" y="103149"/>
                  </a:moveTo>
                  <a:lnTo>
                    <a:pt x="264287" y="103149"/>
                  </a:lnTo>
                  <a:lnTo>
                    <a:pt x="264287" y="115951"/>
                  </a:lnTo>
                  <a:lnTo>
                    <a:pt x="464185" y="115951"/>
                  </a:lnTo>
                  <a:lnTo>
                    <a:pt x="464185" y="103149"/>
                  </a:lnTo>
                  <a:close/>
                </a:path>
                <a:path w="528320" h="161925">
                  <a:moveTo>
                    <a:pt x="528256" y="35661"/>
                  </a:moveTo>
                  <a:lnTo>
                    <a:pt x="415683" y="35661"/>
                  </a:lnTo>
                  <a:lnTo>
                    <a:pt x="415759" y="20955"/>
                  </a:lnTo>
                  <a:lnTo>
                    <a:pt x="415442" y="20269"/>
                  </a:lnTo>
                  <a:lnTo>
                    <a:pt x="414083" y="17297"/>
                  </a:lnTo>
                  <a:lnTo>
                    <a:pt x="413550" y="16129"/>
                  </a:lnTo>
                  <a:lnTo>
                    <a:pt x="410095" y="13614"/>
                  </a:lnTo>
                  <a:lnTo>
                    <a:pt x="406692" y="11099"/>
                  </a:lnTo>
                  <a:lnTo>
                    <a:pt x="400977" y="11099"/>
                  </a:lnTo>
                  <a:lnTo>
                    <a:pt x="400977" y="2882"/>
                  </a:lnTo>
                  <a:lnTo>
                    <a:pt x="398094" y="0"/>
                  </a:lnTo>
                  <a:lnTo>
                    <a:pt x="391007" y="0"/>
                  </a:lnTo>
                  <a:lnTo>
                    <a:pt x="388124" y="2882"/>
                  </a:lnTo>
                  <a:lnTo>
                    <a:pt x="388124" y="6426"/>
                  </a:lnTo>
                  <a:lnTo>
                    <a:pt x="388124" y="11099"/>
                  </a:lnTo>
                  <a:lnTo>
                    <a:pt x="364934" y="11099"/>
                  </a:lnTo>
                  <a:lnTo>
                    <a:pt x="364934" y="2882"/>
                  </a:lnTo>
                  <a:lnTo>
                    <a:pt x="362051" y="0"/>
                  </a:lnTo>
                  <a:lnTo>
                    <a:pt x="354952" y="0"/>
                  </a:lnTo>
                  <a:lnTo>
                    <a:pt x="352082" y="2882"/>
                  </a:lnTo>
                  <a:lnTo>
                    <a:pt x="352082" y="6426"/>
                  </a:lnTo>
                  <a:lnTo>
                    <a:pt x="352082" y="11099"/>
                  </a:lnTo>
                  <a:lnTo>
                    <a:pt x="328117" y="11099"/>
                  </a:lnTo>
                  <a:lnTo>
                    <a:pt x="328117" y="2882"/>
                  </a:lnTo>
                  <a:lnTo>
                    <a:pt x="325234" y="0"/>
                  </a:lnTo>
                  <a:lnTo>
                    <a:pt x="318147" y="0"/>
                  </a:lnTo>
                  <a:lnTo>
                    <a:pt x="315264" y="2882"/>
                  </a:lnTo>
                  <a:lnTo>
                    <a:pt x="315264" y="6426"/>
                  </a:lnTo>
                  <a:lnTo>
                    <a:pt x="315264" y="11099"/>
                  </a:lnTo>
                  <a:lnTo>
                    <a:pt x="311378" y="11099"/>
                  </a:lnTo>
                  <a:lnTo>
                    <a:pt x="309486" y="11645"/>
                  </a:lnTo>
                  <a:lnTo>
                    <a:pt x="304330" y="15011"/>
                  </a:lnTo>
                  <a:lnTo>
                    <a:pt x="302882" y="17830"/>
                  </a:lnTo>
                  <a:lnTo>
                    <a:pt x="301472" y="21907"/>
                  </a:lnTo>
                  <a:lnTo>
                    <a:pt x="301371" y="42062"/>
                  </a:lnTo>
                  <a:lnTo>
                    <a:pt x="314172" y="42062"/>
                  </a:lnTo>
                  <a:lnTo>
                    <a:pt x="314172" y="24574"/>
                  </a:lnTo>
                  <a:lnTo>
                    <a:pt x="314159" y="24409"/>
                  </a:lnTo>
                  <a:lnTo>
                    <a:pt x="314286" y="24155"/>
                  </a:lnTo>
                  <a:lnTo>
                    <a:pt x="314401" y="23825"/>
                  </a:lnTo>
                  <a:lnTo>
                    <a:pt x="400735" y="23825"/>
                  </a:lnTo>
                  <a:lnTo>
                    <a:pt x="400304" y="20955"/>
                  </a:lnTo>
                  <a:lnTo>
                    <a:pt x="400202" y="20269"/>
                  </a:lnTo>
                  <a:lnTo>
                    <a:pt x="400507" y="21907"/>
                  </a:lnTo>
                  <a:lnTo>
                    <a:pt x="400735" y="23825"/>
                  </a:lnTo>
                  <a:lnTo>
                    <a:pt x="400875" y="23825"/>
                  </a:lnTo>
                  <a:lnTo>
                    <a:pt x="402361" y="23825"/>
                  </a:lnTo>
                  <a:lnTo>
                    <a:pt x="402526" y="24155"/>
                  </a:lnTo>
                  <a:lnTo>
                    <a:pt x="402640" y="24409"/>
                  </a:lnTo>
                  <a:lnTo>
                    <a:pt x="402844" y="25019"/>
                  </a:lnTo>
                  <a:lnTo>
                    <a:pt x="402844" y="42062"/>
                  </a:lnTo>
                  <a:lnTo>
                    <a:pt x="409092" y="42062"/>
                  </a:lnTo>
                  <a:lnTo>
                    <a:pt x="409092" y="48475"/>
                  </a:lnTo>
                  <a:lnTo>
                    <a:pt x="528256" y="48475"/>
                  </a:lnTo>
                  <a:lnTo>
                    <a:pt x="528256" y="356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227996" y="5541271"/>
              <a:ext cx="210185" cy="105410"/>
            </a:xfrm>
            <a:custGeom>
              <a:avLst/>
              <a:gdLst/>
              <a:ahLst/>
              <a:cxnLst/>
              <a:rect l="l" t="t" r="r" b="b"/>
              <a:pathLst>
                <a:path w="210185" h="105410">
                  <a:moveTo>
                    <a:pt x="104978" y="0"/>
                  </a:moveTo>
                  <a:lnTo>
                    <a:pt x="64116" y="8250"/>
                  </a:lnTo>
                  <a:lnTo>
                    <a:pt x="30748" y="30748"/>
                  </a:lnTo>
                  <a:lnTo>
                    <a:pt x="8250" y="64116"/>
                  </a:lnTo>
                  <a:lnTo>
                    <a:pt x="0" y="104978"/>
                  </a:lnTo>
                  <a:lnTo>
                    <a:pt x="209969" y="104978"/>
                  </a:lnTo>
                  <a:lnTo>
                    <a:pt x="201718" y="64116"/>
                  </a:lnTo>
                  <a:lnTo>
                    <a:pt x="179219" y="30748"/>
                  </a:lnTo>
                  <a:lnTo>
                    <a:pt x="145846" y="8250"/>
                  </a:lnTo>
                  <a:lnTo>
                    <a:pt x="104978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221577" y="5512282"/>
              <a:ext cx="278765" cy="139700"/>
            </a:xfrm>
            <a:custGeom>
              <a:avLst/>
              <a:gdLst/>
              <a:ahLst/>
              <a:cxnLst/>
              <a:rect l="l" t="t" r="r" b="b"/>
              <a:pathLst>
                <a:path w="278764" h="139700">
                  <a:moveTo>
                    <a:pt x="89725" y="51930"/>
                  </a:moveTo>
                  <a:lnTo>
                    <a:pt x="87820" y="46342"/>
                  </a:lnTo>
                  <a:lnTo>
                    <a:pt x="84785" y="44856"/>
                  </a:lnTo>
                  <a:lnTo>
                    <a:pt x="81991" y="45808"/>
                  </a:lnTo>
                  <a:lnTo>
                    <a:pt x="38366" y="76911"/>
                  </a:lnTo>
                  <a:lnTo>
                    <a:pt x="27393" y="94576"/>
                  </a:lnTo>
                  <a:lnTo>
                    <a:pt x="28422" y="97802"/>
                  </a:lnTo>
                  <a:lnTo>
                    <a:pt x="33667" y="100495"/>
                  </a:lnTo>
                  <a:lnTo>
                    <a:pt x="36893" y="99466"/>
                  </a:lnTo>
                  <a:lnTo>
                    <a:pt x="38239" y="96837"/>
                  </a:lnTo>
                  <a:lnTo>
                    <a:pt x="46774" y="83489"/>
                  </a:lnTo>
                  <a:lnTo>
                    <a:pt x="57696" y="71970"/>
                  </a:lnTo>
                  <a:lnTo>
                    <a:pt x="70675" y="62649"/>
                  </a:lnTo>
                  <a:lnTo>
                    <a:pt x="85445" y="55918"/>
                  </a:lnTo>
                  <a:lnTo>
                    <a:pt x="88239" y="54965"/>
                  </a:lnTo>
                  <a:lnTo>
                    <a:pt x="89725" y="51930"/>
                  </a:lnTo>
                  <a:close/>
                </a:path>
                <a:path w="278764" h="139700">
                  <a:moveTo>
                    <a:pt x="179158" y="70624"/>
                  </a:moveTo>
                  <a:lnTo>
                    <a:pt x="147142" y="48107"/>
                  </a:lnTo>
                  <a:lnTo>
                    <a:pt x="143967" y="49276"/>
                  </a:lnTo>
                  <a:lnTo>
                    <a:pt x="141478" y="54622"/>
                  </a:lnTo>
                  <a:lnTo>
                    <a:pt x="142633" y="57797"/>
                  </a:lnTo>
                  <a:lnTo>
                    <a:pt x="145313" y="59042"/>
                  </a:lnTo>
                  <a:lnTo>
                    <a:pt x="151980" y="62509"/>
                  </a:lnTo>
                  <a:lnTo>
                    <a:pt x="158242" y="66522"/>
                  </a:lnTo>
                  <a:lnTo>
                    <a:pt x="164096" y="71043"/>
                  </a:lnTo>
                  <a:lnTo>
                    <a:pt x="169494" y="76047"/>
                  </a:lnTo>
                  <a:lnTo>
                    <a:pt x="171577" y="78143"/>
                  </a:lnTo>
                  <a:lnTo>
                    <a:pt x="174955" y="78168"/>
                  </a:lnTo>
                  <a:lnTo>
                    <a:pt x="179146" y="74015"/>
                  </a:lnTo>
                  <a:lnTo>
                    <a:pt x="179158" y="70624"/>
                  </a:lnTo>
                  <a:close/>
                </a:path>
                <a:path w="278764" h="139700">
                  <a:moveTo>
                    <a:pt x="278587" y="35661"/>
                  </a:moveTo>
                  <a:lnTo>
                    <a:pt x="166014" y="35661"/>
                  </a:lnTo>
                  <a:lnTo>
                    <a:pt x="166090" y="20955"/>
                  </a:lnTo>
                  <a:lnTo>
                    <a:pt x="165785" y="20269"/>
                  </a:lnTo>
                  <a:lnTo>
                    <a:pt x="164426" y="17297"/>
                  </a:lnTo>
                  <a:lnTo>
                    <a:pt x="163880" y="16129"/>
                  </a:lnTo>
                  <a:lnTo>
                    <a:pt x="160426" y="13614"/>
                  </a:lnTo>
                  <a:lnTo>
                    <a:pt x="157022" y="11099"/>
                  </a:lnTo>
                  <a:lnTo>
                    <a:pt x="153174" y="11099"/>
                  </a:lnTo>
                  <a:lnTo>
                    <a:pt x="153174" y="25019"/>
                  </a:lnTo>
                  <a:lnTo>
                    <a:pt x="153174" y="31026"/>
                  </a:lnTo>
                  <a:lnTo>
                    <a:pt x="117538" y="23825"/>
                  </a:lnTo>
                  <a:lnTo>
                    <a:pt x="151079" y="23825"/>
                  </a:lnTo>
                  <a:lnTo>
                    <a:pt x="150647" y="20955"/>
                  </a:lnTo>
                  <a:lnTo>
                    <a:pt x="150533" y="20269"/>
                  </a:lnTo>
                  <a:lnTo>
                    <a:pt x="150850" y="21932"/>
                  </a:lnTo>
                  <a:lnTo>
                    <a:pt x="151079" y="23825"/>
                  </a:lnTo>
                  <a:lnTo>
                    <a:pt x="151218" y="23825"/>
                  </a:lnTo>
                  <a:lnTo>
                    <a:pt x="152679" y="23825"/>
                  </a:lnTo>
                  <a:lnTo>
                    <a:pt x="152869" y="24155"/>
                  </a:lnTo>
                  <a:lnTo>
                    <a:pt x="152984" y="24409"/>
                  </a:lnTo>
                  <a:lnTo>
                    <a:pt x="153174" y="25019"/>
                  </a:lnTo>
                  <a:lnTo>
                    <a:pt x="153174" y="11099"/>
                  </a:lnTo>
                  <a:lnTo>
                    <a:pt x="151320" y="11099"/>
                  </a:lnTo>
                  <a:lnTo>
                    <a:pt x="151320" y="2882"/>
                  </a:lnTo>
                  <a:lnTo>
                    <a:pt x="148437" y="0"/>
                  </a:lnTo>
                  <a:lnTo>
                    <a:pt x="141351" y="0"/>
                  </a:lnTo>
                  <a:lnTo>
                    <a:pt x="138468" y="2882"/>
                  </a:lnTo>
                  <a:lnTo>
                    <a:pt x="138468" y="6426"/>
                  </a:lnTo>
                  <a:lnTo>
                    <a:pt x="138468" y="11099"/>
                  </a:lnTo>
                  <a:lnTo>
                    <a:pt x="115277" y="11099"/>
                  </a:lnTo>
                  <a:lnTo>
                    <a:pt x="115277" y="2882"/>
                  </a:lnTo>
                  <a:lnTo>
                    <a:pt x="112395" y="0"/>
                  </a:lnTo>
                  <a:lnTo>
                    <a:pt x="105308" y="0"/>
                  </a:lnTo>
                  <a:lnTo>
                    <a:pt x="105232" y="23825"/>
                  </a:lnTo>
                  <a:lnTo>
                    <a:pt x="68033" y="31343"/>
                  </a:lnTo>
                  <a:lnTo>
                    <a:pt x="64503" y="33731"/>
                  </a:lnTo>
                  <a:lnTo>
                    <a:pt x="64503" y="24574"/>
                  </a:lnTo>
                  <a:lnTo>
                    <a:pt x="64490" y="24409"/>
                  </a:lnTo>
                  <a:lnTo>
                    <a:pt x="64630" y="24155"/>
                  </a:lnTo>
                  <a:lnTo>
                    <a:pt x="64731" y="23825"/>
                  </a:lnTo>
                  <a:lnTo>
                    <a:pt x="105232" y="23825"/>
                  </a:lnTo>
                  <a:lnTo>
                    <a:pt x="105232" y="76"/>
                  </a:lnTo>
                  <a:lnTo>
                    <a:pt x="102425" y="2882"/>
                  </a:lnTo>
                  <a:lnTo>
                    <a:pt x="102425" y="6426"/>
                  </a:lnTo>
                  <a:lnTo>
                    <a:pt x="102425" y="11099"/>
                  </a:lnTo>
                  <a:lnTo>
                    <a:pt x="78460" y="11099"/>
                  </a:lnTo>
                  <a:lnTo>
                    <a:pt x="78460" y="2882"/>
                  </a:lnTo>
                  <a:lnTo>
                    <a:pt x="75577" y="0"/>
                  </a:lnTo>
                  <a:lnTo>
                    <a:pt x="68491" y="0"/>
                  </a:lnTo>
                  <a:lnTo>
                    <a:pt x="65608" y="2882"/>
                  </a:lnTo>
                  <a:lnTo>
                    <a:pt x="65608" y="6426"/>
                  </a:lnTo>
                  <a:lnTo>
                    <a:pt x="65608" y="11099"/>
                  </a:lnTo>
                  <a:lnTo>
                    <a:pt x="61722" y="11099"/>
                  </a:lnTo>
                  <a:lnTo>
                    <a:pt x="59804" y="11645"/>
                  </a:lnTo>
                  <a:lnTo>
                    <a:pt x="57772" y="12992"/>
                  </a:lnTo>
                  <a:lnTo>
                    <a:pt x="54660" y="15011"/>
                  </a:lnTo>
                  <a:lnTo>
                    <a:pt x="53213" y="17830"/>
                  </a:lnTo>
                  <a:lnTo>
                    <a:pt x="51803" y="21907"/>
                  </a:lnTo>
                  <a:lnTo>
                    <a:pt x="51689" y="42062"/>
                  </a:lnTo>
                  <a:lnTo>
                    <a:pt x="52120" y="42062"/>
                  </a:lnTo>
                  <a:lnTo>
                    <a:pt x="32626" y="55206"/>
                  </a:lnTo>
                  <a:lnTo>
                    <a:pt x="8763" y="90614"/>
                  </a:lnTo>
                  <a:lnTo>
                    <a:pt x="0" y="133972"/>
                  </a:lnTo>
                  <a:lnTo>
                    <a:pt x="12814" y="133972"/>
                  </a:lnTo>
                  <a:lnTo>
                    <a:pt x="14630" y="115951"/>
                  </a:lnTo>
                  <a:lnTo>
                    <a:pt x="191503" y="115951"/>
                  </a:lnTo>
                  <a:lnTo>
                    <a:pt x="191858" y="117284"/>
                  </a:lnTo>
                  <a:lnTo>
                    <a:pt x="193179" y="125539"/>
                  </a:lnTo>
                  <a:lnTo>
                    <a:pt x="193624" y="133985"/>
                  </a:lnTo>
                  <a:lnTo>
                    <a:pt x="193636" y="136931"/>
                  </a:lnTo>
                  <a:lnTo>
                    <a:pt x="196024" y="139319"/>
                  </a:lnTo>
                  <a:lnTo>
                    <a:pt x="201930" y="139319"/>
                  </a:lnTo>
                  <a:lnTo>
                    <a:pt x="204317" y="136918"/>
                  </a:lnTo>
                  <a:lnTo>
                    <a:pt x="204317" y="133959"/>
                  </a:lnTo>
                  <a:lnTo>
                    <a:pt x="203796" y="124409"/>
                  </a:lnTo>
                  <a:lnTo>
                    <a:pt x="202450" y="115951"/>
                  </a:lnTo>
                  <a:lnTo>
                    <a:pt x="208153" y="115951"/>
                  </a:lnTo>
                  <a:lnTo>
                    <a:pt x="209981" y="133972"/>
                  </a:lnTo>
                  <a:lnTo>
                    <a:pt x="222783" y="133972"/>
                  </a:lnTo>
                  <a:lnTo>
                    <a:pt x="214033" y="90614"/>
                  </a:lnTo>
                  <a:lnTo>
                    <a:pt x="204571" y="76593"/>
                  </a:lnTo>
                  <a:lnTo>
                    <a:pt x="204571" y="103149"/>
                  </a:lnTo>
                  <a:lnTo>
                    <a:pt x="198805" y="103149"/>
                  </a:lnTo>
                  <a:lnTo>
                    <a:pt x="196596" y="97282"/>
                  </a:lnTo>
                  <a:lnTo>
                    <a:pt x="195414" y="94576"/>
                  </a:lnTo>
                  <a:lnTo>
                    <a:pt x="192265" y="93345"/>
                  </a:lnTo>
                  <a:lnTo>
                    <a:pt x="186855" y="95694"/>
                  </a:lnTo>
                  <a:lnTo>
                    <a:pt x="185623" y="98844"/>
                  </a:lnTo>
                  <a:lnTo>
                    <a:pt x="186804" y="101549"/>
                  </a:lnTo>
                  <a:lnTo>
                    <a:pt x="187401" y="103149"/>
                  </a:lnTo>
                  <a:lnTo>
                    <a:pt x="18211" y="103149"/>
                  </a:lnTo>
                  <a:lnTo>
                    <a:pt x="20561" y="95605"/>
                  </a:lnTo>
                  <a:lnTo>
                    <a:pt x="56286" y="52222"/>
                  </a:lnTo>
                  <a:lnTo>
                    <a:pt x="91516" y="37401"/>
                  </a:lnTo>
                  <a:lnTo>
                    <a:pt x="111391" y="35394"/>
                  </a:lnTo>
                  <a:lnTo>
                    <a:pt x="131267" y="37401"/>
                  </a:lnTo>
                  <a:lnTo>
                    <a:pt x="149771" y="43141"/>
                  </a:lnTo>
                  <a:lnTo>
                    <a:pt x="159423" y="48387"/>
                  </a:lnTo>
                  <a:lnTo>
                    <a:pt x="159600" y="48475"/>
                  </a:lnTo>
                  <a:lnTo>
                    <a:pt x="193141" y="78867"/>
                  </a:lnTo>
                  <a:lnTo>
                    <a:pt x="204571" y="103149"/>
                  </a:lnTo>
                  <a:lnTo>
                    <a:pt x="204571" y="76593"/>
                  </a:lnTo>
                  <a:lnTo>
                    <a:pt x="190157" y="55206"/>
                  </a:lnTo>
                  <a:lnTo>
                    <a:pt x="180162" y="48475"/>
                  </a:lnTo>
                  <a:lnTo>
                    <a:pt x="278587" y="48475"/>
                  </a:lnTo>
                  <a:lnTo>
                    <a:pt x="278587" y="356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629816" y="5771535"/>
              <a:ext cx="1260475" cy="19685"/>
            </a:xfrm>
            <a:custGeom>
              <a:avLst/>
              <a:gdLst/>
              <a:ahLst/>
              <a:cxnLst/>
              <a:rect l="l" t="t" r="r" b="b"/>
              <a:pathLst>
                <a:path w="1260475" h="19685">
                  <a:moveTo>
                    <a:pt x="1207490" y="0"/>
                  </a:moveTo>
                  <a:lnTo>
                    <a:pt x="1191903" y="3053"/>
                  </a:lnTo>
                  <a:lnTo>
                    <a:pt x="1170569" y="16491"/>
                  </a:lnTo>
                  <a:lnTo>
                    <a:pt x="1154976" y="19545"/>
                  </a:lnTo>
                  <a:lnTo>
                    <a:pt x="1139389" y="16491"/>
                  </a:lnTo>
                  <a:lnTo>
                    <a:pt x="1118060" y="3053"/>
                  </a:lnTo>
                  <a:lnTo>
                    <a:pt x="1102474" y="0"/>
                  </a:lnTo>
                  <a:lnTo>
                    <a:pt x="1086887" y="3053"/>
                  </a:lnTo>
                  <a:lnTo>
                    <a:pt x="1065558" y="16491"/>
                  </a:lnTo>
                  <a:lnTo>
                    <a:pt x="1049972" y="19545"/>
                  </a:lnTo>
                  <a:lnTo>
                    <a:pt x="1034378" y="16491"/>
                  </a:lnTo>
                  <a:lnTo>
                    <a:pt x="1013044" y="3053"/>
                  </a:lnTo>
                  <a:lnTo>
                    <a:pt x="997458" y="0"/>
                  </a:lnTo>
                  <a:lnTo>
                    <a:pt x="981871" y="3053"/>
                  </a:lnTo>
                  <a:lnTo>
                    <a:pt x="960548" y="16491"/>
                  </a:lnTo>
                  <a:lnTo>
                    <a:pt x="944968" y="19545"/>
                  </a:lnTo>
                  <a:lnTo>
                    <a:pt x="929382" y="16491"/>
                  </a:lnTo>
                  <a:lnTo>
                    <a:pt x="908053" y="3053"/>
                  </a:lnTo>
                  <a:lnTo>
                    <a:pt x="892467" y="0"/>
                  </a:lnTo>
                  <a:lnTo>
                    <a:pt x="876880" y="3053"/>
                  </a:lnTo>
                  <a:lnTo>
                    <a:pt x="855551" y="16491"/>
                  </a:lnTo>
                  <a:lnTo>
                    <a:pt x="839965" y="19545"/>
                  </a:lnTo>
                  <a:lnTo>
                    <a:pt x="824378" y="16491"/>
                  </a:lnTo>
                  <a:lnTo>
                    <a:pt x="803049" y="3053"/>
                  </a:lnTo>
                  <a:lnTo>
                    <a:pt x="787463" y="0"/>
                  </a:lnTo>
                  <a:lnTo>
                    <a:pt x="771877" y="3053"/>
                  </a:lnTo>
                  <a:lnTo>
                    <a:pt x="750548" y="16491"/>
                  </a:lnTo>
                  <a:lnTo>
                    <a:pt x="734961" y="19545"/>
                  </a:lnTo>
                  <a:lnTo>
                    <a:pt x="719375" y="16491"/>
                  </a:lnTo>
                  <a:lnTo>
                    <a:pt x="698046" y="3053"/>
                  </a:lnTo>
                  <a:lnTo>
                    <a:pt x="682459" y="0"/>
                  </a:lnTo>
                  <a:lnTo>
                    <a:pt x="666873" y="3053"/>
                  </a:lnTo>
                  <a:lnTo>
                    <a:pt x="645544" y="16491"/>
                  </a:lnTo>
                  <a:lnTo>
                    <a:pt x="629958" y="19545"/>
                  </a:lnTo>
                  <a:lnTo>
                    <a:pt x="614371" y="16491"/>
                  </a:lnTo>
                  <a:lnTo>
                    <a:pt x="593042" y="3053"/>
                  </a:lnTo>
                  <a:lnTo>
                    <a:pt x="577456" y="0"/>
                  </a:lnTo>
                  <a:lnTo>
                    <a:pt x="561869" y="3053"/>
                  </a:lnTo>
                  <a:lnTo>
                    <a:pt x="540540" y="16491"/>
                  </a:lnTo>
                  <a:lnTo>
                    <a:pt x="524954" y="19545"/>
                  </a:lnTo>
                  <a:lnTo>
                    <a:pt x="509368" y="16491"/>
                  </a:lnTo>
                  <a:lnTo>
                    <a:pt x="488039" y="3053"/>
                  </a:lnTo>
                  <a:lnTo>
                    <a:pt x="472452" y="0"/>
                  </a:lnTo>
                  <a:lnTo>
                    <a:pt x="456866" y="3053"/>
                  </a:lnTo>
                  <a:lnTo>
                    <a:pt x="435542" y="16491"/>
                  </a:lnTo>
                  <a:lnTo>
                    <a:pt x="419963" y="19545"/>
                  </a:lnTo>
                  <a:lnTo>
                    <a:pt x="404377" y="16491"/>
                  </a:lnTo>
                  <a:lnTo>
                    <a:pt x="383048" y="3053"/>
                  </a:lnTo>
                  <a:lnTo>
                    <a:pt x="367461" y="0"/>
                  </a:lnTo>
                  <a:lnTo>
                    <a:pt x="351875" y="3053"/>
                  </a:lnTo>
                  <a:lnTo>
                    <a:pt x="330551" y="16491"/>
                  </a:lnTo>
                  <a:lnTo>
                    <a:pt x="314972" y="19545"/>
                  </a:lnTo>
                  <a:lnTo>
                    <a:pt x="299386" y="16491"/>
                  </a:lnTo>
                  <a:lnTo>
                    <a:pt x="278057" y="3053"/>
                  </a:lnTo>
                  <a:lnTo>
                    <a:pt x="262470" y="0"/>
                  </a:lnTo>
                  <a:lnTo>
                    <a:pt x="246884" y="3053"/>
                  </a:lnTo>
                  <a:lnTo>
                    <a:pt x="225560" y="16491"/>
                  </a:lnTo>
                  <a:lnTo>
                    <a:pt x="209981" y="19545"/>
                  </a:lnTo>
                  <a:lnTo>
                    <a:pt x="194395" y="16491"/>
                  </a:lnTo>
                  <a:lnTo>
                    <a:pt x="173066" y="3053"/>
                  </a:lnTo>
                  <a:lnTo>
                    <a:pt x="157480" y="0"/>
                  </a:lnTo>
                  <a:lnTo>
                    <a:pt x="141893" y="3053"/>
                  </a:lnTo>
                  <a:lnTo>
                    <a:pt x="120564" y="16491"/>
                  </a:lnTo>
                  <a:lnTo>
                    <a:pt x="104978" y="19545"/>
                  </a:lnTo>
                  <a:lnTo>
                    <a:pt x="89399" y="16491"/>
                  </a:lnTo>
                  <a:lnTo>
                    <a:pt x="68075" y="3053"/>
                  </a:lnTo>
                  <a:lnTo>
                    <a:pt x="52489" y="0"/>
                  </a:lnTo>
                  <a:lnTo>
                    <a:pt x="36909" y="3053"/>
                  </a:lnTo>
                  <a:lnTo>
                    <a:pt x="15586" y="16491"/>
                  </a:lnTo>
                  <a:lnTo>
                    <a:pt x="0" y="19545"/>
                  </a:lnTo>
                  <a:lnTo>
                    <a:pt x="1260005" y="19545"/>
                  </a:lnTo>
                  <a:lnTo>
                    <a:pt x="1244411" y="16491"/>
                  </a:lnTo>
                  <a:lnTo>
                    <a:pt x="1223077" y="3053"/>
                  </a:lnTo>
                  <a:lnTo>
                    <a:pt x="12074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623897" y="5765606"/>
              <a:ext cx="1271905" cy="31750"/>
            </a:xfrm>
            <a:custGeom>
              <a:avLst/>
              <a:gdLst/>
              <a:ahLst/>
              <a:cxnLst/>
              <a:rect l="l" t="t" r="r" b="b"/>
              <a:pathLst>
                <a:path w="1271904" h="31750">
                  <a:moveTo>
                    <a:pt x="1213408" y="12"/>
                  </a:moveTo>
                  <a:lnTo>
                    <a:pt x="1206119" y="0"/>
                  </a:lnTo>
                  <a:lnTo>
                    <a:pt x="1200226" y="1409"/>
                  </a:lnTo>
                  <a:lnTo>
                    <a:pt x="1188148" y="6870"/>
                  </a:lnTo>
                  <a:lnTo>
                    <a:pt x="1183525" y="11353"/>
                  </a:lnTo>
                  <a:lnTo>
                    <a:pt x="1174178" y="17348"/>
                  </a:lnTo>
                  <a:lnTo>
                    <a:pt x="1169644" y="19481"/>
                  </a:lnTo>
                  <a:lnTo>
                    <a:pt x="1155065" y="19532"/>
                  </a:lnTo>
                  <a:lnTo>
                    <a:pt x="1151102" y="18503"/>
                  </a:lnTo>
                  <a:lnTo>
                    <a:pt x="1142669" y="14808"/>
                  </a:lnTo>
                  <a:lnTo>
                    <a:pt x="1138682" y="11049"/>
                  </a:lnTo>
                  <a:lnTo>
                    <a:pt x="1132865" y="7162"/>
                  </a:lnTo>
                  <a:lnTo>
                    <a:pt x="1101102" y="0"/>
                  </a:lnTo>
                  <a:lnTo>
                    <a:pt x="1095209" y="1409"/>
                  </a:lnTo>
                  <a:lnTo>
                    <a:pt x="1083132" y="6870"/>
                  </a:lnTo>
                  <a:lnTo>
                    <a:pt x="1078509" y="11353"/>
                  </a:lnTo>
                  <a:lnTo>
                    <a:pt x="1069162" y="17348"/>
                  </a:lnTo>
                  <a:lnTo>
                    <a:pt x="1064641" y="19481"/>
                  </a:lnTo>
                  <a:lnTo>
                    <a:pt x="1050048" y="19532"/>
                  </a:lnTo>
                  <a:lnTo>
                    <a:pt x="1046099" y="18503"/>
                  </a:lnTo>
                  <a:lnTo>
                    <a:pt x="1037666" y="14808"/>
                  </a:lnTo>
                  <a:lnTo>
                    <a:pt x="1033665" y="11049"/>
                  </a:lnTo>
                  <a:lnTo>
                    <a:pt x="1027861" y="7162"/>
                  </a:lnTo>
                  <a:lnTo>
                    <a:pt x="996099" y="0"/>
                  </a:lnTo>
                  <a:lnTo>
                    <a:pt x="990206" y="1409"/>
                  </a:lnTo>
                  <a:lnTo>
                    <a:pt x="978128" y="6870"/>
                  </a:lnTo>
                  <a:lnTo>
                    <a:pt x="973505" y="11353"/>
                  </a:lnTo>
                  <a:lnTo>
                    <a:pt x="964158" y="17348"/>
                  </a:lnTo>
                  <a:lnTo>
                    <a:pt x="959637" y="19481"/>
                  </a:lnTo>
                  <a:lnTo>
                    <a:pt x="945045" y="19532"/>
                  </a:lnTo>
                  <a:lnTo>
                    <a:pt x="941095" y="18503"/>
                  </a:lnTo>
                  <a:lnTo>
                    <a:pt x="932662" y="14808"/>
                  </a:lnTo>
                  <a:lnTo>
                    <a:pt x="928674" y="11049"/>
                  </a:lnTo>
                  <a:lnTo>
                    <a:pt x="922858" y="7162"/>
                  </a:lnTo>
                  <a:lnTo>
                    <a:pt x="891095" y="0"/>
                  </a:lnTo>
                  <a:lnTo>
                    <a:pt x="885202" y="1409"/>
                  </a:lnTo>
                  <a:lnTo>
                    <a:pt x="873125" y="6870"/>
                  </a:lnTo>
                  <a:lnTo>
                    <a:pt x="868502" y="11353"/>
                  </a:lnTo>
                  <a:lnTo>
                    <a:pt x="859167" y="17348"/>
                  </a:lnTo>
                  <a:lnTo>
                    <a:pt x="854633" y="19481"/>
                  </a:lnTo>
                  <a:lnTo>
                    <a:pt x="840041" y="19532"/>
                  </a:lnTo>
                  <a:lnTo>
                    <a:pt x="836091" y="18503"/>
                  </a:lnTo>
                  <a:lnTo>
                    <a:pt x="827659" y="14808"/>
                  </a:lnTo>
                  <a:lnTo>
                    <a:pt x="823658" y="11049"/>
                  </a:lnTo>
                  <a:lnTo>
                    <a:pt x="817854" y="7162"/>
                  </a:lnTo>
                  <a:lnTo>
                    <a:pt x="786091" y="0"/>
                  </a:lnTo>
                  <a:lnTo>
                    <a:pt x="780199" y="1409"/>
                  </a:lnTo>
                  <a:lnTo>
                    <a:pt x="768121" y="6870"/>
                  </a:lnTo>
                  <a:lnTo>
                    <a:pt x="763498" y="11353"/>
                  </a:lnTo>
                  <a:lnTo>
                    <a:pt x="754151" y="17348"/>
                  </a:lnTo>
                  <a:lnTo>
                    <a:pt x="749630" y="19481"/>
                  </a:lnTo>
                  <a:lnTo>
                    <a:pt x="735037" y="19532"/>
                  </a:lnTo>
                  <a:lnTo>
                    <a:pt x="731088" y="18503"/>
                  </a:lnTo>
                  <a:lnTo>
                    <a:pt x="722655" y="14808"/>
                  </a:lnTo>
                  <a:lnTo>
                    <a:pt x="718654" y="11049"/>
                  </a:lnTo>
                  <a:lnTo>
                    <a:pt x="712851" y="7162"/>
                  </a:lnTo>
                  <a:lnTo>
                    <a:pt x="681088" y="0"/>
                  </a:lnTo>
                  <a:lnTo>
                    <a:pt x="675195" y="1409"/>
                  </a:lnTo>
                  <a:lnTo>
                    <a:pt x="663117" y="6870"/>
                  </a:lnTo>
                  <a:lnTo>
                    <a:pt x="658495" y="11353"/>
                  </a:lnTo>
                  <a:lnTo>
                    <a:pt x="649160" y="17348"/>
                  </a:lnTo>
                  <a:lnTo>
                    <a:pt x="644626" y="19481"/>
                  </a:lnTo>
                  <a:lnTo>
                    <a:pt x="630034" y="19532"/>
                  </a:lnTo>
                  <a:lnTo>
                    <a:pt x="626084" y="18503"/>
                  </a:lnTo>
                  <a:lnTo>
                    <a:pt x="617651" y="14808"/>
                  </a:lnTo>
                  <a:lnTo>
                    <a:pt x="613664" y="11049"/>
                  </a:lnTo>
                  <a:lnTo>
                    <a:pt x="607847" y="7162"/>
                  </a:lnTo>
                  <a:lnTo>
                    <a:pt x="576084" y="0"/>
                  </a:lnTo>
                  <a:lnTo>
                    <a:pt x="570191" y="1409"/>
                  </a:lnTo>
                  <a:lnTo>
                    <a:pt x="558126" y="6870"/>
                  </a:lnTo>
                  <a:lnTo>
                    <a:pt x="553504" y="11353"/>
                  </a:lnTo>
                  <a:lnTo>
                    <a:pt x="544156" y="17348"/>
                  </a:lnTo>
                  <a:lnTo>
                    <a:pt x="539623" y="19481"/>
                  </a:lnTo>
                  <a:lnTo>
                    <a:pt x="525043" y="19532"/>
                  </a:lnTo>
                  <a:lnTo>
                    <a:pt x="521081" y="18503"/>
                  </a:lnTo>
                  <a:lnTo>
                    <a:pt x="512648" y="14808"/>
                  </a:lnTo>
                  <a:lnTo>
                    <a:pt x="508660" y="11049"/>
                  </a:lnTo>
                  <a:lnTo>
                    <a:pt x="502856" y="7162"/>
                  </a:lnTo>
                  <a:lnTo>
                    <a:pt x="471081" y="0"/>
                  </a:lnTo>
                  <a:lnTo>
                    <a:pt x="465201" y="1409"/>
                  </a:lnTo>
                  <a:lnTo>
                    <a:pt x="453123" y="6870"/>
                  </a:lnTo>
                  <a:lnTo>
                    <a:pt x="448500" y="11353"/>
                  </a:lnTo>
                  <a:lnTo>
                    <a:pt x="439153" y="17348"/>
                  </a:lnTo>
                  <a:lnTo>
                    <a:pt x="434619" y="19481"/>
                  </a:lnTo>
                  <a:lnTo>
                    <a:pt x="420039" y="19532"/>
                  </a:lnTo>
                  <a:lnTo>
                    <a:pt x="416090" y="18503"/>
                  </a:lnTo>
                  <a:lnTo>
                    <a:pt x="407657" y="14808"/>
                  </a:lnTo>
                  <a:lnTo>
                    <a:pt x="403656" y="11049"/>
                  </a:lnTo>
                  <a:lnTo>
                    <a:pt x="397852" y="7162"/>
                  </a:lnTo>
                  <a:lnTo>
                    <a:pt x="366090" y="0"/>
                  </a:lnTo>
                  <a:lnTo>
                    <a:pt x="360197" y="1409"/>
                  </a:lnTo>
                  <a:lnTo>
                    <a:pt x="348132" y="6870"/>
                  </a:lnTo>
                  <a:lnTo>
                    <a:pt x="343509" y="11353"/>
                  </a:lnTo>
                  <a:lnTo>
                    <a:pt x="334162" y="17348"/>
                  </a:lnTo>
                  <a:lnTo>
                    <a:pt x="329628" y="19481"/>
                  </a:lnTo>
                  <a:lnTo>
                    <a:pt x="315048" y="19532"/>
                  </a:lnTo>
                  <a:lnTo>
                    <a:pt x="311099" y="18503"/>
                  </a:lnTo>
                  <a:lnTo>
                    <a:pt x="302666" y="14808"/>
                  </a:lnTo>
                  <a:lnTo>
                    <a:pt x="298678" y="11049"/>
                  </a:lnTo>
                  <a:lnTo>
                    <a:pt x="292862" y="7162"/>
                  </a:lnTo>
                  <a:lnTo>
                    <a:pt x="261099" y="0"/>
                  </a:lnTo>
                  <a:lnTo>
                    <a:pt x="255219" y="1409"/>
                  </a:lnTo>
                  <a:lnTo>
                    <a:pt x="243141" y="6870"/>
                  </a:lnTo>
                  <a:lnTo>
                    <a:pt x="238518" y="11353"/>
                  </a:lnTo>
                  <a:lnTo>
                    <a:pt x="229171" y="17348"/>
                  </a:lnTo>
                  <a:lnTo>
                    <a:pt x="224650" y="19481"/>
                  </a:lnTo>
                  <a:lnTo>
                    <a:pt x="210058" y="19532"/>
                  </a:lnTo>
                  <a:lnTo>
                    <a:pt x="206108" y="18503"/>
                  </a:lnTo>
                  <a:lnTo>
                    <a:pt x="197675" y="14808"/>
                  </a:lnTo>
                  <a:lnTo>
                    <a:pt x="193675" y="11049"/>
                  </a:lnTo>
                  <a:lnTo>
                    <a:pt x="187871" y="7162"/>
                  </a:lnTo>
                  <a:lnTo>
                    <a:pt x="156108" y="0"/>
                  </a:lnTo>
                  <a:lnTo>
                    <a:pt x="150215" y="1409"/>
                  </a:lnTo>
                  <a:lnTo>
                    <a:pt x="138137" y="6870"/>
                  </a:lnTo>
                  <a:lnTo>
                    <a:pt x="133527" y="11353"/>
                  </a:lnTo>
                  <a:lnTo>
                    <a:pt x="124180" y="17348"/>
                  </a:lnTo>
                  <a:lnTo>
                    <a:pt x="119646" y="19481"/>
                  </a:lnTo>
                  <a:lnTo>
                    <a:pt x="105067" y="19532"/>
                  </a:lnTo>
                  <a:lnTo>
                    <a:pt x="101117" y="18503"/>
                  </a:lnTo>
                  <a:lnTo>
                    <a:pt x="92684" y="14808"/>
                  </a:lnTo>
                  <a:lnTo>
                    <a:pt x="88696" y="11049"/>
                  </a:lnTo>
                  <a:lnTo>
                    <a:pt x="82880" y="7162"/>
                  </a:lnTo>
                  <a:lnTo>
                    <a:pt x="51130" y="0"/>
                  </a:lnTo>
                  <a:lnTo>
                    <a:pt x="45237" y="1409"/>
                  </a:lnTo>
                  <a:lnTo>
                    <a:pt x="33159" y="6870"/>
                  </a:lnTo>
                  <a:lnTo>
                    <a:pt x="28536" y="11353"/>
                  </a:lnTo>
                  <a:lnTo>
                    <a:pt x="19202" y="17348"/>
                  </a:lnTo>
                  <a:lnTo>
                    <a:pt x="14668" y="19481"/>
                  </a:lnTo>
                  <a:lnTo>
                    <a:pt x="2641" y="19558"/>
                  </a:lnTo>
                  <a:lnTo>
                    <a:pt x="0" y="22199"/>
                  </a:lnTo>
                  <a:lnTo>
                    <a:pt x="0" y="28740"/>
                  </a:lnTo>
                  <a:lnTo>
                    <a:pt x="2641" y="31394"/>
                  </a:lnTo>
                  <a:lnTo>
                    <a:pt x="5918" y="31394"/>
                  </a:lnTo>
                  <a:lnTo>
                    <a:pt x="13208" y="31407"/>
                  </a:lnTo>
                  <a:lnTo>
                    <a:pt x="19100" y="29997"/>
                  </a:lnTo>
                  <a:lnTo>
                    <a:pt x="31165" y="24536"/>
                  </a:lnTo>
                  <a:lnTo>
                    <a:pt x="35788" y="20053"/>
                  </a:lnTo>
                  <a:lnTo>
                    <a:pt x="45135" y="14058"/>
                  </a:lnTo>
                  <a:lnTo>
                    <a:pt x="49657" y="11925"/>
                  </a:lnTo>
                  <a:lnTo>
                    <a:pt x="64249" y="11874"/>
                  </a:lnTo>
                  <a:lnTo>
                    <a:pt x="68199" y="12903"/>
                  </a:lnTo>
                  <a:lnTo>
                    <a:pt x="76631" y="16598"/>
                  </a:lnTo>
                  <a:lnTo>
                    <a:pt x="80619" y="20358"/>
                  </a:lnTo>
                  <a:lnTo>
                    <a:pt x="86423" y="24244"/>
                  </a:lnTo>
                  <a:lnTo>
                    <a:pt x="118186" y="31407"/>
                  </a:lnTo>
                  <a:lnTo>
                    <a:pt x="124079" y="29997"/>
                  </a:lnTo>
                  <a:lnTo>
                    <a:pt x="136156" y="24536"/>
                  </a:lnTo>
                  <a:lnTo>
                    <a:pt x="140779" y="20053"/>
                  </a:lnTo>
                  <a:lnTo>
                    <a:pt x="150114" y="14058"/>
                  </a:lnTo>
                  <a:lnTo>
                    <a:pt x="154647" y="11925"/>
                  </a:lnTo>
                  <a:lnTo>
                    <a:pt x="169240" y="11874"/>
                  </a:lnTo>
                  <a:lnTo>
                    <a:pt x="173189" y="12903"/>
                  </a:lnTo>
                  <a:lnTo>
                    <a:pt x="181622" y="16598"/>
                  </a:lnTo>
                  <a:lnTo>
                    <a:pt x="185610" y="20358"/>
                  </a:lnTo>
                  <a:lnTo>
                    <a:pt x="191414" y="24244"/>
                  </a:lnTo>
                  <a:lnTo>
                    <a:pt x="223177" y="31407"/>
                  </a:lnTo>
                  <a:lnTo>
                    <a:pt x="229069" y="29997"/>
                  </a:lnTo>
                  <a:lnTo>
                    <a:pt x="241147" y="24536"/>
                  </a:lnTo>
                  <a:lnTo>
                    <a:pt x="245770" y="20053"/>
                  </a:lnTo>
                  <a:lnTo>
                    <a:pt x="255117" y="14058"/>
                  </a:lnTo>
                  <a:lnTo>
                    <a:pt x="259638" y="11925"/>
                  </a:lnTo>
                  <a:lnTo>
                    <a:pt x="274231" y="11874"/>
                  </a:lnTo>
                  <a:lnTo>
                    <a:pt x="278180" y="12903"/>
                  </a:lnTo>
                  <a:lnTo>
                    <a:pt x="286613" y="16598"/>
                  </a:lnTo>
                  <a:lnTo>
                    <a:pt x="290601" y="20358"/>
                  </a:lnTo>
                  <a:lnTo>
                    <a:pt x="296418" y="24244"/>
                  </a:lnTo>
                  <a:lnTo>
                    <a:pt x="328168" y="31407"/>
                  </a:lnTo>
                  <a:lnTo>
                    <a:pt x="334060" y="29997"/>
                  </a:lnTo>
                  <a:lnTo>
                    <a:pt x="346138" y="24536"/>
                  </a:lnTo>
                  <a:lnTo>
                    <a:pt x="350761" y="20053"/>
                  </a:lnTo>
                  <a:lnTo>
                    <a:pt x="360095" y="14058"/>
                  </a:lnTo>
                  <a:lnTo>
                    <a:pt x="364629" y="11925"/>
                  </a:lnTo>
                  <a:lnTo>
                    <a:pt x="379222" y="11874"/>
                  </a:lnTo>
                  <a:lnTo>
                    <a:pt x="383171" y="12903"/>
                  </a:lnTo>
                  <a:lnTo>
                    <a:pt x="391604" y="16598"/>
                  </a:lnTo>
                  <a:lnTo>
                    <a:pt x="395592" y="20358"/>
                  </a:lnTo>
                  <a:lnTo>
                    <a:pt x="401396" y="24244"/>
                  </a:lnTo>
                  <a:lnTo>
                    <a:pt x="433158" y="31407"/>
                  </a:lnTo>
                  <a:lnTo>
                    <a:pt x="439051" y="29997"/>
                  </a:lnTo>
                  <a:lnTo>
                    <a:pt x="451129" y="24536"/>
                  </a:lnTo>
                  <a:lnTo>
                    <a:pt x="455752" y="20053"/>
                  </a:lnTo>
                  <a:lnTo>
                    <a:pt x="465086" y="14058"/>
                  </a:lnTo>
                  <a:lnTo>
                    <a:pt x="469620" y="11925"/>
                  </a:lnTo>
                  <a:lnTo>
                    <a:pt x="484212" y="11874"/>
                  </a:lnTo>
                  <a:lnTo>
                    <a:pt x="488162" y="12903"/>
                  </a:lnTo>
                  <a:lnTo>
                    <a:pt x="496595" y="16598"/>
                  </a:lnTo>
                  <a:lnTo>
                    <a:pt x="500595" y="20358"/>
                  </a:lnTo>
                  <a:lnTo>
                    <a:pt x="506399" y="24244"/>
                  </a:lnTo>
                  <a:lnTo>
                    <a:pt x="538162" y="31407"/>
                  </a:lnTo>
                  <a:lnTo>
                    <a:pt x="544055" y="29997"/>
                  </a:lnTo>
                  <a:lnTo>
                    <a:pt x="556133" y="24536"/>
                  </a:lnTo>
                  <a:lnTo>
                    <a:pt x="560755" y="20053"/>
                  </a:lnTo>
                  <a:lnTo>
                    <a:pt x="570090" y="14058"/>
                  </a:lnTo>
                  <a:lnTo>
                    <a:pt x="574624" y="11925"/>
                  </a:lnTo>
                  <a:lnTo>
                    <a:pt x="589216" y="11874"/>
                  </a:lnTo>
                  <a:lnTo>
                    <a:pt x="593166" y="12903"/>
                  </a:lnTo>
                  <a:lnTo>
                    <a:pt x="601599" y="16598"/>
                  </a:lnTo>
                  <a:lnTo>
                    <a:pt x="605586" y="20358"/>
                  </a:lnTo>
                  <a:lnTo>
                    <a:pt x="611403" y="24244"/>
                  </a:lnTo>
                  <a:lnTo>
                    <a:pt x="643166" y="31407"/>
                  </a:lnTo>
                  <a:lnTo>
                    <a:pt x="649058" y="29997"/>
                  </a:lnTo>
                  <a:lnTo>
                    <a:pt x="661123" y="24536"/>
                  </a:lnTo>
                  <a:lnTo>
                    <a:pt x="665746" y="20053"/>
                  </a:lnTo>
                  <a:lnTo>
                    <a:pt x="675093" y="14058"/>
                  </a:lnTo>
                  <a:lnTo>
                    <a:pt x="679627" y="11925"/>
                  </a:lnTo>
                  <a:lnTo>
                    <a:pt x="694207" y="11874"/>
                  </a:lnTo>
                  <a:lnTo>
                    <a:pt x="698169" y="12903"/>
                  </a:lnTo>
                  <a:lnTo>
                    <a:pt x="706602" y="16598"/>
                  </a:lnTo>
                  <a:lnTo>
                    <a:pt x="710590" y="20358"/>
                  </a:lnTo>
                  <a:lnTo>
                    <a:pt x="716394" y="24244"/>
                  </a:lnTo>
                  <a:lnTo>
                    <a:pt x="748157" y="31407"/>
                  </a:lnTo>
                  <a:lnTo>
                    <a:pt x="754049" y="29997"/>
                  </a:lnTo>
                  <a:lnTo>
                    <a:pt x="766127" y="24536"/>
                  </a:lnTo>
                  <a:lnTo>
                    <a:pt x="770750" y="20053"/>
                  </a:lnTo>
                  <a:lnTo>
                    <a:pt x="780097" y="14058"/>
                  </a:lnTo>
                  <a:lnTo>
                    <a:pt x="784631" y="11925"/>
                  </a:lnTo>
                  <a:lnTo>
                    <a:pt x="799211" y="11874"/>
                  </a:lnTo>
                  <a:lnTo>
                    <a:pt x="803173" y="12903"/>
                  </a:lnTo>
                  <a:lnTo>
                    <a:pt x="811606" y="16598"/>
                  </a:lnTo>
                  <a:lnTo>
                    <a:pt x="815594" y="20358"/>
                  </a:lnTo>
                  <a:lnTo>
                    <a:pt x="821397" y="24244"/>
                  </a:lnTo>
                  <a:lnTo>
                    <a:pt x="853173" y="31407"/>
                  </a:lnTo>
                  <a:lnTo>
                    <a:pt x="859066" y="29997"/>
                  </a:lnTo>
                  <a:lnTo>
                    <a:pt x="871131" y="24536"/>
                  </a:lnTo>
                  <a:lnTo>
                    <a:pt x="875753" y="20053"/>
                  </a:lnTo>
                  <a:lnTo>
                    <a:pt x="885101" y="14058"/>
                  </a:lnTo>
                  <a:lnTo>
                    <a:pt x="889635" y="11925"/>
                  </a:lnTo>
                  <a:lnTo>
                    <a:pt x="904227" y="11874"/>
                  </a:lnTo>
                  <a:lnTo>
                    <a:pt x="908177" y="12903"/>
                  </a:lnTo>
                  <a:lnTo>
                    <a:pt x="916609" y="16598"/>
                  </a:lnTo>
                  <a:lnTo>
                    <a:pt x="920597" y="20358"/>
                  </a:lnTo>
                  <a:lnTo>
                    <a:pt x="926414" y="24244"/>
                  </a:lnTo>
                  <a:lnTo>
                    <a:pt x="958164" y="31407"/>
                  </a:lnTo>
                  <a:lnTo>
                    <a:pt x="964057" y="29997"/>
                  </a:lnTo>
                  <a:lnTo>
                    <a:pt x="976134" y="24536"/>
                  </a:lnTo>
                  <a:lnTo>
                    <a:pt x="980757" y="20053"/>
                  </a:lnTo>
                  <a:lnTo>
                    <a:pt x="990104" y="14058"/>
                  </a:lnTo>
                  <a:lnTo>
                    <a:pt x="994625" y="11925"/>
                  </a:lnTo>
                  <a:lnTo>
                    <a:pt x="1009218" y="11874"/>
                  </a:lnTo>
                  <a:lnTo>
                    <a:pt x="1013167" y="12903"/>
                  </a:lnTo>
                  <a:lnTo>
                    <a:pt x="1021600" y="16598"/>
                  </a:lnTo>
                  <a:lnTo>
                    <a:pt x="1025601" y="20358"/>
                  </a:lnTo>
                  <a:lnTo>
                    <a:pt x="1031405" y="24244"/>
                  </a:lnTo>
                  <a:lnTo>
                    <a:pt x="1063167" y="31407"/>
                  </a:lnTo>
                  <a:lnTo>
                    <a:pt x="1069060" y="29997"/>
                  </a:lnTo>
                  <a:lnTo>
                    <a:pt x="1081138" y="24536"/>
                  </a:lnTo>
                  <a:lnTo>
                    <a:pt x="1085761" y="20053"/>
                  </a:lnTo>
                  <a:lnTo>
                    <a:pt x="1095108" y="14058"/>
                  </a:lnTo>
                  <a:lnTo>
                    <a:pt x="1099642" y="11925"/>
                  </a:lnTo>
                  <a:lnTo>
                    <a:pt x="1114234" y="11874"/>
                  </a:lnTo>
                  <a:lnTo>
                    <a:pt x="1118184" y="12903"/>
                  </a:lnTo>
                  <a:lnTo>
                    <a:pt x="1126617" y="16598"/>
                  </a:lnTo>
                  <a:lnTo>
                    <a:pt x="1130617" y="20358"/>
                  </a:lnTo>
                  <a:lnTo>
                    <a:pt x="1136421" y="24244"/>
                  </a:lnTo>
                  <a:lnTo>
                    <a:pt x="1168184" y="31407"/>
                  </a:lnTo>
                  <a:lnTo>
                    <a:pt x="1174076" y="29997"/>
                  </a:lnTo>
                  <a:lnTo>
                    <a:pt x="1186154" y="24536"/>
                  </a:lnTo>
                  <a:lnTo>
                    <a:pt x="1190777" y="20053"/>
                  </a:lnTo>
                  <a:lnTo>
                    <a:pt x="1200124" y="14058"/>
                  </a:lnTo>
                  <a:lnTo>
                    <a:pt x="1204658" y="11925"/>
                  </a:lnTo>
                  <a:lnTo>
                    <a:pt x="1219250" y="11874"/>
                  </a:lnTo>
                  <a:lnTo>
                    <a:pt x="1223200" y="12903"/>
                  </a:lnTo>
                  <a:lnTo>
                    <a:pt x="1231633" y="16598"/>
                  </a:lnTo>
                  <a:lnTo>
                    <a:pt x="1235621" y="20358"/>
                  </a:lnTo>
                  <a:lnTo>
                    <a:pt x="1241437" y="24244"/>
                  </a:lnTo>
                  <a:lnTo>
                    <a:pt x="1246156" y="26999"/>
                  </a:lnTo>
                  <a:lnTo>
                    <a:pt x="1251737" y="29290"/>
                  </a:lnTo>
                  <a:lnTo>
                    <a:pt x="1258289" y="30846"/>
                  </a:lnTo>
                  <a:lnTo>
                    <a:pt x="1265923" y="31394"/>
                  </a:lnTo>
                  <a:lnTo>
                    <a:pt x="1269187" y="31394"/>
                  </a:lnTo>
                  <a:lnTo>
                    <a:pt x="1271841" y="28740"/>
                  </a:lnTo>
                  <a:lnTo>
                    <a:pt x="1271841" y="22199"/>
                  </a:lnTo>
                  <a:lnTo>
                    <a:pt x="1269187" y="19558"/>
                  </a:lnTo>
                  <a:lnTo>
                    <a:pt x="1260081" y="19532"/>
                  </a:lnTo>
                  <a:lnTo>
                    <a:pt x="1256118" y="18503"/>
                  </a:lnTo>
                  <a:lnTo>
                    <a:pt x="1247686" y="14808"/>
                  </a:lnTo>
                  <a:lnTo>
                    <a:pt x="1243698" y="11049"/>
                  </a:lnTo>
                  <a:lnTo>
                    <a:pt x="1237881" y="7162"/>
                  </a:lnTo>
                  <a:lnTo>
                    <a:pt x="1233163" y="4407"/>
                  </a:lnTo>
                  <a:lnTo>
                    <a:pt x="1227583" y="2116"/>
                  </a:lnTo>
                  <a:lnTo>
                    <a:pt x="1221034" y="560"/>
                  </a:lnTo>
                  <a:lnTo>
                    <a:pt x="1213408" y="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7" name="object 67"/>
          <p:cNvGrpSpPr/>
          <p:nvPr/>
        </p:nvGrpSpPr>
        <p:grpSpPr>
          <a:xfrm>
            <a:off x="5735806" y="6192488"/>
            <a:ext cx="1138555" cy="824230"/>
            <a:chOff x="5735806" y="6192488"/>
            <a:chExt cx="1138555" cy="824230"/>
          </a:xfrm>
        </p:grpSpPr>
        <p:sp>
          <p:nvSpPr>
            <p:cNvPr id="68" name="object 68"/>
            <p:cNvSpPr/>
            <p:nvPr/>
          </p:nvSpPr>
          <p:spPr>
            <a:xfrm>
              <a:off x="6149022" y="6546979"/>
              <a:ext cx="321310" cy="144145"/>
            </a:xfrm>
            <a:custGeom>
              <a:avLst/>
              <a:gdLst/>
              <a:ahLst/>
              <a:cxnLst/>
              <a:rect l="l" t="t" r="r" b="b"/>
              <a:pathLst>
                <a:path w="321310" h="144145">
                  <a:moveTo>
                    <a:pt x="0" y="144005"/>
                  </a:moveTo>
                  <a:lnTo>
                    <a:pt x="321195" y="144005"/>
                  </a:lnTo>
                  <a:lnTo>
                    <a:pt x="321195" y="0"/>
                  </a:lnTo>
                  <a:lnTo>
                    <a:pt x="0" y="0"/>
                  </a:lnTo>
                  <a:lnTo>
                    <a:pt x="0" y="1440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966971" y="6618982"/>
              <a:ext cx="685800" cy="325755"/>
            </a:xfrm>
            <a:custGeom>
              <a:avLst/>
              <a:gdLst/>
              <a:ahLst/>
              <a:cxnLst/>
              <a:rect l="l" t="t" r="r" b="b"/>
              <a:pathLst>
                <a:path w="685800" h="325754">
                  <a:moveTo>
                    <a:pt x="242697" y="0"/>
                  </a:moveTo>
                  <a:lnTo>
                    <a:pt x="0" y="0"/>
                  </a:lnTo>
                  <a:lnTo>
                    <a:pt x="0" y="325513"/>
                  </a:lnTo>
                </a:path>
                <a:path w="685800" h="325754">
                  <a:moveTo>
                    <a:pt x="426427" y="0"/>
                  </a:moveTo>
                  <a:lnTo>
                    <a:pt x="685292" y="0"/>
                  </a:lnTo>
                  <a:lnTo>
                    <a:pt x="685292" y="325513"/>
                  </a:lnTo>
                </a:path>
              </a:pathLst>
            </a:custGeom>
            <a:ln w="1440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966971" y="6618982"/>
              <a:ext cx="685800" cy="325755"/>
            </a:xfrm>
            <a:custGeom>
              <a:avLst/>
              <a:gdLst/>
              <a:ahLst/>
              <a:cxnLst/>
              <a:rect l="l" t="t" r="r" b="b"/>
              <a:pathLst>
                <a:path w="685800" h="325754">
                  <a:moveTo>
                    <a:pt x="242697" y="0"/>
                  </a:moveTo>
                  <a:lnTo>
                    <a:pt x="0" y="0"/>
                  </a:lnTo>
                  <a:lnTo>
                    <a:pt x="0" y="325513"/>
                  </a:lnTo>
                </a:path>
                <a:path w="685800" h="325754">
                  <a:moveTo>
                    <a:pt x="426427" y="0"/>
                  </a:moveTo>
                  <a:lnTo>
                    <a:pt x="685292" y="0"/>
                  </a:lnTo>
                  <a:lnTo>
                    <a:pt x="685292" y="325513"/>
                  </a:lnTo>
                </a:path>
                <a:path w="685800" h="325754">
                  <a:moveTo>
                    <a:pt x="224904" y="0"/>
                  </a:moveTo>
                  <a:lnTo>
                    <a:pt x="521906" y="0"/>
                  </a:lnTo>
                </a:path>
              </a:pathLst>
            </a:custGeom>
            <a:ln w="108000">
              <a:solidFill>
                <a:srgbClr val="3A9B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65431" y="6502387"/>
              <a:ext cx="131876" cy="230225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21920" y="6502387"/>
              <a:ext cx="131889" cy="230225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27914" y="6435255"/>
              <a:ext cx="163410" cy="129362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6171535" y="6203048"/>
              <a:ext cx="276225" cy="276225"/>
            </a:xfrm>
            <a:custGeom>
              <a:avLst/>
              <a:gdLst/>
              <a:ahLst/>
              <a:cxnLst/>
              <a:rect l="l" t="t" r="r" b="b"/>
              <a:pathLst>
                <a:path w="276225" h="276225">
                  <a:moveTo>
                    <a:pt x="126505" y="0"/>
                  </a:moveTo>
                  <a:lnTo>
                    <a:pt x="83477" y="10765"/>
                  </a:lnTo>
                  <a:lnTo>
                    <a:pt x="46022" y="34512"/>
                  </a:lnTo>
                  <a:lnTo>
                    <a:pt x="18825" y="67575"/>
                  </a:lnTo>
                  <a:lnTo>
                    <a:pt x="3084" y="106956"/>
                  </a:lnTo>
                  <a:lnTo>
                    <a:pt x="0" y="149657"/>
                  </a:lnTo>
                  <a:lnTo>
                    <a:pt x="10770" y="192680"/>
                  </a:lnTo>
                  <a:lnTo>
                    <a:pt x="34516" y="230141"/>
                  </a:lnTo>
                  <a:lnTo>
                    <a:pt x="67576" y="257342"/>
                  </a:lnTo>
                  <a:lnTo>
                    <a:pt x="106956" y="273085"/>
                  </a:lnTo>
                  <a:lnTo>
                    <a:pt x="149657" y="276170"/>
                  </a:lnTo>
                  <a:lnTo>
                    <a:pt x="192685" y="265400"/>
                  </a:lnTo>
                  <a:lnTo>
                    <a:pt x="230145" y="241648"/>
                  </a:lnTo>
                  <a:lnTo>
                    <a:pt x="257343" y="208584"/>
                  </a:lnTo>
                  <a:lnTo>
                    <a:pt x="273084" y="169205"/>
                  </a:lnTo>
                  <a:lnTo>
                    <a:pt x="276170" y="126507"/>
                  </a:lnTo>
                  <a:lnTo>
                    <a:pt x="265405" y="83485"/>
                  </a:lnTo>
                  <a:lnTo>
                    <a:pt x="241653" y="46025"/>
                  </a:lnTo>
                  <a:lnTo>
                    <a:pt x="208588" y="18826"/>
                  </a:lnTo>
                  <a:lnTo>
                    <a:pt x="169207" y="3085"/>
                  </a:lnTo>
                  <a:lnTo>
                    <a:pt x="1265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171535" y="6203048"/>
              <a:ext cx="276225" cy="276225"/>
            </a:xfrm>
            <a:custGeom>
              <a:avLst/>
              <a:gdLst/>
              <a:ahLst/>
              <a:cxnLst/>
              <a:rect l="l" t="t" r="r" b="b"/>
              <a:pathLst>
                <a:path w="276225" h="276225">
                  <a:moveTo>
                    <a:pt x="192685" y="265400"/>
                  </a:moveTo>
                  <a:lnTo>
                    <a:pt x="230145" y="241648"/>
                  </a:lnTo>
                  <a:lnTo>
                    <a:pt x="257343" y="208584"/>
                  </a:lnTo>
                  <a:lnTo>
                    <a:pt x="273084" y="169205"/>
                  </a:lnTo>
                  <a:lnTo>
                    <a:pt x="276170" y="126507"/>
                  </a:lnTo>
                  <a:lnTo>
                    <a:pt x="265405" y="83485"/>
                  </a:lnTo>
                  <a:lnTo>
                    <a:pt x="241653" y="46025"/>
                  </a:lnTo>
                  <a:lnTo>
                    <a:pt x="208588" y="18826"/>
                  </a:lnTo>
                  <a:lnTo>
                    <a:pt x="169207" y="3085"/>
                  </a:lnTo>
                  <a:lnTo>
                    <a:pt x="126505" y="0"/>
                  </a:lnTo>
                  <a:lnTo>
                    <a:pt x="83477" y="10765"/>
                  </a:lnTo>
                  <a:lnTo>
                    <a:pt x="46022" y="34512"/>
                  </a:lnTo>
                  <a:lnTo>
                    <a:pt x="18825" y="67575"/>
                  </a:lnTo>
                  <a:lnTo>
                    <a:pt x="3084" y="106956"/>
                  </a:lnTo>
                  <a:lnTo>
                    <a:pt x="0" y="149657"/>
                  </a:lnTo>
                  <a:lnTo>
                    <a:pt x="10770" y="192680"/>
                  </a:lnTo>
                  <a:lnTo>
                    <a:pt x="34516" y="230141"/>
                  </a:lnTo>
                  <a:lnTo>
                    <a:pt x="67576" y="257342"/>
                  </a:lnTo>
                  <a:lnTo>
                    <a:pt x="106956" y="273085"/>
                  </a:lnTo>
                  <a:lnTo>
                    <a:pt x="149657" y="276170"/>
                  </a:lnTo>
                  <a:lnTo>
                    <a:pt x="192685" y="265400"/>
                  </a:lnTo>
                  <a:close/>
                </a:path>
              </a:pathLst>
            </a:custGeom>
            <a:ln w="211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99430" y="6230942"/>
              <a:ext cx="220379" cy="199052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5735806" y="6943662"/>
              <a:ext cx="1138555" cy="0"/>
            </a:xfrm>
            <a:custGeom>
              <a:avLst/>
              <a:gdLst/>
              <a:ahLst/>
              <a:cxnLst/>
              <a:rect l="l" t="t" r="r" b="b"/>
              <a:pathLst>
                <a:path w="1138554">
                  <a:moveTo>
                    <a:pt x="0" y="0"/>
                  </a:moveTo>
                  <a:lnTo>
                    <a:pt x="1138021" y="0"/>
                  </a:lnTo>
                </a:path>
              </a:pathLst>
            </a:custGeom>
            <a:ln w="115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38083" y="4444109"/>
            <a:ext cx="1813560" cy="1848485"/>
            <a:chOff x="7738083" y="4444109"/>
            <a:chExt cx="1813560" cy="1848485"/>
          </a:xfrm>
        </p:grpSpPr>
        <p:sp>
          <p:nvSpPr>
            <p:cNvPr id="3" name="object 3"/>
            <p:cNvSpPr/>
            <p:nvPr/>
          </p:nvSpPr>
          <p:spPr>
            <a:xfrm>
              <a:off x="8201111" y="4907126"/>
              <a:ext cx="887094" cy="887094"/>
            </a:xfrm>
            <a:custGeom>
              <a:avLst/>
              <a:gdLst/>
              <a:ahLst/>
              <a:cxnLst/>
              <a:rect l="l" t="t" r="r" b="b"/>
              <a:pathLst>
                <a:path w="887095" h="887095">
                  <a:moveTo>
                    <a:pt x="443534" y="0"/>
                  </a:moveTo>
                  <a:lnTo>
                    <a:pt x="395204" y="2604"/>
                  </a:lnTo>
                  <a:lnTo>
                    <a:pt x="348382" y="10233"/>
                  </a:lnTo>
                  <a:lnTo>
                    <a:pt x="303339" y="22616"/>
                  </a:lnTo>
                  <a:lnTo>
                    <a:pt x="260345" y="39482"/>
                  </a:lnTo>
                  <a:lnTo>
                    <a:pt x="219671" y="60561"/>
                  </a:lnTo>
                  <a:lnTo>
                    <a:pt x="181587" y="85582"/>
                  </a:lnTo>
                  <a:lnTo>
                    <a:pt x="146363" y="114275"/>
                  </a:lnTo>
                  <a:lnTo>
                    <a:pt x="114270" y="146370"/>
                  </a:lnTo>
                  <a:lnTo>
                    <a:pt x="85578" y="181595"/>
                  </a:lnTo>
                  <a:lnTo>
                    <a:pt x="60558" y="219680"/>
                  </a:lnTo>
                  <a:lnTo>
                    <a:pt x="39480" y="260356"/>
                  </a:lnTo>
                  <a:lnTo>
                    <a:pt x="22615" y="303351"/>
                  </a:lnTo>
                  <a:lnTo>
                    <a:pt x="10233" y="348394"/>
                  </a:lnTo>
                  <a:lnTo>
                    <a:pt x="2697" y="394644"/>
                  </a:lnTo>
                  <a:lnTo>
                    <a:pt x="2604" y="395217"/>
                  </a:lnTo>
                  <a:lnTo>
                    <a:pt x="0" y="443547"/>
                  </a:lnTo>
                  <a:lnTo>
                    <a:pt x="2604" y="491877"/>
                  </a:lnTo>
                  <a:lnTo>
                    <a:pt x="10233" y="538699"/>
                  </a:lnTo>
                  <a:lnTo>
                    <a:pt x="22615" y="583743"/>
                  </a:lnTo>
                  <a:lnTo>
                    <a:pt x="39480" y="626738"/>
                  </a:lnTo>
                  <a:lnTo>
                    <a:pt x="60558" y="667413"/>
                  </a:lnTo>
                  <a:lnTo>
                    <a:pt x="85578" y="705498"/>
                  </a:lnTo>
                  <a:lnTo>
                    <a:pt x="114270" y="740723"/>
                  </a:lnTo>
                  <a:lnTo>
                    <a:pt x="146363" y="772817"/>
                  </a:lnTo>
                  <a:lnTo>
                    <a:pt x="181587" y="801509"/>
                  </a:lnTo>
                  <a:lnTo>
                    <a:pt x="219671" y="826529"/>
                  </a:lnTo>
                  <a:lnTo>
                    <a:pt x="260345" y="847607"/>
                  </a:lnTo>
                  <a:lnTo>
                    <a:pt x="303339" y="864471"/>
                  </a:lnTo>
                  <a:lnTo>
                    <a:pt x="348382" y="876852"/>
                  </a:lnTo>
                  <a:lnTo>
                    <a:pt x="395204" y="884479"/>
                  </a:lnTo>
                  <a:lnTo>
                    <a:pt x="443534" y="887082"/>
                  </a:lnTo>
                  <a:lnTo>
                    <a:pt x="491865" y="884479"/>
                  </a:lnTo>
                  <a:lnTo>
                    <a:pt x="538687" y="876852"/>
                  </a:lnTo>
                  <a:lnTo>
                    <a:pt x="583732" y="864471"/>
                  </a:lnTo>
                  <a:lnTo>
                    <a:pt x="588027" y="862787"/>
                  </a:lnTo>
                  <a:lnTo>
                    <a:pt x="443534" y="862787"/>
                  </a:lnTo>
                  <a:lnTo>
                    <a:pt x="394631" y="859963"/>
                  </a:lnTo>
                  <a:lnTo>
                    <a:pt x="347396" y="851713"/>
                  </a:lnTo>
                  <a:lnTo>
                    <a:pt x="302139" y="838347"/>
                  </a:lnTo>
                  <a:lnTo>
                    <a:pt x="259170" y="820180"/>
                  </a:lnTo>
                  <a:lnTo>
                    <a:pt x="218798" y="797523"/>
                  </a:lnTo>
                  <a:lnTo>
                    <a:pt x="181335" y="770689"/>
                  </a:lnTo>
                  <a:lnTo>
                    <a:pt x="147091" y="739990"/>
                  </a:lnTo>
                  <a:lnTo>
                    <a:pt x="116396" y="705750"/>
                  </a:lnTo>
                  <a:lnTo>
                    <a:pt x="89564" y="668288"/>
                  </a:lnTo>
                  <a:lnTo>
                    <a:pt x="66907" y="627917"/>
                  </a:lnTo>
                  <a:lnTo>
                    <a:pt x="48738" y="584946"/>
                  </a:lnTo>
                  <a:lnTo>
                    <a:pt x="35371" y="539687"/>
                  </a:lnTo>
                  <a:lnTo>
                    <a:pt x="27119" y="492451"/>
                  </a:lnTo>
                  <a:lnTo>
                    <a:pt x="24295" y="443547"/>
                  </a:lnTo>
                  <a:lnTo>
                    <a:pt x="27085" y="395217"/>
                  </a:lnTo>
                  <a:lnTo>
                    <a:pt x="27119" y="394644"/>
                  </a:lnTo>
                  <a:lnTo>
                    <a:pt x="35371" y="347409"/>
                  </a:lnTo>
                  <a:lnTo>
                    <a:pt x="48738" y="302152"/>
                  </a:lnTo>
                  <a:lnTo>
                    <a:pt x="66907" y="259182"/>
                  </a:lnTo>
                  <a:lnTo>
                    <a:pt x="89564" y="218811"/>
                  </a:lnTo>
                  <a:lnTo>
                    <a:pt x="116396" y="181348"/>
                  </a:lnTo>
                  <a:lnTo>
                    <a:pt x="147091" y="147104"/>
                  </a:lnTo>
                  <a:lnTo>
                    <a:pt x="181335" y="116404"/>
                  </a:lnTo>
                  <a:lnTo>
                    <a:pt x="218798" y="89569"/>
                  </a:lnTo>
                  <a:lnTo>
                    <a:pt x="259170" y="66910"/>
                  </a:lnTo>
                  <a:lnTo>
                    <a:pt x="302139" y="48741"/>
                  </a:lnTo>
                  <a:lnTo>
                    <a:pt x="347396" y="35376"/>
                  </a:lnTo>
                  <a:lnTo>
                    <a:pt x="394631" y="27127"/>
                  </a:lnTo>
                  <a:lnTo>
                    <a:pt x="443534" y="24307"/>
                  </a:lnTo>
                  <a:lnTo>
                    <a:pt x="588043" y="24307"/>
                  </a:lnTo>
                  <a:lnTo>
                    <a:pt x="583732" y="22616"/>
                  </a:lnTo>
                  <a:lnTo>
                    <a:pt x="538687" y="10233"/>
                  </a:lnTo>
                  <a:lnTo>
                    <a:pt x="491865" y="2604"/>
                  </a:lnTo>
                  <a:lnTo>
                    <a:pt x="443534" y="0"/>
                  </a:lnTo>
                  <a:close/>
                </a:path>
                <a:path w="887095" h="887095">
                  <a:moveTo>
                    <a:pt x="588043" y="24307"/>
                  </a:moveTo>
                  <a:lnTo>
                    <a:pt x="443534" y="24307"/>
                  </a:lnTo>
                  <a:lnTo>
                    <a:pt x="492438" y="27127"/>
                  </a:lnTo>
                  <a:lnTo>
                    <a:pt x="539675" y="35376"/>
                  </a:lnTo>
                  <a:lnTo>
                    <a:pt x="584935" y="48741"/>
                  </a:lnTo>
                  <a:lnTo>
                    <a:pt x="627907" y="66910"/>
                  </a:lnTo>
                  <a:lnTo>
                    <a:pt x="668280" y="89569"/>
                  </a:lnTo>
                  <a:lnTo>
                    <a:pt x="705745" y="116404"/>
                  </a:lnTo>
                  <a:lnTo>
                    <a:pt x="739990" y="147104"/>
                  </a:lnTo>
                  <a:lnTo>
                    <a:pt x="770685" y="181348"/>
                  </a:lnTo>
                  <a:lnTo>
                    <a:pt x="797517" y="218811"/>
                  </a:lnTo>
                  <a:lnTo>
                    <a:pt x="820174" y="259182"/>
                  </a:lnTo>
                  <a:lnTo>
                    <a:pt x="838341" y="302152"/>
                  </a:lnTo>
                  <a:lnTo>
                    <a:pt x="851706" y="347409"/>
                  </a:lnTo>
                  <a:lnTo>
                    <a:pt x="859955" y="394644"/>
                  </a:lnTo>
                  <a:lnTo>
                    <a:pt x="862774" y="443547"/>
                  </a:lnTo>
                  <a:lnTo>
                    <a:pt x="859988" y="491877"/>
                  </a:lnTo>
                  <a:lnTo>
                    <a:pt x="851706" y="539687"/>
                  </a:lnTo>
                  <a:lnTo>
                    <a:pt x="838341" y="584946"/>
                  </a:lnTo>
                  <a:lnTo>
                    <a:pt x="820174" y="627917"/>
                  </a:lnTo>
                  <a:lnTo>
                    <a:pt x="797517" y="668288"/>
                  </a:lnTo>
                  <a:lnTo>
                    <a:pt x="770685" y="705750"/>
                  </a:lnTo>
                  <a:lnTo>
                    <a:pt x="739990" y="739990"/>
                  </a:lnTo>
                  <a:lnTo>
                    <a:pt x="705745" y="770689"/>
                  </a:lnTo>
                  <a:lnTo>
                    <a:pt x="668280" y="797523"/>
                  </a:lnTo>
                  <a:lnTo>
                    <a:pt x="627907" y="820180"/>
                  </a:lnTo>
                  <a:lnTo>
                    <a:pt x="584935" y="838347"/>
                  </a:lnTo>
                  <a:lnTo>
                    <a:pt x="539675" y="851713"/>
                  </a:lnTo>
                  <a:lnTo>
                    <a:pt x="492438" y="859963"/>
                  </a:lnTo>
                  <a:lnTo>
                    <a:pt x="443534" y="862787"/>
                  </a:lnTo>
                  <a:lnTo>
                    <a:pt x="588027" y="862787"/>
                  </a:lnTo>
                  <a:lnTo>
                    <a:pt x="626727" y="847607"/>
                  </a:lnTo>
                  <a:lnTo>
                    <a:pt x="667404" y="826529"/>
                  </a:lnTo>
                  <a:lnTo>
                    <a:pt x="705490" y="801509"/>
                  </a:lnTo>
                  <a:lnTo>
                    <a:pt x="740716" y="772817"/>
                  </a:lnTo>
                  <a:lnTo>
                    <a:pt x="772811" y="740723"/>
                  </a:lnTo>
                  <a:lnTo>
                    <a:pt x="801505" y="705498"/>
                  </a:lnTo>
                  <a:lnTo>
                    <a:pt x="826526" y="667413"/>
                  </a:lnTo>
                  <a:lnTo>
                    <a:pt x="847605" y="626738"/>
                  </a:lnTo>
                  <a:lnTo>
                    <a:pt x="864470" y="583743"/>
                  </a:lnTo>
                  <a:lnTo>
                    <a:pt x="876852" y="538699"/>
                  </a:lnTo>
                  <a:lnTo>
                    <a:pt x="884386" y="492451"/>
                  </a:lnTo>
                  <a:lnTo>
                    <a:pt x="887082" y="443547"/>
                  </a:lnTo>
                  <a:lnTo>
                    <a:pt x="884479" y="395217"/>
                  </a:lnTo>
                  <a:lnTo>
                    <a:pt x="876852" y="348394"/>
                  </a:lnTo>
                  <a:lnTo>
                    <a:pt x="864470" y="303351"/>
                  </a:lnTo>
                  <a:lnTo>
                    <a:pt x="847605" y="260356"/>
                  </a:lnTo>
                  <a:lnTo>
                    <a:pt x="826526" y="219680"/>
                  </a:lnTo>
                  <a:lnTo>
                    <a:pt x="801505" y="181595"/>
                  </a:lnTo>
                  <a:lnTo>
                    <a:pt x="772811" y="146370"/>
                  </a:lnTo>
                  <a:lnTo>
                    <a:pt x="740716" y="114275"/>
                  </a:lnTo>
                  <a:lnTo>
                    <a:pt x="705490" y="85582"/>
                  </a:lnTo>
                  <a:lnTo>
                    <a:pt x="667404" y="60561"/>
                  </a:lnTo>
                  <a:lnTo>
                    <a:pt x="626727" y="39482"/>
                  </a:lnTo>
                  <a:lnTo>
                    <a:pt x="588043" y="24307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458139" y="5164161"/>
              <a:ext cx="373380" cy="373380"/>
            </a:xfrm>
            <a:custGeom>
              <a:avLst/>
              <a:gdLst/>
              <a:ahLst/>
              <a:cxnLst/>
              <a:rect l="l" t="t" r="r" b="b"/>
              <a:pathLst>
                <a:path w="373379" h="373379">
                  <a:moveTo>
                    <a:pt x="186512" y="0"/>
                  </a:moveTo>
                  <a:lnTo>
                    <a:pt x="136929" y="6662"/>
                  </a:lnTo>
                  <a:lnTo>
                    <a:pt x="92375" y="25463"/>
                  </a:lnTo>
                  <a:lnTo>
                    <a:pt x="54627" y="54627"/>
                  </a:lnTo>
                  <a:lnTo>
                    <a:pt x="25463" y="92375"/>
                  </a:lnTo>
                  <a:lnTo>
                    <a:pt x="6662" y="136929"/>
                  </a:lnTo>
                  <a:lnTo>
                    <a:pt x="0" y="186512"/>
                  </a:lnTo>
                  <a:lnTo>
                    <a:pt x="6662" y="236095"/>
                  </a:lnTo>
                  <a:lnTo>
                    <a:pt x="25463" y="280649"/>
                  </a:lnTo>
                  <a:lnTo>
                    <a:pt x="54627" y="318396"/>
                  </a:lnTo>
                  <a:lnTo>
                    <a:pt x="92375" y="347560"/>
                  </a:lnTo>
                  <a:lnTo>
                    <a:pt x="136929" y="366362"/>
                  </a:lnTo>
                  <a:lnTo>
                    <a:pt x="186512" y="373024"/>
                  </a:lnTo>
                  <a:lnTo>
                    <a:pt x="236095" y="366362"/>
                  </a:lnTo>
                  <a:lnTo>
                    <a:pt x="280649" y="347560"/>
                  </a:lnTo>
                  <a:lnTo>
                    <a:pt x="318396" y="318396"/>
                  </a:lnTo>
                  <a:lnTo>
                    <a:pt x="347560" y="280649"/>
                  </a:lnTo>
                  <a:lnTo>
                    <a:pt x="366362" y="236095"/>
                  </a:lnTo>
                  <a:lnTo>
                    <a:pt x="373024" y="186512"/>
                  </a:lnTo>
                  <a:lnTo>
                    <a:pt x="366362" y="136929"/>
                  </a:lnTo>
                  <a:lnTo>
                    <a:pt x="347560" y="92375"/>
                  </a:lnTo>
                  <a:lnTo>
                    <a:pt x="318396" y="54627"/>
                  </a:lnTo>
                  <a:lnTo>
                    <a:pt x="280649" y="25463"/>
                  </a:lnTo>
                  <a:lnTo>
                    <a:pt x="236095" y="6662"/>
                  </a:lnTo>
                  <a:lnTo>
                    <a:pt x="186512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976139" y="4682158"/>
              <a:ext cx="1337310" cy="1337310"/>
            </a:xfrm>
            <a:custGeom>
              <a:avLst/>
              <a:gdLst/>
              <a:ahLst/>
              <a:cxnLst/>
              <a:rect l="l" t="t" r="r" b="b"/>
              <a:pathLst>
                <a:path w="1337309" h="1337310">
                  <a:moveTo>
                    <a:pt x="668515" y="0"/>
                  </a:moveTo>
                  <a:lnTo>
                    <a:pt x="620772" y="1680"/>
                  </a:lnTo>
                  <a:lnTo>
                    <a:pt x="573935" y="6641"/>
                  </a:lnTo>
                  <a:lnTo>
                    <a:pt x="528117" y="14770"/>
                  </a:lnTo>
                  <a:lnTo>
                    <a:pt x="483432" y="25955"/>
                  </a:lnTo>
                  <a:lnTo>
                    <a:pt x="439992" y="40082"/>
                  </a:lnTo>
                  <a:lnTo>
                    <a:pt x="397697" y="57141"/>
                  </a:lnTo>
                  <a:lnTo>
                    <a:pt x="357300" y="76709"/>
                  </a:lnTo>
                  <a:lnTo>
                    <a:pt x="318275" y="98983"/>
                  </a:lnTo>
                  <a:lnTo>
                    <a:pt x="280948" y="123747"/>
                  </a:lnTo>
                  <a:lnTo>
                    <a:pt x="245433" y="150887"/>
                  </a:lnTo>
                  <a:lnTo>
                    <a:pt x="211841" y="180291"/>
                  </a:lnTo>
                  <a:lnTo>
                    <a:pt x="180286" y="211845"/>
                  </a:lnTo>
                  <a:lnTo>
                    <a:pt x="150882" y="245437"/>
                  </a:lnTo>
                  <a:lnTo>
                    <a:pt x="123742" y="280952"/>
                  </a:lnTo>
                  <a:lnTo>
                    <a:pt x="98978" y="318278"/>
                  </a:lnTo>
                  <a:lnTo>
                    <a:pt x="76703" y="357303"/>
                  </a:lnTo>
                  <a:lnTo>
                    <a:pt x="57032" y="397912"/>
                  </a:lnTo>
                  <a:lnTo>
                    <a:pt x="40077" y="439993"/>
                  </a:lnTo>
                  <a:lnTo>
                    <a:pt x="25951" y="483433"/>
                  </a:lnTo>
                  <a:lnTo>
                    <a:pt x="14767" y="528118"/>
                  </a:lnTo>
                  <a:lnTo>
                    <a:pt x="6638" y="573935"/>
                  </a:lnTo>
                  <a:lnTo>
                    <a:pt x="1678" y="620772"/>
                  </a:lnTo>
                  <a:lnTo>
                    <a:pt x="0" y="668515"/>
                  </a:lnTo>
                  <a:lnTo>
                    <a:pt x="1678" y="716258"/>
                  </a:lnTo>
                  <a:lnTo>
                    <a:pt x="6638" y="763095"/>
                  </a:lnTo>
                  <a:lnTo>
                    <a:pt x="14767" y="808912"/>
                  </a:lnTo>
                  <a:lnTo>
                    <a:pt x="25951" y="853597"/>
                  </a:lnTo>
                  <a:lnTo>
                    <a:pt x="40077" y="897037"/>
                  </a:lnTo>
                  <a:lnTo>
                    <a:pt x="57032" y="939118"/>
                  </a:lnTo>
                  <a:lnTo>
                    <a:pt x="76703" y="979727"/>
                  </a:lnTo>
                  <a:lnTo>
                    <a:pt x="98978" y="1018751"/>
                  </a:lnTo>
                  <a:lnTo>
                    <a:pt x="123742" y="1056078"/>
                  </a:lnTo>
                  <a:lnTo>
                    <a:pt x="150882" y="1091593"/>
                  </a:lnTo>
                  <a:lnTo>
                    <a:pt x="180286" y="1125184"/>
                  </a:lnTo>
                  <a:lnTo>
                    <a:pt x="211841" y="1156738"/>
                  </a:lnTo>
                  <a:lnTo>
                    <a:pt x="245433" y="1186142"/>
                  </a:lnTo>
                  <a:lnTo>
                    <a:pt x="280948" y="1213283"/>
                  </a:lnTo>
                  <a:lnTo>
                    <a:pt x="318275" y="1238046"/>
                  </a:lnTo>
                  <a:lnTo>
                    <a:pt x="357300" y="1260321"/>
                  </a:lnTo>
                  <a:lnTo>
                    <a:pt x="397910" y="1279992"/>
                  </a:lnTo>
                  <a:lnTo>
                    <a:pt x="439992" y="1296948"/>
                  </a:lnTo>
                  <a:lnTo>
                    <a:pt x="483432" y="1311074"/>
                  </a:lnTo>
                  <a:lnTo>
                    <a:pt x="528117" y="1322259"/>
                  </a:lnTo>
                  <a:lnTo>
                    <a:pt x="573935" y="1330389"/>
                  </a:lnTo>
                  <a:lnTo>
                    <a:pt x="620772" y="1335350"/>
                  </a:lnTo>
                  <a:lnTo>
                    <a:pt x="668515" y="1337030"/>
                  </a:lnTo>
                  <a:lnTo>
                    <a:pt x="716258" y="1335350"/>
                  </a:lnTo>
                  <a:lnTo>
                    <a:pt x="763095" y="1330389"/>
                  </a:lnTo>
                  <a:lnTo>
                    <a:pt x="808912" y="1322259"/>
                  </a:lnTo>
                  <a:lnTo>
                    <a:pt x="846963" y="1312735"/>
                  </a:lnTo>
                  <a:lnTo>
                    <a:pt x="668515" y="1312735"/>
                  </a:lnTo>
                  <a:lnTo>
                    <a:pt x="615669" y="1310597"/>
                  </a:lnTo>
                  <a:lnTo>
                    <a:pt x="564006" y="1304299"/>
                  </a:lnTo>
                  <a:lnTo>
                    <a:pt x="513690" y="1294008"/>
                  </a:lnTo>
                  <a:lnTo>
                    <a:pt x="465238" y="1279992"/>
                  </a:lnTo>
                  <a:lnTo>
                    <a:pt x="417753" y="1262108"/>
                  </a:lnTo>
                  <a:lnTo>
                    <a:pt x="372462" y="1240829"/>
                  </a:lnTo>
                  <a:lnTo>
                    <a:pt x="329175" y="1216219"/>
                  </a:lnTo>
                  <a:lnTo>
                    <a:pt x="288056" y="1188442"/>
                  </a:lnTo>
                  <a:lnTo>
                    <a:pt x="249269" y="1157664"/>
                  </a:lnTo>
                  <a:lnTo>
                    <a:pt x="212979" y="1124051"/>
                  </a:lnTo>
                  <a:lnTo>
                    <a:pt x="179362" y="1087760"/>
                  </a:lnTo>
                  <a:lnTo>
                    <a:pt x="148583" y="1048973"/>
                  </a:lnTo>
                  <a:lnTo>
                    <a:pt x="120805" y="1007852"/>
                  </a:lnTo>
                  <a:lnTo>
                    <a:pt x="96196" y="964564"/>
                  </a:lnTo>
                  <a:lnTo>
                    <a:pt x="74918" y="919272"/>
                  </a:lnTo>
                  <a:lnTo>
                    <a:pt x="57139" y="872140"/>
                  </a:lnTo>
                  <a:lnTo>
                    <a:pt x="43023" y="823334"/>
                  </a:lnTo>
                  <a:lnTo>
                    <a:pt x="32736" y="773019"/>
                  </a:lnTo>
                  <a:lnTo>
                    <a:pt x="26442" y="721357"/>
                  </a:lnTo>
                  <a:lnTo>
                    <a:pt x="24307" y="668515"/>
                  </a:lnTo>
                  <a:lnTo>
                    <a:pt x="26442" y="615672"/>
                  </a:lnTo>
                  <a:lnTo>
                    <a:pt x="32736" y="564011"/>
                  </a:lnTo>
                  <a:lnTo>
                    <a:pt x="43023" y="513695"/>
                  </a:lnTo>
                  <a:lnTo>
                    <a:pt x="57139" y="464890"/>
                  </a:lnTo>
                  <a:lnTo>
                    <a:pt x="74918" y="417760"/>
                  </a:lnTo>
                  <a:lnTo>
                    <a:pt x="96196" y="372469"/>
                  </a:lnTo>
                  <a:lnTo>
                    <a:pt x="120805" y="329182"/>
                  </a:lnTo>
                  <a:lnTo>
                    <a:pt x="148583" y="288063"/>
                  </a:lnTo>
                  <a:lnTo>
                    <a:pt x="179362" y="249278"/>
                  </a:lnTo>
                  <a:lnTo>
                    <a:pt x="212979" y="212991"/>
                  </a:lnTo>
                  <a:lnTo>
                    <a:pt x="249269" y="179375"/>
                  </a:lnTo>
                  <a:lnTo>
                    <a:pt x="288056" y="148594"/>
                  </a:lnTo>
                  <a:lnTo>
                    <a:pt x="329175" y="120815"/>
                  </a:lnTo>
                  <a:lnTo>
                    <a:pt x="372462" y="96203"/>
                  </a:lnTo>
                  <a:lnTo>
                    <a:pt x="417753" y="74923"/>
                  </a:lnTo>
                  <a:lnTo>
                    <a:pt x="464884" y="57141"/>
                  </a:lnTo>
                  <a:lnTo>
                    <a:pt x="513690" y="43022"/>
                  </a:lnTo>
                  <a:lnTo>
                    <a:pt x="564006" y="32730"/>
                  </a:lnTo>
                  <a:lnTo>
                    <a:pt x="615669" y="26433"/>
                  </a:lnTo>
                  <a:lnTo>
                    <a:pt x="668515" y="24295"/>
                  </a:lnTo>
                  <a:lnTo>
                    <a:pt x="846963" y="24295"/>
                  </a:lnTo>
                  <a:lnTo>
                    <a:pt x="808912" y="14770"/>
                  </a:lnTo>
                  <a:lnTo>
                    <a:pt x="763095" y="6641"/>
                  </a:lnTo>
                  <a:lnTo>
                    <a:pt x="716258" y="1680"/>
                  </a:lnTo>
                  <a:lnTo>
                    <a:pt x="668515" y="0"/>
                  </a:lnTo>
                  <a:close/>
                </a:path>
                <a:path w="1337309" h="1337310">
                  <a:moveTo>
                    <a:pt x="846963" y="24295"/>
                  </a:moveTo>
                  <a:lnTo>
                    <a:pt x="668515" y="24295"/>
                  </a:lnTo>
                  <a:lnTo>
                    <a:pt x="721357" y="26433"/>
                  </a:lnTo>
                  <a:lnTo>
                    <a:pt x="773017" y="32730"/>
                  </a:lnTo>
                  <a:lnTo>
                    <a:pt x="823332" y="43022"/>
                  </a:lnTo>
                  <a:lnTo>
                    <a:pt x="872136" y="57141"/>
                  </a:lnTo>
                  <a:lnTo>
                    <a:pt x="919265" y="74923"/>
                  </a:lnTo>
                  <a:lnTo>
                    <a:pt x="964555" y="96203"/>
                  </a:lnTo>
                  <a:lnTo>
                    <a:pt x="1007842" y="120815"/>
                  </a:lnTo>
                  <a:lnTo>
                    <a:pt x="1048961" y="148594"/>
                  </a:lnTo>
                  <a:lnTo>
                    <a:pt x="1087748" y="179375"/>
                  </a:lnTo>
                  <a:lnTo>
                    <a:pt x="1124038" y="212991"/>
                  </a:lnTo>
                  <a:lnTo>
                    <a:pt x="1157655" y="249278"/>
                  </a:lnTo>
                  <a:lnTo>
                    <a:pt x="1188434" y="288063"/>
                  </a:lnTo>
                  <a:lnTo>
                    <a:pt x="1216212" y="329182"/>
                  </a:lnTo>
                  <a:lnTo>
                    <a:pt x="1240822" y="372469"/>
                  </a:lnTo>
                  <a:lnTo>
                    <a:pt x="1262100" y="417760"/>
                  </a:lnTo>
                  <a:lnTo>
                    <a:pt x="1279881" y="464890"/>
                  </a:lnTo>
                  <a:lnTo>
                    <a:pt x="1293998" y="513695"/>
                  </a:lnTo>
                  <a:lnTo>
                    <a:pt x="1304288" y="564011"/>
                  </a:lnTo>
                  <a:lnTo>
                    <a:pt x="1310584" y="615672"/>
                  </a:lnTo>
                  <a:lnTo>
                    <a:pt x="1312722" y="668515"/>
                  </a:lnTo>
                  <a:lnTo>
                    <a:pt x="1310584" y="721357"/>
                  </a:lnTo>
                  <a:lnTo>
                    <a:pt x="1304288" y="773019"/>
                  </a:lnTo>
                  <a:lnTo>
                    <a:pt x="1293998" y="823334"/>
                  </a:lnTo>
                  <a:lnTo>
                    <a:pt x="1279881" y="872140"/>
                  </a:lnTo>
                  <a:lnTo>
                    <a:pt x="1262100" y="919272"/>
                  </a:lnTo>
                  <a:lnTo>
                    <a:pt x="1240822" y="964564"/>
                  </a:lnTo>
                  <a:lnTo>
                    <a:pt x="1216212" y="1007852"/>
                  </a:lnTo>
                  <a:lnTo>
                    <a:pt x="1188434" y="1048973"/>
                  </a:lnTo>
                  <a:lnTo>
                    <a:pt x="1157655" y="1087760"/>
                  </a:lnTo>
                  <a:lnTo>
                    <a:pt x="1124038" y="1124051"/>
                  </a:lnTo>
                  <a:lnTo>
                    <a:pt x="1087748" y="1157664"/>
                  </a:lnTo>
                  <a:lnTo>
                    <a:pt x="1048961" y="1188442"/>
                  </a:lnTo>
                  <a:lnTo>
                    <a:pt x="1007842" y="1216219"/>
                  </a:lnTo>
                  <a:lnTo>
                    <a:pt x="964555" y="1240829"/>
                  </a:lnTo>
                  <a:lnTo>
                    <a:pt x="919265" y="1262108"/>
                  </a:lnTo>
                  <a:lnTo>
                    <a:pt x="871781" y="1279992"/>
                  </a:lnTo>
                  <a:lnTo>
                    <a:pt x="823332" y="1294008"/>
                  </a:lnTo>
                  <a:lnTo>
                    <a:pt x="773017" y="1304299"/>
                  </a:lnTo>
                  <a:lnTo>
                    <a:pt x="721357" y="1310597"/>
                  </a:lnTo>
                  <a:lnTo>
                    <a:pt x="668515" y="1312735"/>
                  </a:lnTo>
                  <a:lnTo>
                    <a:pt x="846963" y="1312735"/>
                  </a:lnTo>
                  <a:lnTo>
                    <a:pt x="897037" y="1296948"/>
                  </a:lnTo>
                  <a:lnTo>
                    <a:pt x="939118" y="1279992"/>
                  </a:lnTo>
                  <a:lnTo>
                    <a:pt x="979727" y="1260321"/>
                  </a:lnTo>
                  <a:lnTo>
                    <a:pt x="1018751" y="1238046"/>
                  </a:lnTo>
                  <a:lnTo>
                    <a:pt x="1056078" y="1213283"/>
                  </a:lnTo>
                  <a:lnTo>
                    <a:pt x="1091593" y="1186142"/>
                  </a:lnTo>
                  <a:lnTo>
                    <a:pt x="1125184" y="1156738"/>
                  </a:lnTo>
                  <a:lnTo>
                    <a:pt x="1156738" y="1125184"/>
                  </a:lnTo>
                  <a:lnTo>
                    <a:pt x="1186142" y="1091593"/>
                  </a:lnTo>
                  <a:lnTo>
                    <a:pt x="1213283" y="1056078"/>
                  </a:lnTo>
                  <a:lnTo>
                    <a:pt x="1238046" y="1018751"/>
                  </a:lnTo>
                  <a:lnTo>
                    <a:pt x="1260321" y="979727"/>
                  </a:lnTo>
                  <a:lnTo>
                    <a:pt x="1279992" y="939118"/>
                  </a:lnTo>
                  <a:lnTo>
                    <a:pt x="1296948" y="897037"/>
                  </a:lnTo>
                  <a:lnTo>
                    <a:pt x="1311074" y="853597"/>
                  </a:lnTo>
                  <a:lnTo>
                    <a:pt x="1322259" y="808912"/>
                  </a:lnTo>
                  <a:lnTo>
                    <a:pt x="1330389" y="763095"/>
                  </a:lnTo>
                  <a:lnTo>
                    <a:pt x="1335350" y="716258"/>
                  </a:lnTo>
                  <a:lnTo>
                    <a:pt x="1337030" y="668515"/>
                  </a:lnTo>
                  <a:lnTo>
                    <a:pt x="1335350" y="620772"/>
                  </a:lnTo>
                  <a:lnTo>
                    <a:pt x="1330389" y="573935"/>
                  </a:lnTo>
                  <a:lnTo>
                    <a:pt x="1322259" y="528118"/>
                  </a:lnTo>
                  <a:lnTo>
                    <a:pt x="1311074" y="483433"/>
                  </a:lnTo>
                  <a:lnTo>
                    <a:pt x="1296948" y="439993"/>
                  </a:lnTo>
                  <a:lnTo>
                    <a:pt x="1279992" y="397912"/>
                  </a:lnTo>
                  <a:lnTo>
                    <a:pt x="1260321" y="357303"/>
                  </a:lnTo>
                  <a:lnTo>
                    <a:pt x="1238046" y="318278"/>
                  </a:lnTo>
                  <a:lnTo>
                    <a:pt x="1213283" y="280952"/>
                  </a:lnTo>
                  <a:lnTo>
                    <a:pt x="1186142" y="245437"/>
                  </a:lnTo>
                  <a:lnTo>
                    <a:pt x="1156738" y="211845"/>
                  </a:lnTo>
                  <a:lnTo>
                    <a:pt x="1125184" y="180291"/>
                  </a:lnTo>
                  <a:lnTo>
                    <a:pt x="1091593" y="150887"/>
                  </a:lnTo>
                  <a:lnTo>
                    <a:pt x="1056078" y="123747"/>
                  </a:lnTo>
                  <a:lnTo>
                    <a:pt x="1018751" y="98983"/>
                  </a:lnTo>
                  <a:lnTo>
                    <a:pt x="979727" y="76709"/>
                  </a:lnTo>
                  <a:lnTo>
                    <a:pt x="939331" y="57141"/>
                  </a:lnTo>
                  <a:lnTo>
                    <a:pt x="897037" y="40082"/>
                  </a:lnTo>
                  <a:lnTo>
                    <a:pt x="853597" y="25955"/>
                  </a:lnTo>
                  <a:lnTo>
                    <a:pt x="846963" y="24295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738083" y="4444109"/>
              <a:ext cx="1813560" cy="1813560"/>
            </a:xfrm>
            <a:custGeom>
              <a:avLst/>
              <a:gdLst/>
              <a:ahLst/>
              <a:cxnLst/>
              <a:rect l="l" t="t" r="r" b="b"/>
              <a:pathLst>
                <a:path w="1813559" h="1813560">
                  <a:moveTo>
                    <a:pt x="906564" y="0"/>
                  </a:moveTo>
                  <a:lnTo>
                    <a:pt x="858417" y="1257"/>
                  </a:lnTo>
                  <a:lnTo>
                    <a:pt x="810924" y="4986"/>
                  </a:lnTo>
                  <a:lnTo>
                    <a:pt x="764149" y="11124"/>
                  </a:lnTo>
                  <a:lnTo>
                    <a:pt x="718154" y="19608"/>
                  </a:lnTo>
                  <a:lnTo>
                    <a:pt x="673002" y="30375"/>
                  </a:lnTo>
                  <a:lnTo>
                    <a:pt x="628755" y="43363"/>
                  </a:lnTo>
                  <a:lnTo>
                    <a:pt x="585475" y="58509"/>
                  </a:lnTo>
                  <a:lnTo>
                    <a:pt x="543226" y="75750"/>
                  </a:lnTo>
                  <a:lnTo>
                    <a:pt x="502070" y="95024"/>
                  </a:lnTo>
                  <a:lnTo>
                    <a:pt x="462070" y="116269"/>
                  </a:lnTo>
                  <a:lnTo>
                    <a:pt x="423289" y="139420"/>
                  </a:lnTo>
                  <a:lnTo>
                    <a:pt x="385788" y="164417"/>
                  </a:lnTo>
                  <a:lnTo>
                    <a:pt x="349632" y="191196"/>
                  </a:lnTo>
                  <a:lnTo>
                    <a:pt x="314881" y="219695"/>
                  </a:lnTo>
                  <a:lnTo>
                    <a:pt x="281600" y="249850"/>
                  </a:lnTo>
                  <a:lnTo>
                    <a:pt x="249850" y="281600"/>
                  </a:lnTo>
                  <a:lnTo>
                    <a:pt x="219695" y="314881"/>
                  </a:lnTo>
                  <a:lnTo>
                    <a:pt x="191196" y="349632"/>
                  </a:lnTo>
                  <a:lnTo>
                    <a:pt x="164417" y="385788"/>
                  </a:lnTo>
                  <a:lnTo>
                    <a:pt x="139420" y="423289"/>
                  </a:lnTo>
                  <a:lnTo>
                    <a:pt x="116269" y="462070"/>
                  </a:lnTo>
                  <a:lnTo>
                    <a:pt x="95024" y="502070"/>
                  </a:lnTo>
                  <a:lnTo>
                    <a:pt x="75750" y="543226"/>
                  </a:lnTo>
                  <a:lnTo>
                    <a:pt x="58509" y="585475"/>
                  </a:lnTo>
                  <a:lnTo>
                    <a:pt x="43363" y="628755"/>
                  </a:lnTo>
                  <a:lnTo>
                    <a:pt x="30375" y="673002"/>
                  </a:lnTo>
                  <a:lnTo>
                    <a:pt x="19608" y="718154"/>
                  </a:lnTo>
                  <a:lnTo>
                    <a:pt x="11124" y="764149"/>
                  </a:lnTo>
                  <a:lnTo>
                    <a:pt x="4986" y="810924"/>
                  </a:lnTo>
                  <a:lnTo>
                    <a:pt x="1257" y="858417"/>
                  </a:lnTo>
                  <a:lnTo>
                    <a:pt x="0" y="906564"/>
                  </a:lnTo>
                  <a:lnTo>
                    <a:pt x="1257" y="954711"/>
                  </a:lnTo>
                  <a:lnTo>
                    <a:pt x="4986" y="1002203"/>
                  </a:lnTo>
                  <a:lnTo>
                    <a:pt x="11124" y="1048978"/>
                  </a:lnTo>
                  <a:lnTo>
                    <a:pt x="19608" y="1094973"/>
                  </a:lnTo>
                  <a:lnTo>
                    <a:pt x="30375" y="1140125"/>
                  </a:lnTo>
                  <a:lnTo>
                    <a:pt x="43363" y="1184373"/>
                  </a:lnTo>
                  <a:lnTo>
                    <a:pt x="58509" y="1227652"/>
                  </a:lnTo>
                  <a:lnTo>
                    <a:pt x="75750" y="1269901"/>
                  </a:lnTo>
                  <a:lnTo>
                    <a:pt x="95024" y="1311057"/>
                  </a:lnTo>
                  <a:lnTo>
                    <a:pt x="116269" y="1351057"/>
                  </a:lnTo>
                  <a:lnTo>
                    <a:pt x="139420" y="1389838"/>
                  </a:lnTo>
                  <a:lnTo>
                    <a:pt x="164417" y="1427339"/>
                  </a:lnTo>
                  <a:lnTo>
                    <a:pt x="191196" y="1463496"/>
                  </a:lnTo>
                  <a:lnTo>
                    <a:pt x="219695" y="1498246"/>
                  </a:lnTo>
                  <a:lnTo>
                    <a:pt x="249850" y="1531527"/>
                  </a:lnTo>
                  <a:lnTo>
                    <a:pt x="281600" y="1563277"/>
                  </a:lnTo>
                  <a:lnTo>
                    <a:pt x="314881" y="1593433"/>
                  </a:lnTo>
                  <a:lnTo>
                    <a:pt x="349632" y="1621931"/>
                  </a:lnTo>
                  <a:lnTo>
                    <a:pt x="385788" y="1648710"/>
                  </a:lnTo>
                  <a:lnTo>
                    <a:pt x="423289" y="1673707"/>
                  </a:lnTo>
                  <a:lnTo>
                    <a:pt x="462070" y="1696859"/>
                  </a:lnTo>
                  <a:lnTo>
                    <a:pt x="502070" y="1718103"/>
                  </a:lnTo>
                  <a:lnTo>
                    <a:pt x="543249" y="1737387"/>
                  </a:lnTo>
                  <a:lnTo>
                    <a:pt x="585475" y="1754619"/>
                  </a:lnTo>
                  <a:lnTo>
                    <a:pt x="628755" y="1769764"/>
                  </a:lnTo>
                  <a:lnTo>
                    <a:pt x="673002" y="1782752"/>
                  </a:lnTo>
                  <a:lnTo>
                    <a:pt x="718154" y="1793519"/>
                  </a:lnTo>
                  <a:lnTo>
                    <a:pt x="764149" y="1802003"/>
                  </a:lnTo>
                  <a:lnTo>
                    <a:pt x="810924" y="1808141"/>
                  </a:lnTo>
                  <a:lnTo>
                    <a:pt x="858417" y="1811870"/>
                  </a:lnTo>
                  <a:lnTo>
                    <a:pt x="906564" y="1813128"/>
                  </a:lnTo>
                  <a:lnTo>
                    <a:pt x="954712" y="1811870"/>
                  </a:lnTo>
                  <a:lnTo>
                    <a:pt x="1002205" y="1808141"/>
                  </a:lnTo>
                  <a:lnTo>
                    <a:pt x="1048981" y="1802003"/>
                  </a:lnTo>
                  <a:lnTo>
                    <a:pt x="1094977" y="1793519"/>
                  </a:lnTo>
                  <a:lnTo>
                    <a:pt x="1114685" y="1788820"/>
                  </a:lnTo>
                  <a:lnTo>
                    <a:pt x="906564" y="1788820"/>
                  </a:lnTo>
                  <a:lnTo>
                    <a:pt x="854719" y="1787320"/>
                  </a:lnTo>
                  <a:lnTo>
                    <a:pt x="803666" y="1782881"/>
                  </a:lnTo>
                  <a:lnTo>
                    <a:pt x="753486" y="1775586"/>
                  </a:lnTo>
                  <a:lnTo>
                    <a:pt x="704263" y="1765517"/>
                  </a:lnTo>
                  <a:lnTo>
                    <a:pt x="656079" y="1752756"/>
                  </a:lnTo>
                  <a:lnTo>
                    <a:pt x="609015" y="1737387"/>
                  </a:lnTo>
                  <a:lnTo>
                    <a:pt x="563154" y="1719491"/>
                  </a:lnTo>
                  <a:lnTo>
                    <a:pt x="518578" y="1699151"/>
                  </a:lnTo>
                  <a:lnTo>
                    <a:pt x="475369" y="1676450"/>
                  </a:lnTo>
                  <a:lnTo>
                    <a:pt x="433610" y="1651470"/>
                  </a:lnTo>
                  <a:lnTo>
                    <a:pt x="393383" y="1624294"/>
                  </a:lnTo>
                  <a:lnTo>
                    <a:pt x="354770" y="1595004"/>
                  </a:lnTo>
                  <a:lnTo>
                    <a:pt x="317853" y="1563683"/>
                  </a:lnTo>
                  <a:lnTo>
                    <a:pt x="282714" y="1530413"/>
                  </a:lnTo>
                  <a:lnTo>
                    <a:pt x="249444" y="1495274"/>
                  </a:lnTo>
                  <a:lnTo>
                    <a:pt x="218123" y="1458357"/>
                  </a:lnTo>
                  <a:lnTo>
                    <a:pt x="188834" y="1419744"/>
                  </a:lnTo>
                  <a:lnTo>
                    <a:pt x="161657" y="1379517"/>
                  </a:lnTo>
                  <a:lnTo>
                    <a:pt x="136678" y="1337758"/>
                  </a:lnTo>
                  <a:lnTo>
                    <a:pt x="113976" y="1294549"/>
                  </a:lnTo>
                  <a:lnTo>
                    <a:pt x="93637" y="1249973"/>
                  </a:lnTo>
                  <a:lnTo>
                    <a:pt x="75741" y="1204112"/>
                  </a:lnTo>
                  <a:lnTo>
                    <a:pt x="60371" y="1157048"/>
                  </a:lnTo>
                  <a:lnTo>
                    <a:pt x="47610" y="1108864"/>
                  </a:lnTo>
                  <a:lnTo>
                    <a:pt x="37541" y="1059641"/>
                  </a:lnTo>
                  <a:lnTo>
                    <a:pt x="30246" y="1009462"/>
                  </a:lnTo>
                  <a:lnTo>
                    <a:pt x="25807" y="958408"/>
                  </a:lnTo>
                  <a:lnTo>
                    <a:pt x="24307" y="906564"/>
                  </a:lnTo>
                  <a:lnTo>
                    <a:pt x="25700" y="858417"/>
                  </a:lnTo>
                  <a:lnTo>
                    <a:pt x="30246" y="803665"/>
                  </a:lnTo>
                  <a:lnTo>
                    <a:pt x="37541" y="753485"/>
                  </a:lnTo>
                  <a:lnTo>
                    <a:pt x="47610" y="704261"/>
                  </a:lnTo>
                  <a:lnTo>
                    <a:pt x="60371" y="656076"/>
                  </a:lnTo>
                  <a:lnTo>
                    <a:pt x="75741" y="609011"/>
                  </a:lnTo>
                  <a:lnTo>
                    <a:pt x="93637" y="563149"/>
                  </a:lnTo>
                  <a:lnTo>
                    <a:pt x="113976" y="518573"/>
                  </a:lnTo>
                  <a:lnTo>
                    <a:pt x="136678" y="475364"/>
                  </a:lnTo>
                  <a:lnTo>
                    <a:pt x="161657" y="433605"/>
                  </a:lnTo>
                  <a:lnTo>
                    <a:pt x="188834" y="393378"/>
                  </a:lnTo>
                  <a:lnTo>
                    <a:pt x="218123" y="354766"/>
                  </a:lnTo>
                  <a:lnTo>
                    <a:pt x="249444" y="317850"/>
                  </a:lnTo>
                  <a:lnTo>
                    <a:pt x="282714" y="282714"/>
                  </a:lnTo>
                  <a:lnTo>
                    <a:pt x="317853" y="249444"/>
                  </a:lnTo>
                  <a:lnTo>
                    <a:pt x="354770" y="218123"/>
                  </a:lnTo>
                  <a:lnTo>
                    <a:pt x="393383" y="188832"/>
                  </a:lnTo>
                  <a:lnTo>
                    <a:pt x="433610" y="161655"/>
                  </a:lnTo>
                  <a:lnTo>
                    <a:pt x="475369" y="136674"/>
                  </a:lnTo>
                  <a:lnTo>
                    <a:pt x="518578" y="113972"/>
                  </a:lnTo>
                  <a:lnTo>
                    <a:pt x="563154" y="93632"/>
                  </a:lnTo>
                  <a:lnTo>
                    <a:pt x="608977" y="75750"/>
                  </a:lnTo>
                  <a:lnTo>
                    <a:pt x="656079" y="60365"/>
                  </a:lnTo>
                  <a:lnTo>
                    <a:pt x="704263" y="47605"/>
                  </a:lnTo>
                  <a:lnTo>
                    <a:pt x="753486" y="37536"/>
                  </a:lnTo>
                  <a:lnTo>
                    <a:pt x="803666" y="30242"/>
                  </a:lnTo>
                  <a:lnTo>
                    <a:pt x="854719" y="25805"/>
                  </a:lnTo>
                  <a:lnTo>
                    <a:pt x="906564" y="24307"/>
                  </a:lnTo>
                  <a:lnTo>
                    <a:pt x="1114685" y="24307"/>
                  </a:lnTo>
                  <a:lnTo>
                    <a:pt x="1094977" y="19608"/>
                  </a:lnTo>
                  <a:lnTo>
                    <a:pt x="1048981" y="11124"/>
                  </a:lnTo>
                  <a:lnTo>
                    <a:pt x="1002205" y="4986"/>
                  </a:lnTo>
                  <a:lnTo>
                    <a:pt x="954712" y="1257"/>
                  </a:lnTo>
                  <a:lnTo>
                    <a:pt x="906564" y="0"/>
                  </a:lnTo>
                  <a:close/>
                </a:path>
                <a:path w="1813559" h="1813560">
                  <a:moveTo>
                    <a:pt x="1114685" y="24307"/>
                  </a:moveTo>
                  <a:lnTo>
                    <a:pt x="906564" y="24307"/>
                  </a:lnTo>
                  <a:lnTo>
                    <a:pt x="958409" y="25805"/>
                  </a:lnTo>
                  <a:lnTo>
                    <a:pt x="1009462" y="30242"/>
                  </a:lnTo>
                  <a:lnTo>
                    <a:pt x="1059642" y="37536"/>
                  </a:lnTo>
                  <a:lnTo>
                    <a:pt x="1108866" y="47605"/>
                  </a:lnTo>
                  <a:lnTo>
                    <a:pt x="1157051" y="60365"/>
                  </a:lnTo>
                  <a:lnTo>
                    <a:pt x="1204154" y="75750"/>
                  </a:lnTo>
                  <a:lnTo>
                    <a:pt x="1249978" y="93632"/>
                  </a:lnTo>
                  <a:lnTo>
                    <a:pt x="1294554" y="113972"/>
                  </a:lnTo>
                  <a:lnTo>
                    <a:pt x="1337763" y="136674"/>
                  </a:lnTo>
                  <a:lnTo>
                    <a:pt x="1379522" y="161655"/>
                  </a:lnTo>
                  <a:lnTo>
                    <a:pt x="1419749" y="188832"/>
                  </a:lnTo>
                  <a:lnTo>
                    <a:pt x="1458361" y="218123"/>
                  </a:lnTo>
                  <a:lnTo>
                    <a:pt x="1495277" y="249444"/>
                  </a:lnTo>
                  <a:lnTo>
                    <a:pt x="1530413" y="282714"/>
                  </a:lnTo>
                  <a:lnTo>
                    <a:pt x="1563683" y="317850"/>
                  </a:lnTo>
                  <a:lnTo>
                    <a:pt x="1595004" y="354766"/>
                  </a:lnTo>
                  <a:lnTo>
                    <a:pt x="1624295" y="393378"/>
                  </a:lnTo>
                  <a:lnTo>
                    <a:pt x="1651472" y="433605"/>
                  </a:lnTo>
                  <a:lnTo>
                    <a:pt x="1676453" y="475364"/>
                  </a:lnTo>
                  <a:lnTo>
                    <a:pt x="1699155" y="518573"/>
                  </a:lnTo>
                  <a:lnTo>
                    <a:pt x="1719495" y="563149"/>
                  </a:lnTo>
                  <a:lnTo>
                    <a:pt x="1737392" y="609011"/>
                  </a:lnTo>
                  <a:lnTo>
                    <a:pt x="1752762" y="656076"/>
                  </a:lnTo>
                  <a:lnTo>
                    <a:pt x="1765522" y="704261"/>
                  </a:lnTo>
                  <a:lnTo>
                    <a:pt x="1775591" y="753485"/>
                  </a:lnTo>
                  <a:lnTo>
                    <a:pt x="1782885" y="803665"/>
                  </a:lnTo>
                  <a:lnTo>
                    <a:pt x="1787322" y="854719"/>
                  </a:lnTo>
                  <a:lnTo>
                    <a:pt x="1788820" y="906564"/>
                  </a:lnTo>
                  <a:lnTo>
                    <a:pt x="1787429" y="954711"/>
                  </a:lnTo>
                  <a:lnTo>
                    <a:pt x="1782885" y="1009462"/>
                  </a:lnTo>
                  <a:lnTo>
                    <a:pt x="1775591" y="1059641"/>
                  </a:lnTo>
                  <a:lnTo>
                    <a:pt x="1765522" y="1108864"/>
                  </a:lnTo>
                  <a:lnTo>
                    <a:pt x="1752762" y="1157048"/>
                  </a:lnTo>
                  <a:lnTo>
                    <a:pt x="1737392" y="1204112"/>
                  </a:lnTo>
                  <a:lnTo>
                    <a:pt x="1719495" y="1249973"/>
                  </a:lnTo>
                  <a:lnTo>
                    <a:pt x="1699155" y="1294549"/>
                  </a:lnTo>
                  <a:lnTo>
                    <a:pt x="1676453" y="1337758"/>
                  </a:lnTo>
                  <a:lnTo>
                    <a:pt x="1651472" y="1379517"/>
                  </a:lnTo>
                  <a:lnTo>
                    <a:pt x="1624295" y="1419744"/>
                  </a:lnTo>
                  <a:lnTo>
                    <a:pt x="1595004" y="1458357"/>
                  </a:lnTo>
                  <a:lnTo>
                    <a:pt x="1563683" y="1495274"/>
                  </a:lnTo>
                  <a:lnTo>
                    <a:pt x="1530413" y="1530413"/>
                  </a:lnTo>
                  <a:lnTo>
                    <a:pt x="1495277" y="1563683"/>
                  </a:lnTo>
                  <a:lnTo>
                    <a:pt x="1458362" y="1595004"/>
                  </a:lnTo>
                  <a:lnTo>
                    <a:pt x="1419750" y="1624294"/>
                  </a:lnTo>
                  <a:lnTo>
                    <a:pt x="1379525" y="1651470"/>
                  </a:lnTo>
                  <a:lnTo>
                    <a:pt x="1337766" y="1676450"/>
                  </a:lnTo>
                  <a:lnTo>
                    <a:pt x="1294558" y="1699151"/>
                  </a:lnTo>
                  <a:lnTo>
                    <a:pt x="1249983" y="1719491"/>
                  </a:lnTo>
                  <a:lnTo>
                    <a:pt x="1204121" y="1737387"/>
                  </a:lnTo>
                  <a:lnTo>
                    <a:pt x="1157057" y="1752756"/>
                  </a:lnTo>
                  <a:lnTo>
                    <a:pt x="1108871" y="1765517"/>
                  </a:lnTo>
                  <a:lnTo>
                    <a:pt x="1059647" y="1775586"/>
                  </a:lnTo>
                  <a:lnTo>
                    <a:pt x="1009466" y="1782881"/>
                  </a:lnTo>
                  <a:lnTo>
                    <a:pt x="958411" y="1787320"/>
                  </a:lnTo>
                  <a:lnTo>
                    <a:pt x="906564" y="1788820"/>
                  </a:lnTo>
                  <a:lnTo>
                    <a:pt x="1114685" y="1788820"/>
                  </a:lnTo>
                  <a:lnTo>
                    <a:pt x="1184379" y="1769764"/>
                  </a:lnTo>
                  <a:lnTo>
                    <a:pt x="1227659" y="1754619"/>
                  </a:lnTo>
                  <a:lnTo>
                    <a:pt x="1269885" y="1737387"/>
                  </a:lnTo>
                  <a:lnTo>
                    <a:pt x="1311065" y="1718103"/>
                  </a:lnTo>
                  <a:lnTo>
                    <a:pt x="1351065" y="1696859"/>
                  </a:lnTo>
                  <a:lnTo>
                    <a:pt x="1389847" y="1673707"/>
                  </a:lnTo>
                  <a:lnTo>
                    <a:pt x="1427348" y="1648710"/>
                  </a:lnTo>
                  <a:lnTo>
                    <a:pt x="1463505" y="1621931"/>
                  </a:lnTo>
                  <a:lnTo>
                    <a:pt x="1498255" y="1593433"/>
                  </a:lnTo>
                  <a:lnTo>
                    <a:pt x="1531537" y="1563277"/>
                  </a:lnTo>
                  <a:lnTo>
                    <a:pt x="1563287" y="1531527"/>
                  </a:lnTo>
                  <a:lnTo>
                    <a:pt x="1593442" y="1498246"/>
                  </a:lnTo>
                  <a:lnTo>
                    <a:pt x="1621940" y="1463496"/>
                  </a:lnTo>
                  <a:lnTo>
                    <a:pt x="1648719" y="1427339"/>
                  </a:lnTo>
                  <a:lnTo>
                    <a:pt x="1673716" y="1389838"/>
                  </a:lnTo>
                  <a:lnTo>
                    <a:pt x="1696867" y="1351057"/>
                  </a:lnTo>
                  <a:lnTo>
                    <a:pt x="1718111" y="1311057"/>
                  </a:lnTo>
                  <a:lnTo>
                    <a:pt x="1737384" y="1269901"/>
                  </a:lnTo>
                  <a:lnTo>
                    <a:pt x="1754625" y="1227652"/>
                  </a:lnTo>
                  <a:lnTo>
                    <a:pt x="1769770" y="1184373"/>
                  </a:lnTo>
                  <a:lnTo>
                    <a:pt x="1782757" y="1140125"/>
                  </a:lnTo>
                  <a:lnTo>
                    <a:pt x="1793524" y="1094973"/>
                  </a:lnTo>
                  <a:lnTo>
                    <a:pt x="1802006" y="1048978"/>
                  </a:lnTo>
                  <a:lnTo>
                    <a:pt x="1808143" y="1002203"/>
                  </a:lnTo>
                  <a:lnTo>
                    <a:pt x="1811871" y="954711"/>
                  </a:lnTo>
                  <a:lnTo>
                    <a:pt x="1813128" y="906564"/>
                  </a:lnTo>
                  <a:lnTo>
                    <a:pt x="1811871" y="858417"/>
                  </a:lnTo>
                  <a:lnTo>
                    <a:pt x="1808143" y="810924"/>
                  </a:lnTo>
                  <a:lnTo>
                    <a:pt x="1802006" y="764149"/>
                  </a:lnTo>
                  <a:lnTo>
                    <a:pt x="1793524" y="718154"/>
                  </a:lnTo>
                  <a:lnTo>
                    <a:pt x="1782757" y="673002"/>
                  </a:lnTo>
                  <a:lnTo>
                    <a:pt x="1769770" y="628755"/>
                  </a:lnTo>
                  <a:lnTo>
                    <a:pt x="1754625" y="585475"/>
                  </a:lnTo>
                  <a:lnTo>
                    <a:pt x="1737384" y="543226"/>
                  </a:lnTo>
                  <a:lnTo>
                    <a:pt x="1718111" y="502070"/>
                  </a:lnTo>
                  <a:lnTo>
                    <a:pt x="1696867" y="462070"/>
                  </a:lnTo>
                  <a:lnTo>
                    <a:pt x="1673716" y="423289"/>
                  </a:lnTo>
                  <a:lnTo>
                    <a:pt x="1648719" y="385788"/>
                  </a:lnTo>
                  <a:lnTo>
                    <a:pt x="1621940" y="349632"/>
                  </a:lnTo>
                  <a:lnTo>
                    <a:pt x="1593442" y="314881"/>
                  </a:lnTo>
                  <a:lnTo>
                    <a:pt x="1563287" y="281600"/>
                  </a:lnTo>
                  <a:lnTo>
                    <a:pt x="1531537" y="249850"/>
                  </a:lnTo>
                  <a:lnTo>
                    <a:pt x="1498255" y="219695"/>
                  </a:lnTo>
                  <a:lnTo>
                    <a:pt x="1463505" y="191196"/>
                  </a:lnTo>
                  <a:lnTo>
                    <a:pt x="1427348" y="164417"/>
                  </a:lnTo>
                  <a:lnTo>
                    <a:pt x="1389847" y="139420"/>
                  </a:lnTo>
                  <a:lnTo>
                    <a:pt x="1351065" y="116269"/>
                  </a:lnTo>
                  <a:lnTo>
                    <a:pt x="1311065" y="95024"/>
                  </a:lnTo>
                  <a:lnTo>
                    <a:pt x="1269908" y="75750"/>
                  </a:lnTo>
                  <a:lnTo>
                    <a:pt x="1227659" y="58509"/>
                  </a:lnTo>
                  <a:lnTo>
                    <a:pt x="1184379" y="43363"/>
                  </a:lnTo>
                  <a:lnTo>
                    <a:pt x="1140131" y="30375"/>
                  </a:lnTo>
                  <a:lnTo>
                    <a:pt x="1114685" y="24307"/>
                  </a:lnTo>
                  <a:close/>
                </a:path>
              </a:pathLst>
            </a:custGeom>
            <a:solidFill>
              <a:srgbClr val="F4EB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780005" y="4587925"/>
              <a:ext cx="259715" cy="259715"/>
            </a:xfrm>
            <a:custGeom>
              <a:avLst/>
              <a:gdLst/>
              <a:ahLst/>
              <a:cxnLst/>
              <a:rect l="l" t="t" r="r" b="b"/>
              <a:pathLst>
                <a:path w="259715" h="259714">
                  <a:moveTo>
                    <a:pt x="129603" y="0"/>
                  </a:moveTo>
                  <a:lnTo>
                    <a:pt x="79156" y="10185"/>
                  </a:lnTo>
                  <a:lnTo>
                    <a:pt x="37960" y="37960"/>
                  </a:lnTo>
                  <a:lnTo>
                    <a:pt x="10185" y="79156"/>
                  </a:lnTo>
                  <a:lnTo>
                    <a:pt x="0" y="129603"/>
                  </a:lnTo>
                  <a:lnTo>
                    <a:pt x="10185" y="180050"/>
                  </a:lnTo>
                  <a:lnTo>
                    <a:pt x="37960" y="221246"/>
                  </a:lnTo>
                  <a:lnTo>
                    <a:pt x="79156" y="249021"/>
                  </a:lnTo>
                  <a:lnTo>
                    <a:pt x="129603" y="259207"/>
                  </a:lnTo>
                  <a:lnTo>
                    <a:pt x="180050" y="249021"/>
                  </a:lnTo>
                  <a:lnTo>
                    <a:pt x="221246" y="221246"/>
                  </a:lnTo>
                  <a:lnTo>
                    <a:pt x="249021" y="180050"/>
                  </a:lnTo>
                  <a:lnTo>
                    <a:pt x="259206" y="129603"/>
                  </a:lnTo>
                  <a:lnTo>
                    <a:pt x="249021" y="79156"/>
                  </a:lnTo>
                  <a:lnTo>
                    <a:pt x="221246" y="37960"/>
                  </a:lnTo>
                  <a:lnTo>
                    <a:pt x="180050" y="10185"/>
                  </a:lnTo>
                  <a:lnTo>
                    <a:pt x="1296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06485" y="4621604"/>
              <a:ext cx="200837" cy="22290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773172" y="4581093"/>
              <a:ext cx="273050" cy="273050"/>
            </a:xfrm>
            <a:custGeom>
              <a:avLst/>
              <a:gdLst/>
              <a:ahLst/>
              <a:cxnLst/>
              <a:rect l="l" t="t" r="r" b="b"/>
              <a:pathLst>
                <a:path w="273050" h="273050">
                  <a:moveTo>
                    <a:pt x="136436" y="0"/>
                  </a:moveTo>
                  <a:lnTo>
                    <a:pt x="93312" y="6960"/>
                  </a:lnTo>
                  <a:lnTo>
                    <a:pt x="55859" y="26330"/>
                  </a:lnTo>
                  <a:lnTo>
                    <a:pt x="26324" y="55863"/>
                  </a:lnTo>
                  <a:lnTo>
                    <a:pt x="6955" y="93313"/>
                  </a:lnTo>
                  <a:lnTo>
                    <a:pt x="0" y="136436"/>
                  </a:lnTo>
                  <a:lnTo>
                    <a:pt x="6955" y="179558"/>
                  </a:lnTo>
                  <a:lnTo>
                    <a:pt x="26324" y="217008"/>
                  </a:lnTo>
                  <a:lnTo>
                    <a:pt x="55859" y="246541"/>
                  </a:lnTo>
                  <a:lnTo>
                    <a:pt x="93312" y="265911"/>
                  </a:lnTo>
                  <a:lnTo>
                    <a:pt x="136436" y="272872"/>
                  </a:lnTo>
                  <a:lnTo>
                    <a:pt x="179563" y="265911"/>
                  </a:lnTo>
                  <a:lnTo>
                    <a:pt x="192525" y="259206"/>
                  </a:lnTo>
                  <a:lnTo>
                    <a:pt x="136436" y="259206"/>
                  </a:lnTo>
                  <a:lnTo>
                    <a:pt x="111689" y="256709"/>
                  </a:lnTo>
                  <a:lnTo>
                    <a:pt x="67800" y="238240"/>
                  </a:lnTo>
                  <a:lnTo>
                    <a:pt x="34632" y="205066"/>
                  </a:lnTo>
                  <a:lnTo>
                    <a:pt x="16164" y="161182"/>
                  </a:lnTo>
                  <a:lnTo>
                    <a:pt x="13665" y="136436"/>
                  </a:lnTo>
                  <a:lnTo>
                    <a:pt x="16164" y="111689"/>
                  </a:lnTo>
                  <a:lnTo>
                    <a:pt x="34632" y="67806"/>
                  </a:lnTo>
                  <a:lnTo>
                    <a:pt x="67800" y="34632"/>
                  </a:lnTo>
                  <a:lnTo>
                    <a:pt x="111689" y="16163"/>
                  </a:lnTo>
                  <a:lnTo>
                    <a:pt x="136436" y="13665"/>
                  </a:lnTo>
                  <a:lnTo>
                    <a:pt x="192525" y="13665"/>
                  </a:lnTo>
                  <a:lnTo>
                    <a:pt x="179563" y="6960"/>
                  </a:lnTo>
                  <a:lnTo>
                    <a:pt x="136436" y="0"/>
                  </a:lnTo>
                  <a:close/>
                </a:path>
                <a:path w="273050" h="273050">
                  <a:moveTo>
                    <a:pt x="192525" y="13665"/>
                  </a:moveTo>
                  <a:lnTo>
                    <a:pt x="136436" y="13665"/>
                  </a:lnTo>
                  <a:lnTo>
                    <a:pt x="161182" y="16163"/>
                  </a:lnTo>
                  <a:lnTo>
                    <a:pt x="184219" y="23314"/>
                  </a:lnTo>
                  <a:lnTo>
                    <a:pt x="223240" y="49631"/>
                  </a:lnTo>
                  <a:lnTo>
                    <a:pt x="249562" y="88652"/>
                  </a:lnTo>
                  <a:lnTo>
                    <a:pt x="259206" y="136436"/>
                  </a:lnTo>
                  <a:lnTo>
                    <a:pt x="256714" y="161182"/>
                  </a:lnTo>
                  <a:lnTo>
                    <a:pt x="238241" y="205066"/>
                  </a:lnTo>
                  <a:lnTo>
                    <a:pt x="205066" y="238240"/>
                  </a:lnTo>
                  <a:lnTo>
                    <a:pt x="161182" y="256709"/>
                  </a:lnTo>
                  <a:lnTo>
                    <a:pt x="136436" y="259206"/>
                  </a:lnTo>
                  <a:lnTo>
                    <a:pt x="192525" y="259206"/>
                  </a:lnTo>
                  <a:lnTo>
                    <a:pt x="217013" y="246541"/>
                  </a:lnTo>
                  <a:lnTo>
                    <a:pt x="246542" y="217008"/>
                  </a:lnTo>
                  <a:lnTo>
                    <a:pt x="265906" y="179558"/>
                  </a:lnTo>
                  <a:lnTo>
                    <a:pt x="272859" y="136436"/>
                  </a:lnTo>
                  <a:lnTo>
                    <a:pt x="265906" y="93313"/>
                  </a:lnTo>
                  <a:lnTo>
                    <a:pt x="246542" y="55863"/>
                  </a:lnTo>
                  <a:lnTo>
                    <a:pt x="217013" y="26330"/>
                  </a:lnTo>
                  <a:lnTo>
                    <a:pt x="192525" y="136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114300" y="5152731"/>
              <a:ext cx="259715" cy="259715"/>
            </a:xfrm>
            <a:custGeom>
              <a:avLst/>
              <a:gdLst/>
              <a:ahLst/>
              <a:cxnLst/>
              <a:rect l="l" t="t" r="r" b="b"/>
              <a:pathLst>
                <a:path w="259715" h="259714">
                  <a:moveTo>
                    <a:pt x="129590" y="0"/>
                  </a:moveTo>
                  <a:lnTo>
                    <a:pt x="79145" y="10183"/>
                  </a:lnTo>
                  <a:lnTo>
                    <a:pt x="37953" y="37953"/>
                  </a:lnTo>
                  <a:lnTo>
                    <a:pt x="10183" y="79145"/>
                  </a:lnTo>
                  <a:lnTo>
                    <a:pt x="0" y="129590"/>
                  </a:lnTo>
                  <a:lnTo>
                    <a:pt x="10183" y="180037"/>
                  </a:lnTo>
                  <a:lnTo>
                    <a:pt x="37953" y="221234"/>
                  </a:lnTo>
                  <a:lnTo>
                    <a:pt x="79145" y="249009"/>
                  </a:lnTo>
                  <a:lnTo>
                    <a:pt x="129590" y="259194"/>
                  </a:lnTo>
                  <a:lnTo>
                    <a:pt x="180037" y="249009"/>
                  </a:lnTo>
                  <a:lnTo>
                    <a:pt x="221233" y="221234"/>
                  </a:lnTo>
                  <a:lnTo>
                    <a:pt x="249009" y="180037"/>
                  </a:lnTo>
                  <a:lnTo>
                    <a:pt x="259194" y="129590"/>
                  </a:lnTo>
                  <a:lnTo>
                    <a:pt x="249009" y="79145"/>
                  </a:lnTo>
                  <a:lnTo>
                    <a:pt x="221233" y="37953"/>
                  </a:lnTo>
                  <a:lnTo>
                    <a:pt x="180037" y="10183"/>
                  </a:lnTo>
                  <a:lnTo>
                    <a:pt x="1295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40781" y="5186386"/>
              <a:ext cx="200825" cy="22291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107455" y="5145899"/>
              <a:ext cx="273050" cy="273050"/>
            </a:xfrm>
            <a:custGeom>
              <a:avLst/>
              <a:gdLst/>
              <a:ahLst/>
              <a:cxnLst/>
              <a:rect l="l" t="t" r="r" b="b"/>
              <a:pathLst>
                <a:path w="273050" h="273050">
                  <a:moveTo>
                    <a:pt x="136436" y="0"/>
                  </a:moveTo>
                  <a:lnTo>
                    <a:pt x="93312" y="6954"/>
                  </a:lnTo>
                  <a:lnTo>
                    <a:pt x="55859" y="26320"/>
                  </a:lnTo>
                  <a:lnTo>
                    <a:pt x="26324" y="55851"/>
                  </a:lnTo>
                  <a:lnTo>
                    <a:pt x="6955" y="93301"/>
                  </a:lnTo>
                  <a:lnTo>
                    <a:pt x="0" y="136423"/>
                  </a:lnTo>
                  <a:lnTo>
                    <a:pt x="6955" y="179550"/>
                  </a:lnTo>
                  <a:lnTo>
                    <a:pt x="26324" y="217000"/>
                  </a:lnTo>
                  <a:lnTo>
                    <a:pt x="55859" y="246529"/>
                  </a:lnTo>
                  <a:lnTo>
                    <a:pt x="93312" y="265893"/>
                  </a:lnTo>
                  <a:lnTo>
                    <a:pt x="136436" y="272846"/>
                  </a:lnTo>
                  <a:lnTo>
                    <a:pt x="179563" y="265893"/>
                  </a:lnTo>
                  <a:lnTo>
                    <a:pt x="192520" y="259194"/>
                  </a:lnTo>
                  <a:lnTo>
                    <a:pt x="136436" y="259194"/>
                  </a:lnTo>
                  <a:lnTo>
                    <a:pt x="111689" y="256701"/>
                  </a:lnTo>
                  <a:lnTo>
                    <a:pt x="67800" y="238234"/>
                  </a:lnTo>
                  <a:lnTo>
                    <a:pt x="34632" y="205058"/>
                  </a:lnTo>
                  <a:lnTo>
                    <a:pt x="16164" y="161170"/>
                  </a:lnTo>
                  <a:lnTo>
                    <a:pt x="13665" y="136423"/>
                  </a:lnTo>
                  <a:lnTo>
                    <a:pt x="16164" y="111676"/>
                  </a:lnTo>
                  <a:lnTo>
                    <a:pt x="34632" y="67788"/>
                  </a:lnTo>
                  <a:lnTo>
                    <a:pt x="67800" y="34619"/>
                  </a:lnTo>
                  <a:lnTo>
                    <a:pt x="111689" y="16152"/>
                  </a:lnTo>
                  <a:lnTo>
                    <a:pt x="136436" y="13652"/>
                  </a:lnTo>
                  <a:lnTo>
                    <a:pt x="192516" y="13652"/>
                  </a:lnTo>
                  <a:lnTo>
                    <a:pt x="179563" y="6954"/>
                  </a:lnTo>
                  <a:lnTo>
                    <a:pt x="136436" y="0"/>
                  </a:lnTo>
                  <a:close/>
                </a:path>
                <a:path w="273050" h="273050">
                  <a:moveTo>
                    <a:pt x="192516" y="13652"/>
                  </a:moveTo>
                  <a:lnTo>
                    <a:pt x="136436" y="13652"/>
                  </a:lnTo>
                  <a:lnTo>
                    <a:pt x="161184" y="16152"/>
                  </a:lnTo>
                  <a:lnTo>
                    <a:pt x="184224" y="23304"/>
                  </a:lnTo>
                  <a:lnTo>
                    <a:pt x="223240" y="49606"/>
                  </a:lnTo>
                  <a:lnTo>
                    <a:pt x="249562" y="88638"/>
                  </a:lnTo>
                  <a:lnTo>
                    <a:pt x="259206" y="136423"/>
                  </a:lnTo>
                  <a:lnTo>
                    <a:pt x="256714" y="161170"/>
                  </a:lnTo>
                  <a:lnTo>
                    <a:pt x="238241" y="205058"/>
                  </a:lnTo>
                  <a:lnTo>
                    <a:pt x="205071" y="238234"/>
                  </a:lnTo>
                  <a:lnTo>
                    <a:pt x="161184" y="256701"/>
                  </a:lnTo>
                  <a:lnTo>
                    <a:pt x="136436" y="259194"/>
                  </a:lnTo>
                  <a:lnTo>
                    <a:pt x="192520" y="259194"/>
                  </a:lnTo>
                  <a:lnTo>
                    <a:pt x="217014" y="246529"/>
                  </a:lnTo>
                  <a:lnTo>
                    <a:pt x="246545" y="217000"/>
                  </a:lnTo>
                  <a:lnTo>
                    <a:pt x="265912" y="179550"/>
                  </a:lnTo>
                  <a:lnTo>
                    <a:pt x="272872" y="136423"/>
                  </a:lnTo>
                  <a:lnTo>
                    <a:pt x="265912" y="93301"/>
                  </a:lnTo>
                  <a:lnTo>
                    <a:pt x="246545" y="55851"/>
                  </a:lnTo>
                  <a:lnTo>
                    <a:pt x="217014" y="26320"/>
                  </a:lnTo>
                  <a:lnTo>
                    <a:pt x="192516" y="136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887883" y="6026290"/>
              <a:ext cx="259715" cy="259715"/>
            </a:xfrm>
            <a:custGeom>
              <a:avLst/>
              <a:gdLst/>
              <a:ahLst/>
              <a:cxnLst/>
              <a:rect l="l" t="t" r="r" b="b"/>
              <a:pathLst>
                <a:path w="259715" h="259714">
                  <a:moveTo>
                    <a:pt x="129590" y="0"/>
                  </a:moveTo>
                  <a:lnTo>
                    <a:pt x="79145" y="10185"/>
                  </a:lnTo>
                  <a:lnTo>
                    <a:pt x="37953" y="37960"/>
                  </a:lnTo>
                  <a:lnTo>
                    <a:pt x="10183" y="79156"/>
                  </a:lnTo>
                  <a:lnTo>
                    <a:pt x="0" y="129603"/>
                  </a:lnTo>
                  <a:lnTo>
                    <a:pt x="10183" y="180050"/>
                  </a:lnTo>
                  <a:lnTo>
                    <a:pt x="37953" y="221246"/>
                  </a:lnTo>
                  <a:lnTo>
                    <a:pt x="79145" y="249021"/>
                  </a:lnTo>
                  <a:lnTo>
                    <a:pt x="129590" y="259207"/>
                  </a:lnTo>
                  <a:lnTo>
                    <a:pt x="180043" y="249021"/>
                  </a:lnTo>
                  <a:lnTo>
                    <a:pt x="221238" y="221246"/>
                  </a:lnTo>
                  <a:lnTo>
                    <a:pt x="249011" y="180050"/>
                  </a:lnTo>
                  <a:lnTo>
                    <a:pt x="259194" y="129603"/>
                  </a:lnTo>
                  <a:lnTo>
                    <a:pt x="249011" y="79156"/>
                  </a:lnTo>
                  <a:lnTo>
                    <a:pt x="221238" y="37960"/>
                  </a:lnTo>
                  <a:lnTo>
                    <a:pt x="180043" y="10185"/>
                  </a:lnTo>
                  <a:lnTo>
                    <a:pt x="1295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14363" y="6059958"/>
              <a:ext cx="200837" cy="22290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8881037" y="6019471"/>
              <a:ext cx="273050" cy="273050"/>
            </a:xfrm>
            <a:custGeom>
              <a:avLst/>
              <a:gdLst/>
              <a:ahLst/>
              <a:cxnLst/>
              <a:rect l="l" t="t" r="r" b="b"/>
              <a:pathLst>
                <a:path w="273050" h="273050">
                  <a:moveTo>
                    <a:pt x="136436" y="0"/>
                  </a:moveTo>
                  <a:lnTo>
                    <a:pt x="93313" y="6953"/>
                  </a:lnTo>
                  <a:lnTo>
                    <a:pt x="55863" y="26316"/>
                  </a:lnTo>
                  <a:lnTo>
                    <a:pt x="26330" y="55846"/>
                  </a:lnTo>
                  <a:lnTo>
                    <a:pt x="6960" y="93296"/>
                  </a:lnTo>
                  <a:lnTo>
                    <a:pt x="0" y="136423"/>
                  </a:lnTo>
                  <a:lnTo>
                    <a:pt x="6960" y="179545"/>
                  </a:lnTo>
                  <a:lnTo>
                    <a:pt x="26330" y="216995"/>
                  </a:lnTo>
                  <a:lnTo>
                    <a:pt x="55863" y="246526"/>
                  </a:lnTo>
                  <a:lnTo>
                    <a:pt x="93313" y="265892"/>
                  </a:lnTo>
                  <a:lnTo>
                    <a:pt x="136436" y="272846"/>
                  </a:lnTo>
                  <a:lnTo>
                    <a:pt x="179563" y="265892"/>
                  </a:lnTo>
                  <a:lnTo>
                    <a:pt x="192516" y="259194"/>
                  </a:lnTo>
                  <a:lnTo>
                    <a:pt x="136436" y="259194"/>
                  </a:lnTo>
                  <a:lnTo>
                    <a:pt x="111694" y="256694"/>
                  </a:lnTo>
                  <a:lnTo>
                    <a:pt x="67807" y="238222"/>
                  </a:lnTo>
                  <a:lnTo>
                    <a:pt x="34637" y="205053"/>
                  </a:lnTo>
                  <a:lnTo>
                    <a:pt x="16170" y="161170"/>
                  </a:lnTo>
                  <a:lnTo>
                    <a:pt x="13677" y="136423"/>
                  </a:lnTo>
                  <a:lnTo>
                    <a:pt x="16170" y="111676"/>
                  </a:lnTo>
                  <a:lnTo>
                    <a:pt x="34637" y="67788"/>
                  </a:lnTo>
                  <a:lnTo>
                    <a:pt x="67807" y="34612"/>
                  </a:lnTo>
                  <a:lnTo>
                    <a:pt x="111694" y="16144"/>
                  </a:lnTo>
                  <a:lnTo>
                    <a:pt x="136436" y="13652"/>
                  </a:lnTo>
                  <a:lnTo>
                    <a:pt x="192520" y="13652"/>
                  </a:lnTo>
                  <a:lnTo>
                    <a:pt x="179563" y="6953"/>
                  </a:lnTo>
                  <a:lnTo>
                    <a:pt x="136436" y="0"/>
                  </a:lnTo>
                  <a:close/>
                </a:path>
                <a:path w="273050" h="273050">
                  <a:moveTo>
                    <a:pt x="192520" y="13652"/>
                  </a:moveTo>
                  <a:lnTo>
                    <a:pt x="136436" y="13652"/>
                  </a:lnTo>
                  <a:lnTo>
                    <a:pt x="161184" y="16144"/>
                  </a:lnTo>
                  <a:lnTo>
                    <a:pt x="184224" y="23294"/>
                  </a:lnTo>
                  <a:lnTo>
                    <a:pt x="223240" y="49606"/>
                  </a:lnTo>
                  <a:lnTo>
                    <a:pt x="249562" y="88638"/>
                  </a:lnTo>
                  <a:lnTo>
                    <a:pt x="259206" y="136423"/>
                  </a:lnTo>
                  <a:lnTo>
                    <a:pt x="256714" y="161170"/>
                  </a:lnTo>
                  <a:lnTo>
                    <a:pt x="238241" y="205053"/>
                  </a:lnTo>
                  <a:lnTo>
                    <a:pt x="205071" y="238222"/>
                  </a:lnTo>
                  <a:lnTo>
                    <a:pt x="161184" y="256694"/>
                  </a:lnTo>
                  <a:lnTo>
                    <a:pt x="136436" y="259194"/>
                  </a:lnTo>
                  <a:lnTo>
                    <a:pt x="192516" y="259194"/>
                  </a:lnTo>
                  <a:lnTo>
                    <a:pt x="217014" y="246526"/>
                  </a:lnTo>
                  <a:lnTo>
                    <a:pt x="246545" y="216995"/>
                  </a:lnTo>
                  <a:lnTo>
                    <a:pt x="265912" y="179545"/>
                  </a:lnTo>
                  <a:lnTo>
                    <a:pt x="272872" y="136423"/>
                  </a:lnTo>
                  <a:lnTo>
                    <a:pt x="265912" y="93296"/>
                  </a:lnTo>
                  <a:lnTo>
                    <a:pt x="246545" y="55846"/>
                  </a:lnTo>
                  <a:lnTo>
                    <a:pt x="217014" y="26316"/>
                  </a:lnTo>
                  <a:lnTo>
                    <a:pt x="192520" y="136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199247" y="4510913"/>
              <a:ext cx="89535" cy="89535"/>
            </a:xfrm>
            <a:custGeom>
              <a:avLst/>
              <a:gdLst/>
              <a:ahLst/>
              <a:cxnLst/>
              <a:rect l="l" t="t" r="r" b="b"/>
              <a:pathLst>
                <a:path w="89534" h="89535">
                  <a:moveTo>
                    <a:pt x="89293" y="0"/>
                  </a:moveTo>
                  <a:lnTo>
                    <a:pt x="0" y="0"/>
                  </a:lnTo>
                  <a:lnTo>
                    <a:pt x="0" y="89293"/>
                  </a:lnTo>
                  <a:lnTo>
                    <a:pt x="89293" y="89293"/>
                  </a:lnTo>
                  <a:lnTo>
                    <a:pt x="89293" y="0"/>
                  </a:lnTo>
                  <a:close/>
                </a:path>
              </a:pathLst>
            </a:custGeom>
            <a:solidFill>
              <a:srgbClr val="F4EB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8448776" y="4672876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5">
                <a:moveTo>
                  <a:pt x="89293" y="0"/>
                </a:moveTo>
                <a:lnTo>
                  <a:pt x="0" y="0"/>
                </a:lnTo>
                <a:lnTo>
                  <a:pt x="0" y="89293"/>
                </a:lnTo>
                <a:lnTo>
                  <a:pt x="89293" y="89293"/>
                </a:lnTo>
                <a:lnTo>
                  <a:pt x="89293" y="0"/>
                </a:lnTo>
                <a:close/>
              </a:path>
            </a:pathLst>
          </a:custGeom>
          <a:solidFill>
            <a:srgbClr val="C337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210281" y="4645545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5">
                <a:moveTo>
                  <a:pt x="89280" y="0"/>
                </a:moveTo>
                <a:lnTo>
                  <a:pt x="0" y="0"/>
                </a:lnTo>
                <a:lnTo>
                  <a:pt x="0" y="89293"/>
                </a:lnTo>
                <a:lnTo>
                  <a:pt x="89280" y="89293"/>
                </a:lnTo>
                <a:lnTo>
                  <a:pt x="89280" y="0"/>
                </a:lnTo>
                <a:close/>
              </a:path>
            </a:pathLst>
          </a:custGeom>
          <a:solidFill>
            <a:srgbClr val="F4EB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233687" y="5933059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5">
                <a:moveTo>
                  <a:pt x="89293" y="0"/>
                </a:moveTo>
                <a:lnTo>
                  <a:pt x="0" y="0"/>
                </a:lnTo>
                <a:lnTo>
                  <a:pt x="0" y="89293"/>
                </a:lnTo>
                <a:lnTo>
                  <a:pt x="89293" y="89293"/>
                </a:lnTo>
                <a:lnTo>
                  <a:pt x="89293" y="0"/>
                </a:lnTo>
                <a:close/>
              </a:path>
            </a:pathLst>
          </a:custGeom>
          <a:solidFill>
            <a:srgbClr val="F4EB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622690" y="6200431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5">
                <a:moveTo>
                  <a:pt x="89280" y="0"/>
                </a:moveTo>
                <a:lnTo>
                  <a:pt x="0" y="0"/>
                </a:lnTo>
                <a:lnTo>
                  <a:pt x="0" y="89293"/>
                </a:lnTo>
                <a:lnTo>
                  <a:pt x="89280" y="89293"/>
                </a:lnTo>
                <a:lnTo>
                  <a:pt x="89280" y="0"/>
                </a:lnTo>
                <a:close/>
              </a:path>
            </a:pathLst>
          </a:custGeom>
          <a:solidFill>
            <a:srgbClr val="F4EB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421520" y="5643308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5">
                <a:moveTo>
                  <a:pt x="89280" y="0"/>
                </a:moveTo>
                <a:lnTo>
                  <a:pt x="0" y="0"/>
                </a:lnTo>
                <a:lnTo>
                  <a:pt x="0" y="89281"/>
                </a:lnTo>
                <a:lnTo>
                  <a:pt x="89280" y="89281"/>
                </a:lnTo>
                <a:lnTo>
                  <a:pt x="89280" y="0"/>
                </a:lnTo>
                <a:close/>
              </a:path>
            </a:pathLst>
          </a:custGeom>
          <a:solidFill>
            <a:srgbClr val="2F8F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115045" y="4858118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5">
                <a:moveTo>
                  <a:pt x="89280" y="0"/>
                </a:moveTo>
                <a:lnTo>
                  <a:pt x="0" y="0"/>
                </a:lnTo>
                <a:lnTo>
                  <a:pt x="0" y="89293"/>
                </a:lnTo>
                <a:lnTo>
                  <a:pt x="89280" y="89293"/>
                </a:lnTo>
                <a:lnTo>
                  <a:pt x="89280" y="0"/>
                </a:lnTo>
                <a:close/>
              </a:path>
            </a:pathLst>
          </a:custGeom>
          <a:solidFill>
            <a:srgbClr val="2F8F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293506" y="5598667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5">
                <a:moveTo>
                  <a:pt x="89293" y="0"/>
                </a:moveTo>
                <a:lnTo>
                  <a:pt x="0" y="0"/>
                </a:lnTo>
                <a:lnTo>
                  <a:pt x="0" y="89293"/>
                </a:lnTo>
                <a:lnTo>
                  <a:pt x="89293" y="89293"/>
                </a:lnTo>
                <a:lnTo>
                  <a:pt x="89293" y="0"/>
                </a:lnTo>
                <a:close/>
              </a:path>
            </a:pathLst>
          </a:custGeom>
          <a:solidFill>
            <a:srgbClr val="2F8F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480118" y="5461673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5">
                <a:moveTo>
                  <a:pt x="89280" y="0"/>
                </a:moveTo>
                <a:lnTo>
                  <a:pt x="0" y="0"/>
                </a:lnTo>
                <a:lnTo>
                  <a:pt x="0" y="89293"/>
                </a:lnTo>
                <a:lnTo>
                  <a:pt x="89280" y="89293"/>
                </a:lnTo>
                <a:lnTo>
                  <a:pt x="89280" y="0"/>
                </a:lnTo>
                <a:close/>
              </a:path>
            </a:pathLst>
          </a:custGeom>
          <a:solidFill>
            <a:srgbClr val="F4EB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138577" y="5687148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5">
                <a:moveTo>
                  <a:pt x="89293" y="0"/>
                </a:moveTo>
                <a:lnTo>
                  <a:pt x="0" y="0"/>
                </a:lnTo>
                <a:lnTo>
                  <a:pt x="0" y="89293"/>
                </a:lnTo>
                <a:lnTo>
                  <a:pt x="89293" y="89293"/>
                </a:lnTo>
                <a:lnTo>
                  <a:pt x="89293" y="0"/>
                </a:lnTo>
                <a:close/>
              </a:path>
            </a:pathLst>
          </a:custGeom>
          <a:solidFill>
            <a:srgbClr val="C337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516734" y="5959119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5">
                <a:moveTo>
                  <a:pt x="89293" y="0"/>
                </a:moveTo>
                <a:lnTo>
                  <a:pt x="0" y="0"/>
                </a:lnTo>
                <a:lnTo>
                  <a:pt x="0" y="89280"/>
                </a:lnTo>
                <a:lnTo>
                  <a:pt x="89293" y="89280"/>
                </a:lnTo>
                <a:lnTo>
                  <a:pt x="89293" y="0"/>
                </a:lnTo>
                <a:close/>
              </a:path>
            </a:pathLst>
          </a:custGeom>
          <a:solidFill>
            <a:srgbClr val="C337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256369" y="5339359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5">
                <a:moveTo>
                  <a:pt x="89293" y="0"/>
                </a:moveTo>
                <a:lnTo>
                  <a:pt x="0" y="0"/>
                </a:lnTo>
                <a:lnTo>
                  <a:pt x="0" y="89293"/>
                </a:lnTo>
                <a:lnTo>
                  <a:pt x="89293" y="89293"/>
                </a:lnTo>
                <a:lnTo>
                  <a:pt x="89293" y="0"/>
                </a:lnTo>
                <a:close/>
              </a:path>
            </a:pathLst>
          </a:custGeom>
          <a:solidFill>
            <a:srgbClr val="C337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151949" y="4921338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5">
                <a:moveTo>
                  <a:pt x="89280" y="0"/>
                </a:moveTo>
                <a:lnTo>
                  <a:pt x="0" y="0"/>
                </a:lnTo>
                <a:lnTo>
                  <a:pt x="0" y="89281"/>
                </a:lnTo>
                <a:lnTo>
                  <a:pt x="89280" y="89281"/>
                </a:lnTo>
                <a:lnTo>
                  <a:pt x="89280" y="0"/>
                </a:lnTo>
                <a:close/>
              </a:path>
            </a:pathLst>
          </a:custGeom>
          <a:solidFill>
            <a:srgbClr val="C337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141931" y="5776442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5">
                <a:moveTo>
                  <a:pt x="89280" y="0"/>
                </a:moveTo>
                <a:lnTo>
                  <a:pt x="0" y="0"/>
                </a:lnTo>
                <a:lnTo>
                  <a:pt x="0" y="89293"/>
                </a:lnTo>
                <a:lnTo>
                  <a:pt x="89280" y="89293"/>
                </a:lnTo>
                <a:lnTo>
                  <a:pt x="89280" y="0"/>
                </a:lnTo>
                <a:close/>
              </a:path>
            </a:pathLst>
          </a:custGeom>
          <a:solidFill>
            <a:srgbClr val="C337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968233" y="5129910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5">
                <a:moveTo>
                  <a:pt x="89293" y="0"/>
                </a:moveTo>
                <a:lnTo>
                  <a:pt x="0" y="0"/>
                </a:lnTo>
                <a:lnTo>
                  <a:pt x="0" y="89293"/>
                </a:lnTo>
                <a:lnTo>
                  <a:pt x="89293" y="89293"/>
                </a:lnTo>
                <a:lnTo>
                  <a:pt x="89293" y="0"/>
                </a:lnTo>
                <a:close/>
              </a:path>
            </a:pathLst>
          </a:custGeom>
          <a:solidFill>
            <a:srgbClr val="C337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392071" y="4937087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5">
                <a:moveTo>
                  <a:pt x="89293" y="0"/>
                </a:moveTo>
                <a:lnTo>
                  <a:pt x="0" y="0"/>
                </a:lnTo>
                <a:lnTo>
                  <a:pt x="0" y="89293"/>
                </a:lnTo>
                <a:lnTo>
                  <a:pt x="89293" y="89293"/>
                </a:lnTo>
                <a:lnTo>
                  <a:pt x="89293" y="0"/>
                </a:lnTo>
                <a:close/>
              </a:path>
            </a:pathLst>
          </a:custGeom>
          <a:solidFill>
            <a:srgbClr val="3A9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862961" y="4965979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5">
                <a:moveTo>
                  <a:pt x="89280" y="0"/>
                </a:moveTo>
                <a:lnTo>
                  <a:pt x="0" y="0"/>
                </a:lnTo>
                <a:lnTo>
                  <a:pt x="0" y="89281"/>
                </a:lnTo>
                <a:lnTo>
                  <a:pt x="89280" y="89281"/>
                </a:lnTo>
                <a:lnTo>
                  <a:pt x="89280" y="0"/>
                </a:lnTo>
                <a:close/>
              </a:path>
            </a:pathLst>
          </a:custGeom>
          <a:solidFill>
            <a:srgbClr val="3A9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909570" y="5608942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5">
                <a:moveTo>
                  <a:pt x="89293" y="0"/>
                </a:moveTo>
                <a:lnTo>
                  <a:pt x="0" y="0"/>
                </a:lnTo>
                <a:lnTo>
                  <a:pt x="0" y="89293"/>
                </a:lnTo>
                <a:lnTo>
                  <a:pt x="89293" y="89293"/>
                </a:lnTo>
                <a:lnTo>
                  <a:pt x="89293" y="0"/>
                </a:lnTo>
                <a:close/>
              </a:path>
            </a:pathLst>
          </a:custGeom>
          <a:solidFill>
            <a:srgbClr val="3A9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4" name="object 34"/>
          <p:cNvGrpSpPr/>
          <p:nvPr/>
        </p:nvGrpSpPr>
        <p:grpSpPr>
          <a:xfrm>
            <a:off x="9698287" y="5113929"/>
            <a:ext cx="607060" cy="607060"/>
            <a:chOff x="9698287" y="5113929"/>
            <a:chExt cx="607060" cy="607060"/>
          </a:xfrm>
        </p:grpSpPr>
        <p:sp>
          <p:nvSpPr>
            <p:cNvPr id="35" name="object 35"/>
            <p:cNvSpPr/>
            <p:nvPr/>
          </p:nvSpPr>
          <p:spPr>
            <a:xfrm>
              <a:off x="9704460" y="5120101"/>
              <a:ext cx="594995" cy="594995"/>
            </a:xfrm>
            <a:custGeom>
              <a:avLst/>
              <a:gdLst/>
              <a:ahLst/>
              <a:cxnLst/>
              <a:rect l="l" t="t" r="r" b="b"/>
              <a:pathLst>
                <a:path w="594995" h="594995">
                  <a:moveTo>
                    <a:pt x="297370" y="0"/>
                  </a:moveTo>
                  <a:lnTo>
                    <a:pt x="249134" y="3891"/>
                  </a:lnTo>
                  <a:lnTo>
                    <a:pt x="203377" y="15158"/>
                  </a:lnTo>
                  <a:lnTo>
                    <a:pt x="160710" y="33188"/>
                  </a:lnTo>
                  <a:lnTo>
                    <a:pt x="121745" y="57369"/>
                  </a:lnTo>
                  <a:lnTo>
                    <a:pt x="87096" y="87090"/>
                  </a:lnTo>
                  <a:lnTo>
                    <a:pt x="57374" y="121737"/>
                  </a:lnTo>
                  <a:lnTo>
                    <a:pt x="33191" y="160700"/>
                  </a:lnTo>
                  <a:lnTo>
                    <a:pt x="15159" y="203365"/>
                  </a:lnTo>
                  <a:lnTo>
                    <a:pt x="3891" y="249122"/>
                  </a:lnTo>
                  <a:lnTo>
                    <a:pt x="0" y="297357"/>
                  </a:lnTo>
                  <a:lnTo>
                    <a:pt x="3891" y="345590"/>
                  </a:lnTo>
                  <a:lnTo>
                    <a:pt x="15159" y="391344"/>
                  </a:lnTo>
                  <a:lnTo>
                    <a:pt x="33191" y="434009"/>
                  </a:lnTo>
                  <a:lnTo>
                    <a:pt x="57374" y="472972"/>
                  </a:lnTo>
                  <a:lnTo>
                    <a:pt x="87096" y="507620"/>
                  </a:lnTo>
                  <a:lnTo>
                    <a:pt x="121745" y="537342"/>
                  </a:lnTo>
                  <a:lnTo>
                    <a:pt x="160710" y="561524"/>
                  </a:lnTo>
                  <a:lnTo>
                    <a:pt x="203377" y="579555"/>
                  </a:lnTo>
                  <a:lnTo>
                    <a:pt x="249134" y="590823"/>
                  </a:lnTo>
                  <a:lnTo>
                    <a:pt x="297370" y="594715"/>
                  </a:lnTo>
                  <a:lnTo>
                    <a:pt x="345602" y="590823"/>
                  </a:lnTo>
                  <a:lnTo>
                    <a:pt x="391357" y="579555"/>
                  </a:lnTo>
                  <a:lnTo>
                    <a:pt x="434022" y="561524"/>
                  </a:lnTo>
                  <a:lnTo>
                    <a:pt x="472985" y="537342"/>
                  </a:lnTo>
                  <a:lnTo>
                    <a:pt x="507633" y="507620"/>
                  </a:lnTo>
                  <a:lnTo>
                    <a:pt x="537354" y="472972"/>
                  </a:lnTo>
                  <a:lnTo>
                    <a:pt x="561537" y="434009"/>
                  </a:lnTo>
                  <a:lnTo>
                    <a:pt x="579568" y="391344"/>
                  </a:lnTo>
                  <a:lnTo>
                    <a:pt x="590836" y="345590"/>
                  </a:lnTo>
                  <a:lnTo>
                    <a:pt x="594728" y="297357"/>
                  </a:lnTo>
                  <a:lnTo>
                    <a:pt x="590836" y="249122"/>
                  </a:lnTo>
                  <a:lnTo>
                    <a:pt x="579568" y="203365"/>
                  </a:lnTo>
                  <a:lnTo>
                    <a:pt x="561537" y="160700"/>
                  </a:lnTo>
                  <a:lnTo>
                    <a:pt x="537354" y="121737"/>
                  </a:lnTo>
                  <a:lnTo>
                    <a:pt x="507633" y="87090"/>
                  </a:lnTo>
                  <a:lnTo>
                    <a:pt x="472985" y="57369"/>
                  </a:lnTo>
                  <a:lnTo>
                    <a:pt x="434022" y="33188"/>
                  </a:lnTo>
                  <a:lnTo>
                    <a:pt x="391357" y="15158"/>
                  </a:lnTo>
                  <a:lnTo>
                    <a:pt x="345602" y="3891"/>
                  </a:lnTo>
                  <a:lnTo>
                    <a:pt x="297370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698279" y="5113934"/>
              <a:ext cx="607060" cy="607060"/>
            </a:xfrm>
            <a:custGeom>
              <a:avLst/>
              <a:gdLst/>
              <a:ahLst/>
              <a:cxnLst/>
              <a:rect l="l" t="t" r="r" b="b"/>
              <a:pathLst>
                <a:path w="607059" h="607060">
                  <a:moveTo>
                    <a:pt x="328053" y="303530"/>
                  </a:moveTo>
                  <a:lnTo>
                    <a:pt x="326123" y="293979"/>
                  </a:lnTo>
                  <a:lnTo>
                    <a:pt x="320878" y="286194"/>
                  </a:lnTo>
                  <a:lnTo>
                    <a:pt x="313080" y="280949"/>
                  </a:lnTo>
                  <a:lnTo>
                    <a:pt x="303542" y="279019"/>
                  </a:lnTo>
                  <a:lnTo>
                    <a:pt x="293992" y="280949"/>
                  </a:lnTo>
                  <a:lnTo>
                    <a:pt x="286207" y="286194"/>
                  </a:lnTo>
                  <a:lnTo>
                    <a:pt x="280949" y="293979"/>
                  </a:lnTo>
                  <a:lnTo>
                    <a:pt x="279019" y="303530"/>
                  </a:lnTo>
                  <a:lnTo>
                    <a:pt x="280949" y="313080"/>
                  </a:lnTo>
                  <a:lnTo>
                    <a:pt x="286207" y="320865"/>
                  </a:lnTo>
                  <a:lnTo>
                    <a:pt x="293992" y="326123"/>
                  </a:lnTo>
                  <a:lnTo>
                    <a:pt x="303542" y="328053"/>
                  </a:lnTo>
                  <a:lnTo>
                    <a:pt x="313080" y="326123"/>
                  </a:lnTo>
                  <a:lnTo>
                    <a:pt x="320878" y="320865"/>
                  </a:lnTo>
                  <a:lnTo>
                    <a:pt x="326123" y="313080"/>
                  </a:lnTo>
                  <a:lnTo>
                    <a:pt x="328053" y="303530"/>
                  </a:lnTo>
                  <a:close/>
                </a:path>
                <a:path w="607059" h="607060">
                  <a:moveTo>
                    <a:pt x="471335" y="229222"/>
                  </a:moveTo>
                  <a:lnTo>
                    <a:pt x="470344" y="224561"/>
                  </a:lnTo>
                  <a:lnTo>
                    <a:pt x="468210" y="220370"/>
                  </a:lnTo>
                  <a:lnTo>
                    <a:pt x="464451" y="212890"/>
                  </a:lnTo>
                  <a:lnTo>
                    <a:pt x="462064" y="211074"/>
                  </a:lnTo>
                  <a:lnTo>
                    <a:pt x="459981" y="209486"/>
                  </a:lnTo>
                  <a:lnTo>
                    <a:pt x="459981" y="230733"/>
                  </a:lnTo>
                  <a:lnTo>
                    <a:pt x="432498" y="281940"/>
                  </a:lnTo>
                  <a:lnTo>
                    <a:pt x="416966" y="295910"/>
                  </a:lnTo>
                  <a:lnTo>
                    <a:pt x="412203" y="291604"/>
                  </a:lnTo>
                  <a:lnTo>
                    <a:pt x="408571" y="289052"/>
                  </a:lnTo>
                  <a:lnTo>
                    <a:pt x="408571" y="303466"/>
                  </a:lnTo>
                  <a:lnTo>
                    <a:pt x="405155" y="306539"/>
                  </a:lnTo>
                  <a:lnTo>
                    <a:pt x="371144" y="330581"/>
                  </a:lnTo>
                  <a:lnTo>
                    <a:pt x="371868" y="303530"/>
                  </a:lnTo>
                  <a:lnTo>
                    <a:pt x="370903" y="276580"/>
                  </a:lnTo>
                  <a:lnTo>
                    <a:pt x="382663" y="284010"/>
                  </a:lnTo>
                  <a:lnTo>
                    <a:pt x="405155" y="300507"/>
                  </a:lnTo>
                  <a:lnTo>
                    <a:pt x="408571" y="303466"/>
                  </a:lnTo>
                  <a:lnTo>
                    <a:pt x="408571" y="289052"/>
                  </a:lnTo>
                  <a:lnTo>
                    <a:pt x="376351" y="266306"/>
                  </a:lnTo>
                  <a:lnTo>
                    <a:pt x="370103" y="262775"/>
                  </a:lnTo>
                  <a:lnTo>
                    <a:pt x="366877" y="233095"/>
                  </a:lnTo>
                  <a:lnTo>
                    <a:pt x="364299" y="219595"/>
                  </a:lnTo>
                  <a:lnTo>
                    <a:pt x="389597" y="213728"/>
                  </a:lnTo>
                  <a:lnTo>
                    <a:pt x="418693" y="211074"/>
                  </a:lnTo>
                  <a:lnTo>
                    <a:pt x="426415" y="211328"/>
                  </a:lnTo>
                  <a:lnTo>
                    <a:pt x="459981" y="230733"/>
                  </a:lnTo>
                  <a:lnTo>
                    <a:pt x="459981" y="209486"/>
                  </a:lnTo>
                  <a:lnTo>
                    <a:pt x="418693" y="199732"/>
                  </a:lnTo>
                  <a:lnTo>
                    <a:pt x="387743" y="202539"/>
                  </a:lnTo>
                  <a:lnTo>
                    <a:pt x="362191" y="208457"/>
                  </a:lnTo>
                  <a:lnTo>
                    <a:pt x="361010" y="202234"/>
                  </a:lnTo>
                  <a:lnTo>
                    <a:pt x="360540" y="200609"/>
                  </a:lnTo>
                  <a:lnTo>
                    <a:pt x="360540" y="303530"/>
                  </a:lnTo>
                  <a:lnTo>
                    <a:pt x="359333" y="337375"/>
                  </a:lnTo>
                  <a:lnTo>
                    <a:pt x="357911" y="338188"/>
                  </a:lnTo>
                  <a:lnTo>
                    <a:pt x="357911" y="351675"/>
                  </a:lnTo>
                  <a:lnTo>
                    <a:pt x="355663" y="372300"/>
                  </a:lnTo>
                  <a:lnTo>
                    <a:pt x="353301" y="384695"/>
                  </a:lnTo>
                  <a:lnTo>
                    <a:pt x="351167" y="383959"/>
                  </a:lnTo>
                  <a:lnTo>
                    <a:pt x="351167" y="395947"/>
                  </a:lnTo>
                  <a:lnTo>
                    <a:pt x="338175" y="439305"/>
                  </a:lnTo>
                  <a:lnTo>
                    <a:pt x="316636" y="472998"/>
                  </a:lnTo>
                  <a:lnTo>
                    <a:pt x="309867" y="476694"/>
                  </a:lnTo>
                  <a:lnTo>
                    <a:pt x="297218" y="476694"/>
                  </a:lnTo>
                  <a:lnTo>
                    <a:pt x="268909" y="439305"/>
                  </a:lnTo>
                  <a:lnTo>
                    <a:pt x="257098" y="402196"/>
                  </a:lnTo>
                  <a:lnTo>
                    <a:pt x="255828" y="395973"/>
                  </a:lnTo>
                  <a:lnTo>
                    <a:pt x="293624" y="382905"/>
                  </a:lnTo>
                  <a:lnTo>
                    <a:pt x="303530" y="378434"/>
                  </a:lnTo>
                  <a:lnTo>
                    <a:pt x="313448" y="382905"/>
                  </a:lnTo>
                  <a:lnTo>
                    <a:pt x="351167" y="395947"/>
                  </a:lnTo>
                  <a:lnTo>
                    <a:pt x="351167" y="383959"/>
                  </a:lnTo>
                  <a:lnTo>
                    <a:pt x="317639" y="372376"/>
                  </a:lnTo>
                  <a:lnTo>
                    <a:pt x="317296" y="372224"/>
                  </a:lnTo>
                  <a:lnTo>
                    <a:pt x="334352" y="364528"/>
                  </a:lnTo>
                  <a:lnTo>
                    <a:pt x="357911" y="351675"/>
                  </a:lnTo>
                  <a:lnTo>
                    <a:pt x="357911" y="338188"/>
                  </a:lnTo>
                  <a:lnTo>
                    <a:pt x="329222" y="354406"/>
                  </a:lnTo>
                  <a:lnTo>
                    <a:pt x="303530" y="366014"/>
                  </a:lnTo>
                  <a:lnTo>
                    <a:pt x="289763" y="359803"/>
                  </a:lnTo>
                  <a:lnTo>
                    <a:pt x="289763" y="372224"/>
                  </a:lnTo>
                  <a:lnTo>
                    <a:pt x="289420" y="372376"/>
                  </a:lnTo>
                  <a:lnTo>
                    <a:pt x="253568" y="384759"/>
                  </a:lnTo>
                  <a:lnTo>
                    <a:pt x="252641" y="380111"/>
                  </a:lnTo>
                  <a:lnTo>
                    <a:pt x="249326" y="356082"/>
                  </a:lnTo>
                  <a:lnTo>
                    <a:pt x="248920" y="351066"/>
                  </a:lnTo>
                  <a:lnTo>
                    <a:pt x="272732" y="364528"/>
                  </a:lnTo>
                  <a:lnTo>
                    <a:pt x="289763" y="372224"/>
                  </a:lnTo>
                  <a:lnTo>
                    <a:pt x="289763" y="359803"/>
                  </a:lnTo>
                  <a:lnTo>
                    <a:pt x="277850" y="354406"/>
                  </a:lnTo>
                  <a:lnTo>
                    <a:pt x="249847" y="339140"/>
                  </a:lnTo>
                  <a:lnTo>
                    <a:pt x="247853" y="337883"/>
                  </a:lnTo>
                  <a:lnTo>
                    <a:pt x="247307" y="331063"/>
                  </a:lnTo>
                  <a:lnTo>
                    <a:pt x="247256" y="330454"/>
                  </a:lnTo>
                  <a:lnTo>
                    <a:pt x="246557" y="303530"/>
                  </a:lnTo>
                  <a:lnTo>
                    <a:pt x="247738" y="269684"/>
                  </a:lnTo>
                  <a:lnTo>
                    <a:pt x="277850" y="252653"/>
                  </a:lnTo>
                  <a:lnTo>
                    <a:pt x="303530" y="241058"/>
                  </a:lnTo>
                  <a:lnTo>
                    <a:pt x="329222" y="252653"/>
                  </a:lnTo>
                  <a:lnTo>
                    <a:pt x="357225" y="267919"/>
                  </a:lnTo>
                  <a:lnTo>
                    <a:pt x="359206" y="269189"/>
                  </a:lnTo>
                  <a:lnTo>
                    <a:pt x="359765" y="275996"/>
                  </a:lnTo>
                  <a:lnTo>
                    <a:pt x="359816" y="276606"/>
                  </a:lnTo>
                  <a:lnTo>
                    <a:pt x="360540" y="303530"/>
                  </a:lnTo>
                  <a:lnTo>
                    <a:pt x="360540" y="200609"/>
                  </a:lnTo>
                  <a:lnTo>
                    <a:pt x="358152" y="192354"/>
                  </a:lnTo>
                  <a:lnTo>
                    <a:pt x="358152" y="256019"/>
                  </a:lnTo>
                  <a:lnTo>
                    <a:pt x="334340" y="242531"/>
                  </a:lnTo>
                  <a:lnTo>
                    <a:pt x="317271" y="234835"/>
                  </a:lnTo>
                  <a:lnTo>
                    <a:pt x="317639" y="234670"/>
                  </a:lnTo>
                  <a:lnTo>
                    <a:pt x="353491" y="222313"/>
                  </a:lnTo>
                  <a:lnTo>
                    <a:pt x="354431" y="226949"/>
                  </a:lnTo>
                  <a:lnTo>
                    <a:pt x="357746" y="250964"/>
                  </a:lnTo>
                  <a:lnTo>
                    <a:pt x="358152" y="256019"/>
                  </a:lnTo>
                  <a:lnTo>
                    <a:pt x="358152" y="192354"/>
                  </a:lnTo>
                  <a:lnTo>
                    <a:pt x="353199" y="175209"/>
                  </a:lnTo>
                  <a:lnTo>
                    <a:pt x="351231" y="170116"/>
                  </a:lnTo>
                  <a:lnTo>
                    <a:pt x="351231" y="211099"/>
                  </a:lnTo>
                  <a:lnTo>
                    <a:pt x="313461" y="224155"/>
                  </a:lnTo>
                  <a:lnTo>
                    <a:pt x="303530" y="228638"/>
                  </a:lnTo>
                  <a:lnTo>
                    <a:pt x="293611" y="224155"/>
                  </a:lnTo>
                  <a:lnTo>
                    <a:pt x="289788" y="222846"/>
                  </a:lnTo>
                  <a:lnTo>
                    <a:pt x="289788" y="234848"/>
                  </a:lnTo>
                  <a:lnTo>
                    <a:pt x="272745" y="242531"/>
                  </a:lnTo>
                  <a:lnTo>
                    <a:pt x="249161" y="255384"/>
                  </a:lnTo>
                  <a:lnTo>
                    <a:pt x="251409" y="234746"/>
                  </a:lnTo>
                  <a:lnTo>
                    <a:pt x="253758" y="222389"/>
                  </a:lnTo>
                  <a:lnTo>
                    <a:pt x="289420" y="234670"/>
                  </a:lnTo>
                  <a:lnTo>
                    <a:pt x="289788" y="234848"/>
                  </a:lnTo>
                  <a:lnTo>
                    <a:pt x="289788" y="222846"/>
                  </a:lnTo>
                  <a:lnTo>
                    <a:pt x="255892" y="211137"/>
                  </a:lnTo>
                  <a:lnTo>
                    <a:pt x="257098" y="204851"/>
                  </a:lnTo>
                  <a:lnTo>
                    <a:pt x="264579" y="178955"/>
                  </a:lnTo>
                  <a:lnTo>
                    <a:pt x="283514" y="142379"/>
                  </a:lnTo>
                  <a:lnTo>
                    <a:pt x="297218" y="130352"/>
                  </a:lnTo>
                  <a:lnTo>
                    <a:pt x="309867" y="130352"/>
                  </a:lnTo>
                  <a:lnTo>
                    <a:pt x="338175" y="167767"/>
                  </a:lnTo>
                  <a:lnTo>
                    <a:pt x="349986" y="204851"/>
                  </a:lnTo>
                  <a:lnTo>
                    <a:pt x="351231" y="211099"/>
                  </a:lnTo>
                  <a:lnTo>
                    <a:pt x="351231" y="170116"/>
                  </a:lnTo>
                  <a:lnTo>
                    <a:pt x="332308" y="135140"/>
                  </a:lnTo>
                  <a:lnTo>
                    <a:pt x="327710" y="130352"/>
                  </a:lnTo>
                  <a:lnTo>
                    <a:pt x="325945" y="128511"/>
                  </a:lnTo>
                  <a:lnTo>
                    <a:pt x="319011" y="123444"/>
                  </a:lnTo>
                  <a:lnTo>
                    <a:pt x="311531" y="120192"/>
                  </a:lnTo>
                  <a:lnTo>
                    <a:pt x="303542" y="119037"/>
                  </a:lnTo>
                  <a:lnTo>
                    <a:pt x="295541" y="120192"/>
                  </a:lnTo>
                  <a:lnTo>
                    <a:pt x="266141" y="147764"/>
                  </a:lnTo>
                  <a:lnTo>
                    <a:pt x="246049" y="202234"/>
                  </a:lnTo>
                  <a:lnTo>
                    <a:pt x="244792" y="208445"/>
                  </a:lnTo>
                  <a:lnTo>
                    <a:pt x="242747" y="207975"/>
                  </a:lnTo>
                  <a:lnTo>
                    <a:pt x="242747" y="387477"/>
                  </a:lnTo>
                  <a:lnTo>
                    <a:pt x="217474" y="393331"/>
                  </a:lnTo>
                  <a:lnTo>
                    <a:pt x="188391" y="395986"/>
                  </a:lnTo>
                  <a:lnTo>
                    <a:pt x="180670" y="395732"/>
                  </a:lnTo>
                  <a:lnTo>
                    <a:pt x="147091" y="376326"/>
                  </a:lnTo>
                  <a:lnTo>
                    <a:pt x="147154" y="372376"/>
                  </a:lnTo>
                  <a:lnTo>
                    <a:pt x="174561" y="325120"/>
                  </a:lnTo>
                  <a:lnTo>
                    <a:pt x="194868" y="315442"/>
                  </a:lnTo>
                  <a:lnTo>
                    <a:pt x="230784" y="340791"/>
                  </a:lnTo>
                  <a:lnTo>
                    <a:pt x="236943" y="344284"/>
                  </a:lnTo>
                  <a:lnTo>
                    <a:pt x="240182" y="373964"/>
                  </a:lnTo>
                  <a:lnTo>
                    <a:pt x="242747" y="387477"/>
                  </a:lnTo>
                  <a:lnTo>
                    <a:pt x="242747" y="207975"/>
                  </a:lnTo>
                  <a:lnTo>
                    <a:pt x="242570" y="207937"/>
                  </a:lnTo>
                  <a:lnTo>
                    <a:pt x="242570" y="219557"/>
                  </a:lnTo>
                  <a:lnTo>
                    <a:pt x="241465" y="225056"/>
                  </a:lnTo>
                  <a:lnTo>
                    <a:pt x="238061" y="249745"/>
                  </a:lnTo>
                  <a:lnTo>
                    <a:pt x="237007" y="262623"/>
                  </a:lnTo>
                  <a:lnTo>
                    <a:pt x="236143" y="263169"/>
                  </a:lnTo>
                  <a:lnTo>
                    <a:pt x="236143" y="330492"/>
                  </a:lnTo>
                  <a:lnTo>
                    <a:pt x="224396" y="323049"/>
                  </a:lnTo>
                  <a:lnTo>
                    <a:pt x="201904" y="306539"/>
                  </a:lnTo>
                  <a:lnTo>
                    <a:pt x="198475" y="303606"/>
                  </a:lnTo>
                  <a:lnTo>
                    <a:pt x="201904" y="300520"/>
                  </a:lnTo>
                  <a:lnTo>
                    <a:pt x="235902" y="276491"/>
                  </a:lnTo>
                  <a:lnTo>
                    <a:pt x="235204" y="303530"/>
                  </a:lnTo>
                  <a:lnTo>
                    <a:pt x="236143" y="330492"/>
                  </a:lnTo>
                  <a:lnTo>
                    <a:pt x="236143" y="263169"/>
                  </a:lnTo>
                  <a:lnTo>
                    <a:pt x="218020" y="274624"/>
                  </a:lnTo>
                  <a:lnTo>
                    <a:pt x="194868" y="291630"/>
                  </a:lnTo>
                  <a:lnTo>
                    <a:pt x="189738" y="296062"/>
                  </a:lnTo>
                  <a:lnTo>
                    <a:pt x="182765" y="290042"/>
                  </a:lnTo>
                  <a:lnTo>
                    <a:pt x="156083" y="258864"/>
                  </a:lnTo>
                  <a:lnTo>
                    <a:pt x="147091" y="230746"/>
                  </a:lnTo>
                  <a:lnTo>
                    <a:pt x="147726" y="227977"/>
                  </a:lnTo>
                  <a:lnTo>
                    <a:pt x="188391" y="211074"/>
                  </a:lnTo>
                  <a:lnTo>
                    <a:pt x="217474" y="213728"/>
                  </a:lnTo>
                  <a:lnTo>
                    <a:pt x="242570" y="219557"/>
                  </a:lnTo>
                  <a:lnTo>
                    <a:pt x="242570" y="207937"/>
                  </a:lnTo>
                  <a:lnTo>
                    <a:pt x="219329" y="202539"/>
                  </a:lnTo>
                  <a:lnTo>
                    <a:pt x="188391" y="199732"/>
                  </a:lnTo>
                  <a:lnTo>
                    <a:pt x="179882" y="200012"/>
                  </a:lnTo>
                  <a:lnTo>
                    <a:pt x="142621" y="212890"/>
                  </a:lnTo>
                  <a:lnTo>
                    <a:pt x="138861" y="220370"/>
                  </a:lnTo>
                  <a:lnTo>
                    <a:pt x="136728" y="224561"/>
                  </a:lnTo>
                  <a:lnTo>
                    <a:pt x="135737" y="229209"/>
                  </a:lnTo>
                  <a:lnTo>
                    <a:pt x="135801" y="234670"/>
                  </a:lnTo>
                  <a:lnTo>
                    <a:pt x="136486" y="241439"/>
                  </a:lnTo>
                  <a:lnTo>
                    <a:pt x="166382" y="289775"/>
                  </a:lnTo>
                  <a:lnTo>
                    <a:pt x="181356" y="303288"/>
                  </a:lnTo>
                  <a:lnTo>
                    <a:pt x="174993" y="308775"/>
                  </a:lnTo>
                  <a:lnTo>
                    <a:pt x="146481" y="342163"/>
                  </a:lnTo>
                  <a:lnTo>
                    <a:pt x="135737" y="377850"/>
                  </a:lnTo>
                  <a:lnTo>
                    <a:pt x="136728" y="382498"/>
                  </a:lnTo>
                  <a:lnTo>
                    <a:pt x="138861" y="386689"/>
                  </a:lnTo>
                  <a:lnTo>
                    <a:pt x="142621" y="394157"/>
                  </a:lnTo>
                  <a:lnTo>
                    <a:pt x="179882" y="407022"/>
                  </a:lnTo>
                  <a:lnTo>
                    <a:pt x="188391" y="407314"/>
                  </a:lnTo>
                  <a:lnTo>
                    <a:pt x="219329" y="404507"/>
                  </a:lnTo>
                  <a:lnTo>
                    <a:pt x="244868" y="398614"/>
                  </a:lnTo>
                  <a:lnTo>
                    <a:pt x="246062" y="404812"/>
                  </a:lnTo>
                  <a:lnTo>
                    <a:pt x="258457" y="443725"/>
                  </a:lnTo>
                  <a:lnTo>
                    <a:pt x="281127" y="478536"/>
                  </a:lnTo>
                  <a:lnTo>
                    <a:pt x="303542" y="488010"/>
                  </a:lnTo>
                  <a:lnTo>
                    <a:pt x="311518" y="486854"/>
                  </a:lnTo>
                  <a:lnTo>
                    <a:pt x="319011" y="483603"/>
                  </a:lnTo>
                  <a:lnTo>
                    <a:pt x="325945" y="478536"/>
                  </a:lnTo>
                  <a:lnTo>
                    <a:pt x="327710" y="476694"/>
                  </a:lnTo>
                  <a:lnTo>
                    <a:pt x="332308" y="471906"/>
                  </a:lnTo>
                  <a:lnTo>
                    <a:pt x="355307" y="425488"/>
                  </a:lnTo>
                  <a:lnTo>
                    <a:pt x="362254" y="398627"/>
                  </a:lnTo>
                  <a:lnTo>
                    <a:pt x="387743" y="404507"/>
                  </a:lnTo>
                  <a:lnTo>
                    <a:pt x="418693" y="407314"/>
                  </a:lnTo>
                  <a:lnTo>
                    <a:pt x="427189" y="407022"/>
                  </a:lnTo>
                  <a:lnTo>
                    <a:pt x="435114" y="406171"/>
                  </a:lnTo>
                  <a:lnTo>
                    <a:pt x="468210" y="386689"/>
                  </a:lnTo>
                  <a:lnTo>
                    <a:pt x="470344" y="382498"/>
                  </a:lnTo>
                  <a:lnTo>
                    <a:pt x="471335" y="377850"/>
                  </a:lnTo>
                  <a:lnTo>
                    <a:pt x="471258" y="372376"/>
                  </a:lnTo>
                  <a:lnTo>
                    <a:pt x="470585" y="365620"/>
                  </a:lnTo>
                  <a:lnTo>
                    <a:pt x="468477" y="357974"/>
                  </a:lnTo>
                  <a:lnTo>
                    <a:pt x="465112" y="350151"/>
                  </a:lnTo>
                  <a:lnTo>
                    <a:pt x="460603" y="342163"/>
                  </a:lnTo>
                  <a:lnTo>
                    <a:pt x="459981" y="341388"/>
                  </a:lnTo>
                  <a:lnTo>
                    <a:pt x="459981" y="376326"/>
                  </a:lnTo>
                  <a:lnTo>
                    <a:pt x="459359" y="379082"/>
                  </a:lnTo>
                  <a:lnTo>
                    <a:pt x="418693" y="395986"/>
                  </a:lnTo>
                  <a:lnTo>
                    <a:pt x="389597" y="393331"/>
                  </a:lnTo>
                  <a:lnTo>
                    <a:pt x="364490" y="387515"/>
                  </a:lnTo>
                  <a:lnTo>
                    <a:pt x="365607" y="381990"/>
                  </a:lnTo>
                  <a:lnTo>
                    <a:pt x="369011" y="357314"/>
                  </a:lnTo>
                  <a:lnTo>
                    <a:pt x="370039" y="344436"/>
                  </a:lnTo>
                  <a:lnTo>
                    <a:pt x="389051" y="332422"/>
                  </a:lnTo>
                  <a:lnTo>
                    <a:pt x="412203" y="315429"/>
                  </a:lnTo>
                  <a:lnTo>
                    <a:pt x="445897" y="340791"/>
                  </a:lnTo>
                  <a:lnTo>
                    <a:pt x="459981" y="376326"/>
                  </a:lnTo>
                  <a:lnTo>
                    <a:pt x="459981" y="341388"/>
                  </a:lnTo>
                  <a:lnTo>
                    <a:pt x="440690" y="317284"/>
                  </a:lnTo>
                  <a:lnTo>
                    <a:pt x="425704" y="303796"/>
                  </a:lnTo>
                  <a:lnTo>
                    <a:pt x="432079" y="298297"/>
                  </a:lnTo>
                  <a:lnTo>
                    <a:pt x="460603" y="264896"/>
                  </a:lnTo>
                  <a:lnTo>
                    <a:pt x="471258" y="234670"/>
                  </a:lnTo>
                  <a:lnTo>
                    <a:pt x="471335" y="229222"/>
                  </a:lnTo>
                  <a:close/>
                </a:path>
                <a:path w="607059" h="607060">
                  <a:moveTo>
                    <a:pt x="607060" y="303530"/>
                  </a:moveTo>
                  <a:lnTo>
                    <a:pt x="603084" y="254292"/>
                  </a:lnTo>
                  <a:lnTo>
                    <a:pt x="594728" y="220345"/>
                  </a:lnTo>
                  <a:lnTo>
                    <a:pt x="594728" y="303530"/>
                  </a:lnTo>
                  <a:lnTo>
                    <a:pt x="590918" y="350774"/>
                  </a:lnTo>
                  <a:lnTo>
                    <a:pt x="579882" y="395566"/>
                  </a:lnTo>
                  <a:lnTo>
                    <a:pt x="562229" y="437349"/>
                  </a:lnTo>
                  <a:lnTo>
                    <a:pt x="538543" y="475500"/>
                  </a:lnTo>
                  <a:lnTo>
                    <a:pt x="509435" y="509435"/>
                  </a:lnTo>
                  <a:lnTo>
                    <a:pt x="475500" y="538543"/>
                  </a:lnTo>
                  <a:lnTo>
                    <a:pt x="437349" y="562216"/>
                  </a:lnTo>
                  <a:lnTo>
                    <a:pt x="395579" y="579869"/>
                  </a:lnTo>
                  <a:lnTo>
                    <a:pt x="350786" y="590905"/>
                  </a:lnTo>
                  <a:lnTo>
                    <a:pt x="303542" y="594715"/>
                  </a:lnTo>
                  <a:lnTo>
                    <a:pt x="256298" y="590905"/>
                  </a:lnTo>
                  <a:lnTo>
                    <a:pt x="211493" y="579869"/>
                  </a:lnTo>
                  <a:lnTo>
                    <a:pt x="169722" y="562216"/>
                  </a:lnTo>
                  <a:lnTo>
                    <a:pt x="131559" y="538543"/>
                  </a:lnTo>
                  <a:lnTo>
                    <a:pt x="97624" y="509435"/>
                  </a:lnTo>
                  <a:lnTo>
                    <a:pt x="68516" y="475500"/>
                  </a:lnTo>
                  <a:lnTo>
                    <a:pt x="44843" y="437349"/>
                  </a:lnTo>
                  <a:lnTo>
                    <a:pt x="27178" y="395566"/>
                  </a:lnTo>
                  <a:lnTo>
                    <a:pt x="16154" y="350774"/>
                  </a:lnTo>
                  <a:lnTo>
                    <a:pt x="12331" y="303530"/>
                  </a:lnTo>
                  <a:lnTo>
                    <a:pt x="16154" y="256286"/>
                  </a:lnTo>
                  <a:lnTo>
                    <a:pt x="27178" y="211480"/>
                  </a:lnTo>
                  <a:lnTo>
                    <a:pt x="44843" y="169710"/>
                  </a:lnTo>
                  <a:lnTo>
                    <a:pt x="68516" y="131546"/>
                  </a:lnTo>
                  <a:lnTo>
                    <a:pt x="97624" y="97612"/>
                  </a:lnTo>
                  <a:lnTo>
                    <a:pt x="131559" y="68516"/>
                  </a:lnTo>
                  <a:lnTo>
                    <a:pt x="169722" y="44831"/>
                  </a:lnTo>
                  <a:lnTo>
                    <a:pt x="211493" y="27178"/>
                  </a:lnTo>
                  <a:lnTo>
                    <a:pt x="256298" y="16154"/>
                  </a:lnTo>
                  <a:lnTo>
                    <a:pt x="303542" y="12331"/>
                  </a:lnTo>
                  <a:lnTo>
                    <a:pt x="350786" y="16154"/>
                  </a:lnTo>
                  <a:lnTo>
                    <a:pt x="395579" y="27178"/>
                  </a:lnTo>
                  <a:lnTo>
                    <a:pt x="437349" y="44831"/>
                  </a:lnTo>
                  <a:lnTo>
                    <a:pt x="475500" y="68516"/>
                  </a:lnTo>
                  <a:lnTo>
                    <a:pt x="509435" y="97612"/>
                  </a:lnTo>
                  <a:lnTo>
                    <a:pt x="538543" y="131546"/>
                  </a:lnTo>
                  <a:lnTo>
                    <a:pt x="562229" y="169710"/>
                  </a:lnTo>
                  <a:lnTo>
                    <a:pt x="579882" y="211480"/>
                  </a:lnTo>
                  <a:lnTo>
                    <a:pt x="590918" y="256286"/>
                  </a:lnTo>
                  <a:lnTo>
                    <a:pt x="594728" y="303530"/>
                  </a:lnTo>
                  <a:lnTo>
                    <a:pt x="594728" y="220345"/>
                  </a:lnTo>
                  <a:lnTo>
                    <a:pt x="573189" y="164045"/>
                  </a:lnTo>
                  <a:lnTo>
                    <a:pt x="548500" y="124269"/>
                  </a:lnTo>
                  <a:lnTo>
                    <a:pt x="518160" y="88900"/>
                  </a:lnTo>
                  <a:lnTo>
                    <a:pt x="482803" y="58572"/>
                  </a:lnTo>
                  <a:lnTo>
                    <a:pt x="443026" y="33883"/>
                  </a:lnTo>
                  <a:lnTo>
                    <a:pt x="399478" y="15481"/>
                  </a:lnTo>
                  <a:lnTo>
                    <a:pt x="352780" y="3975"/>
                  </a:lnTo>
                  <a:lnTo>
                    <a:pt x="303542" y="0"/>
                  </a:lnTo>
                  <a:lnTo>
                    <a:pt x="254304" y="3975"/>
                  </a:lnTo>
                  <a:lnTo>
                    <a:pt x="207594" y="15481"/>
                  </a:lnTo>
                  <a:lnTo>
                    <a:pt x="164045" y="33883"/>
                  </a:lnTo>
                  <a:lnTo>
                    <a:pt x="124282" y="58572"/>
                  </a:lnTo>
                  <a:lnTo>
                    <a:pt x="88912" y="88900"/>
                  </a:lnTo>
                  <a:lnTo>
                    <a:pt x="58572" y="124269"/>
                  </a:lnTo>
                  <a:lnTo>
                    <a:pt x="33883" y="164045"/>
                  </a:lnTo>
                  <a:lnTo>
                    <a:pt x="15481" y="207594"/>
                  </a:lnTo>
                  <a:lnTo>
                    <a:pt x="3975" y="254292"/>
                  </a:lnTo>
                  <a:lnTo>
                    <a:pt x="0" y="303530"/>
                  </a:lnTo>
                  <a:lnTo>
                    <a:pt x="3975" y="352767"/>
                  </a:lnTo>
                  <a:lnTo>
                    <a:pt x="15481" y="399465"/>
                  </a:lnTo>
                  <a:lnTo>
                    <a:pt x="33883" y="443014"/>
                  </a:lnTo>
                  <a:lnTo>
                    <a:pt x="58572" y="482790"/>
                  </a:lnTo>
                  <a:lnTo>
                    <a:pt x="88912" y="518160"/>
                  </a:lnTo>
                  <a:lnTo>
                    <a:pt x="124282" y="548500"/>
                  </a:lnTo>
                  <a:lnTo>
                    <a:pt x="164045" y="573176"/>
                  </a:lnTo>
                  <a:lnTo>
                    <a:pt x="207594" y="591591"/>
                  </a:lnTo>
                  <a:lnTo>
                    <a:pt x="254304" y="603084"/>
                  </a:lnTo>
                  <a:lnTo>
                    <a:pt x="303542" y="607060"/>
                  </a:lnTo>
                  <a:lnTo>
                    <a:pt x="352780" y="603084"/>
                  </a:lnTo>
                  <a:lnTo>
                    <a:pt x="386765" y="594715"/>
                  </a:lnTo>
                  <a:lnTo>
                    <a:pt x="399478" y="591591"/>
                  </a:lnTo>
                  <a:lnTo>
                    <a:pt x="443026" y="573176"/>
                  </a:lnTo>
                  <a:lnTo>
                    <a:pt x="482803" y="548500"/>
                  </a:lnTo>
                  <a:lnTo>
                    <a:pt x="518160" y="518160"/>
                  </a:lnTo>
                  <a:lnTo>
                    <a:pt x="548500" y="482790"/>
                  </a:lnTo>
                  <a:lnTo>
                    <a:pt x="573189" y="443014"/>
                  </a:lnTo>
                  <a:lnTo>
                    <a:pt x="591591" y="399465"/>
                  </a:lnTo>
                  <a:lnTo>
                    <a:pt x="603084" y="352767"/>
                  </a:lnTo>
                  <a:lnTo>
                    <a:pt x="607060" y="3035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7" name="object 3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17246" y="6016628"/>
            <a:ext cx="150663" cy="150651"/>
          </a:xfrm>
          <a:prstGeom prst="rect">
            <a:avLst/>
          </a:prstGeom>
        </p:spPr>
      </p:pic>
      <p:sp>
        <p:nvSpPr>
          <p:cNvPr id="38" name="object 38"/>
          <p:cNvSpPr/>
          <p:nvPr/>
        </p:nvSpPr>
        <p:spPr>
          <a:xfrm>
            <a:off x="9225686" y="5770714"/>
            <a:ext cx="319405" cy="319405"/>
          </a:xfrm>
          <a:custGeom>
            <a:avLst/>
            <a:gdLst/>
            <a:ahLst/>
            <a:cxnLst/>
            <a:rect l="l" t="t" r="r" b="b"/>
            <a:pathLst>
              <a:path w="319404" h="319404">
                <a:moveTo>
                  <a:pt x="17183" y="5727"/>
                </a:moveTo>
                <a:lnTo>
                  <a:pt x="11455" y="0"/>
                </a:lnTo>
                <a:lnTo>
                  <a:pt x="0" y="11455"/>
                </a:lnTo>
                <a:lnTo>
                  <a:pt x="5727" y="17183"/>
                </a:lnTo>
                <a:lnTo>
                  <a:pt x="17183" y="5727"/>
                </a:lnTo>
                <a:close/>
              </a:path>
              <a:path w="319404" h="319404">
                <a:moveTo>
                  <a:pt x="40868" y="29425"/>
                </a:moveTo>
                <a:lnTo>
                  <a:pt x="29032" y="17564"/>
                </a:lnTo>
                <a:lnTo>
                  <a:pt x="17576" y="29032"/>
                </a:lnTo>
                <a:lnTo>
                  <a:pt x="29413" y="40868"/>
                </a:lnTo>
                <a:lnTo>
                  <a:pt x="40868" y="29425"/>
                </a:lnTo>
                <a:close/>
              </a:path>
              <a:path w="319404" h="319404">
                <a:moveTo>
                  <a:pt x="64579" y="53111"/>
                </a:moveTo>
                <a:lnTo>
                  <a:pt x="52730" y="41275"/>
                </a:lnTo>
                <a:lnTo>
                  <a:pt x="41275" y="52730"/>
                </a:lnTo>
                <a:lnTo>
                  <a:pt x="53111" y="64566"/>
                </a:lnTo>
                <a:lnTo>
                  <a:pt x="64579" y="53111"/>
                </a:lnTo>
                <a:close/>
              </a:path>
              <a:path w="319404" h="319404">
                <a:moveTo>
                  <a:pt x="88265" y="76809"/>
                </a:moveTo>
                <a:lnTo>
                  <a:pt x="76415" y="64973"/>
                </a:lnTo>
                <a:lnTo>
                  <a:pt x="64960" y="76415"/>
                </a:lnTo>
                <a:lnTo>
                  <a:pt x="76822" y="88277"/>
                </a:lnTo>
                <a:lnTo>
                  <a:pt x="88265" y="76809"/>
                </a:lnTo>
                <a:close/>
              </a:path>
              <a:path w="319404" h="319404">
                <a:moveTo>
                  <a:pt x="111963" y="100520"/>
                </a:moveTo>
                <a:lnTo>
                  <a:pt x="100114" y="88658"/>
                </a:lnTo>
                <a:lnTo>
                  <a:pt x="88658" y="100114"/>
                </a:lnTo>
                <a:lnTo>
                  <a:pt x="100507" y="111963"/>
                </a:lnTo>
                <a:lnTo>
                  <a:pt x="111963" y="100520"/>
                </a:lnTo>
                <a:close/>
              </a:path>
              <a:path w="319404" h="319404">
                <a:moveTo>
                  <a:pt x="135661" y="124206"/>
                </a:moveTo>
                <a:lnTo>
                  <a:pt x="123825" y="112356"/>
                </a:lnTo>
                <a:lnTo>
                  <a:pt x="112356" y="123812"/>
                </a:lnTo>
                <a:lnTo>
                  <a:pt x="124206" y="135661"/>
                </a:lnTo>
                <a:lnTo>
                  <a:pt x="135661" y="124206"/>
                </a:lnTo>
                <a:close/>
              </a:path>
              <a:path w="319404" h="319404">
                <a:moveTo>
                  <a:pt x="159359" y="147904"/>
                </a:moveTo>
                <a:lnTo>
                  <a:pt x="147510" y="136055"/>
                </a:lnTo>
                <a:lnTo>
                  <a:pt x="136055" y="147510"/>
                </a:lnTo>
                <a:lnTo>
                  <a:pt x="147904" y="159359"/>
                </a:lnTo>
                <a:lnTo>
                  <a:pt x="159359" y="147904"/>
                </a:lnTo>
                <a:close/>
              </a:path>
              <a:path w="319404" h="319404">
                <a:moveTo>
                  <a:pt x="183057" y="171602"/>
                </a:moveTo>
                <a:lnTo>
                  <a:pt x="171208" y="159753"/>
                </a:lnTo>
                <a:lnTo>
                  <a:pt x="159753" y="171208"/>
                </a:lnTo>
                <a:lnTo>
                  <a:pt x="171602" y="183057"/>
                </a:lnTo>
                <a:lnTo>
                  <a:pt x="183057" y="171602"/>
                </a:lnTo>
                <a:close/>
              </a:path>
              <a:path w="319404" h="319404">
                <a:moveTo>
                  <a:pt x="206756" y="195287"/>
                </a:moveTo>
                <a:lnTo>
                  <a:pt x="194906" y="183451"/>
                </a:lnTo>
                <a:lnTo>
                  <a:pt x="183451" y="194906"/>
                </a:lnTo>
                <a:lnTo>
                  <a:pt x="195300" y="206756"/>
                </a:lnTo>
                <a:lnTo>
                  <a:pt x="206756" y="195287"/>
                </a:lnTo>
                <a:close/>
              </a:path>
              <a:path w="319404" h="319404">
                <a:moveTo>
                  <a:pt x="230454" y="218998"/>
                </a:moveTo>
                <a:lnTo>
                  <a:pt x="218592" y="207149"/>
                </a:lnTo>
                <a:lnTo>
                  <a:pt x="207137" y="218605"/>
                </a:lnTo>
                <a:lnTo>
                  <a:pt x="218998" y="230454"/>
                </a:lnTo>
                <a:lnTo>
                  <a:pt x="230454" y="218998"/>
                </a:lnTo>
                <a:close/>
              </a:path>
              <a:path w="319404" h="319404">
                <a:moveTo>
                  <a:pt x="254139" y="242697"/>
                </a:moveTo>
                <a:lnTo>
                  <a:pt x="242303" y="230835"/>
                </a:lnTo>
                <a:lnTo>
                  <a:pt x="230835" y="242303"/>
                </a:lnTo>
                <a:lnTo>
                  <a:pt x="242697" y="254152"/>
                </a:lnTo>
                <a:lnTo>
                  <a:pt x="254139" y="242697"/>
                </a:lnTo>
                <a:close/>
              </a:path>
              <a:path w="319404" h="319404">
                <a:moveTo>
                  <a:pt x="277837" y="266382"/>
                </a:moveTo>
                <a:lnTo>
                  <a:pt x="266001" y="254546"/>
                </a:lnTo>
                <a:lnTo>
                  <a:pt x="254546" y="266001"/>
                </a:lnTo>
                <a:lnTo>
                  <a:pt x="266382" y="277837"/>
                </a:lnTo>
                <a:lnTo>
                  <a:pt x="277837" y="266382"/>
                </a:lnTo>
                <a:close/>
              </a:path>
              <a:path w="319404" h="319404">
                <a:moveTo>
                  <a:pt x="301548" y="290080"/>
                </a:moveTo>
                <a:lnTo>
                  <a:pt x="289687" y="278244"/>
                </a:lnTo>
                <a:lnTo>
                  <a:pt x="278231" y="289699"/>
                </a:lnTo>
                <a:lnTo>
                  <a:pt x="290080" y="301548"/>
                </a:lnTo>
                <a:lnTo>
                  <a:pt x="301548" y="290080"/>
                </a:lnTo>
                <a:close/>
              </a:path>
              <a:path w="319404" h="319404">
                <a:moveTo>
                  <a:pt x="319112" y="307670"/>
                </a:moveTo>
                <a:lnTo>
                  <a:pt x="313385" y="301942"/>
                </a:lnTo>
                <a:lnTo>
                  <a:pt x="301929" y="313397"/>
                </a:lnTo>
                <a:lnTo>
                  <a:pt x="307657" y="319125"/>
                </a:lnTo>
                <a:lnTo>
                  <a:pt x="319112" y="307670"/>
                </a:lnTo>
                <a:close/>
              </a:path>
            </a:pathLst>
          </a:custGeom>
          <a:solidFill>
            <a:srgbClr val="C337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245689" y="4589081"/>
            <a:ext cx="328295" cy="328295"/>
          </a:xfrm>
          <a:custGeom>
            <a:avLst/>
            <a:gdLst/>
            <a:ahLst/>
            <a:cxnLst/>
            <a:rect l="l" t="t" r="r" b="b"/>
            <a:pathLst>
              <a:path w="328295" h="328295">
                <a:moveTo>
                  <a:pt x="22529" y="316712"/>
                </a:moveTo>
                <a:lnTo>
                  <a:pt x="11087" y="305257"/>
                </a:lnTo>
                <a:lnTo>
                  <a:pt x="0" y="316357"/>
                </a:lnTo>
                <a:lnTo>
                  <a:pt x="11442" y="327812"/>
                </a:lnTo>
                <a:lnTo>
                  <a:pt x="22529" y="316712"/>
                </a:lnTo>
                <a:close/>
              </a:path>
              <a:path w="328295" h="328295">
                <a:moveTo>
                  <a:pt x="44729" y="294525"/>
                </a:moveTo>
                <a:lnTo>
                  <a:pt x="33274" y="283070"/>
                </a:lnTo>
                <a:lnTo>
                  <a:pt x="22174" y="294170"/>
                </a:lnTo>
                <a:lnTo>
                  <a:pt x="33629" y="305625"/>
                </a:lnTo>
                <a:lnTo>
                  <a:pt x="44729" y="294525"/>
                </a:lnTo>
                <a:close/>
              </a:path>
              <a:path w="328295" h="328295">
                <a:moveTo>
                  <a:pt x="66916" y="272338"/>
                </a:moveTo>
                <a:lnTo>
                  <a:pt x="55460" y="260883"/>
                </a:lnTo>
                <a:lnTo>
                  <a:pt x="44361" y="271983"/>
                </a:lnTo>
                <a:lnTo>
                  <a:pt x="55816" y="283438"/>
                </a:lnTo>
                <a:lnTo>
                  <a:pt x="66916" y="272338"/>
                </a:lnTo>
                <a:close/>
              </a:path>
              <a:path w="328295" h="328295">
                <a:moveTo>
                  <a:pt x="89103" y="250151"/>
                </a:moveTo>
                <a:lnTo>
                  <a:pt x="77647" y="238696"/>
                </a:lnTo>
                <a:lnTo>
                  <a:pt x="66548" y="249796"/>
                </a:lnTo>
                <a:lnTo>
                  <a:pt x="78003" y="261251"/>
                </a:lnTo>
                <a:lnTo>
                  <a:pt x="89103" y="250151"/>
                </a:lnTo>
                <a:close/>
              </a:path>
              <a:path w="328295" h="328295">
                <a:moveTo>
                  <a:pt x="111290" y="227965"/>
                </a:moveTo>
                <a:lnTo>
                  <a:pt x="99834" y="216509"/>
                </a:lnTo>
                <a:lnTo>
                  <a:pt x="88734" y="227596"/>
                </a:lnTo>
                <a:lnTo>
                  <a:pt x="100203" y="239052"/>
                </a:lnTo>
                <a:lnTo>
                  <a:pt x="111290" y="227965"/>
                </a:lnTo>
                <a:close/>
              </a:path>
              <a:path w="328295" h="328295">
                <a:moveTo>
                  <a:pt x="133477" y="205778"/>
                </a:moveTo>
                <a:lnTo>
                  <a:pt x="122021" y="194322"/>
                </a:lnTo>
                <a:lnTo>
                  <a:pt x="110934" y="205409"/>
                </a:lnTo>
                <a:lnTo>
                  <a:pt x="122389" y="216865"/>
                </a:lnTo>
                <a:lnTo>
                  <a:pt x="133477" y="205778"/>
                </a:lnTo>
                <a:close/>
              </a:path>
              <a:path w="328295" h="328295">
                <a:moveTo>
                  <a:pt x="155676" y="183591"/>
                </a:moveTo>
                <a:lnTo>
                  <a:pt x="144208" y="172135"/>
                </a:lnTo>
                <a:lnTo>
                  <a:pt x="133121" y="183222"/>
                </a:lnTo>
                <a:lnTo>
                  <a:pt x="144576" y="194678"/>
                </a:lnTo>
                <a:lnTo>
                  <a:pt x="155676" y="183591"/>
                </a:lnTo>
                <a:close/>
              </a:path>
              <a:path w="328295" h="328295">
                <a:moveTo>
                  <a:pt x="177863" y="161404"/>
                </a:moveTo>
                <a:lnTo>
                  <a:pt x="166408" y="149948"/>
                </a:lnTo>
                <a:lnTo>
                  <a:pt x="155308" y="161036"/>
                </a:lnTo>
                <a:lnTo>
                  <a:pt x="166763" y="172491"/>
                </a:lnTo>
                <a:lnTo>
                  <a:pt x="177863" y="161404"/>
                </a:lnTo>
                <a:close/>
              </a:path>
              <a:path w="328295" h="328295">
                <a:moveTo>
                  <a:pt x="200037" y="139204"/>
                </a:moveTo>
                <a:lnTo>
                  <a:pt x="188595" y="127762"/>
                </a:lnTo>
                <a:lnTo>
                  <a:pt x="177495" y="138849"/>
                </a:lnTo>
                <a:lnTo>
                  <a:pt x="188950" y="150304"/>
                </a:lnTo>
                <a:lnTo>
                  <a:pt x="200037" y="139204"/>
                </a:lnTo>
                <a:close/>
              </a:path>
              <a:path w="328295" h="328295">
                <a:moveTo>
                  <a:pt x="222224" y="117017"/>
                </a:moveTo>
                <a:lnTo>
                  <a:pt x="210769" y="105562"/>
                </a:lnTo>
                <a:lnTo>
                  <a:pt x="199694" y="116662"/>
                </a:lnTo>
                <a:lnTo>
                  <a:pt x="211137" y="128117"/>
                </a:lnTo>
                <a:lnTo>
                  <a:pt x="222224" y="117017"/>
                </a:lnTo>
                <a:close/>
              </a:path>
              <a:path w="328295" h="328295">
                <a:moveTo>
                  <a:pt x="244424" y="94830"/>
                </a:moveTo>
                <a:lnTo>
                  <a:pt x="232956" y="83375"/>
                </a:lnTo>
                <a:lnTo>
                  <a:pt x="221869" y="94475"/>
                </a:lnTo>
                <a:lnTo>
                  <a:pt x="233324" y="105930"/>
                </a:lnTo>
                <a:lnTo>
                  <a:pt x="244424" y="94830"/>
                </a:lnTo>
                <a:close/>
              </a:path>
              <a:path w="328295" h="328295">
                <a:moveTo>
                  <a:pt x="266611" y="72644"/>
                </a:moveTo>
                <a:lnTo>
                  <a:pt x="255155" y="61188"/>
                </a:lnTo>
                <a:lnTo>
                  <a:pt x="244055" y="72288"/>
                </a:lnTo>
                <a:lnTo>
                  <a:pt x="255511" y="83743"/>
                </a:lnTo>
                <a:lnTo>
                  <a:pt x="266611" y="72644"/>
                </a:lnTo>
                <a:close/>
              </a:path>
              <a:path w="328295" h="328295">
                <a:moveTo>
                  <a:pt x="288798" y="50457"/>
                </a:moveTo>
                <a:lnTo>
                  <a:pt x="277342" y="39001"/>
                </a:lnTo>
                <a:lnTo>
                  <a:pt x="266242" y="50101"/>
                </a:lnTo>
                <a:lnTo>
                  <a:pt x="277698" y="61556"/>
                </a:lnTo>
                <a:lnTo>
                  <a:pt x="288798" y="50457"/>
                </a:lnTo>
                <a:close/>
              </a:path>
              <a:path w="328295" h="328295">
                <a:moveTo>
                  <a:pt x="310984" y="28270"/>
                </a:moveTo>
                <a:lnTo>
                  <a:pt x="299529" y="16814"/>
                </a:lnTo>
                <a:lnTo>
                  <a:pt x="288429" y="27914"/>
                </a:lnTo>
                <a:lnTo>
                  <a:pt x="299897" y="39370"/>
                </a:lnTo>
                <a:lnTo>
                  <a:pt x="310984" y="28270"/>
                </a:lnTo>
                <a:close/>
              </a:path>
              <a:path w="328295" h="328295">
                <a:moveTo>
                  <a:pt x="327812" y="11455"/>
                </a:moveTo>
                <a:lnTo>
                  <a:pt x="316357" y="0"/>
                </a:lnTo>
                <a:lnTo>
                  <a:pt x="310629" y="5727"/>
                </a:lnTo>
                <a:lnTo>
                  <a:pt x="322084" y="17183"/>
                </a:lnTo>
                <a:lnTo>
                  <a:pt x="327812" y="11455"/>
                </a:lnTo>
                <a:close/>
              </a:path>
            </a:pathLst>
          </a:custGeom>
          <a:solidFill>
            <a:srgbClr val="C3373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0" name="object 4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212306" y="4503713"/>
            <a:ext cx="229107" cy="229107"/>
          </a:xfrm>
          <a:prstGeom prst="rect">
            <a:avLst/>
          </a:prstGeom>
        </p:spPr>
      </p:pic>
      <p:grpSp>
        <p:nvGrpSpPr>
          <p:cNvPr id="41" name="object 41"/>
          <p:cNvGrpSpPr/>
          <p:nvPr/>
        </p:nvGrpSpPr>
        <p:grpSpPr>
          <a:xfrm>
            <a:off x="8006490" y="4350225"/>
            <a:ext cx="470534" cy="621030"/>
            <a:chOff x="8006490" y="4350225"/>
            <a:chExt cx="470534" cy="621030"/>
          </a:xfrm>
        </p:grpSpPr>
        <p:pic>
          <p:nvPicPr>
            <p:cNvPr id="42" name="object 4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90533" y="4366171"/>
              <a:ext cx="157975" cy="204685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8228322" y="4350225"/>
              <a:ext cx="248920" cy="339725"/>
            </a:xfrm>
            <a:custGeom>
              <a:avLst/>
              <a:gdLst/>
              <a:ahLst/>
              <a:cxnLst/>
              <a:rect l="l" t="t" r="r" b="b"/>
              <a:pathLst>
                <a:path w="248920" h="339725">
                  <a:moveTo>
                    <a:pt x="13195" y="0"/>
                  </a:moveTo>
                  <a:lnTo>
                    <a:pt x="0" y="9410"/>
                  </a:lnTo>
                  <a:lnTo>
                    <a:pt x="9398" y="22606"/>
                  </a:lnTo>
                  <a:lnTo>
                    <a:pt x="22593" y="13195"/>
                  </a:lnTo>
                  <a:lnTo>
                    <a:pt x="13195" y="0"/>
                  </a:lnTo>
                  <a:close/>
                </a:path>
                <a:path w="248920" h="339725">
                  <a:moveTo>
                    <a:pt x="31991" y="26390"/>
                  </a:moveTo>
                  <a:lnTo>
                    <a:pt x="18796" y="35788"/>
                  </a:lnTo>
                  <a:lnTo>
                    <a:pt x="28206" y="48983"/>
                  </a:lnTo>
                  <a:lnTo>
                    <a:pt x="41402" y="39573"/>
                  </a:lnTo>
                  <a:lnTo>
                    <a:pt x="31991" y="26390"/>
                  </a:lnTo>
                  <a:close/>
                </a:path>
                <a:path w="248920" h="339725">
                  <a:moveTo>
                    <a:pt x="50800" y="52768"/>
                  </a:moveTo>
                  <a:lnTo>
                    <a:pt x="37617" y="62179"/>
                  </a:lnTo>
                  <a:lnTo>
                    <a:pt x="47028" y="75361"/>
                  </a:lnTo>
                  <a:lnTo>
                    <a:pt x="60210" y="65963"/>
                  </a:lnTo>
                  <a:lnTo>
                    <a:pt x="50800" y="52768"/>
                  </a:lnTo>
                  <a:close/>
                </a:path>
                <a:path w="248920" h="339725">
                  <a:moveTo>
                    <a:pt x="69608" y="79146"/>
                  </a:moveTo>
                  <a:lnTo>
                    <a:pt x="56413" y="88557"/>
                  </a:lnTo>
                  <a:lnTo>
                    <a:pt x="65824" y="101752"/>
                  </a:lnTo>
                  <a:lnTo>
                    <a:pt x="79019" y="92341"/>
                  </a:lnTo>
                  <a:lnTo>
                    <a:pt x="69608" y="79146"/>
                  </a:lnTo>
                  <a:close/>
                </a:path>
                <a:path w="248920" h="339725">
                  <a:moveTo>
                    <a:pt x="88417" y="105537"/>
                  </a:moveTo>
                  <a:lnTo>
                    <a:pt x="75234" y="114935"/>
                  </a:lnTo>
                  <a:lnTo>
                    <a:pt x="84632" y="128130"/>
                  </a:lnTo>
                  <a:lnTo>
                    <a:pt x="97828" y="118719"/>
                  </a:lnTo>
                  <a:lnTo>
                    <a:pt x="88417" y="105537"/>
                  </a:lnTo>
                  <a:close/>
                </a:path>
                <a:path w="248920" h="339725">
                  <a:moveTo>
                    <a:pt x="107226" y="131914"/>
                  </a:moveTo>
                  <a:lnTo>
                    <a:pt x="94030" y="141325"/>
                  </a:lnTo>
                  <a:lnTo>
                    <a:pt x="103441" y="154508"/>
                  </a:lnTo>
                  <a:lnTo>
                    <a:pt x="116636" y="145110"/>
                  </a:lnTo>
                  <a:lnTo>
                    <a:pt x="107226" y="131914"/>
                  </a:lnTo>
                  <a:close/>
                </a:path>
                <a:path w="248920" h="339725">
                  <a:moveTo>
                    <a:pt x="126034" y="158292"/>
                  </a:moveTo>
                  <a:lnTo>
                    <a:pt x="112852" y="167703"/>
                  </a:lnTo>
                  <a:lnTo>
                    <a:pt x="122250" y="180898"/>
                  </a:lnTo>
                  <a:lnTo>
                    <a:pt x="135445" y="171488"/>
                  </a:lnTo>
                  <a:lnTo>
                    <a:pt x="126034" y="158292"/>
                  </a:lnTo>
                  <a:close/>
                </a:path>
                <a:path w="248920" h="339725">
                  <a:moveTo>
                    <a:pt x="144856" y="184683"/>
                  </a:moveTo>
                  <a:lnTo>
                    <a:pt x="131648" y="194081"/>
                  </a:lnTo>
                  <a:lnTo>
                    <a:pt x="141058" y="207276"/>
                  </a:lnTo>
                  <a:lnTo>
                    <a:pt x="154254" y="197866"/>
                  </a:lnTo>
                  <a:lnTo>
                    <a:pt x="144856" y="184683"/>
                  </a:lnTo>
                  <a:close/>
                </a:path>
                <a:path w="248920" h="339725">
                  <a:moveTo>
                    <a:pt x="163652" y="211061"/>
                  </a:moveTo>
                  <a:lnTo>
                    <a:pt x="150469" y="220459"/>
                  </a:lnTo>
                  <a:lnTo>
                    <a:pt x="159867" y="233654"/>
                  </a:lnTo>
                  <a:lnTo>
                    <a:pt x="173062" y="224256"/>
                  </a:lnTo>
                  <a:lnTo>
                    <a:pt x="163652" y="211061"/>
                  </a:lnTo>
                  <a:close/>
                </a:path>
                <a:path w="248920" h="339725">
                  <a:moveTo>
                    <a:pt x="182473" y="237439"/>
                  </a:moveTo>
                  <a:lnTo>
                    <a:pt x="169278" y="246849"/>
                  </a:lnTo>
                  <a:lnTo>
                    <a:pt x="178676" y="260032"/>
                  </a:lnTo>
                  <a:lnTo>
                    <a:pt x="191858" y="250634"/>
                  </a:lnTo>
                  <a:lnTo>
                    <a:pt x="182473" y="237439"/>
                  </a:lnTo>
                  <a:close/>
                </a:path>
                <a:path w="248920" h="339725">
                  <a:moveTo>
                    <a:pt x="201269" y="263829"/>
                  </a:moveTo>
                  <a:lnTo>
                    <a:pt x="188074" y="273227"/>
                  </a:lnTo>
                  <a:lnTo>
                    <a:pt x="197485" y="286423"/>
                  </a:lnTo>
                  <a:lnTo>
                    <a:pt x="210680" y="277012"/>
                  </a:lnTo>
                  <a:lnTo>
                    <a:pt x="201269" y="263829"/>
                  </a:lnTo>
                  <a:close/>
                </a:path>
                <a:path w="248920" h="339725">
                  <a:moveTo>
                    <a:pt x="220078" y="290207"/>
                  </a:moveTo>
                  <a:lnTo>
                    <a:pt x="206895" y="299605"/>
                  </a:lnTo>
                  <a:lnTo>
                    <a:pt x="216293" y="312801"/>
                  </a:lnTo>
                  <a:lnTo>
                    <a:pt x="229476" y="303403"/>
                  </a:lnTo>
                  <a:lnTo>
                    <a:pt x="220078" y="290207"/>
                  </a:lnTo>
                  <a:close/>
                </a:path>
                <a:path w="248920" h="339725">
                  <a:moveTo>
                    <a:pt x="238886" y="316585"/>
                  </a:moveTo>
                  <a:lnTo>
                    <a:pt x="225691" y="325996"/>
                  </a:lnTo>
                  <a:lnTo>
                    <a:pt x="235102" y="339178"/>
                  </a:lnTo>
                  <a:lnTo>
                    <a:pt x="248297" y="329780"/>
                  </a:lnTo>
                  <a:lnTo>
                    <a:pt x="238886" y="316585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006490" y="4446111"/>
              <a:ext cx="414020" cy="525145"/>
            </a:xfrm>
            <a:custGeom>
              <a:avLst/>
              <a:gdLst/>
              <a:ahLst/>
              <a:cxnLst/>
              <a:rect l="l" t="t" r="r" b="b"/>
              <a:pathLst>
                <a:path w="414020" h="525145">
                  <a:moveTo>
                    <a:pt x="12776" y="0"/>
                  </a:moveTo>
                  <a:lnTo>
                    <a:pt x="0" y="9956"/>
                  </a:lnTo>
                  <a:lnTo>
                    <a:pt x="9956" y="22732"/>
                  </a:lnTo>
                  <a:lnTo>
                    <a:pt x="22733" y="12788"/>
                  </a:lnTo>
                  <a:lnTo>
                    <a:pt x="12776" y="0"/>
                  </a:lnTo>
                  <a:close/>
                </a:path>
                <a:path w="414020" h="525145">
                  <a:moveTo>
                    <a:pt x="32689" y="25565"/>
                  </a:moveTo>
                  <a:lnTo>
                    <a:pt x="19900" y="35521"/>
                  </a:lnTo>
                  <a:lnTo>
                    <a:pt x="29857" y="48298"/>
                  </a:lnTo>
                  <a:lnTo>
                    <a:pt x="42633" y="38353"/>
                  </a:lnTo>
                  <a:lnTo>
                    <a:pt x="32689" y="25565"/>
                  </a:lnTo>
                  <a:close/>
                </a:path>
                <a:path w="414020" h="525145">
                  <a:moveTo>
                    <a:pt x="52590" y="51130"/>
                  </a:moveTo>
                  <a:lnTo>
                    <a:pt x="39814" y="61086"/>
                  </a:lnTo>
                  <a:lnTo>
                    <a:pt x="49771" y="73863"/>
                  </a:lnTo>
                  <a:lnTo>
                    <a:pt x="62547" y="63919"/>
                  </a:lnTo>
                  <a:lnTo>
                    <a:pt x="52590" y="51130"/>
                  </a:lnTo>
                  <a:close/>
                </a:path>
                <a:path w="414020" h="525145">
                  <a:moveTo>
                    <a:pt x="72504" y="76695"/>
                  </a:moveTo>
                  <a:lnTo>
                    <a:pt x="59715" y="86652"/>
                  </a:lnTo>
                  <a:lnTo>
                    <a:pt x="69659" y="99428"/>
                  </a:lnTo>
                  <a:lnTo>
                    <a:pt x="82461" y="89471"/>
                  </a:lnTo>
                  <a:lnTo>
                    <a:pt x="72504" y="76695"/>
                  </a:lnTo>
                  <a:close/>
                </a:path>
                <a:path w="414020" h="525145">
                  <a:moveTo>
                    <a:pt x="92405" y="102260"/>
                  </a:moveTo>
                  <a:lnTo>
                    <a:pt x="79616" y="112217"/>
                  </a:lnTo>
                  <a:lnTo>
                    <a:pt x="89573" y="124993"/>
                  </a:lnTo>
                  <a:lnTo>
                    <a:pt x="102349" y="115036"/>
                  </a:lnTo>
                  <a:lnTo>
                    <a:pt x="92405" y="102260"/>
                  </a:lnTo>
                  <a:close/>
                </a:path>
                <a:path w="414020" h="525145">
                  <a:moveTo>
                    <a:pt x="112306" y="127825"/>
                  </a:moveTo>
                  <a:lnTo>
                    <a:pt x="99529" y="137782"/>
                  </a:lnTo>
                  <a:lnTo>
                    <a:pt x="109473" y="150558"/>
                  </a:lnTo>
                  <a:lnTo>
                    <a:pt x="122262" y="140601"/>
                  </a:lnTo>
                  <a:lnTo>
                    <a:pt x="112306" y="127825"/>
                  </a:lnTo>
                  <a:close/>
                </a:path>
                <a:path w="414020" h="525145">
                  <a:moveTo>
                    <a:pt x="132207" y="153390"/>
                  </a:moveTo>
                  <a:lnTo>
                    <a:pt x="119430" y="163334"/>
                  </a:lnTo>
                  <a:lnTo>
                    <a:pt x="129387" y="176123"/>
                  </a:lnTo>
                  <a:lnTo>
                    <a:pt x="142163" y="166166"/>
                  </a:lnTo>
                  <a:lnTo>
                    <a:pt x="132207" y="153390"/>
                  </a:lnTo>
                  <a:close/>
                </a:path>
                <a:path w="414020" h="525145">
                  <a:moveTo>
                    <a:pt x="152120" y="178955"/>
                  </a:moveTo>
                  <a:lnTo>
                    <a:pt x="139344" y="188899"/>
                  </a:lnTo>
                  <a:lnTo>
                    <a:pt x="149301" y="201688"/>
                  </a:lnTo>
                  <a:lnTo>
                    <a:pt x="162077" y="191731"/>
                  </a:lnTo>
                  <a:lnTo>
                    <a:pt x="152120" y="178955"/>
                  </a:lnTo>
                  <a:close/>
                </a:path>
                <a:path w="414020" h="525145">
                  <a:moveTo>
                    <a:pt x="172034" y="204520"/>
                  </a:moveTo>
                  <a:lnTo>
                    <a:pt x="159245" y="214464"/>
                  </a:lnTo>
                  <a:lnTo>
                    <a:pt x="169202" y="227253"/>
                  </a:lnTo>
                  <a:lnTo>
                    <a:pt x="181978" y="217296"/>
                  </a:lnTo>
                  <a:lnTo>
                    <a:pt x="172034" y="204520"/>
                  </a:lnTo>
                  <a:close/>
                </a:path>
                <a:path w="414020" h="525145">
                  <a:moveTo>
                    <a:pt x="191935" y="230073"/>
                  </a:moveTo>
                  <a:lnTo>
                    <a:pt x="179158" y="240029"/>
                  </a:lnTo>
                  <a:lnTo>
                    <a:pt x="189115" y="252818"/>
                  </a:lnTo>
                  <a:lnTo>
                    <a:pt x="201891" y="242862"/>
                  </a:lnTo>
                  <a:lnTo>
                    <a:pt x="191935" y="230073"/>
                  </a:lnTo>
                  <a:close/>
                </a:path>
                <a:path w="414020" h="525145">
                  <a:moveTo>
                    <a:pt x="211848" y="255638"/>
                  </a:moveTo>
                  <a:lnTo>
                    <a:pt x="199047" y="265595"/>
                  </a:lnTo>
                  <a:lnTo>
                    <a:pt x="209003" y="278371"/>
                  </a:lnTo>
                  <a:lnTo>
                    <a:pt x="221792" y="268427"/>
                  </a:lnTo>
                  <a:lnTo>
                    <a:pt x="211848" y="255638"/>
                  </a:lnTo>
                  <a:close/>
                </a:path>
                <a:path w="414020" h="525145">
                  <a:moveTo>
                    <a:pt x="231736" y="281203"/>
                  </a:moveTo>
                  <a:lnTo>
                    <a:pt x="218960" y="291160"/>
                  </a:lnTo>
                  <a:lnTo>
                    <a:pt x="228917" y="303936"/>
                  </a:lnTo>
                  <a:lnTo>
                    <a:pt x="241693" y="293992"/>
                  </a:lnTo>
                  <a:lnTo>
                    <a:pt x="231736" y="281203"/>
                  </a:lnTo>
                  <a:close/>
                </a:path>
                <a:path w="414020" h="525145">
                  <a:moveTo>
                    <a:pt x="251650" y="306768"/>
                  </a:moveTo>
                  <a:lnTo>
                    <a:pt x="238861" y="316725"/>
                  </a:lnTo>
                  <a:lnTo>
                    <a:pt x="248818" y="329501"/>
                  </a:lnTo>
                  <a:lnTo>
                    <a:pt x="261594" y="319557"/>
                  </a:lnTo>
                  <a:lnTo>
                    <a:pt x="251650" y="306768"/>
                  </a:lnTo>
                  <a:close/>
                </a:path>
                <a:path w="414020" h="525145">
                  <a:moveTo>
                    <a:pt x="271551" y="332333"/>
                  </a:moveTo>
                  <a:lnTo>
                    <a:pt x="258775" y="342290"/>
                  </a:lnTo>
                  <a:lnTo>
                    <a:pt x="268732" y="355066"/>
                  </a:lnTo>
                  <a:lnTo>
                    <a:pt x="281508" y="345122"/>
                  </a:lnTo>
                  <a:lnTo>
                    <a:pt x="271551" y="332333"/>
                  </a:lnTo>
                  <a:close/>
                </a:path>
                <a:path w="414020" h="525145">
                  <a:moveTo>
                    <a:pt x="291465" y="357898"/>
                  </a:moveTo>
                  <a:lnTo>
                    <a:pt x="278688" y="367855"/>
                  </a:lnTo>
                  <a:lnTo>
                    <a:pt x="288632" y="380631"/>
                  </a:lnTo>
                  <a:lnTo>
                    <a:pt x="301421" y="370674"/>
                  </a:lnTo>
                  <a:lnTo>
                    <a:pt x="291465" y="357898"/>
                  </a:lnTo>
                  <a:close/>
                </a:path>
                <a:path w="414020" h="525145">
                  <a:moveTo>
                    <a:pt x="311365" y="383463"/>
                  </a:moveTo>
                  <a:lnTo>
                    <a:pt x="298589" y="393420"/>
                  </a:lnTo>
                  <a:lnTo>
                    <a:pt x="308546" y="406196"/>
                  </a:lnTo>
                  <a:lnTo>
                    <a:pt x="321322" y="396239"/>
                  </a:lnTo>
                  <a:lnTo>
                    <a:pt x="311365" y="383463"/>
                  </a:lnTo>
                  <a:close/>
                </a:path>
                <a:path w="414020" h="525145">
                  <a:moveTo>
                    <a:pt x="331279" y="409028"/>
                  </a:moveTo>
                  <a:lnTo>
                    <a:pt x="318490" y="418985"/>
                  </a:lnTo>
                  <a:lnTo>
                    <a:pt x="328434" y="431761"/>
                  </a:lnTo>
                  <a:lnTo>
                    <a:pt x="341236" y="421805"/>
                  </a:lnTo>
                  <a:lnTo>
                    <a:pt x="331279" y="409028"/>
                  </a:lnTo>
                  <a:close/>
                </a:path>
                <a:path w="414020" h="525145">
                  <a:moveTo>
                    <a:pt x="351180" y="434593"/>
                  </a:moveTo>
                  <a:lnTo>
                    <a:pt x="338391" y="444538"/>
                  </a:lnTo>
                  <a:lnTo>
                    <a:pt x="348348" y="457326"/>
                  </a:lnTo>
                  <a:lnTo>
                    <a:pt x="361124" y="447370"/>
                  </a:lnTo>
                  <a:lnTo>
                    <a:pt x="351180" y="434593"/>
                  </a:lnTo>
                  <a:close/>
                </a:path>
                <a:path w="414020" h="525145">
                  <a:moveTo>
                    <a:pt x="371081" y="460159"/>
                  </a:moveTo>
                  <a:lnTo>
                    <a:pt x="358305" y="470103"/>
                  </a:lnTo>
                  <a:lnTo>
                    <a:pt x="368249" y="482892"/>
                  </a:lnTo>
                  <a:lnTo>
                    <a:pt x="381038" y="472935"/>
                  </a:lnTo>
                  <a:lnTo>
                    <a:pt x="371081" y="460159"/>
                  </a:lnTo>
                  <a:close/>
                </a:path>
                <a:path w="414020" h="525145">
                  <a:moveTo>
                    <a:pt x="390994" y="485724"/>
                  </a:moveTo>
                  <a:lnTo>
                    <a:pt x="378206" y="495668"/>
                  </a:lnTo>
                  <a:lnTo>
                    <a:pt x="388162" y="508457"/>
                  </a:lnTo>
                  <a:lnTo>
                    <a:pt x="400939" y="498500"/>
                  </a:lnTo>
                  <a:lnTo>
                    <a:pt x="390994" y="485724"/>
                  </a:lnTo>
                  <a:close/>
                </a:path>
                <a:path w="414020" h="525145">
                  <a:moveTo>
                    <a:pt x="410895" y="511276"/>
                  </a:moveTo>
                  <a:lnTo>
                    <a:pt x="398119" y="521233"/>
                  </a:lnTo>
                  <a:lnTo>
                    <a:pt x="400926" y="524840"/>
                  </a:lnTo>
                  <a:lnTo>
                    <a:pt x="413702" y="514896"/>
                  </a:lnTo>
                  <a:lnTo>
                    <a:pt x="410895" y="511276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/>
          <p:nvPr/>
        </p:nvSpPr>
        <p:spPr>
          <a:xfrm>
            <a:off x="7834668" y="5812891"/>
            <a:ext cx="361950" cy="361950"/>
          </a:xfrm>
          <a:custGeom>
            <a:avLst/>
            <a:gdLst/>
            <a:ahLst/>
            <a:cxnLst/>
            <a:rect l="l" t="t" r="r" b="b"/>
            <a:pathLst>
              <a:path w="361950" h="361950">
                <a:moveTo>
                  <a:pt x="6502" y="343649"/>
                </a:moveTo>
                <a:lnTo>
                  <a:pt x="0" y="350151"/>
                </a:lnTo>
                <a:lnTo>
                  <a:pt x="11455" y="361594"/>
                </a:lnTo>
                <a:lnTo>
                  <a:pt x="17945" y="355104"/>
                </a:lnTo>
                <a:lnTo>
                  <a:pt x="6502" y="343649"/>
                </a:lnTo>
                <a:close/>
              </a:path>
              <a:path w="361950" h="361950">
                <a:moveTo>
                  <a:pt x="29400" y="320738"/>
                </a:moveTo>
                <a:lnTo>
                  <a:pt x="17945" y="332193"/>
                </a:lnTo>
                <a:lnTo>
                  <a:pt x="29400" y="343649"/>
                </a:lnTo>
                <a:lnTo>
                  <a:pt x="40855" y="332193"/>
                </a:lnTo>
                <a:lnTo>
                  <a:pt x="29400" y="320738"/>
                </a:lnTo>
                <a:close/>
              </a:path>
              <a:path w="361950" h="361950">
                <a:moveTo>
                  <a:pt x="52311" y="297827"/>
                </a:moveTo>
                <a:lnTo>
                  <a:pt x="40855" y="309283"/>
                </a:lnTo>
                <a:lnTo>
                  <a:pt x="52311" y="320738"/>
                </a:lnTo>
                <a:lnTo>
                  <a:pt x="63779" y="309283"/>
                </a:lnTo>
                <a:lnTo>
                  <a:pt x="52311" y="297827"/>
                </a:lnTo>
                <a:close/>
              </a:path>
              <a:path w="361950" h="361950">
                <a:moveTo>
                  <a:pt x="75222" y="274916"/>
                </a:moveTo>
                <a:lnTo>
                  <a:pt x="63779" y="286372"/>
                </a:lnTo>
                <a:lnTo>
                  <a:pt x="75222" y="297827"/>
                </a:lnTo>
                <a:lnTo>
                  <a:pt x="86677" y="286372"/>
                </a:lnTo>
                <a:lnTo>
                  <a:pt x="75222" y="274916"/>
                </a:lnTo>
                <a:close/>
              </a:path>
              <a:path w="361950" h="361950">
                <a:moveTo>
                  <a:pt x="98132" y="252006"/>
                </a:moveTo>
                <a:lnTo>
                  <a:pt x="86677" y="263461"/>
                </a:lnTo>
                <a:lnTo>
                  <a:pt x="98132" y="274916"/>
                </a:lnTo>
                <a:lnTo>
                  <a:pt x="109588" y="263461"/>
                </a:lnTo>
                <a:lnTo>
                  <a:pt x="98132" y="252006"/>
                </a:lnTo>
                <a:close/>
              </a:path>
              <a:path w="361950" h="361950">
                <a:moveTo>
                  <a:pt x="121043" y="229107"/>
                </a:moveTo>
                <a:lnTo>
                  <a:pt x="109588" y="240550"/>
                </a:lnTo>
                <a:lnTo>
                  <a:pt x="121043" y="252006"/>
                </a:lnTo>
                <a:lnTo>
                  <a:pt x="132499" y="240550"/>
                </a:lnTo>
                <a:lnTo>
                  <a:pt x="121043" y="229107"/>
                </a:lnTo>
                <a:close/>
              </a:path>
              <a:path w="361950" h="361950">
                <a:moveTo>
                  <a:pt x="143954" y="206184"/>
                </a:moveTo>
                <a:lnTo>
                  <a:pt x="132511" y="217652"/>
                </a:lnTo>
                <a:lnTo>
                  <a:pt x="143954" y="229107"/>
                </a:lnTo>
                <a:lnTo>
                  <a:pt x="155409" y="217652"/>
                </a:lnTo>
                <a:lnTo>
                  <a:pt x="143954" y="206184"/>
                </a:lnTo>
                <a:close/>
              </a:path>
              <a:path w="361950" h="361950">
                <a:moveTo>
                  <a:pt x="166865" y="183273"/>
                </a:moveTo>
                <a:lnTo>
                  <a:pt x="155409" y="194729"/>
                </a:lnTo>
                <a:lnTo>
                  <a:pt x="166865" y="206184"/>
                </a:lnTo>
                <a:lnTo>
                  <a:pt x="178320" y="194729"/>
                </a:lnTo>
                <a:lnTo>
                  <a:pt x="166865" y="183273"/>
                </a:lnTo>
                <a:close/>
              </a:path>
              <a:path w="361950" h="361950">
                <a:moveTo>
                  <a:pt x="189788" y="160375"/>
                </a:moveTo>
                <a:lnTo>
                  <a:pt x="178320" y="171830"/>
                </a:lnTo>
                <a:lnTo>
                  <a:pt x="189776" y="183273"/>
                </a:lnTo>
                <a:lnTo>
                  <a:pt x="201231" y="171830"/>
                </a:lnTo>
                <a:lnTo>
                  <a:pt x="189788" y="160375"/>
                </a:lnTo>
                <a:close/>
              </a:path>
              <a:path w="361950" h="361950">
                <a:moveTo>
                  <a:pt x="212686" y="137452"/>
                </a:moveTo>
                <a:lnTo>
                  <a:pt x="201231" y="148907"/>
                </a:lnTo>
                <a:lnTo>
                  <a:pt x="212686" y="160375"/>
                </a:lnTo>
                <a:lnTo>
                  <a:pt x="224142" y="148907"/>
                </a:lnTo>
                <a:lnTo>
                  <a:pt x="212686" y="137452"/>
                </a:lnTo>
                <a:close/>
              </a:path>
              <a:path w="361950" h="361950">
                <a:moveTo>
                  <a:pt x="235597" y="114553"/>
                </a:moveTo>
                <a:lnTo>
                  <a:pt x="224142" y="126009"/>
                </a:lnTo>
                <a:lnTo>
                  <a:pt x="235597" y="137452"/>
                </a:lnTo>
                <a:lnTo>
                  <a:pt x="247053" y="126009"/>
                </a:lnTo>
                <a:lnTo>
                  <a:pt x="235597" y="114553"/>
                </a:lnTo>
                <a:close/>
              </a:path>
              <a:path w="361950" h="361950">
                <a:moveTo>
                  <a:pt x="258508" y="91630"/>
                </a:moveTo>
                <a:lnTo>
                  <a:pt x="247053" y="103098"/>
                </a:lnTo>
                <a:lnTo>
                  <a:pt x="258508" y="114553"/>
                </a:lnTo>
                <a:lnTo>
                  <a:pt x="269963" y="103098"/>
                </a:lnTo>
                <a:lnTo>
                  <a:pt x="258508" y="91630"/>
                </a:lnTo>
                <a:close/>
              </a:path>
              <a:path w="361950" h="361950">
                <a:moveTo>
                  <a:pt x="281406" y="68732"/>
                </a:moveTo>
                <a:lnTo>
                  <a:pt x="269963" y="80175"/>
                </a:lnTo>
                <a:lnTo>
                  <a:pt x="281406" y="91630"/>
                </a:lnTo>
                <a:lnTo>
                  <a:pt x="292874" y="80175"/>
                </a:lnTo>
                <a:lnTo>
                  <a:pt x="281406" y="68732"/>
                </a:lnTo>
                <a:close/>
              </a:path>
              <a:path w="361950" h="361950">
                <a:moveTo>
                  <a:pt x="304330" y="45821"/>
                </a:moveTo>
                <a:lnTo>
                  <a:pt x="292862" y="57276"/>
                </a:lnTo>
                <a:lnTo>
                  <a:pt x="304330" y="68732"/>
                </a:lnTo>
                <a:lnTo>
                  <a:pt x="315785" y="57276"/>
                </a:lnTo>
                <a:lnTo>
                  <a:pt x="304330" y="45821"/>
                </a:lnTo>
                <a:close/>
              </a:path>
              <a:path w="361950" h="361950">
                <a:moveTo>
                  <a:pt x="327240" y="22910"/>
                </a:moveTo>
                <a:lnTo>
                  <a:pt x="315785" y="34353"/>
                </a:lnTo>
                <a:lnTo>
                  <a:pt x="327240" y="45821"/>
                </a:lnTo>
                <a:lnTo>
                  <a:pt x="338683" y="34353"/>
                </a:lnTo>
                <a:lnTo>
                  <a:pt x="327240" y="22910"/>
                </a:lnTo>
                <a:close/>
              </a:path>
              <a:path w="361950" h="361950">
                <a:moveTo>
                  <a:pt x="350151" y="0"/>
                </a:moveTo>
                <a:lnTo>
                  <a:pt x="338683" y="11455"/>
                </a:lnTo>
                <a:lnTo>
                  <a:pt x="350151" y="22910"/>
                </a:lnTo>
                <a:lnTo>
                  <a:pt x="361607" y="11455"/>
                </a:lnTo>
                <a:lnTo>
                  <a:pt x="350151" y="0"/>
                </a:lnTo>
                <a:close/>
              </a:path>
            </a:pathLst>
          </a:custGeom>
          <a:solidFill>
            <a:srgbClr val="C3373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6" name="object 46"/>
          <p:cNvGrpSpPr/>
          <p:nvPr/>
        </p:nvGrpSpPr>
        <p:grpSpPr>
          <a:xfrm>
            <a:off x="7709353" y="3850199"/>
            <a:ext cx="607060" cy="607060"/>
            <a:chOff x="7709353" y="3850199"/>
            <a:chExt cx="607060" cy="607060"/>
          </a:xfrm>
        </p:grpSpPr>
        <p:sp>
          <p:nvSpPr>
            <p:cNvPr id="47" name="object 47"/>
            <p:cNvSpPr/>
            <p:nvPr/>
          </p:nvSpPr>
          <p:spPr>
            <a:xfrm>
              <a:off x="7715512" y="3856371"/>
              <a:ext cx="594995" cy="594995"/>
            </a:xfrm>
            <a:custGeom>
              <a:avLst/>
              <a:gdLst/>
              <a:ahLst/>
              <a:cxnLst/>
              <a:rect l="l" t="t" r="r" b="b"/>
              <a:pathLst>
                <a:path w="594995" h="594995">
                  <a:moveTo>
                    <a:pt x="297370" y="0"/>
                  </a:moveTo>
                  <a:lnTo>
                    <a:pt x="249134" y="3891"/>
                  </a:lnTo>
                  <a:lnTo>
                    <a:pt x="203377" y="15159"/>
                  </a:lnTo>
                  <a:lnTo>
                    <a:pt x="160710" y="33191"/>
                  </a:lnTo>
                  <a:lnTo>
                    <a:pt x="121745" y="57373"/>
                  </a:lnTo>
                  <a:lnTo>
                    <a:pt x="87096" y="87095"/>
                  </a:lnTo>
                  <a:lnTo>
                    <a:pt x="57374" y="121743"/>
                  </a:lnTo>
                  <a:lnTo>
                    <a:pt x="33191" y="160705"/>
                  </a:lnTo>
                  <a:lnTo>
                    <a:pt x="15159" y="203370"/>
                  </a:lnTo>
                  <a:lnTo>
                    <a:pt x="3891" y="249125"/>
                  </a:lnTo>
                  <a:lnTo>
                    <a:pt x="0" y="297357"/>
                  </a:lnTo>
                  <a:lnTo>
                    <a:pt x="3891" y="345590"/>
                  </a:lnTo>
                  <a:lnTo>
                    <a:pt x="15159" y="391344"/>
                  </a:lnTo>
                  <a:lnTo>
                    <a:pt x="33191" y="434009"/>
                  </a:lnTo>
                  <a:lnTo>
                    <a:pt x="57374" y="472972"/>
                  </a:lnTo>
                  <a:lnTo>
                    <a:pt x="87096" y="507620"/>
                  </a:lnTo>
                  <a:lnTo>
                    <a:pt x="121745" y="537342"/>
                  </a:lnTo>
                  <a:lnTo>
                    <a:pt x="160710" y="561524"/>
                  </a:lnTo>
                  <a:lnTo>
                    <a:pt x="203377" y="579555"/>
                  </a:lnTo>
                  <a:lnTo>
                    <a:pt x="249134" y="590823"/>
                  </a:lnTo>
                  <a:lnTo>
                    <a:pt x="297370" y="594715"/>
                  </a:lnTo>
                  <a:lnTo>
                    <a:pt x="345602" y="590823"/>
                  </a:lnTo>
                  <a:lnTo>
                    <a:pt x="391357" y="579555"/>
                  </a:lnTo>
                  <a:lnTo>
                    <a:pt x="434022" y="561524"/>
                  </a:lnTo>
                  <a:lnTo>
                    <a:pt x="472985" y="537342"/>
                  </a:lnTo>
                  <a:lnTo>
                    <a:pt x="507633" y="507620"/>
                  </a:lnTo>
                  <a:lnTo>
                    <a:pt x="537354" y="472972"/>
                  </a:lnTo>
                  <a:lnTo>
                    <a:pt x="561537" y="434009"/>
                  </a:lnTo>
                  <a:lnTo>
                    <a:pt x="579568" y="391344"/>
                  </a:lnTo>
                  <a:lnTo>
                    <a:pt x="590836" y="345590"/>
                  </a:lnTo>
                  <a:lnTo>
                    <a:pt x="594728" y="297357"/>
                  </a:lnTo>
                  <a:lnTo>
                    <a:pt x="590836" y="249125"/>
                  </a:lnTo>
                  <a:lnTo>
                    <a:pt x="579568" y="203370"/>
                  </a:lnTo>
                  <a:lnTo>
                    <a:pt x="561537" y="160705"/>
                  </a:lnTo>
                  <a:lnTo>
                    <a:pt x="537354" y="121743"/>
                  </a:lnTo>
                  <a:lnTo>
                    <a:pt x="507633" y="87095"/>
                  </a:lnTo>
                  <a:lnTo>
                    <a:pt x="472985" y="57373"/>
                  </a:lnTo>
                  <a:lnTo>
                    <a:pt x="434022" y="33191"/>
                  </a:lnTo>
                  <a:lnTo>
                    <a:pt x="391357" y="15159"/>
                  </a:lnTo>
                  <a:lnTo>
                    <a:pt x="345602" y="3891"/>
                  </a:lnTo>
                  <a:lnTo>
                    <a:pt x="297370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709353" y="3850199"/>
              <a:ext cx="607060" cy="607060"/>
            </a:xfrm>
            <a:custGeom>
              <a:avLst/>
              <a:gdLst/>
              <a:ahLst/>
              <a:cxnLst/>
              <a:rect l="l" t="t" r="r" b="b"/>
              <a:pathLst>
                <a:path w="607059" h="607060">
                  <a:moveTo>
                    <a:pt x="303529" y="0"/>
                  </a:moveTo>
                  <a:lnTo>
                    <a:pt x="254294" y="3972"/>
                  </a:lnTo>
                  <a:lnTo>
                    <a:pt x="207589" y="15473"/>
                  </a:lnTo>
                  <a:lnTo>
                    <a:pt x="164038" y="33878"/>
                  </a:lnTo>
                  <a:lnTo>
                    <a:pt x="124266" y="58562"/>
                  </a:lnTo>
                  <a:lnTo>
                    <a:pt x="88899" y="88899"/>
                  </a:lnTo>
                  <a:lnTo>
                    <a:pt x="58562" y="124266"/>
                  </a:lnTo>
                  <a:lnTo>
                    <a:pt x="33878" y="164038"/>
                  </a:lnTo>
                  <a:lnTo>
                    <a:pt x="15473" y="207589"/>
                  </a:lnTo>
                  <a:lnTo>
                    <a:pt x="3972" y="254294"/>
                  </a:lnTo>
                  <a:lnTo>
                    <a:pt x="0" y="303529"/>
                  </a:lnTo>
                  <a:lnTo>
                    <a:pt x="3972" y="352765"/>
                  </a:lnTo>
                  <a:lnTo>
                    <a:pt x="15473" y="399470"/>
                  </a:lnTo>
                  <a:lnTo>
                    <a:pt x="33878" y="443021"/>
                  </a:lnTo>
                  <a:lnTo>
                    <a:pt x="58562" y="482793"/>
                  </a:lnTo>
                  <a:lnTo>
                    <a:pt x="88899" y="518159"/>
                  </a:lnTo>
                  <a:lnTo>
                    <a:pt x="124266" y="548497"/>
                  </a:lnTo>
                  <a:lnTo>
                    <a:pt x="164038" y="573181"/>
                  </a:lnTo>
                  <a:lnTo>
                    <a:pt x="207589" y="591586"/>
                  </a:lnTo>
                  <a:lnTo>
                    <a:pt x="254294" y="603087"/>
                  </a:lnTo>
                  <a:lnTo>
                    <a:pt x="303529" y="607059"/>
                  </a:lnTo>
                  <a:lnTo>
                    <a:pt x="352761" y="603087"/>
                  </a:lnTo>
                  <a:lnTo>
                    <a:pt x="386706" y="594728"/>
                  </a:lnTo>
                  <a:lnTo>
                    <a:pt x="303529" y="594728"/>
                  </a:lnTo>
                  <a:lnTo>
                    <a:pt x="256287" y="590912"/>
                  </a:lnTo>
                  <a:lnTo>
                    <a:pt x="211482" y="579878"/>
                  </a:lnTo>
                  <a:lnTo>
                    <a:pt x="169707" y="562223"/>
                  </a:lnTo>
                  <a:lnTo>
                    <a:pt x="131553" y="538543"/>
                  </a:lnTo>
                  <a:lnTo>
                    <a:pt x="97612" y="509435"/>
                  </a:lnTo>
                  <a:lnTo>
                    <a:pt x="68504" y="475498"/>
                  </a:lnTo>
                  <a:lnTo>
                    <a:pt x="44824" y="437346"/>
                  </a:lnTo>
                  <a:lnTo>
                    <a:pt x="27171" y="395571"/>
                  </a:lnTo>
                  <a:lnTo>
                    <a:pt x="16141" y="350768"/>
                  </a:lnTo>
                  <a:lnTo>
                    <a:pt x="12331" y="303529"/>
                  </a:lnTo>
                  <a:lnTo>
                    <a:pt x="16141" y="256291"/>
                  </a:lnTo>
                  <a:lnTo>
                    <a:pt x="27171" y="211488"/>
                  </a:lnTo>
                  <a:lnTo>
                    <a:pt x="44824" y="169713"/>
                  </a:lnTo>
                  <a:lnTo>
                    <a:pt x="68504" y="131561"/>
                  </a:lnTo>
                  <a:lnTo>
                    <a:pt x="97612" y="97624"/>
                  </a:lnTo>
                  <a:lnTo>
                    <a:pt x="131553" y="68515"/>
                  </a:lnTo>
                  <a:lnTo>
                    <a:pt x="169707" y="44833"/>
                  </a:lnTo>
                  <a:lnTo>
                    <a:pt x="211482" y="27175"/>
                  </a:lnTo>
                  <a:lnTo>
                    <a:pt x="256287" y="16142"/>
                  </a:lnTo>
                  <a:lnTo>
                    <a:pt x="303529" y="12331"/>
                  </a:lnTo>
                  <a:lnTo>
                    <a:pt x="386706" y="12331"/>
                  </a:lnTo>
                  <a:lnTo>
                    <a:pt x="352761" y="3972"/>
                  </a:lnTo>
                  <a:lnTo>
                    <a:pt x="303529" y="0"/>
                  </a:lnTo>
                  <a:close/>
                </a:path>
                <a:path w="607059" h="607060">
                  <a:moveTo>
                    <a:pt x="386706" y="12331"/>
                  </a:moveTo>
                  <a:lnTo>
                    <a:pt x="303529" y="12331"/>
                  </a:lnTo>
                  <a:lnTo>
                    <a:pt x="350768" y="16142"/>
                  </a:lnTo>
                  <a:lnTo>
                    <a:pt x="395571" y="27175"/>
                  </a:lnTo>
                  <a:lnTo>
                    <a:pt x="437346" y="44833"/>
                  </a:lnTo>
                  <a:lnTo>
                    <a:pt x="475498" y="68515"/>
                  </a:lnTo>
                  <a:lnTo>
                    <a:pt x="509435" y="97624"/>
                  </a:lnTo>
                  <a:lnTo>
                    <a:pt x="538542" y="131561"/>
                  </a:lnTo>
                  <a:lnTo>
                    <a:pt x="562222" y="169713"/>
                  </a:lnTo>
                  <a:lnTo>
                    <a:pt x="579875" y="211488"/>
                  </a:lnTo>
                  <a:lnTo>
                    <a:pt x="590906" y="256291"/>
                  </a:lnTo>
                  <a:lnTo>
                    <a:pt x="594715" y="303529"/>
                  </a:lnTo>
                  <a:lnTo>
                    <a:pt x="590906" y="350768"/>
                  </a:lnTo>
                  <a:lnTo>
                    <a:pt x="579875" y="395571"/>
                  </a:lnTo>
                  <a:lnTo>
                    <a:pt x="562222" y="437346"/>
                  </a:lnTo>
                  <a:lnTo>
                    <a:pt x="538542" y="475498"/>
                  </a:lnTo>
                  <a:lnTo>
                    <a:pt x="509435" y="509435"/>
                  </a:lnTo>
                  <a:lnTo>
                    <a:pt x="475498" y="538543"/>
                  </a:lnTo>
                  <a:lnTo>
                    <a:pt x="437346" y="562223"/>
                  </a:lnTo>
                  <a:lnTo>
                    <a:pt x="395571" y="579878"/>
                  </a:lnTo>
                  <a:lnTo>
                    <a:pt x="350768" y="590912"/>
                  </a:lnTo>
                  <a:lnTo>
                    <a:pt x="303529" y="594728"/>
                  </a:lnTo>
                  <a:lnTo>
                    <a:pt x="386706" y="594728"/>
                  </a:lnTo>
                  <a:lnTo>
                    <a:pt x="443013" y="573181"/>
                  </a:lnTo>
                  <a:lnTo>
                    <a:pt x="482783" y="548497"/>
                  </a:lnTo>
                  <a:lnTo>
                    <a:pt x="518150" y="518159"/>
                  </a:lnTo>
                  <a:lnTo>
                    <a:pt x="548488" y="482793"/>
                  </a:lnTo>
                  <a:lnTo>
                    <a:pt x="573173" y="443021"/>
                  </a:lnTo>
                  <a:lnTo>
                    <a:pt x="591580" y="399470"/>
                  </a:lnTo>
                  <a:lnTo>
                    <a:pt x="603084" y="352765"/>
                  </a:lnTo>
                  <a:lnTo>
                    <a:pt x="607059" y="303529"/>
                  </a:lnTo>
                  <a:lnTo>
                    <a:pt x="603084" y="254294"/>
                  </a:lnTo>
                  <a:lnTo>
                    <a:pt x="591580" y="207589"/>
                  </a:lnTo>
                  <a:lnTo>
                    <a:pt x="573173" y="164038"/>
                  </a:lnTo>
                  <a:lnTo>
                    <a:pt x="548488" y="124266"/>
                  </a:lnTo>
                  <a:lnTo>
                    <a:pt x="518150" y="88899"/>
                  </a:lnTo>
                  <a:lnTo>
                    <a:pt x="482783" y="58562"/>
                  </a:lnTo>
                  <a:lnTo>
                    <a:pt x="443013" y="33878"/>
                  </a:lnTo>
                  <a:lnTo>
                    <a:pt x="399464" y="15473"/>
                  </a:lnTo>
                  <a:lnTo>
                    <a:pt x="386706" y="123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15670" y="4070620"/>
              <a:ext cx="187858" cy="223405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7860282" y="4004065"/>
              <a:ext cx="310515" cy="99695"/>
            </a:xfrm>
            <a:custGeom>
              <a:avLst/>
              <a:gdLst/>
              <a:ahLst/>
              <a:cxnLst/>
              <a:rect l="l" t="t" r="r" b="b"/>
              <a:pathLst>
                <a:path w="310515" h="99695">
                  <a:moveTo>
                    <a:pt x="306082" y="0"/>
                  </a:moveTo>
                  <a:lnTo>
                    <a:pt x="0" y="83439"/>
                  </a:lnTo>
                  <a:lnTo>
                    <a:pt x="4279" y="99148"/>
                  </a:lnTo>
                  <a:lnTo>
                    <a:pt x="310375" y="15709"/>
                  </a:lnTo>
                  <a:lnTo>
                    <a:pt x="306082" y="0"/>
                  </a:lnTo>
                  <a:close/>
                </a:path>
              </a:pathLst>
            </a:custGeom>
            <a:solidFill>
              <a:srgbClr val="ACA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854834" y="3998997"/>
              <a:ext cx="321310" cy="109855"/>
            </a:xfrm>
            <a:custGeom>
              <a:avLst/>
              <a:gdLst/>
              <a:ahLst/>
              <a:cxnLst/>
              <a:rect l="l" t="t" r="r" b="b"/>
              <a:pathLst>
                <a:path w="321309" h="109854">
                  <a:moveTo>
                    <a:pt x="311505" y="0"/>
                  </a:moveTo>
                  <a:lnTo>
                    <a:pt x="1549" y="84493"/>
                  </a:lnTo>
                  <a:lnTo>
                    <a:pt x="0" y="87185"/>
                  </a:lnTo>
                  <a:lnTo>
                    <a:pt x="723" y="89789"/>
                  </a:lnTo>
                  <a:lnTo>
                    <a:pt x="4991" y="105511"/>
                  </a:lnTo>
                  <a:lnTo>
                    <a:pt x="5715" y="108115"/>
                  </a:lnTo>
                  <a:lnTo>
                    <a:pt x="8407" y="109664"/>
                  </a:lnTo>
                  <a:lnTo>
                    <a:pt x="50430" y="98209"/>
                  </a:lnTo>
                  <a:lnTo>
                    <a:pt x="13169" y="98209"/>
                  </a:lnTo>
                  <a:lnTo>
                    <a:pt x="11455" y="91948"/>
                  </a:lnTo>
                  <a:lnTo>
                    <a:pt x="308114" y="11074"/>
                  </a:lnTo>
                  <a:lnTo>
                    <a:pt x="318260" y="11074"/>
                  </a:lnTo>
                  <a:lnTo>
                    <a:pt x="315925" y="2527"/>
                  </a:lnTo>
                  <a:lnTo>
                    <a:pt x="315087" y="1447"/>
                  </a:lnTo>
                  <a:lnTo>
                    <a:pt x="312851" y="165"/>
                  </a:lnTo>
                  <a:lnTo>
                    <a:pt x="311505" y="0"/>
                  </a:lnTo>
                  <a:close/>
                </a:path>
                <a:path w="321309" h="109854">
                  <a:moveTo>
                    <a:pt x="309814" y="17337"/>
                  </a:moveTo>
                  <a:lnTo>
                    <a:pt x="13169" y="98209"/>
                  </a:lnTo>
                  <a:lnTo>
                    <a:pt x="50430" y="98209"/>
                  </a:lnTo>
                  <a:lnTo>
                    <a:pt x="318363" y="25171"/>
                  </a:lnTo>
                  <a:lnTo>
                    <a:pt x="319430" y="24333"/>
                  </a:lnTo>
                  <a:lnTo>
                    <a:pt x="320713" y="22085"/>
                  </a:lnTo>
                  <a:lnTo>
                    <a:pt x="311102" y="22085"/>
                  </a:lnTo>
                  <a:lnTo>
                    <a:pt x="309814" y="17337"/>
                  </a:lnTo>
                  <a:close/>
                </a:path>
                <a:path w="321309" h="109854">
                  <a:moveTo>
                    <a:pt x="314528" y="16052"/>
                  </a:moveTo>
                  <a:lnTo>
                    <a:pt x="309814" y="17337"/>
                  </a:lnTo>
                  <a:lnTo>
                    <a:pt x="311102" y="22085"/>
                  </a:lnTo>
                  <a:lnTo>
                    <a:pt x="315823" y="20777"/>
                  </a:lnTo>
                  <a:lnTo>
                    <a:pt x="314528" y="16052"/>
                  </a:lnTo>
                  <a:close/>
                </a:path>
                <a:path w="321309" h="109854">
                  <a:moveTo>
                    <a:pt x="320560" y="19494"/>
                  </a:moveTo>
                  <a:lnTo>
                    <a:pt x="311052" y="22085"/>
                  </a:lnTo>
                  <a:lnTo>
                    <a:pt x="320713" y="22085"/>
                  </a:lnTo>
                  <a:lnTo>
                    <a:pt x="320885" y="20777"/>
                  </a:lnTo>
                  <a:lnTo>
                    <a:pt x="320560" y="19494"/>
                  </a:lnTo>
                  <a:close/>
                </a:path>
                <a:path w="321309" h="109854">
                  <a:moveTo>
                    <a:pt x="319620" y="16052"/>
                  </a:moveTo>
                  <a:lnTo>
                    <a:pt x="314528" y="16052"/>
                  </a:lnTo>
                  <a:lnTo>
                    <a:pt x="315823" y="20777"/>
                  </a:lnTo>
                  <a:lnTo>
                    <a:pt x="320560" y="19494"/>
                  </a:lnTo>
                  <a:lnTo>
                    <a:pt x="319620" y="16052"/>
                  </a:lnTo>
                  <a:close/>
                </a:path>
                <a:path w="321309" h="109854">
                  <a:moveTo>
                    <a:pt x="318260" y="11074"/>
                  </a:moveTo>
                  <a:lnTo>
                    <a:pt x="308114" y="11074"/>
                  </a:lnTo>
                  <a:lnTo>
                    <a:pt x="309814" y="17337"/>
                  </a:lnTo>
                  <a:lnTo>
                    <a:pt x="314528" y="16052"/>
                  </a:lnTo>
                  <a:lnTo>
                    <a:pt x="319620" y="16052"/>
                  </a:lnTo>
                  <a:lnTo>
                    <a:pt x="318260" y="110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840992" y="4246308"/>
              <a:ext cx="51435" cy="43180"/>
            </a:xfrm>
            <a:custGeom>
              <a:avLst/>
              <a:gdLst/>
              <a:ahLst/>
              <a:cxnLst/>
              <a:rect l="l" t="t" r="r" b="b"/>
              <a:pathLst>
                <a:path w="51434" h="43179">
                  <a:moveTo>
                    <a:pt x="50990" y="0"/>
                  </a:moveTo>
                  <a:lnTo>
                    <a:pt x="0" y="0"/>
                  </a:lnTo>
                  <a:lnTo>
                    <a:pt x="0" y="42811"/>
                  </a:lnTo>
                  <a:lnTo>
                    <a:pt x="50990" y="42811"/>
                  </a:lnTo>
                  <a:lnTo>
                    <a:pt x="50990" y="0"/>
                  </a:lnTo>
                  <a:close/>
                </a:path>
              </a:pathLst>
            </a:custGeom>
            <a:solidFill>
              <a:srgbClr val="ACA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836090" y="4241422"/>
              <a:ext cx="60960" cy="52705"/>
            </a:xfrm>
            <a:custGeom>
              <a:avLst/>
              <a:gdLst/>
              <a:ahLst/>
              <a:cxnLst/>
              <a:rect l="l" t="t" r="r" b="b"/>
              <a:pathLst>
                <a:path w="60959" h="52704">
                  <a:moveTo>
                    <a:pt x="57175" y="0"/>
                  </a:moveTo>
                  <a:lnTo>
                    <a:pt x="3606" y="0"/>
                  </a:lnTo>
                  <a:lnTo>
                    <a:pt x="2349" y="520"/>
                  </a:lnTo>
                  <a:lnTo>
                    <a:pt x="520" y="2336"/>
                  </a:lnTo>
                  <a:lnTo>
                    <a:pt x="0" y="3606"/>
                  </a:lnTo>
                  <a:lnTo>
                    <a:pt x="0" y="48996"/>
                  </a:lnTo>
                  <a:lnTo>
                    <a:pt x="520" y="50253"/>
                  </a:lnTo>
                  <a:lnTo>
                    <a:pt x="2349" y="52082"/>
                  </a:lnTo>
                  <a:lnTo>
                    <a:pt x="3606" y="52603"/>
                  </a:lnTo>
                  <a:lnTo>
                    <a:pt x="57175" y="52603"/>
                  </a:lnTo>
                  <a:lnTo>
                    <a:pt x="58445" y="52082"/>
                  </a:lnTo>
                  <a:lnTo>
                    <a:pt x="60261" y="50253"/>
                  </a:lnTo>
                  <a:lnTo>
                    <a:pt x="60782" y="48996"/>
                  </a:lnTo>
                  <a:lnTo>
                    <a:pt x="60782" y="47701"/>
                  </a:lnTo>
                  <a:lnTo>
                    <a:pt x="50990" y="47701"/>
                  </a:lnTo>
                  <a:lnTo>
                    <a:pt x="50990" y="42799"/>
                  </a:lnTo>
                  <a:lnTo>
                    <a:pt x="9791" y="42799"/>
                  </a:lnTo>
                  <a:lnTo>
                    <a:pt x="9791" y="9791"/>
                  </a:lnTo>
                  <a:lnTo>
                    <a:pt x="60782" y="9791"/>
                  </a:lnTo>
                  <a:lnTo>
                    <a:pt x="60782" y="3606"/>
                  </a:lnTo>
                  <a:lnTo>
                    <a:pt x="60261" y="2336"/>
                  </a:lnTo>
                  <a:lnTo>
                    <a:pt x="58445" y="520"/>
                  </a:lnTo>
                  <a:lnTo>
                    <a:pt x="57175" y="0"/>
                  </a:lnTo>
                  <a:close/>
                </a:path>
                <a:path w="60959" h="52704">
                  <a:moveTo>
                    <a:pt x="60782" y="9791"/>
                  </a:moveTo>
                  <a:lnTo>
                    <a:pt x="50990" y="9791"/>
                  </a:lnTo>
                  <a:lnTo>
                    <a:pt x="50990" y="47701"/>
                  </a:lnTo>
                  <a:lnTo>
                    <a:pt x="55892" y="47701"/>
                  </a:lnTo>
                  <a:lnTo>
                    <a:pt x="55892" y="42799"/>
                  </a:lnTo>
                  <a:lnTo>
                    <a:pt x="60782" y="42799"/>
                  </a:lnTo>
                  <a:lnTo>
                    <a:pt x="60782" y="9791"/>
                  </a:lnTo>
                  <a:close/>
                </a:path>
                <a:path w="60959" h="52704">
                  <a:moveTo>
                    <a:pt x="60782" y="42799"/>
                  </a:moveTo>
                  <a:lnTo>
                    <a:pt x="55892" y="42799"/>
                  </a:lnTo>
                  <a:lnTo>
                    <a:pt x="55892" y="47701"/>
                  </a:lnTo>
                  <a:lnTo>
                    <a:pt x="60782" y="47701"/>
                  </a:lnTo>
                  <a:lnTo>
                    <a:pt x="60782" y="427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144532" y="4229067"/>
              <a:ext cx="39370" cy="66040"/>
            </a:xfrm>
            <a:custGeom>
              <a:avLst/>
              <a:gdLst/>
              <a:ahLst/>
              <a:cxnLst/>
              <a:rect l="l" t="t" r="r" b="b"/>
              <a:pathLst>
                <a:path w="39370" h="66039">
                  <a:moveTo>
                    <a:pt x="19418" y="0"/>
                  </a:moveTo>
                  <a:lnTo>
                    <a:pt x="11862" y="1524"/>
                  </a:lnTo>
                  <a:lnTo>
                    <a:pt x="5689" y="5683"/>
                  </a:lnTo>
                  <a:lnTo>
                    <a:pt x="1526" y="11851"/>
                  </a:lnTo>
                  <a:lnTo>
                    <a:pt x="0" y="19405"/>
                  </a:lnTo>
                  <a:lnTo>
                    <a:pt x="0" y="65735"/>
                  </a:lnTo>
                  <a:lnTo>
                    <a:pt x="38823" y="65735"/>
                  </a:lnTo>
                  <a:lnTo>
                    <a:pt x="38823" y="19405"/>
                  </a:lnTo>
                  <a:lnTo>
                    <a:pt x="37299" y="11851"/>
                  </a:lnTo>
                  <a:lnTo>
                    <a:pt x="33140" y="5683"/>
                  </a:lnTo>
                  <a:lnTo>
                    <a:pt x="26972" y="1524"/>
                  </a:lnTo>
                  <a:lnTo>
                    <a:pt x="19418" y="0"/>
                  </a:lnTo>
                  <a:close/>
                </a:path>
              </a:pathLst>
            </a:custGeom>
            <a:solidFill>
              <a:srgbClr val="ACA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139630" y="4224164"/>
              <a:ext cx="48895" cy="75565"/>
            </a:xfrm>
            <a:custGeom>
              <a:avLst/>
              <a:gdLst/>
              <a:ahLst/>
              <a:cxnLst/>
              <a:rect l="l" t="t" r="r" b="b"/>
              <a:pathLst>
                <a:path w="48895" h="75564">
                  <a:moveTo>
                    <a:pt x="24320" y="0"/>
                  </a:moveTo>
                  <a:lnTo>
                    <a:pt x="14851" y="1910"/>
                  </a:lnTo>
                  <a:lnTo>
                    <a:pt x="7121" y="7119"/>
                  </a:lnTo>
                  <a:lnTo>
                    <a:pt x="1910" y="14846"/>
                  </a:lnTo>
                  <a:lnTo>
                    <a:pt x="0" y="24307"/>
                  </a:lnTo>
                  <a:lnTo>
                    <a:pt x="0" y="71932"/>
                  </a:lnTo>
                  <a:lnTo>
                    <a:pt x="520" y="73190"/>
                  </a:lnTo>
                  <a:lnTo>
                    <a:pt x="2349" y="75018"/>
                  </a:lnTo>
                  <a:lnTo>
                    <a:pt x="3619" y="75539"/>
                  </a:lnTo>
                  <a:lnTo>
                    <a:pt x="45021" y="75539"/>
                  </a:lnTo>
                  <a:lnTo>
                    <a:pt x="46278" y="75018"/>
                  </a:lnTo>
                  <a:lnTo>
                    <a:pt x="48107" y="73190"/>
                  </a:lnTo>
                  <a:lnTo>
                    <a:pt x="48628" y="71932"/>
                  </a:lnTo>
                  <a:lnTo>
                    <a:pt x="48628" y="70637"/>
                  </a:lnTo>
                  <a:lnTo>
                    <a:pt x="38823" y="70637"/>
                  </a:lnTo>
                  <a:lnTo>
                    <a:pt x="38822" y="65735"/>
                  </a:lnTo>
                  <a:lnTo>
                    <a:pt x="9804" y="65735"/>
                  </a:lnTo>
                  <a:lnTo>
                    <a:pt x="9817" y="16294"/>
                  </a:lnTo>
                  <a:lnTo>
                    <a:pt x="16306" y="9817"/>
                  </a:lnTo>
                  <a:lnTo>
                    <a:pt x="43321" y="9817"/>
                  </a:lnTo>
                  <a:lnTo>
                    <a:pt x="41503" y="7119"/>
                  </a:lnTo>
                  <a:lnTo>
                    <a:pt x="33780" y="1910"/>
                  </a:lnTo>
                  <a:lnTo>
                    <a:pt x="24320" y="0"/>
                  </a:lnTo>
                  <a:close/>
                </a:path>
                <a:path w="48895" h="75564">
                  <a:moveTo>
                    <a:pt x="43321" y="9817"/>
                  </a:moveTo>
                  <a:lnTo>
                    <a:pt x="32334" y="9817"/>
                  </a:lnTo>
                  <a:lnTo>
                    <a:pt x="38811" y="16294"/>
                  </a:lnTo>
                  <a:lnTo>
                    <a:pt x="38823" y="70637"/>
                  </a:lnTo>
                  <a:lnTo>
                    <a:pt x="43726" y="70637"/>
                  </a:lnTo>
                  <a:lnTo>
                    <a:pt x="43726" y="65735"/>
                  </a:lnTo>
                  <a:lnTo>
                    <a:pt x="48628" y="65735"/>
                  </a:lnTo>
                  <a:lnTo>
                    <a:pt x="48628" y="24307"/>
                  </a:lnTo>
                  <a:lnTo>
                    <a:pt x="46712" y="14846"/>
                  </a:lnTo>
                  <a:lnTo>
                    <a:pt x="43321" y="9817"/>
                  </a:lnTo>
                  <a:close/>
                </a:path>
                <a:path w="48895" h="75564">
                  <a:moveTo>
                    <a:pt x="48628" y="65735"/>
                  </a:moveTo>
                  <a:lnTo>
                    <a:pt x="43726" y="65735"/>
                  </a:lnTo>
                  <a:lnTo>
                    <a:pt x="43726" y="70637"/>
                  </a:lnTo>
                  <a:lnTo>
                    <a:pt x="48628" y="70637"/>
                  </a:lnTo>
                  <a:lnTo>
                    <a:pt x="48628" y="657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163948" y="4056585"/>
              <a:ext cx="0" cy="172720"/>
            </a:xfrm>
            <a:custGeom>
              <a:avLst/>
              <a:gdLst/>
              <a:ahLst/>
              <a:cxnLst/>
              <a:rect l="l" t="t" r="r" b="b"/>
              <a:pathLst>
                <a:path h="172720">
                  <a:moveTo>
                    <a:pt x="0" y="0"/>
                  </a:moveTo>
                  <a:lnTo>
                    <a:pt x="0" y="172478"/>
                  </a:lnTo>
                </a:path>
              </a:pathLst>
            </a:custGeom>
            <a:solidFill>
              <a:srgbClr val="DAE4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159045" y="4051683"/>
              <a:ext cx="10160" cy="182880"/>
            </a:xfrm>
            <a:custGeom>
              <a:avLst/>
              <a:gdLst/>
              <a:ahLst/>
              <a:cxnLst/>
              <a:rect l="l" t="t" r="r" b="b"/>
              <a:pathLst>
                <a:path w="10159" h="182879">
                  <a:moveTo>
                    <a:pt x="7607" y="0"/>
                  </a:moveTo>
                  <a:lnTo>
                    <a:pt x="2197" y="0"/>
                  </a:lnTo>
                  <a:lnTo>
                    <a:pt x="0" y="2197"/>
                  </a:lnTo>
                  <a:lnTo>
                    <a:pt x="0" y="4902"/>
                  </a:lnTo>
                  <a:lnTo>
                    <a:pt x="0" y="180086"/>
                  </a:lnTo>
                  <a:lnTo>
                    <a:pt x="2197" y="182283"/>
                  </a:lnTo>
                  <a:lnTo>
                    <a:pt x="7607" y="182283"/>
                  </a:lnTo>
                  <a:lnTo>
                    <a:pt x="9791" y="180086"/>
                  </a:lnTo>
                  <a:lnTo>
                    <a:pt x="9791" y="2197"/>
                  </a:lnTo>
                  <a:lnTo>
                    <a:pt x="76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866482" y="4103221"/>
              <a:ext cx="0" cy="137160"/>
            </a:xfrm>
            <a:custGeom>
              <a:avLst/>
              <a:gdLst/>
              <a:ahLst/>
              <a:cxnLst/>
              <a:rect l="l" t="t" r="r" b="b"/>
              <a:pathLst>
                <a:path h="137160">
                  <a:moveTo>
                    <a:pt x="0" y="0"/>
                  </a:moveTo>
                  <a:lnTo>
                    <a:pt x="0" y="136969"/>
                  </a:lnTo>
                </a:path>
              </a:pathLst>
            </a:custGeom>
            <a:solidFill>
              <a:srgbClr val="DAE4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861582" y="4098319"/>
              <a:ext cx="10160" cy="147320"/>
            </a:xfrm>
            <a:custGeom>
              <a:avLst/>
              <a:gdLst/>
              <a:ahLst/>
              <a:cxnLst/>
              <a:rect l="l" t="t" r="r" b="b"/>
              <a:pathLst>
                <a:path w="10159" h="147320">
                  <a:moveTo>
                    <a:pt x="7607" y="0"/>
                  </a:moveTo>
                  <a:lnTo>
                    <a:pt x="2197" y="0"/>
                  </a:lnTo>
                  <a:lnTo>
                    <a:pt x="0" y="2197"/>
                  </a:lnTo>
                  <a:lnTo>
                    <a:pt x="0" y="144576"/>
                  </a:lnTo>
                  <a:lnTo>
                    <a:pt x="2197" y="146773"/>
                  </a:lnTo>
                  <a:lnTo>
                    <a:pt x="7607" y="146773"/>
                  </a:lnTo>
                  <a:lnTo>
                    <a:pt x="9804" y="144576"/>
                  </a:lnTo>
                  <a:lnTo>
                    <a:pt x="9804" y="141871"/>
                  </a:lnTo>
                  <a:lnTo>
                    <a:pt x="9804" y="2197"/>
                  </a:lnTo>
                  <a:lnTo>
                    <a:pt x="76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972586" y="4013348"/>
              <a:ext cx="75768" cy="75768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8122942" y="3955217"/>
              <a:ext cx="60960" cy="121920"/>
            </a:xfrm>
            <a:custGeom>
              <a:avLst/>
              <a:gdLst/>
              <a:ahLst/>
              <a:cxnLst/>
              <a:rect l="l" t="t" r="r" b="b"/>
              <a:pathLst>
                <a:path w="60959" h="121920">
                  <a:moveTo>
                    <a:pt x="29527" y="0"/>
                  </a:moveTo>
                  <a:lnTo>
                    <a:pt x="0" y="8051"/>
                  </a:lnTo>
                  <a:lnTo>
                    <a:pt x="5435" y="56286"/>
                  </a:lnTo>
                  <a:lnTo>
                    <a:pt x="9829" y="72402"/>
                  </a:lnTo>
                  <a:lnTo>
                    <a:pt x="30987" y="121754"/>
                  </a:lnTo>
                  <a:lnTo>
                    <a:pt x="60528" y="113703"/>
                  </a:lnTo>
                  <a:lnTo>
                    <a:pt x="53720" y="60439"/>
                  </a:lnTo>
                  <a:lnTo>
                    <a:pt x="48907" y="42786"/>
                  </a:lnTo>
                  <a:lnTo>
                    <a:pt x="29527" y="0"/>
                  </a:lnTo>
                  <a:close/>
                </a:path>
              </a:pathLst>
            </a:custGeom>
            <a:solidFill>
              <a:srgbClr val="ACA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790523" y="3949865"/>
              <a:ext cx="450215" cy="352425"/>
            </a:xfrm>
            <a:custGeom>
              <a:avLst/>
              <a:gdLst/>
              <a:ahLst/>
              <a:cxnLst/>
              <a:rect l="l" t="t" r="r" b="b"/>
              <a:pathLst>
                <a:path w="450215" h="352425">
                  <a:moveTo>
                    <a:pt x="398106" y="120865"/>
                  </a:moveTo>
                  <a:lnTo>
                    <a:pt x="397967" y="119684"/>
                  </a:lnTo>
                  <a:lnTo>
                    <a:pt x="397878" y="119062"/>
                  </a:lnTo>
                  <a:lnTo>
                    <a:pt x="397802" y="118440"/>
                  </a:lnTo>
                  <a:lnTo>
                    <a:pt x="397281" y="114338"/>
                  </a:lnTo>
                  <a:lnTo>
                    <a:pt x="390982" y="65176"/>
                  </a:lnTo>
                  <a:lnTo>
                    <a:pt x="390855" y="64516"/>
                  </a:lnTo>
                  <a:lnTo>
                    <a:pt x="388086" y="54368"/>
                  </a:lnTo>
                  <a:lnTo>
                    <a:pt x="388086" y="119684"/>
                  </a:lnTo>
                  <a:lnTo>
                    <a:pt x="387553" y="115455"/>
                  </a:lnTo>
                  <a:lnTo>
                    <a:pt x="366229" y="121272"/>
                  </a:lnTo>
                  <a:lnTo>
                    <a:pt x="346875" y="76149"/>
                  </a:lnTo>
                  <a:lnTo>
                    <a:pt x="342671" y="60731"/>
                  </a:lnTo>
                  <a:lnTo>
                    <a:pt x="337743" y="17030"/>
                  </a:lnTo>
                  <a:lnTo>
                    <a:pt x="359194" y="11188"/>
                  </a:lnTo>
                  <a:lnTo>
                    <a:pt x="376694" y="49809"/>
                  </a:lnTo>
                  <a:lnTo>
                    <a:pt x="387553" y="115455"/>
                  </a:lnTo>
                  <a:lnTo>
                    <a:pt x="388010" y="119062"/>
                  </a:lnTo>
                  <a:lnTo>
                    <a:pt x="388086" y="119684"/>
                  </a:lnTo>
                  <a:lnTo>
                    <a:pt x="388086" y="54368"/>
                  </a:lnTo>
                  <a:lnTo>
                    <a:pt x="369976" y="11188"/>
                  </a:lnTo>
                  <a:lnTo>
                    <a:pt x="362978" y="0"/>
                  </a:lnTo>
                  <a:lnTo>
                    <a:pt x="328790" y="9321"/>
                  </a:lnTo>
                  <a:lnTo>
                    <a:pt x="327266" y="11569"/>
                  </a:lnTo>
                  <a:lnTo>
                    <a:pt x="332981" y="62204"/>
                  </a:lnTo>
                  <a:lnTo>
                    <a:pt x="359854" y="131292"/>
                  </a:lnTo>
                  <a:lnTo>
                    <a:pt x="362343" y="132486"/>
                  </a:lnTo>
                  <a:lnTo>
                    <a:pt x="396582" y="123151"/>
                  </a:lnTo>
                  <a:lnTo>
                    <a:pt x="397840" y="121272"/>
                  </a:lnTo>
                  <a:lnTo>
                    <a:pt x="398106" y="120865"/>
                  </a:lnTo>
                  <a:close/>
                </a:path>
                <a:path w="450215" h="352425">
                  <a:moveTo>
                    <a:pt x="449872" y="341071"/>
                  </a:moveTo>
                  <a:lnTo>
                    <a:pt x="446747" y="337947"/>
                  </a:lnTo>
                  <a:lnTo>
                    <a:pt x="3149" y="337947"/>
                  </a:lnTo>
                  <a:lnTo>
                    <a:pt x="0" y="341071"/>
                  </a:lnTo>
                  <a:lnTo>
                    <a:pt x="0" y="348805"/>
                  </a:lnTo>
                  <a:lnTo>
                    <a:pt x="3149" y="351942"/>
                  </a:lnTo>
                  <a:lnTo>
                    <a:pt x="7010" y="351942"/>
                  </a:lnTo>
                  <a:lnTo>
                    <a:pt x="446747" y="351942"/>
                  </a:lnTo>
                  <a:lnTo>
                    <a:pt x="449872" y="348805"/>
                  </a:lnTo>
                  <a:lnTo>
                    <a:pt x="449872" y="3410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8534939" y="5223092"/>
            <a:ext cx="249554" cy="2298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350" spc="-25" dirty="0">
                <a:solidFill>
                  <a:srgbClr val="FFFFFF"/>
                </a:solidFill>
                <a:latin typeface="TT Supermolot Bold"/>
                <a:cs typeface="TT Supermolot Bold"/>
              </a:rPr>
              <a:t>H</a:t>
            </a:r>
            <a:r>
              <a:rPr sz="2025" spc="-37" baseline="-26748" dirty="0">
                <a:solidFill>
                  <a:srgbClr val="FFFFFF"/>
                </a:solidFill>
                <a:latin typeface="TT Supermolot Bold"/>
                <a:cs typeface="TT Supermolot Bold"/>
              </a:rPr>
              <a:t>²</a:t>
            </a:r>
            <a:endParaRPr sz="2025" baseline="-26748">
              <a:latin typeface="TT Supermolot Bold"/>
              <a:cs typeface="TT Supermolot Bold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9526257" y="5498433"/>
            <a:ext cx="178435" cy="0"/>
          </a:xfrm>
          <a:custGeom>
            <a:avLst/>
            <a:gdLst/>
            <a:ahLst/>
            <a:cxnLst/>
            <a:rect l="l" t="t" r="r" b="b"/>
            <a:pathLst>
              <a:path w="178434">
                <a:moveTo>
                  <a:pt x="0" y="0"/>
                </a:moveTo>
                <a:lnTo>
                  <a:pt x="178206" y="0"/>
                </a:lnTo>
              </a:path>
            </a:pathLst>
          </a:custGeom>
          <a:ln w="16192">
            <a:solidFill>
              <a:srgbClr val="F4EB15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199073" y="4941252"/>
            <a:ext cx="343535" cy="296545"/>
          </a:xfrm>
          <a:custGeom>
            <a:avLst/>
            <a:gdLst/>
            <a:ahLst/>
            <a:cxnLst/>
            <a:rect l="l" t="t" r="r" b="b"/>
            <a:pathLst>
              <a:path w="343534" h="296545">
                <a:moveTo>
                  <a:pt x="10528" y="0"/>
                </a:moveTo>
                <a:lnTo>
                  <a:pt x="0" y="12319"/>
                </a:lnTo>
                <a:lnTo>
                  <a:pt x="12319" y="22847"/>
                </a:lnTo>
                <a:lnTo>
                  <a:pt x="22834" y="10528"/>
                </a:lnTo>
                <a:lnTo>
                  <a:pt x="10528" y="0"/>
                </a:lnTo>
                <a:close/>
              </a:path>
              <a:path w="343534" h="296545">
                <a:moveTo>
                  <a:pt x="35153" y="21043"/>
                </a:moveTo>
                <a:lnTo>
                  <a:pt x="24625" y="33362"/>
                </a:lnTo>
                <a:lnTo>
                  <a:pt x="36957" y="43891"/>
                </a:lnTo>
                <a:lnTo>
                  <a:pt x="47472" y="31572"/>
                </a:lnTo>
                <a:lnTo>
                  <a:pt x="35153" y="21043"/>
                </a:lnTo>
                <a:close/>
              </a:path>
              <a:path w="343534" h="296545">
                <a:moveTo>
                  <a:pt x="59791" y="42100"/>
                </a:moveTo>
                <a:lnTo>
                  <a:pt x="49263" y="54419"/>
                </a:lnTo>
                <a:lnTo>
                  <a:pt x="61582" y="64935"/>
                </a:lnTo>
                <a:lnTo>
                  <a:pt x="72097" y="52616"/>
                </a:lnTo>
                <a:lnTo>
                  <a:pt x="59791" y="42100"/>
                </a:lnTo>
                <a:close/>
              </a:path>
              <a:path w="343534" h="296545">
                <a:moveTo>
                  <a:pt x="84416" y="63131"/>
                </a:moveTo>
                <a:lnTo>
                  <a:pt x="73888" y="75463"/>
                </a:lnTo>
                <a:lnTo>
                  <a:pt x="86220" y="85991"/>
                </a:lnTo>
                <a:lnTo>
                  <a:pt x="96748" y="73660"/>
                </a:lnTo>
                <a:lnTo>
                  <a:pt x="84416" y="63131"/>
                </a:lnTo>
                <a:close/>
              </a:path>
              <a:path w="343534" h="296545">
                <a:moveTo>
                  <a:pt x="109054" y="84188"/>
                </a:moveTo>
                <a:lnTo>
                  <a:pt x="98526" y="96507"/>
                </a:lnTo>
                <a:lnTo>
                  <a:pt x="110845" y="107022"/>
                </a:lnTo>
                <a:lnTo>
                  <a:pt x="121373" y="94703"/>
                </a:lnTo>
                <a:lnTo>
                  <a:pt x="109054" y="84188"/>
                </a:lnTo>
                <a:close/>
              </a:path>
              <a:path w="343534" h="296545">
                <a:moveTo>
                  <a:pt x="133680" y="105232"/>
                </a:moveTo>
                <a:lnTo>
                  <a:pt x="123164" y="117551"/>
                </a:lnTo>
                <a:lnTo>
                  <a:pt x="135483" y="128066"/>
                </a:lnTo>
                <a:lnTo>
                  <a:pt x="146011" y="115760"/>
                </a:lnTo>
                <a:lnTo>
                  <a:pt x="133680" y="105232"/>
                </a:lnTo>
                <a:close/>
              </a:path>
              <a:path w="343534" h="296545">
                <a:moveTo>
                  <a:pt x="158318" y="126288"/>
                </a:moveTo>
                <a:lnTo>
                  <a:pt x="147802" y="138595"/>
                </a:lnTo>
                <a:lnTo>
                  <a:pt x="160108" y="149123"/>
                </a:lnTo>
                <a:lnTo>
                  <a:pt x="170637" y="136804"/>
                </a:lnTo>
                <a:lnTo>
                  <a:pt x="158318" y="126288"/>
                </a:lnTo>
                <a:close/>
              </a:path>
              <a:path w="343534" h="296545">
                <a:moveTo>
                  <a:pt x="182956" y="147332"/>
                </a:moveTo>
                <a:lnTo>
                  <a:pt x="172427" y="159639"/>
                </a:lnTo>
                <a:lnTo>
                  <a:pt x="184746" y="170167"/>
                </a:lnTo>
                <a:lnTo>
                  <a:pt x="195275" y="157861"/>
                </a:lnTo>
                <a:lnTo>
                  <a:pt x="182956" y="147332"/>
                </a:lnTo>
                <a:close/>
              </a:path>
              <a:path w="343534" h="296545">
                <a:moveTo>
                  <a:pt x="207594" y="168376"/>
                </a:moveTo>
                <a:lnTo>
                  <a:pt x="197065" y="180695"/>
                </a:lnTo>
                <a:lnTo>
                  <a:pt x="209384" y="191211"/>
                </a:lnTo>
                <a:lnTo>
                  <a:pt x="219900" y="178904"/>
                </a:lnTo>
                <a:lnTo>
                  <a:pt x="207594" y="168376"/>
                </a:lnTo>
                <a:close/>
              </a:path>
              <a:path w="343534" h="296545">
                <a:moveTo>
                  <a:pt x="232219" y="189433"/>
                </a:moveTo>
                <a:lnTo>
                  <a:pt x="221691" y="201739"/>
                </a:lnTo>
                <a:lnTo>
                  <a:pt x="234022" y="212267"/>
                </a:lnTo>
                <a:lnTo>
                  <a:pt x="244538" y="199948"/>
                </a:lnTo>
                <a:lnTo>
                  <a:pt x="232219" y="189433"/>
                </a:lnTo>
                <a:close/>
              </a:path>
              <a:path w="343534" h="296545">
                <a:moveTo>
                  <a:pt x="256857" y="210477"/>
                </a:moveTo>
                <a:lnTo>
                  <a:pt x="246329" y="222796"/>
                </a:lnTo>
                <a:lnTo>
                  <a:pt x="258648" y="233311"/>
                </a:lnTo>
                <a:lnTo>
                  <a:pt x="269163" y="220992"/>
                </a:lnTo>
                <a:lnTo>
                  <a:pt x="256857" y="210477"/>
                </a:lnTo>
                <a:close/>
              </a:path>
              <a:path w="343534" h="296545">
                <a:moveTo>
                  <a:pt x="281482" y="231508"/>
                </a:moveTo>
                <a:lnTo>
                  <a:pt x="270954" y="243840"/>
                </a:lnTo>
                <a:lnTo>
                  <a:pt x="283286" y="254368"/>
                </a:lnTo>
                <a:lnTo>
                  <a:pt x="293814" y="242036"/>
                </a:lnTo>
                <a:lnTo>
                  <a:pt x="281482" y="231508"/>
                </a:lnTo>
                <a:close/>
              </a:path>
              <a:path w="343534" h="296545">
                <a:moveTo>
                  <a:pt x="306120" y="252564"/>
                </a:moveTo>
                <a:lnTo>
                  <a:pt x="295592" y="264871"/>
                </a:lnTo>
                <a:lnTo>
                  <a:pt x="307911" y="275399"/>
                </a:lnTo>
                <a:lnTo>
                  <a:pt x="318439" y="263080"/>
                </a:lnTo>
                <a:lnTo>
                  <a:pt x="306120" y="252564"/>
                </a:lnTo>
                <a:close/>
              </a:path>
              <a:path w="343534" h="296545">
                <a:moveTo>
                  <a:pt x="330746" y="273608"/>
                </a:moveTo>
                <a:lnTo>
                  <a:pt x="320230" y="285927"/>
                </a:lnTo>
                <a:lnTo>
                  <a:pt x="332549" y="296443"/>
                </a:lnTo>
                <a:lnTo>
                  <a:pt x="343065" y="284137"/>
                </a:lnTo>
                <a:lnTo>
                  <a:pt x="330746" y="273608"/>
                </a:lnTo>
                <a:close/>
              </a:path>
            </a:pathLst>
          </a:custGeom>
          <a:solidFill>
            <a:srgbClr val="2F8F8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6" name="object 66"/>
          <p:cNvGrpSpPr/>
          <p:nvPr/>
        </p:nvGrpSpPr>
        <p:grpSpPr>
          <a:xfrm>
            <a:off x="7367332" y="6015892"/>
            <a:ext cx="607060" cy="607060"/>
            <a:chOff x="7367332" y="6015892"/>
            <a:chExt cx="607060" cy="607060"/>
          </a:xfrm>
        </p:grpSpPr>
        <p:sp>
          <p:nvSpPr>
            <p:cNvPr id="67" name="object 67"/>
            <p:cNvSpPr/>
            <p:nvPr/>
          </p:nvSpPr>
          <p:spPr>
            <a:xfrm>
              <a:off x="7373504" y="6022064"/>
              <a:ext cx="594995" cy="594995"/>
            </a:xfrm>
            <a:custGeom>
              <a:avLst/>
              <a:gdLst/>
              <a:ahLst/>
              <a:cxnLst/>
              <a:rect l="l" t="t" r="r" b="b"/>
              <a:pathLst>
                <a:path w="594995" h="594995">
                  <a:moveTo>
                    <a:pt x="297370" y="0"/>
                  </a:moveTo>
                  <a:lnTo>
                    <a:pt x="249134" y="3891"/>
                  </a:lnTo>
                  <a:lnTo>
                    <a:pt x="203377" y="15158"/>
                  </a:lnTo>
                  <a:lnTo>
                    <a:pt x="160710" y="33188"/>
                  </a:lnTo>
                  <a:lnTo>
                    <a:pt x="121745" y="57369"/>
                  </a:lnTo>
                  <a:lnTo>
                    <a:pt x="87096" y="87090"/>
                  </a:lnTo>
                  <a:lnTo>
                    <a:pt x="57374" y="121737"/>
                  </a:lnTo>
                  <a:lnTo>
                    <a:pt x="33191" y="160700"/>
                  </a:lnTo>
                  <a:lnTo>
                    <a:pt x="15159" y="203365"/>
                  </a:lnTo>
                  <a:lnTo>
                    <a:pt x="3891" y="249122"/>
                  </a:lnTo>
                  <a:lnTo>
                    <a:pt x="0" y="297357"/>
                  </a:lnTo>
                  <a:lnTo>
                    <a:pt x="3891" y="345590"/>
                  </a:lnTo>
                  <a:lnTo>
                    <a:pt x="15159" y="391344"/>
                  </a:lnTo>
                  <a:lnTo>
                    <a:pt x="33191" y="434009"/>
                  </a:lnTo>
                  <a:lnTo>
                    <a:pt x="57374" y="472972"/>
                  </a:lnTo>
                  <a:lnTo>
                    <a:pt x="87096" y="507620"/>
                  </a:lnTo>
                  <a:lnTo>
                    <a:pt x="121745" y="537342"/>
                  </a:lnTo>
                  <a:lnTo>
                    <a:pt x="160710" y="561524"/>
                  </a:lnTo>
                  <a:lnTo>
                    <a:pt x="203377" y="579555"/>
                  </a:lnTo>
                  <a:lnTo>
                    <a:pt x="249134" y="590823"/>
                  </a:lnTo>
                  <a:lnTo>
                    <a:pt x="297370" y="594715"/>
                  </a:lnTo>
                  <a:lnTo>
                    <a:pt x="345602" y="590823"/>
                  </a:lnTo>
                  <a:lnTo>
                    <a:pt x="391357" y="579555"/>
                  </a:lnTo>
                  <a:lnTo>
                    <a:pt x="434022" y="561524"/>
                  </a:lnTo>
                  <a:lnTo>
                    <a:pt x="472985" y="537342"/>
                  </a:lnTo>
                  <a:lnTo>
                    <a:pt x="507633" y="507620"/>
                  </a:lnTo>
                  <a:lnTo>
                    <a:pt x="537354" y="472972"/>
                  </a:lnTo>
                  <a:lnTo>
                    <a:pt x="561537" y="434009"/>
                  </a:lnTo>
                  <a:lnTo>
                    <a:pt x="579568" y="391344"/>
                  </a:lnTo>
                  <a:lnTo>
                    <a:pt x="590836" y="345590"/>
                  </a:lnTo>
                  <a:lnTo>
                    <a:pt x="594728" y="297357"/>
                  </a:lnTo>
                  <a:lnTo>
                    <a:pt x="590836" y="249122"/>
                  </a:lnTo>
                  <a:lnTo>
                    <a:pt x="579568" y="203365"/>
                  </a:lnTo>
                  <a:lnTo>
                    <a:pt x="561537" y="160700"/>
                  </a:lnTo>
                  <a:lnTo>
                    <a:pt x="537354" y="121737"/>
                  </a:lnTo>
                  <a:lnTo>
                    <a:pt x="507633" y="87090"/>
                  </a:lnTo>
                  <a:lnTo>
                    <a:pt x="472985" y="57369"/>
                  </a:lnTo>
                  <a:lnTo>
                    <a:pt x="434022" y="33188"/>
                  </a:lnTo>
                  <a:lnTo>
                    <a:pt x="391357" y="15158"/>
                  </a:lnTo>
                  <a:lnTo>
                    <a:pt x="345602" y="3891"/>
                  </a:lnTo>
                  <a:lnTo>
                    <a:pt x="297370" y="0"/>
                  </a:lnTo>
                  <a:close/>
                </a:path>
              </a:pathLst>
            </a:custGeom>
            <a:solidFill>
              <a:srgbClr val="C8DD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367321" y="6015900"/>
              <a:ext cx="607060" cy="607060"/>
            </a:xfrm>
            <a:custGeom>
              <a:avLst/>
              <a:gdLst/>
              <a:ahLst/>
              <a:cxnLst/>
              <a:rect l="l" t="t" r="r" b="b"/>
              <a:pathLst>
                <a:path w="607059" h="607059">
                  <a:moveTo>
                    <a:pt x="607060" y="303530"/>
                  </a:moveTo>
                  <a:lnTo>
                    <a:pt x="603097" y="254292"/>
                  </a:lnTo>
                  <a:lnTo>
                    <a:pt x="594728" y="220319"/>
                  </a:lnTo>
                  <a:lnTo>
                    <a:pt x="594728" y="303530"/>
                  </a:lnTo>
                  <a:lnTo>
                    <a:pt x="590918" y="350761"/>
                  </a:lnTo>
                  <a:lnTo>
                    <a:pt x="579894" y="395566"/>
                  </a:lnTo>
                  <a:lnTo>
                    <a:pt x="562241" y="437337"/>
                  </a:lnTo>
                  <a:lnTo>
                    <a:pt x="538556" y="475500"/>
                  </a:lnTo>
                  <a:lnTo>
                    <a:pt x="509435" y="509435"/>
                  </a:lnTo>
                  <a:lnTo>
                    <a:pt x="475500" y="538543"/>
                  </a:lnTo>
                  <a:lnTo>
                    <a:pt x="437349" y="562216"/>
                  </a:lnTo>
                  <a:lnTo>
                    <a:pt x="395579" y="579869"/>
                  </a:lnTo>
                  <a:lnTo>
                    <a:pt x="350786" y="590905"/>
                  </a:lnTo>
                  <a:lnTo>
                    <a:pt x="329260" y="592645"/>
                  </a:lnTo>
                  <a:lnTo>
                    <a:pt x="325780" y="515581"/>
                  </a:lnTo>
                  <a:lnTo>
                    <a:pt x="325564" y="510882"/>
                  </a:lnTo>
                  <a:lnTo>
                    <a:pt x="322465" y="507949"/>
                  </a:lnTo>
                  <a:lnTo>
                    <a:pt x="322465" y="507390"/>
                  </a:lnTo>
                  <a:lnTo>
                    <a:pt x="321170" y="450176"/>
                  </a:lnTo>
                  <a:lnTo>
                    <a:pt x="321170" y="593293"/>
                  </a:lnTo>
                  <a:lnTo>
                    <a:pt x="303542" y="594715"/>
                  </a:lnTo>
                  <a:lnTo>
                    <a:pt x="288937" y="593547"/>
                  </a:lnTo>
                  <a:lnTo>
                    <a:pt x="290703" y="554228"/>
                  </a:lnTo>
                  <a:lnTo>
                    <a:pt x="292061" y="554228"/>
                  </a:lnTo>
                  <a:lnTo>
                    <a:pt x="313994" y="554228"/>
                  </a:lnTo>
                  <a:lnTo>
                    <a:pt x="315810" y="552411"/>
                  </a:lnTo>
                  <a:lnTo>
                    <a:pt x="315810" y="547941"/>
                  </a:lnTo>
                  <a:lnTo>
                    <a:pt x="313994" y="546125"/>
                  </a:lnTo>
                  <a:lnTo>
                    <a:pt x="291071" y="546125"/>
                  </a:lnTo>
                  <a:lnTo>
                    <a:pt x="291236" y="542594"/>
                  </a:lnTo>
                  <a:lnTo>
                    <a:pt x="292061" y="542594"/>
                  </a:lnTo>
                  <a:lnTo>
                    <a:pt x="313994" y="542594"/>
                  </a:lnTo>
                  <a:lnTo>
                    <a:pt x="315810" y="540778"/>
                  </a:lnTo>
                  <a:lnTo>
                    <a:pt x="315810" y="536308"/>
                  </a:lnTo>
                  <a:lnTo>
                    <a:pt x="313994" y="534492"/>
                  </a:lnTo>
                  <a:lnTo>
                    <a:pt x="291604" y="534492"/>
                  </a:lnTo>
                  <a:lnTo>
                    <a:pt x="291769" y="530974"/>
                  </a:lnTo>
                  <a:lnTo>
                    <a:pt x="292061" y="530974"/>
                  </a:lnTo>
                  <a:lnTo>
                    <a:pt x="313994" y="530974"/>
                  </a:lnTo>
                  <a:lnTo>
                    <a:pt x="315810" y="529170"/>
                  </a:lnTo>
                  <a:lnTo>
                    <a:pt x="315810" y="524687"/>
                  </a:lnTo>
                  <a:lnTo>
                    <a:pt x="313994" y="522884"/>
                  </a:lnTo>
                  <a:lnTo>
                    <a:pt x="292125" y="522884"/>
                  </a:lnTo>
                  <a:lnTo>
                    <a:pt x="292468" y="515581"/>
                  </a:lnTo>
                  <a:lnTo>
                    <a:pt x="317665" y="515581"/>
                  </a:lnTo>
                  <a:lnTo>
                    <a:pt x="321170" y="593293"/>
                  </a:lnTo>
                  <a:lnTo>
                    <a:pt x="321170" y="450176"/>
                  </a:lnTo>
                  <a:lnTo>
                    <a:pt x="319417" y="372745"/>
                  </a:lnTo>
                  <a:lnTo>
                    <a:pt x="320382" y="372694"/>
                  </a:lnTo>
                  <a:lnTo>
                    <a:pt x="332917" y="370941"/>
                  </a:lnTo>
                  <a:lnTo>
                    <a:pt x="345313" y="367982"/>
                  </a:lnTo>
                  <a:lnTo>
                    <a:pt x="359562" y="362966"/>
                  </a:lnTo>
                  <a:lnTo>
                    <a:pt x="360578" y="360603"/>
                  </a:lnTo>
                  <a:lnTo>
                    <a:pt x="358902" y="356450"/>
                  </a:lnTo>
                  <a:lnTo>
                    <a:pt x="356552" y="355434"/>
                  </a:lnTo>
                  <a:lnTo>
                    <a:pt x="354469" y="356273"/>
                  </a:lnTo>
                  <a:lnTo>
                    <a:pt x="343052" y="360210"/>
                  </a:lnTo>
                  <a:lnTo>
                    <a:pt x="331419" y="362978"/>
                  </a:lnTo>
                  <a:lnTo>
                    <a:pt x="319633" y="364629"/>
                  </a:lnTo>
                  <a:lnTo>
                    <a:pt x="319227" y="364655"/>
                  </a:lnTo>
                  <a:lnTo>
                    <a:pt x="318846" y="348018"/>
                  </a:lnTo>
                  <a:lnTo>
                    <a:pt x="328142" y="346684"/>
                  </a:lnTo>
                  <a:lnTo>
                    <a:pt x="338607" y="344131"/>
                  </a:lnTo>
                  <a:lnTo>
                    <a:pt x="350977" y="339686"/>
                  </a:lnTo>
                  <a:lnTo>
                    <a:pt x="351967" y="337324"/>
                  </a:lnTo>
                  <a:lnTo>
                    <a:pt x="350291" y="333171"/>
                  </a:lnTo>
                  <a:lnTo>
                    <a:pt x="347916" y="332181"/>
                  </a:lnTo>
                  <a:lnTo>
                    <a:pt x="336296" y="336372"/>
                  </a:lnTo>
                  <a:lnTo>
                    <a:pt x="326605" y="338734"/>
                  </a:lnTo>
                  <a:lnTo>
                    <a:pt x="318655" y="339877"/>
                  </a:lnTo>
                  <a:lnTo>
                    <a:pt x="318185" y="319405"/>
                  </a:lnTo>
                  <a:lnTo>
                    <a:pt x="321017" y="319049"/>
                  </a:lnTo>
                  <a:lnTo>
                    <a:pt x="330136" y="316623"/>
                  </a:lnTo>
                  <a:lnTo>
                    <a:pt x="331406" y="314401"/>
                  </a:lnTo>
                  <a:lnTo>
                    <a:pt x="330263" y="310083"/>
                  </a:lnTo>
                  <a:lnTo>
                    <a:pt x="328053" y="308800"/>
                  </a:lnTo>
                  <a:lnTo>
                    <a:pt x="319633" y="311035"/>
                  </a:lnTo>
                  <a:lnTo>
                    <a:pt x="318008" y="311251"/>
                  </a:lnTo>
                  <a:lnTo>
                    <a:pt x="316966" y="264401"/>
                  </a:lnTo>
                  <a:lnTo>
                    <a:pt x="333197" y="287870"/>
                  </a:lnTo>
                  <a:lnTo>
                    <a:pt x="335292" y="289496"/>
                  </a:lnTo>
                  <a:lnTo>
                    <a:pt x="432435" y="326644"/>
                  </a:lnTo>
                  <a:lnTo>
                    <a:pt x="433895" y="326923"/>
                  </a:lnTo>
                  <a:lnTo>
                    <a:pt x="439953" y="326923"/>
                  </a:lnTo>
                  <a:lnTo>
                    <a:pt x="443865" y="324027"/>
                  </a:lnTo>
                  <a:lnTo>
                    <a:pt x="445312" y="318820"/>
                  </a:lnTo>
                  <a:lnTo>
                    <a:pt x="446354" y="315087"/>
                  </a:lnTo>
                  <a:lnTo>
                    <a:pt x="444157" y="310134"/>
                  </a:lnTo>
                  <a:lnTo>
                    <a:pt x="438226" y="306565"/>
                  </a:lnTo>
                  <a:lnTo>
                    <a:pt x="438226" y="316014"/>
                  </a:lnTo>
                  <a:lnTo>
                    <a:pt x="437769" y="318528"/>
                  </a:lnTo>
                  <a:lnTo>
                    <a:pt x="437718" y="318820"/>
                  </a:lnTo>
                  <a:lnTo>
                    <a:pt x="435330" y="318820"/>
                  </a:lnTo>
                  <a:lnTo>
                    <a:pt x="340563" y="282841"/>
                  </a:lnTo>
                  <a:lnTo>
                    <a:pt x="316636" y="249682"/>
                  </a:lnTo>
                  <a:lnTo>
                    <a:pt x="316611" y="248602"/>
                  </a:lnTo>
                  <a:lnTo>
                    <a:pt x="318376" y="246862"/>
                  </a:lnTo>
                  <a:lnTo>
                    <a:pt x="318414" y="245224"/>
                  </a:lnTo>
                  <a:lnTo>
                    <a:pt x="318427" y="243789"/>
                  </a:lnTo>
                  <a:lnTo>
                    <a:pt x="395668" y="290360"/>
                  </a:lnTo>
                  <a:lnTo>
                    <a:pt x="395592" y="290512"/>
                  </a:lnTo>
                  <a:lnTo>
                    <a:pt x="396252" y="292976"/>
                  </a:lnTo>
                  <a:lnTo>
                    <a:pt x="400126" y="295211"/>
                  </a:lnTo>
                  <a:lnTo>
                    <a:pt x="402615" y="294551"/>
                  </a:lnTo>
                  <a:lnTo>
                    <a:pt x="438226" y="316014"/>
                  </a:lnTo>
                  <a:lnTo>
                    <a:pt x="438226" y="306565"/>
                  </a:lnTo>
                  <a:lnTo>
                    <a:pt x="427697" y="300215"/>
                  </a:lnTo>
                  <a:lnTo>
                    <a:pt x="434949" y="284073"/>
                  </a:lnTo>
                  <a:lnTo>
                    <a:pt x="439661" y="268490"/>
                  </a:lnTo>
                  <a:lnTo>
                    <a:pt x="442480" y="252603"/>
                  </a:lnTo>
                  <a:lnTo>
                    <a:pt x="443420" y="236562"/>
                  </a:lnTo>
                  <a:lnTo>
                    <a:pt x="443166" y="228168"/>
                  </a:lnTo>
                  <a:lnTo>
                    <a:pt x="432676" y="183210"/>
                  </a:lnTo>
                  <a:lnTo>
                    <a:pt x="409956" y="146710"/>
                  </a:lnTo>
                  <a:lnTo>
                    <a:pt x="392277" y="129667"/>
                  </a:lnTo>
                  <a:lnTo>
                    <a:pt x="389724" y="129895"/>
                  </a:lnTo>
                  <a:lnTo>
                    <a:pt x="386854" y="133337"/>
                  </a:lnTo>
                  <a:lnTo>
                    <a:pt x="387096" y="135890"/>
                  </a:lnTo>
                  <a:lnTo>
                    <a:pt x="388810" y="137325"/>
                  </a:lnTo>
                  <a:lnTo>
                    <a:pt x="403834" y="152019"/>
                  </a:lnTo>
                  <a:lnTo>
                    <a:pt x="425208" y="186347"/>
                  </a:lnTo>
                  <a:lnTo>
                    <a:pt x="435076" y="228663"/>
                  </a:lnTo>
                  <a:lnTo>
                    <a:pt x="435317" y="236562"/>
                  </a:lnTo>
                  <a:lnTo>
                    <a:pt x="434441" y="251650"/>
                  </a:lnTo>
                  <a:lnTo>
                    <a:pt x="431787" y="266611"/>
                  </a:lnTo>
                  <a:lnTo>
                    <a:pt x="427342" y="281266"/>
                  </a:lnTo>
                  <a:lnTo>
                    <a:pt x="420712" y="296011"/>
                  </a:lnTo>
                  <a:lnTo>
                    <a:pt x="406323" y="287337"/>
                  </a:lnTo>
                  <a:lnTo>
                    <a:pt x="410248" y="279336"/>
                  </a:lnTo>
                  <a:lnTo>
                    <a:pt x="414858" y="265518"/>
                  </a:lnTo>
                  <a:lnTo>
                    <a:pt x="417588" y="251358"/>
                  </a:lnTo>
                  <a:lnTo>
                    <a:pt x="418490" y="237045"/>
                  </a:lnTo>
                  <a:lnTo>
                    <a:pt x="415848" y="212509"/>
                  </a:lnTo>
                  <a:lnTo>
                    <a:pt x="408012" y="189077"/>
                  </a:lnTo>
                  <a:lnTo>
                    <a:pt x="395173" y="167741"/>
                  </a:lnTo>
                  <a:lnTo>
                    <a:pt x="377507" y="149479"/>
                  </a:lnTo>
                  <a:lnTo>
                    <a:pt x="375780" y="148069"/>
                  </a:lnTo>
                  <a:lnTo>
                    <a:pt x="373240" y="148323"/>
                  </a:lnTo>
                  <a:lnTo>
                    <a:pt x="370408" y="151790"/>
                  </a:lnTo>
                  <a:lnTo>
                    <a:pt x="370649" y="154343"/>
                  </a:lnTo>
                  <a:lnTo>
                    <a:pt x="372389" y="155752"/>
                  </a:lnTo>
                  <a:lnTo>
                    <a:pt x="388747" y="172656"/>
                  </a:lnTo>
                  <a:lnTo>
                    <a:pt x="400646" y="192468"/>
                  </a:lnTo>
                  <a:lnTo>
                    <a:pt x="407936" y="214236"/>
                  </a:lnTo>
                  <a:lnTo>
                    <a:pt x="410387" y="237045"/>
                  </a:lnTo>
                  <a:lnTo>
                    <a:pt x="409549" y="250342"/>
                  </a:lnTo>
                  <a:lnTo>
                    <a:pt x="407022" y="263474"/>
                  </a:lnTo>
                  <a:lnTo>
                    <a:pt x="402755" y="276275"/>
                  </a:lnTo>
                  <a:lnTo>
                    <a:pt x="399313" y="283108"/>
                  </a:lnTo>
                  <a:lnTo>
                    <a:pt x="381774" y="272542"/>
                  </a:lnTo>
                  <a:lnTo>
                    <a:pt x="382651" y="270598"/>
                  </a:lnTo>
                  <a:lnTo>
                    <a:pt x="385800" y="262382"/>
                  </a:lnTo>
                  <a:lnTo>
                    <a:pt x="388035" y="253974"/>
                  </a:lnTo>
                  <a:lnTo>
                    <a:pt x="389356" y="245452"/>
                  </a:lnTo>
                  <a:lnTo>
                    <a:pt x="389801" y="236880"/>
                  </a:lnTo>
                  <a:lnTo>
                    <a:pt x="387883" y="218948"/>
                  </a:lnTo>
                  <a:lnTo>
                    <a:pt x="382244" y="201815"/>
                  </a:lnTo>
                  <a:lnTo>
                    <a:pt x="373037" y="186182"/>
                  </a:lnTo>
                  <a:lnTo>
                    <a:pt x="360413" y="172732"/>
                  </a:lnTo>
                  <a:lnTo>
                    <a:pt x="358711" y="171297"/>
                  </a:lnTo>
                  <a:lnTo>
                    <a:pt x="356146" y="171500"/>
                  </a:lnTo>
                  <a:lnTo>
                    <a:pt x="353250" y="174917"/>
                  </a:lnTo>
                  <a:lnTo>
                    <a:pt x="353466" y="177469"/>
                  </a:lnTo>
                  <a:lnTo>
                    <a:pt x="355168" y="178917"/>
                  </a:lnTo>
                  <a:lnTo>
                    <a:pt x="366547" y="191020"/>
                  </a:lnTo>
                  <a:lnTo>
                    <a:pt x="374865" y="205155"/>
                  </a:lnTo>
                  <a:lnTo>
                    <a:pt x="379958" y="220649"/>
                  </a:lnTo>
                  <a:lnTo>
                    <a:pt x="381685" y="236880"/>
                  </a:lnTo>
                  <a:lnTo>
                    <a:pt x="381292" y="244627"/>
                  </a:lnTo>
                  <a:lnTo>
                    <a:pt x="380098" y="252323"/>
                  </a:lnTo>
                  <a:lnTo>
                    <a:pt x="378091" y="259892"/>
                  </a:lnTo>
                  <a:lnTo>
                    <a:pt x="374751" y="268300"/>
                  </a:lnTo>
                  <a:lnTo>
                    <a:pt x="332333" y="242709"/>
                  </a:lnTo>
                  <a:lnTo>
                    <a:pt x="319938" y="235229"/>
                  </a:lnTo>
                  <a:lnTo>
                    <a:pt x="318604" y="234861"/>
                  </a:lnTo>
                  <a:lnTo>
                    <a:pt x="318668" y="232194"/>
                  </a:lnTo>
                  <a:lnTo>
                    <a:pt x="318693" y="230873"/>
                  </a:lnTo>
                  <a:lnTo>
                    <a:pt x="316090" y="228193"/>
                  </a:lnTo>
                  <a:lnTo>
                    <a:pt x="332968" y="192582"/>
                  </a:lnTo>
                  <a:lnTo>
                    <a:pt x="334022" y="190322"/>
                  </a:lnTo>
                  <a:lnTo>
                    <a:pt x="334391" y="187693"/>
                  </a:lnTo>
                  <a:lnTo>
                    <a:pt x="325996" y="135115"/>
                  </a:lnTo>
                  <a:lnTo>
                    <a:pt x="325996" y="186461"/>
                  </a:lnTo>
                  <a:lnTo>
                    <a:pt x="325653" y="189103"/>
                  </a:lnTo>
                  <a:lnTo>
                    <a:pt x="314782" y="212051"/>
                  </a:lnTo>
                  <a:lnTo>
                    <a:pt x="314782" y="507199"/>
                  </a:lnTo>
                  <a:lnTo>
                    <a:pt x="314782" y="507390"/>
                  </a:lnTo>
                  <a:lnTo>
                    <a:pt x="295351" y="507390"/>
                  </a:lnTo>
                  <a:lnTo>
                    <a:pt x="298399" y="372097"/>
                  </a:lnTo>
                  <a:lnTo>
                    <a:pt x="307809" y="373265"/>
                  </a:lnTo>
                  <a:lnTo>
                    <a:pt x="311734" y="373087"/>
                  </a:lnTo>
                  <a:lnTo>
                    <a:pt x="314782" y="507199"/>
                  </a:lnTo>
                  <a:lnTo>
                    <a:pt x="314782" y="212051"/>
                  </a:lnTo>
                  <a:lnTo>
                    <a:pt x="311543" y="218884"/>
                  </a:lnTo>
                  <a:lnTo>
                    <a:pt x="311543" y="364998"/>
                  </a:lnTo>
                  <a:lnTo>
                    <a:pt x="307809" y="365163"/>
                  </a:lnTo>
                  <a:lnTo>
                    <a:pt x="298589" y="364020"/>
                  </a:lnTo>
                  <a:lnTo>
                    <a:pt x="298958" y="347726"/>
                  </a:lnTo>
                  <a:lnTo>
                    <a:pt x="307009" y="348691"/>
                  </a:lnTo>
                  <a:lnTo>
                    <a:pt x="311162" y="348500"/>
                  </a:lnTo>
                  <a:lnTo>
                    <a:pt x="311543" y="364998"/>
                  </a:lnTo>
                  <a:lnTo>
                    <a:pt x="311543" y="218884"/>
                  </a:lnTo>
                  <a:lnTo>
                    <a:pt x="310984" y="220065"/>
                  </a:lnTo>
                  <a:lnTo>
                    <a:pt x="310984" y="340410"/>
                  </a:lnTo>
                  <a:lnTo>
                    <a:pt x="307009" y="340588"/>
                  </a:lnTo>
                  <a:lnTo>
                    <a:pt x="299135" y="339636"/>
                  </a:lnTo>
                  <a:lnTo>
                    <a:pt x="299593" y="319074"/>
                  </a:lnTo>
                  <a:lnTo>
                    <a:pt x="306819" y="319938"/>
                  </a:lnTo>
                  <a:lnTo>
                    <a:pt x="310515" y="319938"/>
                  </a:lnTo>
                  <a:lnTo>
                    <a:pt x="310984" y="340410"/>
                  </a:lnTo>
                  <a:lnTo>
                    <a:pt x="310984" y="220065"/>
                  </a:lnTo>
                  <a:lnTo>
                    <a:pt x="310337" y="221424"/>
                  </a:lnTo>
                  <a:lnTo>
                    <a:pt x="310337" y="311848"/>
                  </a:lnTo>
                  <a:lnTo>
                    <a:pt x="306819" y="311848"/>
                  </a:lnTo>
                  <a:lnTo>
                    <a:pt x="299783" y="311010"/>
                  </a:lnTo>
                  <a:lnTo>
                    <a:pt x="301091" y="253276"/>
                  </a:lnTo>
                  <a:lnTo>
                    <a:pt x="303606" y="253314"/>
                  </a:lnTo>
                  <a:lnTo>
                    <a:pt x="309016" y="253314"/>
                  </a:lnTo>
                  <a:lnTo>
                    <a:pt x="310337" y="311848"/>
                  </a:lnTo>
                  <a:lnTo>
                    <a:pt x="310337" y="221424"/>
                  </a:lnTo>
                  <a:lnTo>
                    <a:pt x="309054" y="224129"/>
                  </a:lnTo>
                  <a:lnTo>
                    <a:pt x="305549" y="224066"/>
                  </a:lnTo>
                  <a:lnTo>
                    <a:pt x="305549" y="241757"/>
                  </a:lnTo>
                  <a:lnTo>
                    <a:pt x="305054" y="242709"/>
                  </a:lnTo>
                  <a:lnTo>
                    <a:pt x="304774" y="243357"/>
                  </a:lnTo>
                  <a:lnTo>
                    <a:pt x="304927" y="245224"/>
                  </a:lnTo>
                  <a:lnTo>
                    <a:pt x="302526" y="245224"/>
                  </a:lnTo>
                  <a:lnTo>
                    <a:pt x="303199" y="243814"/>
                  </a:lnTo>
                  <a:lnTo>
                    <a:pt x="302666" y="241757"/>
                  </a:lnTo>
                  <a:lnTo>
                    <a:pt x="305549" y="241757"/>
                  </a:lnTo>
                  <a:lnTo>
                    <a:pt x="305549" y="224066"/>
                  </a:lnTo>
                  <a:lnTo>
                    <a:pt x="304177" y="224028"/>
                  </a:lnTo>
                  <a:lnTo>
                    <a:pt x="303237" y="224028"/>
                  </a:lnTo>
                  <a:lnTo>
                    <a:pt x="305460" y="107175"/>
                  </a:lnTo>
                  <a:lnTo>
                    <a:pt x="306819" y="105714"/>
                  </a:lnTo>
                  <a:lnTo>
                    <a:pt x="306641" y="101244"/>
                  </a:lnTo>
                  <a:lnTo>
                    <a:pt x="305600" y="100291"/>
                  </a:lnTo>
                  <a:lnTo>
                    <a:pt x="305828" y="88569"/>
                  </a:lnTo>
                  <a:lnTo>
                    <a:pt x="305866" y="86461"/>
                  </a:lnTo>
                  <a:lnTo>
                    <a:pt x="306997" y="85305"/>
                  </a:lnTo>
                  <a:lnTo>
                    <a:pt x="309054" y="85305"/>
                  </a:lnTo>
                  <a:lnTo>
                    <a:pt x="309968" y="86106"/>
                  </a:lnTo>
                  <a:lnTo>
                    <a:pt x="325996" y="186461"/>
                  </a:lnTo>
                  <a:lnTo>
                    <a:pt x="325996" y="135115"/>
                  </a:lnTo>
                  <a:lnTo>
                    <a:pt x="318046" y="85305"/>
                  </a:lnTo>
                  <a:lnTo>
                    <a:pt x="317360" y="81038"/>
                  </a:lnTo>
                  <a:lnTo>
                    <a:pt x="313207" y="77216"/>
                  </a:lnTo>
                  <a:lnTo>
                    <a:pt x="302323" y="77216"/>
                  </a:lnTo>
                  <a:lnTo>
                    <a:pt x="297853" y="82029"/>
                  </a:lnTo>
                  <a:lnTo>
                    <a:pt x="297497" y="100634"/>
                  </a:lnTo>
                  <a:lnTo>
                    <a:pt x="260858" y="108178"/>
                  </a:lnTo>
                  <a:lnTo>
                    <a:pt x="224383" y="128790"/>
                  </a:lnTo>
                  <a:lnTo>
                    <a:pt x="195453" y="158940"/>
                  </a:lnTo>
                  <a:lnTo>
                    <a:pt x="176364" y="196151"/>
                  </a:lnTo>
                  <a:lnTo>
                    <a:pt x="169456" y="237934"/>
                  </a:lnTo>
                  <a:lnTo>
                    <a:pt x="169811" y="247637"/>
                  </a:lnTo>
                  <a:lnTo>
                    <a:pt x="171716" y="249339"/>
                  </a:lnTo>
                  <a:lnTo>
                    <a:pt x="176187" y="249085"/>
                  </a:lnTo>
                  <a:lnTo>
                    <a:pt x="177888" y="247167"/>
                  </a:lnTo>
                  <a:lnTo>
                    <a:pt x="177761" y="244932"/>
                  </a:lnTo>
                  <a:lnTo>
                    <a:pt x="177558" y="237934"/>
                  </a:lnTo>
                  <a:lnTo>
                    <a:pt x="187540" y="189458"/>
                  </a:lnTo>
                  <a:lnTo>
                    <a:pt x="214693" y="148450"/>
                  </a:lnTo>
                  <a:lnTo>
                    <a:pt x="254596" y="119621"/>
                  </a:lnTo>
                  <a:lnTo>
                    <a:pt x="297332" y="109054"/>
                  </a:lnTo>
                  <a:lnTo>
                    <a:pt x="297027" y="124675"/>
                  </a:lnTo>
                  <a:lnTo>
                    <a:pt x="296684" y="124701"/>
                  </a:lnTo>
                  <a:lnTo>
                    <a:pt x="257810" y="136004"/>
                  </a:lnTo>
                  <a:lnTo>
                    <a:pt x="225539" y="159651"/>
                  </a:lnTo>
                  <a:lnTo>
                    <a:pt x="203200" y="192709"/>
                  </a:lnTo>
                  <a:lnTo>
                    <a:pt x="194081" y="232244"/>
                  </a:lnTo>
                  <a:lnTo>
                    <a:pt x="194005" y="234492"/>
                  </a:lnTo>
                  <a:lnTo>
                    <a:pt x="195757" y="236347"/>
                  </a:lnTo>
                  <a:lnTo>
                    <a:pt x="200228" y="236499"/>
                  </a:lnTo>
                  <a:lnTo>
                    <a:pt x="202107" y="234746"/>
                  </a:lnTo>
                  <a:lnTo>
                    <a:pt x="202171" y="232511"/>
                  </a:lnTo>
                  <a:lnTo>
                    <a:pt x="210591" y="195986"/>
                  </a:lnTo>
                  <a:lnTo>
                    <a:pt x="231394" y="165277"/>
                  </a:lnTo>
                  <a:lnTo>
                    <a:pt x="261404" y="143243"/>
                  </a:lnTo>
                  <a:lnTo>
                    <a:pt x="296875" y="132943"/>
                  </a:lnTo>
                  <a:lnTo>
                    <a:pt x="296481" y="153517"/>
                  </a:lnTo>
                  <a:lnTo>
                    <a:pt x="295198" y="153695"/>
                  </a:lnTo>
                  <a:lnTo>
                    <a:pt x="271145" y="161213"/>
                  </a:lnTo>
                  <a:lnTo>
                    <a:pt x="250939" y="175463"/>
                  </a:lnTo>
                  <a:lnTo>
                    <a:pt x="235661" y="194970"/>
                  </a:lnTo>
                  <a:lnTo>
                    <a:pt x="226441" y="218287"/>
                  </a:lnTo>
                  <a:lnTo>
                    <a:pt x="225920" y="220472"/>
                  </a:lnTo>
                  <a:lnTo>
                    <a:pt x="227266" y="222656"/>
                  </a:lnTo>
                  <a:lnTo>
                    <a:pt x="231622" y="223672"/>
                  </a:lnTo>
                  <a:lnTo>
                    <a:pt x="233807" y="222326"/>
                  </a:lnTo>
                  <a:lnTo>
                    <a:pt x="234315" y="220154"/>
                  </a:lnTo>
                  <a:lnTo>
                    <a:pt x="242684" y="199009"/>
                  </a:lnTo>
                  <a:lnTo>
                    <a:pt x="256514" y="181330"/>
                  </a:lnTo>
                  <a:lnTo>
                    <a:pt x="274764" y="168452"/>
                  </a:lnTo>
                  <a:lnTo>
                    <a:pt x="296329" y="161721"/>
                  </a:lnTo>
                  <a:lnTo>
                    <a:pt x="295135" y="224840"/>
                  </a:lnTo>
                  <a:lnTo>
                    <a:pt x="293433" y="226517"/>
                  </a:lnTo>
                  <a:lnTo>
                    <a:pt x="293433" y="252869"/>
                  </a:lnTo>
                  <a:lnTo>
                    <a:pt x="292125" y="310083"/>
                  </a:lnTo>
                  <a:lnTo>
                    <a:pt x="291934" y="310070"/>
                  </a:lnTo>
                  <a:lnTo>
                    <a:pt x="291934" y="318147"/>
                  </a:lnTo>
                  <a:lnTo>
                    <a:pt x="291477" y="338709"/>
                  </a:lnTo>
                  <a:lnTo>
                    <a:pt x="291299" y="338696"/>
                  </a:lnTo>
                  <a:lnTo>
                    <a:pt x="291299" y="346798"/>
                  </a:lnTo>
                  <a:lnTo>
                    <a:pt x="290931" y="363067"/>
                  </a:lnTo>
                  <a:lnTo>
                    <a:pt x="275424" y="361137"/>
                  </a:lnTo>
                  <a:lnTo>
                    <a:pt x="244995" y="349415"/>
                  </a:lnTo>
                  <a:lnTo>
                    <a:pt x="218274" y="330581"/>
                  </a:lnTo>
                  <a:lnTo>
                    <a:pt x="197510" y="305828"/>
                  </a:lnTo>
                  <a:lnTo>
                    <a:pt x="212382" y="297624"/>
                  </a:lnTo>
                  <a:lnTo>
                    <a:pt x="213309" y="299021"/>
                  </a:lnTo>
                  <a:lnTo>
                    <a:pt x="231724" y="320179"/>
                  </a:lnTo>
                  <a:lnTo>
                    <a:pt x="254342" y="335762"/>
                  </a:lnTo>
                  <a:lnTo>
                    <a:pt x="279857" y="345401"/>
                  </a:lnTo>
                  <a:lnTo>
                    <a:pt x="291299" y="346798"/>
                  </a:lnTo>
                  <a:lnTo>
                    <a:pt x="291299" y="338696"/>
                  </a:lnTo>
                  <a:lnTo>
                    <a:pt x="281787" y="337527"/>
                  </a:lnTo>
                  <a:lnTo>
                    <a:pt x="258089" y="328587"/>
                  </a:lnTo>
                  <a:lnTo>
                    <a:pt x="237109" y="314121"/>
                  </a:lnTo>
                  <a:lnTo>
                    <a:pt x="220052" y="294525"/>
                  </a:lnTo>
                  <a:lnTo>
                    <a:pt x="219481" y="293700"/>
                  </a:lnTo>
                  <a:lnTo>
                    <a:pt x="237464" y="283781"/>
                  </a:lnTo>
                  <a:lnTo>
                    <a:pt x="250494" y="298792"/>
                  </a:lnTo>
                  <a:lnTo>
                    <a:pt x="267373" y="310337"/>
                  </a:lnTo>
                  <a:lnTo>
                    <a:pt x="286499" y="317487"/>
                  </a:lnTo>
                  <a:lnTo>
                    <a:pt x="291934" y="318147"/>
                  </a:lnTo>
                  <a:lnTo>
                    <a:pt x="291934" y="310070"/>
                  </a:lnTo>
                  <a:lnTo>
                    <a:pt x="288417" y="309626"/>
                  </a:lnTo>
                  <a:lnTo>
                    <a:pt x="271094" y="303149"/>
                  </a:lnTo>
                  <a:lnTo>
                    <a:pt x="255854" y="292735"/>
                  </a:lnTo>
                  <a:lnTo>
                    <a:pt x="244640" y="279806"/>
                  </a:lnTo>
                  <a:lnTo>
                    <a:pt x="293433" y="252869"/>
                  </a:lnTo>
                  <a:lnTo>
                    <a:pt x="293433" y="226517"/>
                  </a:lnTo>
                  <a:lnTo>
                    <a:pt x="289407" y="230479"/>
                  </a:lnTo>
                  <a:lnTo>
                    <a:pt x="289369" y="231902"/>
                  </a:lnTo>
                  <a:lnTo>
                    <a:pt x="289204" y="231927"/>
                  </a:lnTo>
                  <a:lnTo>
                    <a:pt x="289204" y="240030"/>
                  </a:lnTo>
                  <a:lnTo>
                    <a:pt x="289179" y="242150"/>
                  </a:lnTo>
                  <a:lnTo>
                    <a:pt x="289090" y="245999"/>
                  </a:lnTo>
                  <a:lnTo>
                    <a:pt x="171894" y="310730"/>
                  </a:lnTo>
                  <a:lnTo>
                    <a:pt x="169824" y="311315"/>
                  </a:lnTo>
                  <a:lnTo>
                    <a:pt x="167690" y="311315"/>
                  </a:lnTo>
                  <a:lnTo>
                    <a:pt x="166738" y="309143"/>
                  </a:lnTo>
                  <a:lnTo>
                    <a:pt x="246583" y="244322"/>
                  </a:lnTo>
                  <a:lnTo>
                    <a:pt x="249059" y="243293"/>
                  </a:lnTo>
                  <a:lnTo>
                    <a:pt x="289204" y="240030"/>
                  </a:lnTo>
                  <a:lnTo>
                    <a:pt x="289204" y="231927"/>
                  </a:lnTo>
                  <a:lnTo>
                    <a:pt x="245910" y="235419"/>
                  </a:lnTo>
                  <a:lnTo>
                    <a:pt x="243471" y="236423"/>
                  </a:lnTo>
                  <a:lnTo>
                    <a:pt x="160172" y="304038"/>
                  </a:lnTo>
                  <a:lnTo>
                    <a:pt x="158699" y="308686"/>
                  </a:lnTo>
                  <a:lnTo>
                    <a:pt x="161594" y="316826"/>
                  </a:lnTo>
                  <a:lnTo>
                    <a:pt x="165392" y="319430"/>
                  </a:lnTo>
                  <a:lnTo>
                    <a:pt x="171831" y="319430"/>
                  </a:lnTo>
                  <a:lnTo>
                    <a:pt x="173901" y="318871"/>
                  </a:lnTo>
                  <a:lnTo>
                    <a:pt x="187579" y="311315"/>
                  </a:lnTo>
                  <a:lnTo>
                    <a:pt x="190360" y="309778"/>
                  </a:lnTo>
                  <a:lnTo>
                    <a:pt x="212813" y="336550"/>
                  </a:lnTo>
                  <a:lnTo>
                    <a:pt x="241185" y="356552"/>
                  </a:lnTo>
                  <a:lnTo>
                    <a:pt x="273456" y="368985"/>
                  </a:lnTo>
                  <a:lnTo>
                    <a:pt x="290753" y="371144"/>
                  </a:lnTo>
                  <a:lnTo>
                    <a:pt x="287680" y="507199"/>
                  </a:lnTo>
                  <a:lnTo>
                    <a:pt x="287655" y="507936"/>
                  </a:lnTo>
                  <a:lnTo>
                    <a:pt x="284581" y="510882"/>
                  </a:lnTo>
                  <a:lnTo>
                    <a:pt x="280873" y="592899"/>
                  </a:lnTo>
                  <a:lnTo>
                    <a:pt x="211493" y="579869"/>
                  </a:lnTo>
                  <a:lnTo>
                    <a:pt x="169722" y="562216"/>
                  </a:lnTo>
                  <a:lnTo>
                    <a:pt x="131572" y="538543"/>
                  </a:lnTo>
                  <a:lnTo>
                    <a:pt x="97624" y="509435"/>
                  </a:lnTo>
                  <a:lnTo>
                    <a:pt x="68516" y="475500"/>
                  </a:lnTo>
                  <a:lnTo>
                    <a:pt x="44843" y="437337"/>
                  </a:lnTo>
                  <a:lnTo>
                    <a:pt x="27190" y="395566"/>
                  </a:lnTo>
                  <a:lnTo>
                    <a:pt x="16154" y="350761"/>
                  </a:lnTo>
                  <a:lnTo>
                    <a:pt x="12331" y="303530"/>
                  </a:lnTo>
                  <a:lnTo>
                    <a:pt x="16154" y="256286"/>
                  </a:lnTo>
                  <a:lnTo>
                    <a:pt x="27190" y="211480"/>
                  </a:lnTo>
                  <a:lnTo>
                    <a:pt x="44843" y="169697"/>
                  </a:lnTo>
                  <a:lnTo>
                    <a:pt x="68516" y="131546"/>
                  </a:lnTo>
                  <a:lnTo>
                    <a:pt x="97624" y="97612"/>
                  </a:lnTo>
                  <a:lnTo>
                    <a:pt x="131572" y="68503"/>
                  </a:lnTo>
                  <a:lnTo>
                    <a:pt x="169722" y="44831"/>
                  </a:lnTo>
                  <a:lnTo>
                    <a:pt x="211493" y="27178"/>
                  </a:lnTo>
                  <a:lnTo>
                    <a:pt x="256298" y="16141"/>
                  </a:lnTo>
                  <a:lnTo>
                    <a:pt x="303542" y="12331"/>
                  </a:lnTo>
                  <a:lnTo>
                    <a:pt x="350786" y="16141"/>
                  </a:lnTo>
                  <a:lnTo>
                    <a:pt x="395579" y="27178"/>
                  </a:lnTo>
                  <a:lnTo>
                    <a:pt x="437349" y="44831"/>
                  </a:lnTo>
                  <a:lnTo>
                    <a:pt x="475500" y="68503"/>
                  </a:lnTo>
                  <a:lnTo>
                    <a:pt x="509435" y="97612"/>
                  </a:lnTo>
                  <a:lnTo>
                    <a:pt x="538556" y="131546"/>
                  </a:lnTo>
                  <a:lnTo>
                    <a:pt x="562241" y="169697"/>
                  </a:lnTo>
                  <a:lnTo>
                    <a:pt x="579894" y="211480"/>
                  </a:lnTo>
                  <a:lnTo>
                    <a:pt x="590918" y="256286"/>
                  </a:lnTo>
                  <a:lnTo>
                    <a:pt x="594728" y="303530"/>
                  </a:lnTo>
                  <a:lnTo>
                    <a:pt x="594728" y="220319"/>
                  </a:lnTo>
                  <a:lnTo>
                    <a:pt x="573189" y="164033"/>
                  </a:lnTo>
                  <a:lnTo>
                    <a:pt x="548500" y="124269"/>
                  </a:lnTo>
                  <a:lnTo>
                    <a:pt x="518172" y="88900"/>
                  </a:lnTo>
                  <a:lnTo>
                    <a:pt x="482803" y="58559"/>
                  </a:lnTo>
                  <a:lnTo>
                    <a:pt x="443026" y="33870"/>
                  </a:lnTo>
                  <a:lnTo>
                    <a:pt x="399478" y="15468"/>
                  </a:lnTo>
                  <a:lnTo>
                    <a:pt x="386727" y="12331"/>
                  </a:lnTo>
                  <a:lnTo>
                    <a:pt x="352780" y="3975"/>
                  </a:lnTo>
                  <a:lnTo>
                    <a:pt x="303542" y="0"/>
                  </a:lnTo>
                  <a:lnTo>
                    <a:pt x="254304" y="3975"/>
                  </a:lnTo>
                  <a:lnTo>
                    <a:pt x="207606" y="15468"/>
                  </a:lnTo>
                  <a:lnTo>
                    <a:pt x="164045" y="33870"/>
                  </a:lnTo>
                  <a:lnTo>
                    <a:pt x="124282" y="58559"/>
                  </a:lnTo>
                  <a:lnTo>
                    <a:pt x="88912" y="88900"/>
                  </a:lnTo>
                  <a:lnTo>
                    <a:pt x="58572" y="124269"/>
                  </a:lnTo>
                  <a:lnTo>
                    <a:pt x="33883" y="164033"/>
                  </a:lnTo>
                  <a:lnTo>
                    <a:pt x="15481" y="207581"/>
                  </a:lnTo>
                  <a:lnTo>
                    <a:pt x="3975" y="254292"/>
                  </a:lnTo>
                  <a:lnTo>
                    <a:pt x="0" y="303530"/>
                  </a:lnTo>
                  <a:lnTo>
                    <a:pt x="3975" y="352755"/>
                  </a:lnTo>
                  <a:lnTo>
                    <a:pt x="15481" y="399465"/>
                  </a:lnTo>
                  <a:lnTo>
                    <a:pt x="33883" y="443014"/>
                  </a:lnTo>
                  <a:lnTo>
                    <a:pt x="58572" y="482790"/>
                  </a:lnTo>
                  <a:lnTo>
                    <a:pt x="88912" y="518147"/>
                  </a:lnTo>
                  <a:lnTo>
                    <a:pt x="124282" y="548487"/>
                  </a:lnTo>
                  <a:lnTo>
                    <a:pt x="164045" y="573176"/>
                  </a:lnTo>
                  <a:lnTo>
                    <a:pt x="207606" y="591578"/>
                  </a:lnTo>
                  <a:lnTo>
                    <a:pt x="254304" y="603084"/>
                  </a:lnTo>
                  <a:lnTo>
                    <a:pt x="286397" y="605688"/>
                  </a:lnTo>
                  <a:lnTo>
                    <a:pt x="286550" y="605739"/>
                  </a:lnTo>
                  <a:lnTo>
                    <a:pt x="287172" y="605739"/>
                  </a:lnTo>
                  <a:lnTo>
                    <a:pt x="303542" y="607060"/>
                  </a:lnTo>
                  <a:lnTo>
                    <a:pt x="319900" y="605739"/>
                  </a:lnTo>
                  <a:lnTo>
                    <a:pt x="323583" y="605739"/>
                  </a:lnTo>
                  <a:lnTo>
                    <a:pt x="324434" y="605383"/>
                  </a:lnTo>
                  <a:lnTo>
                    <a:pt x="352780" y="603084"/>
                  </a:lnTo>
                  <a:lnTo>
                    <a:pt x="399478" y="591578"/>
                  </a:lnTo>
                  <a:lnTo>
                    <a:pt x="443026" y="573176"/>
                  </a:lnTo>
                  <a:lnTo>
                    <a:pt x="482803" y="548487"/>
                  </a:lnTo>
                  <a:lnTo>
                    <a:pt x="518172" y="518147"/>
                  </a:lnTo>
                  <a:lnTo>
                    <a:pt x="548500" y="482790"/>
                  </a:lnTo>
                  <a:lnTo>
                    <a:pt x="573189" y="443014"/>
                  </a:lnTo>
                  <a:lnTo>
                    <a:pt x="591591" y="399465"/>
                  </a:lnTo>
                  <a:lnTo>
                    <a:pt x="603097" y="352755"/>
                  </a:lnTo>
                  <a:lnTo>
                    <a:pt x="607060" y="3035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9" name="object 69"/>
          <p:cNvGrpSpPr/>
          <p:nvPr/>
        </p:nvGrpSpPr>
        <p:grpSpPr>
          <a:xfrm>
            <a:off x="8341124" y="6050724"/>
            <a:ext cx="607060" cy="946785"/>
            <a:chOff x="8341124" y="6050724"/>
            <a:chExt cx="607060" cy="946785"/>
          </a:xfrm>
        </p:grpSpPr>
        <p:sp>
          <p:nvSpPr>
            <p:cNvPr id="70" name="object 70"/>
            <p:cNvSpPr/>
            <p:nvPr/>
          </p:nvSpPr>
          <p:spPr>
            <a:xfrm>
              <a:off x="8659228" y="6251879"/>
              <a:ext cx="16510" cy="144780"/>
            </a:xfrm>
            <a:custGeom>
              <a:avLst/>
              <a:gdLst/>
              <a:ahLst/>
              <a:cxnLst/>
              <a:rect l="l" t="t" r="r" b="b"/>
              <a:pathLst>
                <a:path w="16509" h="144779">
                  <a:moveTo>
                    <a:pt x="16179" y="129590"/>
                  </a:moveTo>
                  <a:lnTo>
                    <a:pt x="0" y="129590"/>
                  </a:lnTo>
                  <a:lnTo>
                    <a:pt x="0" y="144538"/>
                  </a:lnTo>
                  <a:lnTo>
                    <a:pt x="16179" y="144538"/>
                  </a:lnTo>
                  <a:lnTo>
                    <a:pt x="16179" y="129590"/>
                  </a:lnTo>
                  <a:close/>
                </a:path>
                <a:path w="16509" h="144779">
                  <a:moveTo>
                    <a:pt x="16179" y="97193"/>
                  </a:moveTo>
                  <a:lnTo>
                    <a:pt x="0" y="97193"/>
                  </a:lnTo>
                  <a:lnTo>
                    <a:pt x="0" y="113385"/>
                  </a:lnTo>
                  <a:lnTo>
                    <a:pt x="16179" y="113385"/>
                  </a:lnTo>
                  <a:lnTo>
                    <a:pt x="16179" y="97193"/>
                  </a:lnTo>
                  <a:close/>
                </a:path>
                <a:path w="16509" h="144779">
                  <a:moveTo>
                    <a:pt x="16179" y="64795"/>
                  </a:moveTo>
                  <a:lnTo>
                    <a:pt x="0" y="64795"/>
                  </a:lnTo>
                  <a:lnTo>
                    <a:pt x="0" y="80987"/>
                  </a:lnTo>
                  <a:lnTo>
                    <a:pt x="16179" y="80987"/>
                  </a:lnTo>
                  <a:lnTo>
                    <a:pt x="16179" y="64795"/>
                  </a:lnTo>
                  <a:close/>
                </a:path>
                <a:path w="16509" h="144779">
                  <a:moveTo>
                    <a:pt x="16179" y="32385"/>
                  </a:moveTo>
                  <a:lnTo>
                    <a:pt x="0" y="32385"/>
                  </a:lnTo>
                  <a:lnTo>
                    <a:pt x="0" y="48590"/>
                  </a:lnTo>
                  <a:lnTo>
                    <a:pt x="16179" y="48590"/>
                  </a:lnTo>
                  <a:lnTo>
                    <a:pt x="16179" y="32385"/>
                  </a:lnTo>
                  <a:close/>
                </a:path>
                <a:path w="16509" h="144779">
                  <a:moveTo>
                    <a:pt x="16179" y="0"/>
                  </a:moveTo>
                  <a:lnTo>
                    <a:pt x="0" y="0"/>
                  </a:lnTo>
                  <a:lnTo>
                    <a:pt x="0" y="16192"/>
                  </a:lnTo>
                  <a:lnTo>
                    <a:pt x="16179" y="16192"/>
                  </a:lnTo>
                  <a:lnTo>
                    <a:pt x="16179" y="0"/>
                  </a:lnTo>
                  <a:close/>
                </a:path>
              </a:pathLst>
            </a:custGeom>
            <a:solidFill>
              <a:srgbClr val="F4EB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561381" y="6050724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h="340360">
                  <a:moveTo>
                    <a:pt x="0" y="0"/>
                  </a:moveTo>
                  <a:lnTo>
                    <a:pt x="0" y="340182"/>
                  </a:lnTo>
                </a:path>
              </a:pathLst>
            </a:custGeom>
            <a:ln w="16192">
              <a:solidFill>
                <a:srgbClr val="C3373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553284" y="6407124"/>
              <a:ext cx="16510" cy="5080"/>
            </a:xfrm>
            <a:custGeom>
              <a:avLst/>
              <a:gdLst/>
              <a:ahLst/>
              <a:cxnLst/>
              <a:rect l="l" t="t" r="r" b="b"/>
              <a:pathLst>
                <a:path w="16509" h="5079">
                  <a:moveTo>
                    <a:pt x="16192" y="0"/>
                  </a:moveTo>
                  <a:lnTo>
                    <a:pt x="0" y="0"/>
                  </a:lnTo>
                  <a:lnTo>
                    <a:pt x="0" y="4864"/>
                  </a:lnTo>
                  <a:lnTo>
                    <a:pt x="16192" y="4864"/>
                  </a:lnTo>
                  <a:lnTo>
                    <a:pt x="16192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347284" y="6396421"/>
              <a:ext cx="594995" cy="594995"/>
            </a:xfrm>
            <a:custGeom>
              <a:avLst/>
              <a:gdLst/>
              <a:ahLst/>
              <a:cxnLst/>
              <a:rect l="l" t="t" r="r" b="b"/>
              <a:pathLst>
                <a:path w="594995" h="594995">
                  <a:moveTo>
                    <a:pt x="297370" y="0"/>
                  </a:moveTo>
                  <a:lnTo>
                    <a:pt x="249134" y="3891"/>
                  </a:lnTo>
                  <a:lnTo>
                    <a:pt x="203377" y="15159"/>
                  </a:lnTo>
                  <a:lnTo>
                    <a:pt x="160710" y="33191"/>
                  </a:lnTo>
                  <a:lnTo>
                    <a:pt x="121745" y="57373"/>
                  </a:lnTo>
                  <a:lnTo>
                    <a:pt x="87096" y="87095"/>
                  </a:lnTo>
                  <a:lnTo>
                    <a:pt x="57374" y="121743"/>
                  </a:lnTo>
                  <a:lnTo>
                    <a:pt x="33191" y="160705"/>
                  </a:lnTo>
                  <a:lnTo>
                    <a:pt x="15159" y="203370"/>
                  </a:lnTo>
                  <a:lnTo>
                    <a:pt x="3891" y="249125"/>
                  </a:lnTo>
                  <a:lnTo>
                    <a:pt x="0" y="297357"/>
                  </a:lnTo>
                  <a:lnTo>
                    <a:pt x="3891" y="345590"/>
                  </a:lnTo>
                  <a:lnTo>
                    <a:pt x="15159" y="391344"/>
                  </a:lnTo>
                  <a:lnTo>
                    <a:pt x="33191" y="434009"/>
                  </a:lnTo>
                  <a:lnTo>
                    <a:pt x="57374" y="472972"/>
                  </a:lnTo>
                  <a:lnTo>
                    <a:pt x="87096" y="507620"/>
                  </a:lnTo>
                  <a:lnTo>
                    <a:pt x="121745" y="537342"/>
                  </a:lnTo>
                  <a:lnTo>
                    <a:pt x="160710" y="561524"/>
                  </a:lnTo>
                  <a:lnTo>
                    <a:pt x="203377" y="579555"/>
                  </a:lnTo>
                  <a:lnTo>
                    <a:pt x="249134" y="590823"/>
                  </a:lnTo>
                  <a:lnTo>
                    <a:pt x="297370" y="594715"/>
                  </a:lnTo>
                  <a:lnTo>
                    <a:pt x="345602" y="590823"/>
                  </a:lnTo>
                  <a:lnTo>
                    <a:pt x="391357" y="579555"/>
                  </a:lnTo>
                  <a:lnTo>
                    <a:pt x="434022" y="561524"/>
                  </a:lnTo>
                  <a:lnTo>
                    <a:pt x="472985" y="537342"/>
                  </a:lnTo>
                  <a:lnTo>
                    <a:pt x="507633" y="507620"/>
                  </a:lnTo>
                  <a:lnTo>
                    <a:pt x="537354" y="472972"/>
                  </a:lnTo>
                  <a:lnTo>
                    <a:pt x="561537" y="434009"/>
                  </a:lnTo>
                  <a:lnTo>
                    <a:pt x="579568" y="391344"/>
                  </a:lnTo>
                  <a:lnTo>
                    <a:pt x="590836" y="345590"/>
                  </a:lnTo>
                  <a:lnTo>
                    <a:pt x="594728" y="297357"/>
                  </a:lnTo>
                  <a:lnTo>
                    <a:pt x="590836" y="249125"/>
                  </a:lnTo>
                  <a:lnTo>
                    <a:pt x="579568" y="203370"/>
                  </a:lnTo>
                  <a:lnTo>
                    <a:pt x="561537" y="160705"/>
                  </a:lnTo>
                  <a:lnTo>
                    <a:pt x="537354" y="121743"/>
                  </a:lnTo>
                  <a:lnTo>
                    <a:pt x="507633" y="87095"/>
                  </a:lnTo>
                  <a:lnTo>
                    <a:pt x="472985" y="57373"/>
                  </a:lnTo>
                  <a:lnTo>
                    <a:pt x="434022" y="33191"/>
                  </a:lnTo>
                  <a:lnTo>
                    <a:pt x="391357" y="15159"/>
                  </a:lnTo>
                  <a:lnTo>
                    <a:pt x="345602" y="3891"/>
                  </a:lnTo>
                  <a:lnTo>
                    <a:pt x="297370" y="0"/>
                  </a:lnTo>
                  <a:close/>
                </a:path>
              </a:pathLst>
            </a:custGeom>
            <a:solidFill>
              <a:srgbClr val="C8DD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8341124" y="6390248"/>
              <a:ext cx="607060" cy="607060"/>
            </a:xfrm>
            <a:custGeom>
              <a:avLst/>
              <a:gdLst/>
              <a:ahLst/>
              <a:cxnLst/>
              <a:rect l="l" t="t" r="r" b="b"/>
              <a:pathLst>
                <a:path w="607059" h="607059">
                  <a:moveTo>
                    <a:pt x="303529" y="0"/>
                  </a:moveTo>
                  <a:lnTo>
                    <a:pt x="254294" y="3972"/>
                  </a:lnTo>
                  <a:lnTo>
                    <a:pt x="207589" y="15474"/>
                  </a:lnTo>
                  <a:lnTo>
                    <a:pt x="164038" y="33880"/>
                  </a:lnTo>
                  <a:lnTo>
                    <a:pt x="124266" y="58565"/>
                  </a:lnTo>
                  <a:lnTo>
                    <a:pt x="88899" y="88904"/>
                  </a:lnTo>
                  <a:lnTo>
                    <a:pt x="58562" y="124272"/>
                  </a:lnTo>
                  <a:lnTo>
                    <a:pt x="33878" y="164043"/>
                  </a:lnTo>
                  <a:lnTo>
                    <a:pt x="15473" y="207593"/>
                  </a:lnTo>
                  <a:lnTo>
                    <a:pt x="3972" y="254297"/>
                  </a:lnTo>
                  <a:lnTo>
                    <a:pt x="0" y="303530"/>
                  </a:lnTo>
                  <a:lnTo>
                    <a:pt x="3972" y="352761"/>
                  </a:lnTo>
                  <a:lnTo>
                    <a:pt x="15473" y="399464"/>
                  </a:lnTo>
                  <a:lnTo>
                    <a:pt x="33878" y="443013"/>
                  </a:lnTo>
                  <a:lnTo>
                    <a:pt x="58562" y="482783"/>
                  </a:lnTo>
                  <a:lnTo>
                    <a:pt x="88899" y="518148"/>
                  </a:lnTo>
                  <a:lnTo>
                    <a:pt x="124266" y="548485"/>
                  </a:lnTo>
                  <a:lnTo>
                    <a:pt x="164038" y="573169"/>
                  </a:lnTo>
                  <a:lnTo>
                    <a:pt x="207589" y="591573"/>
                  </a:lnTo>
                  <a:lnTo>
                    <a:pt x="254294" y="603074"/>
                  </a:lnTo>
                  <a:lnTo>
                    <a:pt x="303529" y="607047"/>
                  </a:lnTo>
                  <a:lnTo>
                    <a:pt x="352765" y="603074"/>
                  </a:lnTo>
                  <a:lnTo>
                    <a:pt x="386710" y="594715"/>
                  </a:lnTo>
                  <a:lnTo>
                    <a:pt x="303529" y="594715"/>
                  </a:lnTo>
                  <a:lnTo>
                    <a:pt x="256287" y="590906"/>
                  </a:lnTo>
                  <a:lnTo>
                    <a:pt x="211483" y="579875"/>
                  </a:lnTo>
                  <a:lnTo>
                    <a:pt x="169710" y="562222"/>
                  </a:lnTo>
                  <a:lnTo>
                    <a:pt x="131560" y="538542"/>
                  </a:lnTo>
                  <a:lnTo>
                    <a:pt x="97624" y="509435"/>
                  </a:lnTo>
                  <a:lnTo>
                    <a:pt x="68510" y="475503"/>
                  </a:lnTo>
                  <a:lnTo>
                    <a:pt x="44827" y="437351"/>
                  </a:lnTo>
                  <a:lnTo>
                    <a:pt x="27172" y="395574"/>
                  </a:lnTo>
                  <a:lnTo>
                    <a:pt x="16141" y="350769"/>
                  </a:lnTo>
                  <a:lnTo>
                    <a:pt x="12331" y="303530"/>
                  </a:lnTo>
                  <a:lnTo>
                    <a:pt x="16141" y="256290"/>
                  </a:lnTo>
                  <a:lnTo>
                    <a:pt x="27172" y="211484"/>
                  </a:lnTo>
                  <a:lnTo>
                    <a:pt x="44827" y="169705"/>
                  </a:lnTo>
                  <a:lnTo>
                    <a:pt x="68510" y="131550"/>
                  </a:lnTo>
                  <a:lnTo>
                    <a:pt x="97624" y="97612"/>
                  </a:lnTo>
                  <a:lnTo>
                    <a:pt x="131560" y="68510"/>
                  </a:lnTo>
                  <a:lnTo>
                    <a:pt x="169710" y="44834"/>
                  </a:lnTo>
                  <a:lnTo>
                    <a:pt x="211483" y="27183"/>
                  </a:lnTo>
                  <a:lnTo>
                    <a:pt x="256287" y="16153"/>
                  </a:lnTo>
                  <a:lnTo>
                    <a:pt x="303529" y="12344"/>
                  </a:lnTo>
                  <a:lnTo>
                    <a:pt x="386758" y="12344"/>
                  </a:lnTo>
                  <a:lnTo>
                    <a:pt x="352765" y="3972"/>
                  </a:lnTo>
                  <a:lnTo>
                    <a:pt x="303529" y="0"/>
                  </a:lnTo>
                  <a:close/>
                </a:path>
                <a:path w="607059" h="607059">
                  <a:moveTo>
                    <a:pt x="386758" y="12344"/>
                  </a:moveTo>
                  <a:lnTo>
                    <a:pt x="303529" y="12344"/>
                  </a:lnTo>
                  <a:lnTo>
                    <a:pt x="350768" y="16153"/>
                  </a:lnTo>
                  <a:lnTo>
                    <a:pt x="395571" y="27183"/>
                  </a:lnTo>
                  <a:lnTo>
                    <a:pt x="437346" y="44834"/>
                  </a:lnTo>
                  <a:lnTo>
                    <a:pt x="475498" y="68510"/>
                  </a:lnTo>
                  <a:lnTo>
                    <a:pt x="509435" y="97612"/>
                  </a:lnTo>
                  <a:lnTo>
                    <a:pt x="538543" y="131550"/>
                  </a:lnTo>
                  <a:lnTo>
                    <a:pt x="562223" y="169705"/>
                  </a:lnTo>
                  <a:lnTo>
                    <a:pt x="579878" y="211484"/>
                  </a:lnTo>
                  <a:lnTo>
                    <a:pt x="590912" y="256290"/>
                  </a:lnTo>
                  <a:lnTo>
                    <a:pt x="594728" y="303530"/>
                  </a:lnTo>
                  <a:lnTo>
                    <a:pt x="590912" y="350769"/>
                  </a:lnTo>
                  <a:lnTo>
                    <a:pt x="579878" y="395574"/>
                  </a:lnTo>
                  <a:lnTo>
                    <a:pt x="562223" y="437351"/>
                  </a:lnTo>
                  <a:lnTo>
                    <a:pt x="538543" y="475503"/>
                  </a:lnTo>
                  <a:lnTo>
                    <a:pt x="509435" y="509435"/>
                  </a:lnTo>
                  <a:lnTo>
                    <a:pt x="475498" y="538542"/>
                  </a:lnTo>
                  <a:lnTo>
                    <a:pt x="437346" y="562222"/>
                  </a:lnTo>
                  <a:lnTo>
                    <a:pt x="395571" y="579875"/>
                  </a:lnTo>
                  <a:lnTo>
                    <a:pt x="350768" y="590906"/>
                  </a:lnTo>
                  <a:lnTo>
                    <a:pt x="303529" y="594715"/>
                  </a:lnTo>
                  <a:lnTo>
                    <a:pt x="386710" y="594715"/>
                  </a:lnTo>
                  <a:lnTo>
                    <a:pt x="443019" y="573169"/>
                  </a:lnTo>
                  <a:lnTo>
                    <a:pt x="482789" y="548485"/>
                  </a:lnTo>
                  <a:lnTo>
                    <a:pt x="518155" y="518148"/>
                  </a:lnTo>
                  <a:lnTo>
                    <a:pt x="548492" y="482783"/>
                  </a:lnTo>
                  <a:lnTo>
                    <a:pt x="573175" y="443013"/>
                  </a:lnTo>
                  <a:lnTo>
                    <a:pt x="591581" y="399464"/>
                  </a:lnTo>
                  <a:lnTo>
                    <a:pt x="603084" y="352761"/>
                  </a:lnTo>
                  <a:lnTo>
                    <a:pt x="607059" y="303530"/>
                  </a:lnTo>
                  <a:lnTo>
                    <a:pt x="603084" y="254297"/>
                  </a:lnTo>
                  <a:lnTo>
                    <a:pt x="591581" y="207593"/>
                  </a:lnTo>
                  <a:lnTo>
                    <a:pt x="573175" y="164043"/>
                  </a:lnTo>
                  <a:lnTo>
                    <a:pt x="548492" y="124272"/>
                  </a:lnTo>
                  <a:lnTo>
                    <a:pt x="518155" y="88904"/>
                  </a:lnTo>
                  <a:lnTo>
                    <a:pt x="482789" y="58565"/>
                  </a:lnTo>
                  <a:lnTo>
                    <a:pt x="443019" y="33880"/>
                  </a:lnTo>
                  <a:lnTo>
                    <a:pt x="399469" y="15474"/>
                  </a:lnTo>
                  <a:lnTo>
                    <a:pt x="386758" y="123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500541" y="6529870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90" h="288290">
                  <a:moveTo>
                    <a:pt x="288213" y="0"/>
                  </a:moveTo>
                  <a:lnTo>
                    <a:pt x="0" y="0"/>
                  </a:lnTo>
                  <a:lnTo>
                    <a:pt x="0" y="288213"/>
                  </a:lnTo>
                  <a:lnTo>
                    <a:pt x="288213" y="288213"/>
                  </a:lnTo>
                  <a:lnTo>
                    <a:pt x="288213" y="0"/>
                  </a:lnTo>
                  <a:close/>
                </a:path>
              </a:pathLst>
            </a:custGeom>
            <a:solidFill>
              <a:srgbClr val="C8DD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494369" y="6523443"/>
              <a:ext cx="300990" cy="335915"/>
            </a:xfrm>
            <a:custGeom>
              <a:avLst/>
              <a:gdLst/>
              <a:ahLst/>
              <a:cxnLst/>
              <a:rect l="l" t="t" r="r" b="b"/>
              <a:pathLst>
                <a:path w="300990" h="335915">
                  <a:moveTo>
                    <a:pt x="275869" y="24841"/>
                  </a:moveTo>
                  <a:lnTo>
                    <a:pt x="263525" y="24841"/>
                  </a:lnTo>
                  <a:lnTo>
                    <a:pt x="263525" y="37541"/>
                  </a:lnTo>
                  <a:lnTo>
                    <a:pt x="263525" y="84658"/>
                  </a:lnTo>
                  <a:lnTo>
                    <a:pt x="263525" y="263601"/>
                  </a:lnTo>
                  <a:lnTo>
                    <a:pt x="216141" y="263601"/>
                  </a:lnTo>
                  <a:lnTo>
                    <a:pt x="216141" y="216395"/>
                  </a:lnTo>
                  <a:lnTo>
                    <a:pt x="263525" y="216395"/>
                  </a:lnTo>
                  <a:lnTo>
                    <a:pt x="263525" y="207860"/>
                  </a:lnTo>
                  <a:lnTo>
                    <a:pt x="216141" y="207860"/>
                  </a:lnTo>
                  <a:lnTo>
                    <a:pt x="216141" y="154800"/>
                  </a:lnTo>
                  <a:lnTo>
                    <a:pt x="263525" y="154800"/>
                  </a:lnTo>
                  <a:lnTo>
                    <a:pt x="263525" y="146265"/>
                  </a:lnTo>
                  <a:lnTo>
                    <a:pt x="216141" y="146265"/>
                  </a:lnTo>
                  <a:lnTo>
                    <a:pt x="216141" y="93192"/>
                  </a:lnTo>
                  <a:lnTo>
                    <a:pt x="263525" y="93192"/>
                  </a:lnTo>
                  <a:lnTo>
                    <a:pt x="263525" y="84658"/>
                  </a:lnTo>
                  <a:lnTo>
                    <a:pt x="216141" y="84658"/>
                  </a:lnTo>
                  <a:lnTo>
                    <a:pt x="216141" y="37541"/>
                  </a:lnTo>
                  <a:lnTo>
                    <a:pt x="263525" y="37541"/>
                  </a:lnTo>
                  <a:lnTo>
                    <a:pt x="263525" y="24841"/>
                  </a:lnTo>
                  <a:lnTo>
                    <a:pt x="207606" y="24841"/>
                  </a:lnTo>
                  <a:lnTo>
                    <a:pt x="207606" y="37541"/>
                  </a:lnTo>
                  <a:lnTo>
                    <a:pt x="207606" y="84658"/>
                  </a:lnTo>
                  <a:lnTo>
                    <a:pt x="207606" y="263601"/>
                  </a:lnTo>
                  <a:lnTo>
                    <a:pt x="154546" y="263601"/>
                  </a:lnTo>
                  <a:lnTo>
                    <a:pt x="154546" y="216395"/>
                  </a:lnTo>
                  <a:lnTo>
                    <a:pt x="207606" y="216395"/>
                  </a:lnTo>
                  <a:lnTo>
                    <a:pt x="207606" y="207860"/>
                  </a:lnTo>
                  <a:lnTo>
                    <a:pt x="154546" y="207860"/>
                  </a:lnTo>
                  <a:lnTo>
                    <a:pt x="154546" y="154800"/>
                  </a:lnTo>
                  <a:lnTo>
                    <a:pt x="207606" y="154800"/>
                  </a:lnTo>
                  <a:lnTo>
                    <a:pt x="207606" y="146265"/>
                  </a:lnTo>
                  <a:lnTo>
                    <a:pt x="154546" y="146265"/>
                  </a:lnTo>
                  <a:lnTo>
                    <a:pt x="154546" y="93192"/>
                  </a:lnTo>
                  <a:lnTo>
                    <a:pt x="207606" y="93192"/>
                  </a:lnTo>
                  <a:lnTo>
                    <a:pt x="207606" y="84658"/>
                  </a:lnTo>
                  <a:lnTo>
                    <a:pt x="154546" y="84658"/>
                  </a:lnTo>
                  <a:lnTo>
                    <a:pt x="154546" y="37541"/>
                  </a:lnTo>
                  <a:lnTo>
                    <a:pt x="207606" y="37541"/>
                  </a:lnTo>
                  <a:lnTo>
                    <a:pt x="207606" y="24841"/>
                  </a:lnTo>
                  <a:lnTo>
                    <a:pt x="146011" y="24841"/>
                  </a:lnTo>
                  <a:lnTo>
                    <a:pt x="146011" y="37541"/>
                  </a:lnTo>
                  <a:lnTo>
                    <a:pt x="146011" y="84658"/>
                  </a:lnTo>
                  <a:lnTo>
                    <a:pt x="146011" y="263601"/>
                  </a:lnTo>
                  <a:lnTo>
                    <a:pt x="92951" y="263601"/>
                  </a:lnTo>
                  <a:lnTo>
                    <a:pt x="92951" y="216395"/>
                  </a:lnTo>
                  <a:lnTo>
                    <a:pt x="146011" y="216395"/>
                  </a:lnTo>
                  <a:lnTo>
                    <a:pt x="146011" y="207860"/>
                  </a:lnTo>
                  <a:lnTo>
                    <a:pt x="92951" y="207860"/>
                  </a:lnTo>
                  <a:lnTo>
                    <a:pt x="92951" y="154800"/>
                  </a:lnTo>
                  <a:lnTo>
                    <a:pt x="146011" y="154800"/>
                  </a:lnTo>
                  <a:lnTo>
                    <a:pt x="146011" y="146265"/>
                  </a:lnTo>
                  <a:lnTo>
                    <a:pt x="92951" y="146265"/>
                  </a:lnTo>
                  <a:lnTo>
                    <a:pt x="92951" y="93192"/>
                  </a:lnTo>
                  <a:lnTo>
                    <a:pt x="146011" y="93192"/>
                  </a:lnTo>
                  <a:lnTo>
                    <a:pt x="146011" y="84658"/>
                  </a:lnTo>
                  <a:lnTo>
                    <a:pt x="92951" y="84658"/>
                  </a:lnTo>
                  <a:lnTo>
                    <a:pt x="92951" y="37541"/>
                  </a:lnTo>
                  <a:lnTo>
                    <a:pt x="146011" y="37541"/>
                  </a:lnTo>
                  <a:lnTo>
                    <a:pt x="146011" y="24841"/>
                  </a:lnTo>
                  <a:lnTo>
                    <a:pt x="84416" y="24841"/>
                  </a:lnTo>
                  <a:lnTo>
                    <a:pt x="84416" y="37541"/>
                  </a:lnTo>
                  <a:lnTo>
                    <a:pt x="84416" y="84658"/>
                  </a:lnTo>
                  <a:lnTo>
                    <a:pt x="84416" y="263601"/>
                  </a:lnTo>
                  <a:lnTo>
                    <a:pt x="37033" y="263601"/>
                  </a:lnTo>
                  <a:lnTo>
                    <a:pt x="37033" y="216395"/>
                  </a:lnTo>
                  <a:lnTo>
                    <a:pt x="84416" y="216395"/>
                  </a:lnTo>
                  <a:lnTo>
                    <a:pt x="84416" y="207860"/>
                  </a:lnTo>
                  <a:lnTo>
                    <a:pt x="37033" y="207860"/>
                  </a:lnTo>
                  <a:lnTo>
                    <a:pt x="37033" y="154800"/>
                  </a:lnTo>
                  <a:lnTo>
                    <a:pt x="84416" y="154800"/>
                  </a:lnTo>
                  <a:lnTo>
                    <a:pt x="84416" y="146265"/>
                  </a:lnTo>
                  <a:lnTo>
                    <a:pt x="37033" y="146265"/>
                  </a:lnTo>
                  <a:lnTo>
                    <a:pt x="37033" y="93192"/>
                  </a:lnTo>
                  <a:lnTo>
                    <a:pt x="84416" y="93192"/>
                  </a:lnTo>
                  <a:lnTo>
                    <a:pt x="84416" y="84658"/>
                  </a:lnTo>
                  <a:lnTo>
                    <a:pt x="37033" y="84658"/>
                  </a:lnTo>
                  <a:lnTo>
                    <a:pt x="37033" y="37541"/>
                  </a:lnTo>
                  <a:lnTo>
                    <a:pt x="84416" y="37541"/>
                  </a:lnTo>
                  <a:lnTo>
                    <a:pt x="84416" y="24841"/>
                  </a:lnTo>
                  <a:lnTo>
                    <a:pt x="24688" y="24841"/>
                  </a:lnTo>
                  <a:lnTo>
                    <a:pt x="24688" y="37541"/>
                  </a:lnTo>
                  <a:lnTo>
                    <a:pt x="24688" y="263601"/>
                  </a:lnTo>
                  <a:lnTo>
                    <a:pt x="24688" y="269951"/>
                  </a:lnTo>
                  <a:lnTo>
                    <a:pt x="24688" y="276301"/>
                  </a:lnTo>
                  <a:lnTo>
                    <a:pt x="275869" y="276301"/>
                  </a:lnTo>
                  <a:lnTo>
                    <a:pt x="275869" y="269951"/>
                  </a:lnTo>
                  <a:lnTo>
                    <a:pt x="275869" y="263779"/>
                  </a:lnTo>
                  <a:lnTo>
                    <a:pt x="269697" y="263779"/>
                  </a:lnTo>
                  <a:lnTo>
                    <a:pt x="269697" y="263601"/>
                  </a:lnTo>
                  <a:lnTo>
                    <a:pt x="275869" y="263601"/>
                  </a:lnTo>
                  <a:lnTo>
                    <a:pt x="275869" y="37541"/>
                  </a:lnTo>
                  <a:lnTo>
                    <a:pt x="275869" y="24841"/>
                  </a:lnTo>
                  <a:close/>
                </a:path>
                <a:path w="300990" h="335915">
                  <a:moveTo>
                    <a:pt x="300558" y="0"/>
                  </a:moveTo>
                  <a:lnTo>
                    <a:pt x="288226" y="0"/>
                  </a:lnTo>
                  <a:lnTo>
                    <a:pt x="288226" y="12700"/>
                  </a:lnTo>
                  <a:lnTo>
                    <a:pt x="288226" y="288290"/>
                  </a:lnTo>
                  <a:lnTo>
                    <a:pt x="12344" y="288290"/>
                  </a:lnTo>
                  <a:lnTo>
                    <a:pt x="12344" y="12700"/>
                  </a:lnTo>
                  <a:lnTo>
                    <a:pt x="288226" y="12700"/>
                  </a:lnTo>
                  <a:lnTo>
                    <a:pt x="288226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288290"/>
                  </a:lnTo>
                  <a:lnTo>
                    <a:pt x="0" y="294640"/>
                  </a:lnTo>
                  <a:lnTo>
                    <a:pt x="0" y="300990"/>
                  </a:lnTo>
                  <a:lnTo>
                    <a:pt x="80098" y="300990"/>
                  </a:lnTo>
                  <a:lnTo>
                    <a:pt x="80098" y="327710"/>
                  </a:lnTo>
                  <a:lnTo>
                    <a:pt x="55181" y="327710"/>
                  </a:lnTo>
                  <a:lnTo>
                    <a:pt x="55181" y="335508"/>
                  </a:lnTo>
                  <a:lnTo>
                    <a:pt x="112826" y="335508"/>
                  </a:lnTo>
                  <a:lnTo>
                    <a:pt x="112826" y="327710"/>
                  </a:lnTo>
                  <a:lnTo>
                    <a:pt x="87909" y="327710"/>
                  </a:lnTo>
                  <a:lnTo>
                    <a:pt x="87909" y="300990"/>
                  </a:lnTo>
                  <a:lnTo>
                    <a:pt x="212801" y="300990"/>
                  </a:lnTo>
                  <a:lnTo>
                    <a:pt x="212801" y="327710"/>
                  </a:lnTo>
                  <a:lnTo>
                    <a:pt x="187883" y="327710"/>
                  </a:lnTo>
                  <a:lnTo>
                    <a:pt x="187883" y="335508"/>
                  </a:lnTo>
                  <a:lnTo>
                    <a:pt x="245529" y="335508"/>
                  </a:lnTo>
                  <a:lnTo>
                    <a:pt x="245529" y="327710"/>
                  </a:lnTo>
                  <a:lnTo>
                    <a:pt x="220611" y="327710"/>
                  </a:lnTo>
                  <a:lnTo>
                    <a:pt x="220611" y="300990"/>
                  </a:lnTo>
                  <a:lnTo>
                    <a:pt x="300558" y="300990"/>
                  </a:lnTo>
                  <a:lnTo>
                    <a:pt x="300558" y="294640"/>
                  </a:lnTo>
                  <a:lnTo>
                    <a:pt x="300558" y="288480"/>
                  </a:lnTo>
                  <a:lnTo>
                    <a:pt x="294386" y="288480"/>
                  </a:lnTo>
                  <a:lnTo>
                    <a:pt x="294386" y="288290"/>
                  </a:lnTo>
                  <a:lnTo>
                    <a:pt x="300558" y="288290"/>
                  </a:lnTo>
                  <a:lnTo>
                    <a:pt x="300558" y="12700"/>
                  </a:lnTo>
                  <a:lnTo>
                    <a:pt x="30055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8470992" y="6859742"/>
              <a:ext cx="347345" cy="0"/>
            </a:xfrm>
            <a:custGeom>
              <a:avLst/>
              <a:gdLst/>
              <a:ahLst/>
              <a:cxnLst/>
              <a:rect l="l" t="t" r="r" b="b"/>
              <a:pathLst>
                <a:path w="347345">
                  <a:moveTo>
                    <a:pt x="347319" y="0"/>
                  </a:moveTo>
                  <a:lnTo>
                    <a:pt x="0" y="0"/>
                  </a:lnTo>
                </a:path>
              </a:pathLst>
            </a:custGeom>
            <a:solidFill>
              <a:srgbClr val="C8DD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464820" y="6853571"/>
              <a:ext cx="360045" cy="12700"/>
            </a:xfrm>
            <a:custGeom>
              <a:avLst/>
              <a:gdLst/>
              <a:ahLst/>
              <a:cxnLst/>
              <a:rect l="l" t="t" r="r" b="b"/>
              <a:pathLst>
                <a:path w="360045" h="12700">
                  <a:moveTo>
                    <a:pt x="356895" y="0"/>
                  </a:moveTo>
                  <a:lnTo>
                    <a:pt x="2768" y="0"/>
                  </a:lnTo>
                  <a:lnTo>
                    <a:pt x="0" y="2768"/>
                  </a:lnTo>
                  <a:lnTo>
                    <a:pt x="0" y="9575"/>
                  </a:lnTo>
                  <a:lnTo>
                    <a:pt x="2768" y="12331"/>
                  </a:lnTo>
                  <a:lnTo>
                    <a:pt x="6172" y="12331"/>
                  </a:lnTo>
                  <a:lnTo>
                    <a:pt x="356895" y="12331"/>
                  </a:lnTo>
                  <a:lnTo>
                    <a:pt x="359651" y="9575"/>
                  </a:lnTo>
                  <a:lnTo>
                    <a:pt x="359651" y="2768"/>
                  </a:lnTo>
                  <a:lnTo>
                    <a:pt x="3568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9" name="object 79"/>
          <p:cNvGrpSpPr/>
          <p:nvPr/>
        </p:nvGrpSpPr>
        <p:grpSpPr>
          <a:xfrm>
            <a:off x="9342618" y="4131362"/>
            <a:ext cx="607060" cy="607060"/>
            <a:chOff x="9342618" y="4131362"/>
            <a:chExt cx="607060" cy="607060"/>
          </a:xfrm>
        </p:grpSpPr>
        <p:sp>
          <p:nvSpPr>
            <p:cNvPr id="80" name="object 80"/>
            <p:cNvSpPr/>
            <p:nvPr/>
          </p:nvSpPr>
          <p:spPr>
            <a:xfrm>
              <a:off x="9348791" y="4137534"/>
              <a:ext cx="594995" cy="594995"/>
            </a:xfrm>
            <a:custGeom>
              <a:avLst/>
              <a:gdLst/>
              <a:ahLst/>
              <a:cxnLst/>
              <a:rect l="l" t="t" r="r" b="b"/>
              <a:pathLst>
                <a:path w="594995" h="594995">
                  <a:moveTo>
                    <a:pt x="297370" y="0"/>
                  </a:moveTo>
                  <a:lnTo>
                    <a:pt x="249134" y="3891"/>
                  </a:lnTo>
                  <a:lnTo>
                    <a:pt x="203377" y="15159"/>
                  </a:lnTo>
                  <a:lnTo>
                    <a:pt x="160710" y="33191"/>
                  </a:lnTo>
                  <a:lnTo>
                    <a:pt x="121745" y="57373"/>
                  </a:lnTo>
                  <a:lnTo>
                    <a:pt x="87096" y="87095"/>
                  </a:lnTo>
                  <a:lnTo>
                    <a:pt x="57374" y="121743"/>
                  </a:lnTo>
                  <a:lnTo>
                    <a:pt x="33191" y="160705"/>
                  </a:lnTo>
                  <a:lnTo>
                    <a:pt x="15159" y="203370"/>
                  </a:lnTo>
                  <a:lnTo>
                    <a:pt x="3891" y="249125"/>
                  </a:lnTo>
                  <a:lnTo>
                    <a:pt x="0" y="297357"/>
                  </a:lnTo>
                  <a:lnTo>
                    <a:pt x="3891" y="345590"/>
                  </a:lnTo>
                  <a:lnTo>
                    <a:pt x="15159" y="391344"/>
                  </a:lnTo>
                  <a:lnTo>
                    <a:pt x="33191" y="434009"/>
                  </a:lnTo>
                  <a:lnTo>
                    <a:pt x="57374" y="472972"/>
                  </a:lnTo>
                  <a:lnTo>
                    <a:pt x="87096" y="507620"/>
                  </a:lnTo>
                  <a:lnTo>
                    <a:pt x="121745" y="537342"/>
                  </a:lnTo>
                  <a:lnTo>
                    <a:pt x="160710" y="561524"/>
                  </a:lnTo>
                  <a:lnTo>
                    <a:pt x="203377" y="579555"/>
                  </a:lnTo>
                  <a:lnTo>
                    <a:pt x="249134" y="590823"/>
                  </a:lnTo>
                  <a:lnTo>
                    <a:pt x="297370" y="594715"/>
                  </a:lnTo>
                  <a:lnTo>
                    <a:pt x="345602" y="590823"/>
                  </a:lnTo>
                  <a:lnTo>
                    <a:pt x="391357" y="579555"/>
                  </a:lnTo>
                  <a:lnTo>
                    <a:pt x="434022" y="561524"/>
                  </a:lnTo>
                  <a:lnTo>
                    <a:pt x="472985" y="537342"/>
                  </a:lnTo>
                  <a:lnTo>
                    <a:pt x="507633" y="507620"/>
                  </a:lnTo>
                  <a:lnTo>
                    <a:pt x="537354" y="472972"/>
                  </a:lnTo>
                  <a:lnTo>
                    <a:pt x="561537" y="434009"/>
                  </a:lnTo>
                  <a:lnTo>
                    <a:pt x="579568" y="391344"/>
                  </a:lnTo>
                  <a:lnTo>
                    <a:pt x="590836" y="345590"/>
                  </a:lnTo>
                  <a:lnTo>
                    <a:pt x="594728" y="297357"/>
                  </a:lnTo>
                  <a:lnTo>
                    <a:pt x="590836" y="249125"/>
                  </a:lnTo>
                  <a:lnTo>
                    <a:pt x="579568" y="203370"/>
                  </a:lnTo>
                  <a:lnTo>
                    <a:pt x="561537" y="160705"/>
                  </a:lnTo>
                  <a:lnTo>
                    <a:pt x="537354" y="121743"/>
                  </a:lnTo>
                  <a:lnTo>
                    <a:pt x="507633" y="87095"/>
                  </a:lnTo>
                  <a:lnTo>
                    <a:pt x="472985" y="57373"/>
                  </a:lnTo>
                  <a:lnTo>
                    <a:pt x="434022" y="33191"/>
                  </a:lnTo>
                  <a:lnTo>
                    <a:pt x="391357" y="15159"/>
                  </a:lnTo>
                  <a:lnTo>
                    <a:pt x="345602" y="3891"/>
                  </a:lnTo>
                  <a:lnTo>
                    <a:pt x="297370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9342615" y="4131373"/>
              <a:ext cx="607060" cy="607060"/>
            </a:xfrm>
            <a:custGeom>
              <a:avLst/>
              <a:gdLst/>
              <a:ahLst/>
              <a:cxnLst/>
              <a:rect l="l" t="t" r="r" b="b"/>
              <a:pathLst>
                <a:path w="607059" h="607060">
                  <a:moveTo>
                    <a:pt x="438175" y="236347"/>
                  </a:moveTo>
                  <a:lnTo>
                    <a:pt x="437730" y="234619"/>
                  </a:lnTo>
                  <a:lnTo>
                    <a:pt x="435584" y="232041"/>
                  </a:lnTo>
                  <a:lnTo>
                    <a:pt x="433971" y="231279"/>
                  </a:lnTo>
                  <a:lnTo>
                    <a:pt x="425450" y="231279"/>
                  </a:lnTo>
                  <a:lnTo>
                    <a:pt x="425450" y="242620"/>
                  </a:lnTo>
                  <a:lnTo>
                    <a:pt x="400431" y="376224"/>
                  </a:lnTo>
                  <a:lnTo>
                    <a:pt x="376339" y="376224"/>
                  </a:lnTo>
                  <a:lnTo>
                    <a:pt x="376339" y="387565"/>
                  </a:lnTo>
                  <a:lnTo>
                    <a:pt x="376339" y="389356"/>
                  </a:lnTo>
                  <a:lnTo>
                    <a:pt x="373875" y="401459"/>
                  </a:lnTo>
                  <a:lnTo>
                    <a:pt x="367220" y="411340"/>
                  </a:lnTo>
                  <a:lnTo>
                    <a:pt x="357339" y="418007"/>
                  </a:lnTo>
                  <a:lnTo>
                    <a:pt x="345236" y="420458"/>
                  </a:lnTo>
                  <a:lnTo>
                    <a:pt x="333121" y="418007"/>
                  </a:lnTo>
                  <a:lnTo>
                    <a:pt x="323253" y="411340"/>
                  </a:lnTo>
                  <a:lnTo>
                    <a:pt x="316585" y="401459"/>
                  </a:lnTo>
                  <a:lnTo>
                    <a:pt x="314134" y="389356"/>
                  </a:lnTo>
                  <a:lnTo>
                    <a:pt x="314134" y="387565"/>
                  </a:lnTo>
                  <a:lnTo>
                    <a:pt x="336194" y="387565"/>
                  </a:lnTo>
                  <a:lnTo>
                    <a:pt x="336194" y="394347"/>
                  </a:lnTo>
                  <a:lnTo>
                    <a:pt x="340233" y="398386"/>
                  </a:lnTo>
                  <a:lnTo>
                    <a:pt x="350227" y="398386"/>
                  </a:lnTo>
                  <a:lnTo>
                    <a:pt x="354266" y="394347"/>
                  </a:lnTo>
                  <a:lnTo>
                    <a:pt x="354266" y="391655"/>
                  </a:lnTo>
                  <a:lnTo>
                    <a:pt x="354266" y="387565"/>
                  </a:lnTo>
                  <a:lnTo>
                    <a:pt x="376339" y="387565"/>
                  </a:lnTo>
                  <a:lnTo>
                    <a:pt x="376339" y="376224"/>
                  </a:lnTo>
                  <a:lnTo>
                    <a:pt x="284111" y="376224"/>
                  </a:lnTo>
                  <a:lnTo>
                    <a:pt x="284111" y="387565"/>
                  </a:lnTo>
                  <a:lnTo>
                    <a:pt x="284111" y="389356"/>
                  </a:lnTo>
                  <a:lnTo>
                    <a:pt x="281647" y="401459"/>
                  </a:lnTo>
                  <a:lnTo>
                    <a:pt x="274980" y="411340"/>
                  </a:lnTo>
                  <a:lnTo>
                    <a:pt x="265099" y="418007"/>
                  </a:lnTo>
                  <a:lnTo>
                    <a:pt x="252996" y="420458"/>
                  </a:lnTo>
                  <a:lnTo>
                    <a:pt x="240906" y="418007"/>
                  </a:lnTo>
                  <a:lnTo>
                    <a:pt x="231025" y="411340"/>
                  </a:lnTo>
                  <a:lnTo>
                    <a:pt x="224358" y="401459"/>
                  </a:lnTo>
                  <a:lnTo>
                    <a:pt x="221894" y="389356"/>
                  </a:lnTo>
                  <a:lnTo>
                    <a:pt x="221894" y="387565"/>
                  </a:lnTo>
                  <a:lnTo>
                    <a:pt x="243979" y="387565"/>
                  </a:lnTo>
                  <a:lnTo>
                    <a:pt x="243979" y="394347"/>
                  </a:lnTo>
                  <a:lnTo>
                    <a:pt x="248018" y="398386"/>
                  </a:lnTo>
                  <a:lnTo>
                    <a:pt x="258000" y="398386"/>
                  </a:lnTo>
                  <a:lnTo>
                    <a:pt x="262039" y="394347"/>
                  </a:lnTo>
                  <a:lnTo>
                    <a:pt x="262039" y="391655"/>
                  </a:lnTo>
                  <a:lnTo>
                    <a:pt x="262039" y="387565"/>
                  </a:lnTo>
                  <a:lnTo>
                    <a:pt x="284111" y="387565"/>
                  </a:lnTo>
                  <a:lnTo>
                    <a:pt x="284111" y="376224"/>
                  </a:lnTo>
                  <a:lnTo>
                    <a:pt x="192011" y="376224"/>
                  </a:lnTo>
                  <a:lnTo>
                    <a:pt x="166979" y="242620"/>
                  </a:lnTo>
                  <a:lnTo>
                    <a:pt x="425450" y="242620"/>
                  </a:lnTo>
                  <a:lnTo>
                    <a:pt x="425450" y="231279"/>
                  </a:lnTo>
                  <a:lnTo>
                    <a:pt x="158470" y="231279"/>
                  </a:lnTo>
                  <a:lnTo>
                    <a:pt x="156857" y="232041"/>
                  </a:lnTo>
                  <a:lnTo>
                    <a:pt x="154711" y="234619"/>
                  </a:lnTo>
                  <a:lnTo>
                    <a:pt x="154266" y="236347"/>
                  </a:lnTo>
                  <a:lnTo>
                    <a:pt x="182219" y="385622"/>
                  </a:lnTo>
                  <a:lnTo>
                    <a:pt x="184581" y="387565"/>
                  </a:lnTo>
                  <a:lnTo>
                    <a:pt x="210553" y="387565"/>
                  </a:lnTo>
                  <a:lnTo>
                    <a:pt x="210553" y="389356"/>
                  </a:lnTo>
                  <a:lnTo>
                    <a:pt x="213893" y="405879"/>
                  </a:lnTo>
                  <a:lnTo>
                    <a:pt x="222986" y="419379"/>
                  </a:lnTo>
                  <a:lnTo>
                    <a:pt x="236474" y="428472"/>
                  </a:lnTo>
                  <a:lnTo>
                    <a:pt x="252996" y="431800"/>
                  </a:lnTo>
                  <a:lnTo>
                    <a:pt x="269519" y="428472"/>
                  </a:lnTo>
                  <a:lnTo>
                    <a:pt x="283019" y="419379"/>
                  </a:lnTo>
                  <a:lnTo>
                    <a:pt x="292112" y="405879"/>
                  </a:lnTo>
                  <a:lnTo>
                    <a:pt x="295452" y="389356"/>
                  </a:lnTo>
                  <a:lnTo>
                    <a:pt x="295452" y="387565"/>
                  </a:lnTo>
                  <a:lnTo>
                    <a:pt x="302793" y="387565"/>
                  </a:lnTo>
                  <a:lnTo>
                    <a:pt x="302793" y="389356"/>
                  </a:lnTo>
                  <a:lnTo>
                    <a:pt x="306120" y="405879"/>
                  </a:lnTo>
                  <a:lnTo>
                    <a:pt x="315214" y="419379"/>
                  </a:lnTo>
                  <a:lnTo>
                    <a:pt x="328714" y="428472"/>
                  </a:lnTo>
                  <a:lnTo>
                    <a:pt x="345236" y="431800"/>
                  </a:lnTo>
                  <a:lnTo>
                    <a:pt x="361746" y="428472"/>
                  </a:lnTo>
                  <a:lnTo>
                    <a:pt x="375246" y="419379"/>
                  </a:lnTo>
                  <a:lnTo>
                    <a:pt x="384340" y="405879"/>
                  </a:lnTo>
                  <a:lnTo>
                    <a:pt x="387680" y="389356"/>
                  </a:lnTo>
                  <a:lnTo>
                    <a:pt x="387680" y="387565"/>
                  </a:lnTo>
                  <a:lnTo>
                    <a:pt x="407860" y="387565"/>
                  </a:lnTo>
                  <a:lnTo>
                    <a:pt x="410222" y="385622"/>
                  </a:lnTo>
                  <a:lnTo>
                    <a:pt x="410718" y="382943"/>
                  </a:lnTo>
                  <a:lnTo>
                    <a:pt x="411975" y="376224"/>
                  </a:lnTo>
                  <a:lnTo>
                    <a:pt x="437007" y="242620"/>
                  </a:lnTo>
                  <a:lnTo>
                    <a:pt x="438175" y="236347"/>
                  </a:lnTo>
                  <a:close/>
                </a:path>
                <a:path w="607059" h="607060">
                  <a:moveTo>
                    <a:pt x="607060" y="303530"/>
                  </a:moveTo>
                  <a:lnTo>
                    <a:pt x="603084" y="254292"/>
                  </a:lnTo>
                  <a:lnTo>
                    <a:pt x="594728" y="220370"/>
                  </a:lnTo>
                  <a:lnTo>
                    <a:pt x="594728" y="303530"/>
                  </a:lnTo>
                  <a:lnTo>
                    <a:pt x="590918" y="350761"/>
                  </a:lnTo>
                  <a:lnTo>
                    <a:pt x="579882" y="395566"/>
                  </a:lnTo>
                  <a:lnTo>
                    <a:pt x="562229" y="437337"/>
                  </a:lnTo>
                  <a:lnTo>
                    <a:pt x="538543" y="475488"/>
                  </a:lnTo>
                  <a:lnTo>
                    <a:pt x="509435" y="509435"/>
                  </a:lnTo>
                  <a:lnTo>
                    <a:pt x="475500" y="538543"/>
                  </a:lnTo>
                  <a:lnTo>
                    <a:pt x="437349" y="562216"/>
                  </a:lnTo>
                  <a:lnTo>
                    <a:pt x="395579" y="579882"/>
                  </a:lnTo>
                  <a:lnTo>
                    <a:pt x="350774" y="590918"/>
                  </a:lnTo>
                  <a:lnTo>
                    <a:pt x="303542" y="594728"/>
                  </a:lnTo>
                  <a:lnTo>
                    <a:pt x="256298" y="590918"/>
                  </a:lnTo>
                  <a:lnTo>
                    <a:pt x="211493" y="579882"/>
                  </a:lnTo>
                  <a:lnTo>
                    <a:pt x="169710" y="562216"/>
                  </a:lnTo>
                  <a:lnTo>
                    <a:pt x="131559" y="538543"/>
                  </a:lnTo>
                  <a:lnTo>
                    <a:pt x="97624" y="509435"/>
                  </a:lnTo>
                  <a:lnTo>
                    <a:pt x="68516" y="475488"/>
                  </a:lnTo>
                  <a:lnTo>
                    <a:pt x="44831" y="437337"/>
                  </a:lnTo>
                  <a:lnTo>
                    <a:pt x="27178" y="395566"/>
                  </a:lnTo>
                  <a:lnTo>
                    <a:pt x="16154" y="350761"/>
                  </a:lnTo>
                  <a:lnTo>
                    <a:pt x="12344" y="303530"/>
                  </a:lnTo>
                  <a:lnTo>
                    <a:pt x="16154" y="256286"/>
                  </a:lnTo>
                  <a:lnTo>
                    <a:pt x="27178" y="211480"/>
                  </a:lnTo>
                  <a:lnTo>
                    <a:pt x="44831" y="169710"/>
                  </a:lnTo>
                  <a:lnTo>
                    <a:pt x="68516" y="131559"/>
                  </a:lnTo>
                  <a:lnTo>
                    <a:pt x="97624" y="97624"/>
                  </a:lnTo>
                  <a:lnTo>
                    <a:pt x="131559" y="68516"/>
                  </a:lnTo>
                  <a:lnTo>
                    <a:pt x="169710" y="44831"/>
                  </a:lnTo>
                  <a:lnTo>
                    <a:pt x="211493" y="27165"/>
                  </a:lnTo>
                  <a:lnTo>
                    <a:pt x="256298" y="16141"/>
                  </a:lnTo>
                  <a:lnTo>
                    <a:pt x="303542" y="12331"/>
                  </a:lnTo>
                  <a:lnTo>
                    <a:pt x="350774" y="16141"/>
                  </a:lnTo>
                  <a:lnTo>
                    <a:pt x="395579" y="27165"/>
                  </a:lnTo>
                  <a:lnTo>
                    <a:pt x="437349" y="44831"/>
                  </a:lnTo>
                  <a:lnTo>
                    <a:pt x="475500" y="68516"/>
                  </a:lnTo>
                  <a:lnTo>
                    <a:pt x="509435" y="97624"/>
                  </a:lnTo>
                  <a:lnTo>
                    <a:pt x="538543" y="131559"/>
                  </a:lnTo>
                  <a:lnTo>
                    <a:pt x="562229" y="169710"/>
                  </a:lnTo>
                  <a:lnTo>
                    <a:pt x="579882" y="211480"/>
                  </a:lnTo>
                  <a:lnTo>
                    <a:pt x="590918" y="256286"/>
                  </a:lnTo>
                  <a:lnTo>
                    <a:pt x="594728" y="303530"/>
                  </a:lnTo>
                  <a:lnTo>
                    <a:pt x="594728" y="220370"/>
                  </a:lnTo>
                  <a:lnTo>
                    <a:pt x="573176" y="164033"/>
                  </a:lnTo>
                  <a:lnTo>
                    <a:pt x="548500" y="124256"/>
                  </a:lnTo>
                  <a:lnTo>
                    <a:pt x="518160" y="88900"/>
                  </a:lnTo>
                  <a:lnTo>
                    <a:pt x="482790" y="58559"/>
                  </a:lnTo>
                  <a:lnTo>
                    <a:pt x="443026" y="33870"/>
                  </a:lnTo>
                  <a:lnTo>
                    <a:pt x="399478" y="15468"/>
                  </a:lnTo>
                  <a:lnTo>
                    <a:pt x="386715" y="12331"/>
                  </a:lnTo>
                  <a:lnTo>
                    <a:pt x="352767" y="3962"/>
                  </a:lnTo>
                  <a:lnTo>
                    <a:pt x="303542" y="0"/>
                  </a:lnTo>
                  <a:lnTo>
                    <a:pt x="254304" y="3962"/>
                  </a:lnTo>
                  <a:lnTo>
                    <a:pt x="207594" y="15468"/>
                  </a:lnTo>
                  <a:lnTo>
                    <a:pt x="164045" y="33870"/>
                  </a:lnTo>
                  <a:lnTo>
                    <a:pt x="124282" y="58559"/>
                  </a:lnTo>
                  <a:lnTo>
                    <a:pt x="88912" y="88900"/>
                  </a:lnTo>
                  <a:lnTo>
                    <a:pt x="58572" y="124256"/>
                  </a:lnTo>
                  <a:lnTo>
                    <a:pt x="33883" y="164033"/>
                  </a:lnTo>
                  <a:lnTo>
                    <a:pt x="15481" y="207581"/>
                  </a:lnTo>
                  <a:lnTo>
                    <a:pt x="3975" y="254292"/>
                  </a:lnTo>
                  <a:lnTo>
                    <a:pt x="0" y="303530"/>
                  </a:lnTo>
                  <a:lnTo>
                    <a:pt x="3975" y="352755"/>
                  </a:lnTo>
                  <a:lnTo>
                    <a:pt x="15481" y="399465"/>
                  </a:lnTo>
                  <a:lnTo>
                    <a:pt x="33883" y="443014"/>
                  </a:lnTo>
                  <a:lnTo>
                    <a:pt x="58572" y="482790"/>
                  </a:lnTo>
                  <a:lnTo>
                    <a:pt x="88912" y="518160"/>
                  </a:lnTo>
                  <a:lnTo>
                    <a:pt x="124282" y="548487"/>
                  </a:lnTo>
                  <a:lnTo>
                    <a:pt x="164045" y="573176"/>
                  </a:lnTo>
                  <a:lnTo>
                    <a:pt x="207594" y="591578"/>
                  </a:lnTo>
                  <a:lnTo>
                    <a:pt x="254304" y="603084"/>
                  </a:lnTo>
                  <a:lnTo>
                    <a:pt x="303542" y="607060"/>
                  </a:lnTo>
                  <a:lnTo>
                    <a:pt x="352767" y="603084"/>
                  </a:lnTo>
                  <a:lnTo>
                    <a:pt x="399478" y="591578"/>
                  </a:lnTo>
                  <a:lnTo>
                    <a:pt x="443026" y="573176"/>
                  </a:lnTo>
                  <a:lnTo>
                    <a:pt x="482790" y="548487"/>
                  </a:lnTo>
                  <a:lnTo>
                    <a:pt x="518160" y="518160"/>
                  </a:lnTo>
                  <a:lnTo>
                    <a:pt x="548500" y="482790"/>
                  </a:lnTo>
                  <a:lnTo>
                    <a:pt x="573176" y="443014"/>
                  </a:lnTo>
                  <a:lnTo>
                    <a:pt x="591578" y="399465"/>
                  </a:lnTo>
                  <a:lnTo>
                    <a:pt x="603084" y="352755"/>
                  </a:lnTo>
                  <a:lnTo>
                    <a:pt x="607060" y="3035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589083" y="4286753"/>
              <a:ext cx="177177" cy="87261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9462427" y="4311078"/>
              <a:ext cx="359410" cy="254000"/>
            </a:xfrm>
            <a:custGeom>
              <a:avLst/>
              <a:gdLst/>
              <a:ahLst/>
              <a:cxnLst/>
              <a:rect l="l" t="t" r="r" b="b"/>
              <a:pathLst>
                <a:path w="359409" h="254000">
                  <a:moveTo>
                    <a:pt x="165392" y="21615"/>
                  </a:moveTo>
                  <a:lnTo>
                    <a:pt x="163487" y="18580"/>
                  </a:lnTo>
                  <a:lnTo>
                    <a:pt x="94996" y="2794"/>
                  </a:lnTo>
                  <a:lnTo>
                    <a:pt x="93002" y="3365"/>
                  </a:lnTo>
                  <a:lnTo>
                    <a:pt x="43522" y="52070"/>
                  </a:lnTo>
                  <a:lnTo>
                    <a:pt x="14351" y="52070"/>
                  </a:lnTo>
                  <a:lnTo>
                    <a:pt x="11811" y="54610"/>
                  </a:lnTo>
                  <a:lnTo>
                    <a:pt x="11811" y="60871"/>
                  </a:lnTo>
                  <a:lnTo>
                    <a:pt x="14351" y="63411"/>
                  </a:lnTo>
                  <a:lnTo>
                    <a:pt x="17475" y="63411"/>
                  </a:lnTo>
                  <a:lnTo>
                    <a:pt x="43459" y="63411"/>
                  </a:lnTo>
                  <a:lnTo>
                    <a:pt x="44005" y="63957"/>
                  </a:lnTo>
                  <a:lnTo>
                    <a:pt x="47586" y="63982"/>
                  </a:lnTo>
                  <a:lnTo>
                    <a:pt x="48158" y="63411"/>
                  </a:lnTo>
                  <a:lnTo>
                    <a:pt x="48971" y="63411"/>
                  </a:lnTo>
                  <a:lnTo>
                    <a:pt x="51511" y="60871"/>
                  </a:lnTo>
                  <a:lnTo>
                    <a:pt x="51511" y="60134"/>
                  </a:lnTo>
                  <a:lnTo>
                    <a:pt x="97370" y="14986"/>
                  </a:lnTo>
                  <a:lnTo>
                    <a:pt x="160934" y="29629"/>
                  </a:lnTo>
                  <a:lnTo>
                    <a:pt x="163982" y="27724"/>
                  </a:lnTo>
                  <a:lnTo>
                    <a:pt x="165392" y="21615"/>
                  </a:lnTo>
                  <a:close/>
                </a:path>
                <a:path w="359409" h="254000">
                  <a:moveTo>
                    <a:pt x="244297" y="33083"/>
                  </a:moveTo>
                  <a:lnTo>
                    <a:pt x="244081" y="29502"/>
                  </a:lnTo>
                  <a:lnTo>
                    <a:pt x="210705" y="0"/>
                  </a:lnTo>
                  <a:lnTo>
                    <a:pt x="207111" y="215"/>
                  </a:lnTo>
                  <a:lnTo>
                    <a:pt x="202958" y="4914"/>
                  </a:lnTo>
                  <a:lnTo>
                    <a:pt x="203200" y="8496"/>
                  </a:lnTo>
                  <a:lnTo>
                    <a:pt x="205536" y="10566"/>
                  </a:lnTo>
                  <a:lnTo>
                    <a:pt x="236562" y="37998"/>
                  </a:lnTo>
                  <a:lnTo>
                    <a:pt x="240157" y="37782"/>
                  </a:lnTo>
                  <a:lnTo>
                    <a:pt x="244297" y="33083"/>
                  </a:lnTo>
                  <a:close/>
                </a:path>
                <a:path w="359409" h="254000">
                  <a:moveTo>
                    <a:pt x="309168" y="83324"/>
                  </a:moveTo>
                  <a:lnTo>
                    <a:pt x="306628" y="80784"/>
                  </a:lnTo>
                  <a:lnTo>
                    <a:pt x="48056" y="80784"/>
                  </a:lnTo>
                  <a:lnTo>
                    <a:pt x="45529" y="83324"/>
                  </a:lnTo>
                  <a:lnTo>
                    <a:pt x="45529" y="89585"/>
                  </a:lnTo>
                  <a:lnTo>
                    <a:pt x="48056" y="92125"/>
                  </a:lnTo>
                  <a:lnTo>
                    <a:pt x="51193" y="92125"/>
                  </a:lnTo>
                  <a:lnTo>
                    <a:pt x="306628" y="92125"/>
                  </a:lnTo>
                  <a:lnTo>
                    <a:pt x="309168" y="89585"/>
                  </a:lnTo>
                  <a:lnTo>
                    <a:pt x="309168" y="83324"/>
                  </a:lnTo>
                  <a:close/>
                </a:path>
                <a:path w="359409" h="254000">
                  <a:moveTo>
                    <a:pt x="335178" y="54610"/>
                  </a:moveTo>
                  <a:lnTo>
                    <a:pt x="332651" y="52070"/>
                  </a:lnTo>
                  <a:lnTo>
                    <a:pt x="298018" y="52070"/>
                  </a:lnTo>
                  <a:lnTo>
                    <a:pt x="295478" y="54610"/>
                  </a:lnTo>
                  <a:lnTo>
                    <a:pt x="295478" y="60871"/>
                  </a:lnTo>
                  <a:lnTo>
                    <a:pt x="298018" y="63411"/>
                  </a:lnTo>
                  <a:lnTo>
                    <a:pt x="301155" y="63411"/>
                  </a:lnTo>
                  <a:lnTo>
                    <a:pt x="332651" y="63411"/>
                  </a:lnTo>
                  <a:lnTo>
                    <a:pt x="335178" y="60871"/>
                  </a:lnTo>
                  <a:lnTo>
                    <a:pt x="335178" y="54610"/>
                  </a:lnTo>
                  <a:close/>
                </a:path>
                <a:path w="359409" h="254000">
                  <a:moveTo>
                    <a:pt x="358990" y="243065"/>
                  </a:moveTo>
                  <a:lnTo>
                    <a:pt x="355841" y="239941"/>
                  </a:lnTo>
                  <a:lnTo>
                    <a:pt x="3136" y="239941"/>
                  </a:lnTo>
                  <a:lnTo>
                    <a:pt x="0" y="243065"/>
                  </a:lnTo>
                  <a:lnTo>
                    <a:pt x="0" y="250799"/>
                  </a:lnTo>
                  <a:lnTo>
                    <a:pt x="3136" y="253936"/>
                  </a:lnTo>
                  <a:lnTo>
                    <a:pt x="7010" y="253936"/>
                  </a:lnTo>
                  <a:lnTo>
                    <a:pt x="355841" y="253936"/>
                  </a:lnTo>
                  <a:lnTo>
                    <a:pt x="358990" y="250799"/>
                  </a:lnTo>
                  <a:lnTo>
                    <a:pt x="358990" y="2430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4" name="object 84"/>
          <p:cNvGrpSpPr/>
          <p:nvPr/>
        </p:nvGrpSpPr>
        <p:grpSpPr>
          <a:xfrm>
            <a:off x="8363362" y="5132239"/>
            <a:ext cx="1341120" cy="781050"/>
            <a:chOff x="8363362" y="5132239"/>
            <a:chExt cx="1341120" cy="781050"/>
          </a:xfrm>
        </p:grpSpPr>
        <p:sp>
          <p:nvSpPr>
            <p:cNvPr id="85" name="object 85"/>
            <p:cNvSpPr/>
            <p:nvPr/>
          </p:nvSpPr>
          <p:spPr>
            <a:xfrm>
              <a:off x="9331858" y="5383993"/>
              <a:ext cx="372745" cy="0"/>
            </a:xfrm>
            <a:custGeom>
              <a:avLst/>
              <a:gdLst/>
              <a:ahLst/>
              <a:cxnLst/>
              <a:rect l="l" t="t" r="r" b="b"/>
              <a:pathLst>
                <a:path w="372745">
                  <a:moveTo>
                    <a:pt x="0" y="0"/>
                  </a:moveTo>
                  <a:lnTo>
                    <a:pt x="372605" y="0"/>
                  </a:lnTo>
                </a:path>
              </a:pathLst>
            </a:custGeom>
            <a:ln w="16192">
              <a:solidFill>
                <a:srgbClr val="C3373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791810" y="5404533"/>
              <a:ext cx="653415" cy="270510"/>
            </a:xfrm>
            <a:custGeom>
              <a:avLst/>
              <a:gdLst/>
              <a:ahLst/>
              <a:cxnLst/>
              <a:rect l="l" t="t" r="r" b="b"/>
              <a:pathLst>
                <a:path w="653415" h="270510">
                  <a:moveTo>
                    <a:pt x="5930" y="0"/>
                  </a:moveTo>
                  <a:lnTo>
                    <a:pt x="0" y="15074"/>
                  </a:lnTo>
                  <a:lnTo>
                    <a:pt x="15062" y="21005"/>
                  </a:lnTo>
                  <a:lnTo>
                    <a:pt x="21005" y="5943"/>
                  </a:lnTo>
                  <a:lnTo>
                    <a:pt x="5930" y="0"/>
                  </a:lnTo>
                  <a:close/>
                </a:path>
                <a:path w="653415" h="270510">
                  <a:moveTo>
                    <a:pt x="36068" y="11887"/>
                  </a:moveTo>
                  <a:lnTo>
                    <a:pt x="30137" y="26949"/>
                  </a:lnTo>
                  <a:lnTo>
                    <a:pt x="45199" y="32893"/>
                  </a:lnTo>
                  <a:lnTo>
                    <a:pt x="51142" y="17818"/>
                  </a:lnTo>
                  <a:lnTo>
                    <a:pt x="36068" y="11887"/>
                  </a:lnTo>
                  <a:close/>
                </a:path>
                <a:path w="653415" h="270510">
                  <a:moveTo>
                    <a:pt x="66230" y="23761"/>
                  </a:moveTo>
                  <a:lnTo>
                    <a:pt x="60286" y="38836"/>
                  </a:lnTo>
                  <a:lnTo>
                    <a:pt x="75349" y="44767"/>
                  </a:lnTo>
                  <a:lnTo>
                    <a:pt x="81292" y="29705"/>
                  </a:lnTo>
                  <a:lnTo>
                    <a:pt x="66230" y="23761"/>
                  </a:lnTo>
                  <a:close/>
                </a:path>
                <a:path w="653415" h="270510">
                  <a:moveTo>
                    <a:pt x="96367" y="35648"/>
                  </a:moveTo>
                  <a:lnTo>
                    <a:pt x="90424" y="50711"/>
                  </a:lnTo>
                  <a:lnTo>
                    <a:pt x="105498" y="56654"/>
                  </a:lnTo>
                  <a:lnTo>
                    <a:pt x="111429" y="41579"/>
                  </a:lnTo>
                  <a:lnTo>
                    <a:pt x="96367" y="35648"/>
                  </a:lnTo>
                  <a:close/>
                </a:path>
                <a:path w="653415" h="270510">
                  <a:moveTo>
                    <a:pt x="126504" y="47523"/>
                  </a:moveTo>
                  <a:lnTo>
                    <a:pt x="120561" y="62598"/>
                  </a:lnTo>
                  <a:lnTo>
                    <a:pt x="135636" y="68541"/>
                  </a:lnTo>
                  <a:lnTo>
                    <a:pt x="141566" y="53467"/>
                  </a:lnTo>
                  <a:lnTo>
                    <a:pt x="126504" y="47523"/>
                  </a:lnTo>
                  <a:close/>
                </a:path>
                <a:path w="653415" h="270510">
                  <a:moveTo>
                    <a:pt x="156641" y="59410"/>
                  </a:moveTo>
                  <a:lnTo>
                    <a:pt x="150698" y="74472"/>
                  </a:lnTo>
                  <a:lnTo>
                    <a:pt x="165785" y="80416"/>
                  </a:lnTo>
                  <a:lnTo>
                    <a:pt x="171729" y="65354"/>
                  </a:lnTo>
                  <a:lnTo>
                    <a:pt x="156641" y="59410"/>
                  </a:lnTo>
                  <a:close/>
                </a:path>
                <a:path w="653415" h="270510">
                  <a:moveTo>
                    <a:pt x="186791" y="71285"/>
                  </a:moveTo>
                  <a:lnTo>
                    <a:pt x="180848" y="86360"/>
                  </a:lnTo>
                  <a:lnTo>
                    <a:pt x="195922" y="92303"/>
                  </a:lnTo>
                  <a:lnTo>
                    <a:pt x="201866" y="77228"/>
                  </a:lnTo>
                  <a:lnTo>
                    <a:pt x="186791" y="71285"/>
                  </a:lnTo>
                  <a:close/>
                </a:path>
                <a:path w="653415" h="270510">
                  <a:moveTo>
                    <a:pt x="216928" y="83172"/>
                  </a:moveTo>
                  <a:lnTo>
                    <a:pt x="210997" y="98234"/>
                  </a:lnTo>
                  <a:lnTo>
                    <a:pt x="226060" y="104178"/>
                  </a:lnTo>
                  <a:lnTo>
                    <a:pt x="232003" y="89115"/>
                  </a:lnTo>
                  <a:lnTo>
                    <a:pt x="216928" y="83172"/>
                  </a:lnTo>
                  <a:close/>
                </a:path>
                <a:path w="653415" h="270510">
                  <a:moveTo>
                    <a:pt x="247078" y="95046"/>
                  </a:moveTo>
                  <a:lnTo>
                    <a:pt x="241134" y="110121"/>
                  </a:lnTo>
                  <a:lnTo>
                    <a:pt x="256197" y="116065"/>
                  </a:lnTo>
                  <a:lnTo>
                    <a:pt x="262140" y="100990"/>
                  </a:lnTo>
                  <a:lnTo>
                    <a:pt x="247078" y="95046"/>
                  </a:lnTo>
                  <a:close/>
                </a:path>
                <a:path w="653415" h="270510">
                  <a:moveTo>
                    <a:pt x="277228" y="106934"/>
                  </a:moveTo>
                  <a:lnTo>
                    <a:pt x="271284" y="122008"/>
                  </a:lnTo>
                  <a:lnTo>
                    <a:pt x="286346" y="127952"/>
                  </a:lnTo>
                  <a:lnTo>
                    <a:pt x="292290" y="112877"/>
                  </a:lnTo>
                  <a:lnTo>
                    <a:pt x="277228" y="106934"/>
                  </a:lnTo>
                  <a:close/>
                </a:path>
                <a:path w="653415" h="270510">
                  <a:moveTo>
                    <a:pt x="307365" y="118821"/>
                  </a:moveTo>
                  <a:lnTo>
                    <a:pt x="301421" y="133896"/>
                  </a:lnTo>
                  <a:lnTo>
                    <a:pt x="316496" y="139839"/>
                  </a:lnTo>
                  <a:lnTo>
                    <a:pt x="322427" y="124752"/>
                  </a:lnTo>
                  <a:lnTo>
                    <a:pt x="307365" y="118821"/>
                  </a:lnTo>
                  <a:close/>
                </a:path>
                <a:path w="653415" h="270510">
                  <a:moveTo>
                    <a:pt x="337502" y="130695"/>
                  </a:moveTo>
                  <a:lnTo>
                    <a:pt x="331558" y="145783"/>
                  </a:lnTo>
                  <a:lnTo>
                    <a:pt x="346633" y="151714"/>
                  </a:lnTo>
                  <a:lnTo>
                    <a:pt x="352564" y="136639"/>
                  </a:lnTo>
                  <a:lnTo>
                    <a:pt x="337502" y="130695"/>
                  </a:lnTo>
                  <a:close/>
                </a:path>
                <a:path w="653415" h="270510">
                  <a:moveTo>
                    <a:pt x="367639" y="142582"/>
                  </a:moveTo>
                  <a:lnTo>
                    <a:pt x="361696" y="157657"/>
                  </a:lnTo>
                  <a:lnTo>
                    <a:pt x="376783" y="163601"/>
                  </a:lnTo>
                  <a:lnTo>
                    <a:pt x="382714" y="148526"/>
                  </a:lnTo>
                  <a:lnTo>
                    <a:pt x="367639" y="142582"/>
                  </a:lnTo>
                  <a:close/>
                </a:path>
                <a:path w="653415" h="270510">
                  <a:moveTo>
                    <a:pt x="397789" y="154470"/>
                  </a:moveTo>
                  <a:lnTo>
                    <a:pt x="391845" y="169545"/>
                  </a:lnTo>
                  <a:lnTo>
                    <a:pt x="406920" y="175488"/>
                  </a:lnTo>
                  <a:lnTo>
                    <a:pt x="412864" y="160413"/>
                  </a:lnTo>
                  <a:lnTo>
                    <a:pt x="397789" y="154470"/>
                  </a:lnTo>
                  <a:close/>
                </a:path>
                <a:path w="653415" h="270510">
                  <a:moveTo>
                    <a:pt x="427926" y="166357"/>
                  </a:moveTo>
                  <a:lnTo>
                    <a:pt x="421995" y="181419"/>
                  </a:lnTo>
                  <a:lnTo>
                    <a:pt x="437057" y="187363"/>
                  </a:lnTo>
                  <a:lnTo>
                    <a:pt x="443001" y="172300"/>
                  </a:lnTo>
                  <a:lnTo>
                    <a:pt x="427926" y="166357"/>
                  </a:lnTo>
                  <a:close/>
                </a:path>
                <a:path w="653415" h="270510">
                  <a:moveTo>
                    <a:pt x="458063" y="178231"/>
                  </a:moveTo>
                  <a:lnTo>
                    <a:pt x="452132" y="193306"/>
                  </a:lnTo>
                  <a:lnTo>
                    <a:pt x="467194" y="199250"/>
                  </a:lnTo>
                  <a:lnTo>
                    <a:pt x="473138" y="184175"/>
                  </a:lnTo>
                  <a:lnTo>
                    <a:pt x="458063" y="178231"/>
                  </a:lnTo>
                  <a:close/>
                </a:path>
                <a:path w="653415" h="270510">
                  <a:moveTo>
                    <a:pt x="488226" y="190119"/>
                  </a:moveTo>
                  <a:lnTo>
                    <a:pt x="482282" y="205193"/>
                  </a:lnTo>
                  <a:lnTo>
                    <a:pt x="497344" y="211124"/>
                  </a:lnTo>
                  <a:lnTo>
                    <a:pt x="503288" y="196062"/>
                  </a:lnTo>
                  <a:lnTo>
                    <a:pt x="488226" y="190119"/>
                  </a:lnTo>
                  <a:close/>
                </a:path>
                <a:path w="653415" h="270510">
                  <a:moveTo>
                    <a:pt x="518363" y="202006"/>
                  </a:moveTo>
                  <a:lnTo>
                    <a:pt x="512419" y="217068"/>
                  </a:lnTo>
                  <a:lnTo>
                    <a:pt x="527494" y="223012"/>
                  </a:lnTo>
                  <a:lnTo>
                    <a:pt x="533425" y="207937"/>
                  </a:lnTo>
                  <a:lnTo>
                    <a:pt x="518363" y="202006"/>
                  </a:lnTo>
                  <a:close/>
                </a:path>
                <a:path w="653415" h="270510">
                  <a:moveTo>
                    <a:pt x="548500" y="213880"/>
                  </a:moveTo>
                  <a:lnTo>
                    <a:pt x="542556" y="228955"/>
                  </a:lnTo>
                  <a:lnTo>
                    <a:pt x="557631" y="234886"/>
                  </a:lnTo>
                  <a:lnTo>
                    <a:pt x="563562" y="219824"/>
                  </a:lnTo>
                  <a:lnTo>
                    <a:pt x="548500" y="213880"/>
                  </a:lnTo>
                  <a:close/>
                </a:path>
                <a:path w="653415" h="270510">
                  <a:moveTo>
                    <a:pt x="578650" y="225767"/>
                  </a:moveTo>
                  <a:lnTo>
                    <a:pt x="572693" y="240830"/>
                  </a:lnTo>
                  <a:lnTo>
                    <a:pt x="587768" y="246773"/>
                  </a:lnTo>
                  <a:lnTo>
                    <a:pt x="593725" y="231698"/>
                  </a:lnTo>
                  <a:lnTo>
                    <a:pt x="578650" y="225767"/>
                  </a:lnTo>
                  <a:close/>
                </a:path>
                <a:path w="653415" h="270510">
                  <a:moveTo>
                    <a:pt x="608787" y="237642"/>
                  </a:moveTo>
                  <a:lnTo>
                    <a:pt x="602843" y="252717"/>
                  </a:lnTo>
                  <a:lnTo>
                    <a:pt x="617918" y="258660"/>
                  </a:lnTo>
                  <a:lnTo>
                    <a:pt x="623862" y="243586"/>
                  </a:lnTo>
                  <a:lnTo>
                    <a:pt x="608787" y="237642"/>
                  </a:lnTo>
                  <a:close/>
                </a:path>
                <a:path w="653415" h="270510">
                  <a:moveTo>
                    <a:pt x="638924" y="249529"/>
                  </a:moveTo>
                  <a:lnTo>
                    <a:pt x="632993" y="264591"/>
                  </a:lnTo>
                  <a:lnTo>
                    <a:pt x="647115" y="270167"/>
                  </a:lnTo>
                  <a:lnTo>
                    <a:pt x="653059" y="255092"/>
                  </a:lnTo>
                  <a:lnTo>
                    <a:pt x="638924" y="249529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363362" y="5431485"/>
              <a:ext cx="181267" cy="185267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8510658" y="5646837"/>
              <a:ext cx="259715" cy="259715"/>
            </a:xfrm>
            <a:custGeom>
              <a:avLst/>
              <a:gdLst/>
              <a:ahLst/>
              <a:cxnLst/>
              <a:rect l="l" t="t" r="r" b="b"/>
              <a:pathLst>
                <a:path w="259715" h="259714">
                  <a:moveTo>
                    <a:pt x="129590" y="0"/>
                  </a:moveTo>
                  <a:lnTo>
                    <a:pt x="79145" y="10185"/>
                  </a:lnTo>
                  <a:lnTo>
                    <a:pt x="37953" y="37960"/>
                  </a:lnTo>
                  <a:lnTo>
                    <a:pt x="10183" y="79156"/>
                  </a:lnTo>
                  <a:lnTo>
                    <a:pt x="0" y="129603"/>
                  </a:lnTo>
                  <a:lnTo>
                    <a:pt x="10183" y="180048"/>
                  </a:lnTo>
                  <a:lnTo>
                    <a:pt x="37953" y="221240"/>
                  </a:lnTo>
                  <a:lnTo>
                    <a:pt x="79145" y="249011"/>
                  </a:lnTo>
                  <a:lnTo>
                    <a:pt x="129590" y="259194"/>
                  </a:lnTo>
                  <a:lnTo>
                    <a:pt x="180043" y="249011"/>
                  </a:lnTo>
                  <a:lnTo>
                    <a:pt x="221238" y="221240"/>
                  </a:lnTo>
                  <a:lnTo>
                    <a:pt x="249011" y="180048"/>
                  </a:lnTo>
                  <a:lnTo>
                    <a:pt x="259194" y="129603"/>
                  </a:lnTo>
                  <a:lnTo>
                    <a:pt x="249011" y="79156"/>
                  </a:lnTo>
                  <a:lnTo>
                    <a:pt x="221238" y="37960"/>
                  </a:lnTo>
                  <a:lnTo>
                    <a:pt x="180043" y="10185"/>
                  </a:lnTo>
                  <a:lnTo>
                    <a:pt x="1295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503825" y="5640005"/>
              <a:ext cx="273050" cy="273050"/>
            </a:xfrm>
            <a:custGeom>
              <a:avLst/>
              <a:gdLst/>
              <a:ahLst/>
              <a:cxnLst/>
              <a:rect l="l" t="t" r="r" b="b"/>
              <a:pathLst>
                <a:path w="273050" h="273050">
                  <a:moveTo>
                    <a:pt x="136423" y="0"/>
                  </a:moveTo>
                  <a:lnTo>
                    <a:pt x="93301" y="6959"/>
                  </a:lnTo>
                  <a:lnTo>
                    <a:pt x="55851" y="26326"/>
                  </a:lnTo>
                  <a:lnTo>
                    <a:pt x="26320" y="55857"/>
                  </a:lnTo>
                  <a:lnTo>
                    <a:pt x="6954" y="93309"/>
                  </a:lnTo>
                  <a:lnTo>
                    <a:pt x="0" y="136436"/>
                  </a:lnTo>
                  <a:lnTo>
                    <a:pt x="6954" y="179558"/>
                  </a:lnTo>
                  <a:lnTo>
                    <a:pt x="26320" y="217007"/>
                  </a:lnTo>
                  <a:lnTo>
                    <a:pt x="55851" y="246539"/>
                  </a:lnTo>
                  <a:lnTo>
                    <a:pt x="93301" y="265904"/>
                  </a:lnTo>
                  <a:lnTo>
                    <a:pt x="136423" y="272859"/>
                  </a:lnTo>
                  <a:lnTo>
                    <a:pt x="179550" y="265904"/>
                  </a:lnTo>
                  <a:lnTo>
                    <a:pt x="192503" y="259207"/>
                  </a:lnTo>
                  <a:lnTo>
                    <a:pt x="136423" y="259207"/>
                  </a:lnTo>
                  <a:lnTo>
                    <a:pt x="111682" y="256707"/>
                  </a:lnTo>
                  <a:lnTo>
                    <a:pt x="67795" y="238240"/>
                  </a:lnTo>
                  <a:lnTo>
                    <a:pt x="34624" y="205071"/>
                  </a:lnTo>
                  <a:lnTo>
                    <a:pt x="16157" y="161183"/>
                  </a:lnTo>
                  <a:lnTo>
                    <a:pt x="13665" y="136436"/>
                  </a:lnTo>
                  <a:lnTo>
                    <a:pt x="16157" y="111689"/>
                  </a:lnTo>
                  <a:lnTo>
                    <a:pt x="34624" y="67800"/>
                  </a:lnTo>
                  <a:lnTo>
                    <a:pt x="67795" y="34624"/>
                  </a:lnTo>
                  <a:lnTo>
                    <a:pt x="111682" y="16157"/>
                  </a:lnTo>
                  <a:lnTo>
                    <a:pt x="136423" y="13665"/>
                  </a:lnTo>
                  <a:lnTo>
                    <a:pt x="192517" y="13665"/>
                  </a:lnTo>
                  <a:lnTo>
                    <a:pt x="179550" y="6959"/>
                  </a:lnTo>
                  <a:lnTo>
                    <a:pt x="136423" y="0"/>
                  </a:lnTo>
                  <a:close/>
                </a:path>
                <a:path w="273050" h="273050">
                  <a:moveTo>
                    <a:pt x="192517" y="13665"/>
                  </a:moveTo>
                  <a:lnTo>
                    <a:pt x="136423" y="13665"/>
                  </a:lnTo>
                  <a:lnTo>
                    <a:pt x="161171" y="16157"/>
                  </a:lnTo>
                  <a:lnTo>
                    <a:pt x="184211" y="23307"/>
                  </a:lnTo>
                  <a:lnTo>
                    <a:pt x="223227" y="49618"/>
                  </a:lnTo>
                  <a:lnTo>
                    <a:pt x="249550" y="88650"/>
                  </a:lnTo>
                  <a:lnTo>
                    <a:pt x="259194" y="136436"/>
                  </a:lnTo>
                  <a:lnTo>
                    <a:pt x="256701" y="161183"/>
                  </a:lnTo>
                  <a:lnTo>
                    <a:pt x="238229" y="205071"/>
                  </a:lnTo>
                  <a:lnTo>
                    <a:pt x="205058" y="238240"/>
                  </a:lnTo>
                  <a:lnTo>
                    <a:pt x="161171" y="256707"/>
                  </a:lnTo>
                  <a:lnTo>
                    <a:pt x="136423" y="259207"/>
                  </a:lnTo>
                  <a:lnTo>
                    <a:pt x="192503" y="259207"/>
                  </a:lnTo>
                  <a:lnTo>
                    <a:pt x="217001" y="246539"/>
                  </a:lnTo>
                  <a:lnTo>
                    <a:pt x="246532" y="217007"/>
                  </a:lnTo>
                  <a:lnTo>
                    <a:pt x="265900" y="179558"/>
                  </a:lnTo>
                  <a:lnTo>
                    <a:pt x="272859" y="136436"/>
                  </a:lnTo>
                  <a:lnTo>
                    <a:pt x="265900" y="93309"/>
                  </a:lnTo>
                  <a:lnTo>
                    <a:pt x="246532" y="55857"/>
                  </a:lnTo>
                  <a:lnTo>
                    <a:pt x="217001" y="26326"/>
                  </a:lnTo>
                  <a:lnTo>
                    <a:pt x="192517" y="136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546350" y="5673956"/>
              <a:ext cx="183083" cy="205365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8937705" y="5139071"/>
              <a:ext cx="259715" cy="259715"/>
            </a:xfrm>
            <a:custGeom>
              <a:avLst/>
              <a:gdLst/>
              <a:ahLst/>
              <a:cxnLst/>
              <a:rect l="l" t="t" r="r" b="b"/>
              <a:pathLst>
                <a:path w="259715" h="259714">
                  <a:moveTo>
                    <a:pt x="129590" y="0"/>
                  </a:moveTo>
                  <a:lnTo>
                    <a:pt x="79145" y="10185"/>
                  </a:lnTo>
                  <a:lnTo>
                    <a:pt x="37953" y="37960"/>
                  </a:lnTo>
                  <a:lnTo>
                    <a:pt x="10183" y="79156"/>
                  </a:lnTo>
                  <a:lnTo>
                    <a:pt x="0" y="129603"/>
                  </a:lnTo>
                  <a:lnTo>
                    <a:pt x="10183" y="180048"/>
                  </a:lnTo>
                  <a:lnTo>
                    <a:pt x="37953" y="221240"/>
                  </a:lnTo>
                  <a:lnTo>
                    <a:pt x="79145" y="249011"/>
                  </a:lnTo>
                  <a:lnTo>
                    <a:pt x="129590" y="259194"/>
                  </a:lnTo>
                  <a:lnTo>
                    <a:pt x="180043" y="249011"/>
                  </a:lnTo>
                  <a:lnTo>
                    <a:pt x="221238" y="221240"/>
                  </a:lnTo>
                  <a:lnTo>
                    <a:pt x="249011" y="180048"/>
                  </a:lnTo>
                  <a:lnTo>
                    <a:pt x="259194" y="129603"/>
                  </a:lnTo>
                  <a:lnTo>
                    <a:pt x="249011" y="79156"/>
                  </a:lnTo>
                  <a:lnTo>
                    <a:pt x="221238" y="37960"/>
                  </a:lnTo>
                  <a:lnTo>
                    <a:pt x="180043" y="10185"/>
                  </a:lnTo>
                  <a:lnTo>
                    <a:pt x="1295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930860" y="5132239"/>
              <a:ext cx="273050" cy="273050"/>
            </a:xfrm>
            <a:custGeom>
              <a:avLst/>
              <a:gdLst/>
              <a:ahLst/>
              <a:cxnLst/>
              <a:rect l="l" t="t" r="r" b="b"/>
              <a:pathLst>
                <a:path w="273050" h="273050">
                  <a:moveTo>
                    <a:pt x="136436" y="0"/>
                  </a:moveTo>
                  <a:lnTo>
                    <a:pt x="93312" y="6959"/>
                  </a:lnTo>
                  <a:lnTo>
                    <a:pt x="55859" y="26326"/>
                  </a:lnTo>
                  <a:lnTo>
                    <a:pt x="26324" y="55857"/>
                  </a:lnTo>
                  <a:lnTo>
                    <a:pt x="6955" y="93309"/>
                  </a:lnTo>
                  <a:lnTo>
                    <a:pt x="0" y="136436"/>
                  </a:lnTo>
                  <a:lnTo>
                    <a:pt x="6955" y="179558"/>
                  </a:lnTo>
                  <a:lnTo>
                    <a:pt x="26324" y="217007"/>
                  </a:lnTo>
                  <a:lnTo>
                    <a:pt x="55859" y="246539"/>
                  </a:lnTo>
                  <a:lnTo>
                    <a:pt x="93312" y="265904"/>
                  </a:lnTo>
                  <a:lnTo>
                    <a:pt x="136436" y="272859"/>
                  </a:lnTo>
                  <a:lnTo>
                    <a:pt x="179563" y="265904"/>
                  </a:lnTo>
                  <a:lnTo>
                    <a:pt x="192516" y="259206"/>
                  </a:lnTo>
                  <a:lnTo>
                    <a:pt x="136436" y="259206"/>
                  </a:lnTo>
                  <a:lnTo>
                    <a:pt x="111694" y="256707"/>
                  </a:lnTo>
                  <a:lnTo>
                    <a:pt x="67807" y="238240"/>
                  </a:lnTo>
                  <a:lnTo>
                    <a:pt x="34637" y="205071"/>
                  </a:lnTo>
                  <a:lnTo>
                    <a:pt x="16170" y="161183"/>
                  </a:lnTo>
                  <a:lnTo>
                    <a:pt x="13677" y="136436"/>
                  </a:lnTo>
                  <a:lnTo>
                    <a:pt x="16170" y="111687"/>
                  </a:lnTo>
                  <a:lnTo>
                    <a:pt x="34637" y="67800"/>
                  </a:lnTo>
                  <a:lnTo>
                    <a:pt x="67807" y="34630"/>
                  </a:lnTo>
                  <a:lnTo>
                    <a:pt x="111694" y="16157"/>
                  </a:lnTo>
                  <a:lnTo>
                    <a:pt x="136436" y="13665"/>
                  </a:lnTo>
                  <a:lnTo>
                    <a:pt x="192530" y="13665"/>
                  </a:lnTo>
                  <a:lnTo>
                    <a:pt x="179563" y="6959"/>
                  </a:lnTo>
                  <a:lnTo>
                    <a:pt x="136436" y="0"/>
                  </a:lnTo>
                  <a:close/>
                </a:path>
                <a:path w="273050" h="273050">
                  <a:moveTo>
                    <a:pt x="192530" y="13665"/>
                  </a:moveTo>
                  <a:lnTo>
                    <a:pt x="136436" y="13665"/>
                  </a:lnTo>
                  <a:lnTo>
                    <a:pt x="161184" y="16157"/>
                  </a:lnTo>
                  <a:lnTo>
                    <a:pt x="184224" y="23309"/>
                  </a:lnTo>
                  <a:lnTo>
                    <a:pt x="223240" y="49631"/>
                  </a:lnTo>
                  <a:lnTo>
                    <a:pt x="249562" y="88647"/>
                  </a:lnTo>
                  <a:lnTo>
                    <a:pt x="259206" y="136436"/>
                  </a:lnTo>
                  <a:lnTo>
                    <a:pt x="256714" y="161183"/>
                  </a:lnTo>
                  <a:lnTo>
                    <a:pt x="238241" y="205071"/>
                  </a:lnTo>
                  <a:lnTo>
                    <a:pt x="205071" y="238240"/>
                  </a:lnTo>
                  <a:lnTo>
                    <a:pt x="161184" y="256707"/>
                  </a:lnTo>
                  <a:lnTo>
                    <a:pt x="136436" y="259206"/>
                  </a:lnTo>
                  <a:lnTo>
                    <a:pt x="192516" y="259206"/>
                  </a:lnTo>
                  <a:lnTo>
                    <a:pt x="217014" y="246539"/>
                  </a:lnTo>
                  <a:lnTo>
                    <a:pt x="246545" y="217007"/>
                  </a:lnTo>
                  <a:lnTo>
                    <a:pt x="265912" y="179558"/>
                  </a:lnTo>
                  <a:lnTo>
                    <a:pt x="272872" y="136436"/>
                  </a:lnTo>
                  <a:lnTo>
                    <a:pt x="265912" y="93309"/>
                  </a:lnTo>
                  <a:lnTo>
                    <a:pt x="246545" y="55857"/>
                  </a:lnTo>
                  <a:lnTo>
                    <a:pt x="217014" y="26326"/>
                  </a:lnTo>
                  <a:lnTo>
                    <a:pt x="192530" y="136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976329" y="5206296"/>
              <a:ext cx="193014" cy="138272"/>
            </a:xfrm>
            <a:prstGeom prst="rect">
              <a:avLst/>
            </a:prstGeom>
          </p:spPr>
        </p:pic>
      </p:grpSp>
      <p:grpSp>
        <p:nvGrpSpPr>
          <p:cNvPr id="94" name="object 94"/>
          <p:cNvGrpSpPr/>
          <p:nvPr/>
        </p:nvGrpSpPr>
        <p:grpSpPr>
          <a:xfrm>
            <a:off x="9341603" y="5966618"/>
            <a:ext cx="607060" cy="607060"/>
            <a:chOff x="9341603" y="5966618"/>
            <a:chExt cx="607060" cy="607060"/>
          </a:xfrm>
        </p:grpSpPr>
        <p:sp>
          <p:nvSpPr>
            <p:cNvPr id="95" name="object 95"/>
            <p:cNvSpPr/>
            <p:nvPr/>
          </p:nvSpPr>
          <p:spPr>
            <a:xfrm>
              <a:off x="9347762" y="5972790"/>
              <a:ext cx="594995" cy="594995"/>
            </a:xfrm>
            <a:custGeom>
              <a:avLst/>
              <a:gdLst/>
              <a:ahLst/>
              <a:cxnLst/>
              <a:rect l="l" t="t" r="r" b="b"/>
              <a:pathLst>
                <a:path w="594995" h="594995">
                  <a:moveTo>
                    <a:pt x="297370" y="0"/>
                  </a:moveTo>
                  <a:lnTo>
                    <a:pt x="249134" y="3891"/>
                  </a:lnTo>
                  <a:lnTo>
                    <a:pt x="203377" y="15159"/>
                  </a:lnTo>
                  <a:lnTo>
                    <a:pt x="160710" y="33191"/>
                  </a:lnTo>
                  <a:lnTo>
                    <a:pt x="121745" y="57373"/>
                  </a:lnTo>
                  <a:lnTo>
                    <a:pt x="87096" y="87095"/>
                  </a:lnTo>
                  <a:lnTo>
                    <a:pt x="57374" y="121743"/>
                  </a:lnTo>
                  <a:lnTo>
                    <a:pt x="33191" y="160705"/>
                  </a:lnTo>
                  <a:lnTo>
                    <a:pt x="15159" y="203370"/>
                  </a:lnTo>
                  <a:lnTo>
                    <a:pt x="3891" y="249125"/>
                  </a:lnTo>
                  <a:lnTo>
                    <a:pt x="0" y="297357"/>
                  </a:lnTo>
                  <a:lnTo>
                    <a:pt x="3891" y="345593"/>
                  </a:lnTo>
                  <a:lnTo>
                    <a:pt x="15159" y="391349"/>
                  </a:lnTo>
                  <a:lnTo>
                    <a:pt x="33191" y="434015"/>
                  </a:lnTo>
                  <a:lnTo>
                    <a:pt x="57374" y="472977"/>
                  </a:lnTo>
                  <a:lnTo>
                    <a:pt x="87096" y="507625"/>
                  </a:lnTo>
                  <a:lnTo>
                    <a:pt x="121745" y="537345"/>
                  </a:lnTo>
                  <a:lnTo>
                    <a:pt x="160710" y="561526"/>
                  </a:lnTo>
                  <a:lnTo>
                    <a:pt x="203377" y="579557"/>
                  </a:lnTo>
                  <a:lnTo>
                    <a:pt x="249134" y="590823"/>
                  </a:lnTo>
                  <a:lnTo>
                    <a:pt x="297370" y="594715"/>
                  </a:lnTo>
                  <a:lnTo>
                    <a:pt x="345605" y="590823"/>
                  </a:lnTo>
                  <a:lnTo>
                    <a:pt x="391362" y="579557"/>
                  </a:lnTo>
                  <a:lnTo>
                    <a:pt x="434028" y="561526"/>
                  </a:lnTo>
                  <a:lnTo>
                    <a:pt x="472990" y="537345"/>
                  </a:lnTo>
                  <a:lnTo>
                    <a:pt x="507638" y="507625"/>
                  </a:lnTo>
                  <a:lnTo>
                    <a:pt x="537358" y="472977"/>
                  </a:lnTo>
                  <a:lnTo>
                    <a:pt x="561539" y="434015"/>
                  </a:lnTo>
                  <a:lnTo>
                    <a:pt x="579569" y="391349"/>
                  </a:lnTo>
                  <a:lnTo>
                    <a:pt x="590836" y="345593"/>
                  </a:lnTo>
                  <a:lnTo>
                    <a:pt x="594728" y="297357"/>
                  </a:lnTo>
                  <a:lnTo>
                    <a:pt x="590836" y="249125"/>
                  </a:lnTo>
                  <a:lnTo>
                    <a:pt x="579569" y="203370"/>
                  </a:lnTo>
                  <a:lnTo>
                    <a:pt x="561539" y="160705"/>
                  </a:lnTo>
                  <a:lnTo>
                    <a:pt x="537358" y="121743"/>
                  </a:lnTo>
                  <a:lnTo>
                    <a:pt x="507638" y="87095"/>
                  </a:lnTo>
                  <a:lnTo>
                    <a:pt x="472990" y="57373"/>
                  </a:lnTo>
                  <a:lnTo>
                    <a:pt x="434028" y="33191"/>
                  </a:lnTo>
                  <a:lnTo>
                    <a:pt x="391362" y="15159"/>
                  </a:lnTo>
                  <a:lnTo>
                    <a:pt x="345605" y="3891"/>
                  </a:lnTo>
                  <a:lnTo>
                    <a:pt x="297370" y="0"/>
                  </a:lnTo>
                  <a:close/>
                </a:path>
              </a:pathLst>
            </a:custGeom>
            <a:solidFill>
              <a:srgbClr val="C8DD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9341603" y="5966618"/>
              <a:ext cx="607060" cy="607060"/>
            </a:xfrm>
            <a:custGeom>
              <a:avLst/>
              <a:gdLst/>
              <a:ahLst/>
              <a:cxnLst/>
              <a:rect l="l" t="t" r="r" b="b"/>
              <a:pathLst>
                <a:path w="607059" h="607059">
                  <a:moveTo>
                    <a:pt x="303529" y="0"/>
                  </a:moveTo>
                  <a:lnTo>
                    <a:pt x="254294" y="3972"/>
                  </a:lnTo>
                  <a:lnTo>
                    <a:pt x="207589" y="15474"/>
                  </a:lnTo>
                  <a:lnTo>
                    <a:pt x="164038" y="33880"/>
                  </a:lnTo>
                  <a:lnTo>
                    <a:pt x="124266" y="58565"/>
                  </a:lnTo>
                  <a:lnTo>
                    <a:pt x="88899" y="88904"/>
                  </a:lnTo>
                  <a:lnTo>
                    <a:pt x="58562" y="124272"/>
                  </a:lnTo>
                  <a:lnTo>
                    <a:pt x="33878" y="164043"/>
                  </a:lnTo>
                  <a:lnTo>
                    <a:pt x="15473" y="207593"/>
                  </a:lnTo>
                  <a:lnTo>
                    <a:pt x="3972" y="254297"/>
                  </a:lnTo>
                  <a:lnTo>
                    <a:pt x="0" y="303530"/>
                  </a:lnTo>
                  <a:lnTo>
                    <a:pt x="3972" y="352765"/>
                  </a:lnTo>
                  <a:lnTo>
                    <a:pt x="15473" y="399470"/>
                  </a:lnTo>
                  <a:lnTo>
                    <a:pt x="33878" y="443021"/>
                  </a:lnTo>
                  <a:lnTo>
                    <a:pt x="58562" y="482793"/>
                  </a:lnTo>
                  <a:lnTo>
                    <a:pt x="88899" y="518160"/>
                  </a:lnTo>
                  <a:lnTo>
                    <a:pt x="124266" y="548497"/>
                  </a:lnTo>
                  <a:lnTo>
                    <a:pt x="164038" y="573181"/>
                  </a:lnTo>
                  <a:lnTo>
                    <a:pt x="207589" y="591586"/>
                  </a:lnTo>
                  <a:lnTo>
                    <a:pt x="254294" y="603087"/>
                  </a:lnTo>
                  <a:lnTo>
                    <a:pt x="303529" y="607060"/>
                  </a:lnTo>
                  <a:lnTo>
                    <a:pt x="352765" y="603087"/>
                  </a:lnTo>
                  <a:lnTo>
                    <a:pt x="386710" y="594728"/>
                  </a:lnTo>
                  <a:lnTo>
                    <a:pt x="303529" y="594728"/>
                  </a:lnTo>
                  <a:lnTo>
                    <a:pt x="256287" y="590912"/>
                  </a:lnTo>
                  <a:lnTo>
                    <a:pt x="211483" y="579878"/>
                  </a:lnTo>
                  <a:lnTo>
                    <a:pt x="169710" y="562223"/>
                  </a:lnTo>
                  <a:lnTo>
                    <a:pt x="131560" y="538543"/>
                  </a:lnTo>
                  <a:lnTo>
                    <a:pt x="97624" y="509435"/>
                  </a:lnTo>
                  <a:lnTo>
                    <a:pt x="68515" y="475503"/>
                  </a:lnTo>
                  <a:lnTo>
                    <a:pt x="44833" y="437351"/>
                  </a:lnTo>
                  <a:lnTo>
                    <a:pt x="27175" y="395574"/>
                  </a:lnTo>
                  <a:lnTo>
                    <a:pt x="16142" y="350769"/>
                  </a:lnTo>
                  <a:lnTo>
                    <a:pt x="12331" y="303530"/>
                  </a:lnTo>
                  <a:lnTo>
                    <a:pt x="16142" y="256291"/>
                  </a:lnTo>
                  <a:lnTo>
                    <a:pt x="27175" y="211488"/>
                  </a:lnTo>
                  <a:lnTo>
                    <a:pt x="44833" y="169713"/>
                  </a:lnTo>
                  <a:lnTo>
                    <a:pt x="68515" y="131561"/>
                  </a:lnTo>
                  <a:lnTo>
                    <a:pt x="97624" y="97624"/>
                  </a:lnTo>
                  <a:lnTo>
                    <a:pt x="131560" y="68517"/>
                  </a:lnTo>
                  <a:lnTo>
                    <a:pt x="169710" y="44837"/>
                  </a:lnTo>
                  <a:lnTo>
                    <a:pt x="211483" y="27184"/>
                  </a:lnTo>
                  <a:lnTo>
                    <a:pt x="256287" y="16153"/>
                  </a:lnTo>
                  <a:lnTo>
                    <a:pt x="303529" y="12344"/>
                  </a:lnTo>
                  <a:lnTo>
                    <a:pt x="386758" y="12344"/>
                  </a:lnTo>
                  <a:lnTo>
                    <a:pt x="352765" y="3972"/>
                  </a:lnTo>
                  <a:lnTo>
                    <a:pt x="303529" y="0"/>
                  </a:lnTo>
                  <a:close/>
                </a:path>
                <a:path w="607059" h="607059">
                  <a:moveTo>
                    <a:pt x="386758" y="12344"/>
                  </a:moveTo>
                  <a:lnTo>
                    <a:pt x="303529" y="12344"/>
                  </a:lnTo>
                  <a:lnTo>
                    <a:pt x="350768" y="16153"/>
                  </a:lnTo>
                  <a:lnTo>
                    <a:pt x="395571" y="27184"/>
                  </a:lnTo>
                  <a:lnTo>
                    <a:pt x="437346" y="44837"/>
                  </a:lnTo>
                  <a:lnTo>
                    <a:pt x="475498" y="68517"/>
                  </a:lnTo>
                  <a:lnTo>
                    <a:pt x="509435" y="97624"/>
                  </a:lnTo>
                  <a:lnTo>
                    <a:pt x="538543" y="131561"/>
                  </a:lnTo>
                  <a:lnTo>
                    <a:pt x="562223" y="169713"/>
                  </a:lnTo>
                  <a:lnTo>
                    <a:pt x="579878" y="211488"/>
                  </a:lnTo>
                  <a:lnTo>
                    <a:pt x="590912" y="256291"/>
                  </a:lnTo>
                  <a:lnTo>
                    <a:pt x="594728" y="303530"/>
                  </a:lnTo>
                  <a:lnTo>
                    <a:pt x="590912" y="350769"/>
                  </a:lnTo>
                  <a:lnTo>
                    <a:pt x="579878" y="395574"/>
                  </a:lnTo>
                  <a:lnTo>
                    <a:pt x="562223" y="437351"/>
                  </a:lnTo>
                  <a:lnTo>
                    <a:pt x="538543" y="475503"/>
                  </a:lnTo>
                  <a:lnTo>
                    <a:pt x="509435" y="509435"/>
                  </a:lnTo>
                  <a:lnTo>
                    <a:pt x="475498" y="538543"/>
                  </a:lnTo>
                  <a:lnTo>
                    <a:pt x="437346" y="562223"/>
                  </a:lnTo>
                  <a:lnTo>
                    <a:pt x="395571" y="579878"/>
                  </a:lnTo>
                  <a:lnTo>
                    <a:pt x="350768" y="590912"/>
                  </a:lnTo>
                  <a:lnTo>
                    <a:pt x="303529" y="594728"/>
                  </a:lnTo>
                  <a:lnTo>
                    <a:pt x="386710" y="594728"/>
                  </a:lnTo>
                  <a:lnTo>
                    <a:pt x="443019" y="573181"/>
                  </a:lnTo>
                  <a:lnTo>
                    <a:pt x="482789" y="548497"/>
                  </a:lnTo>
                  <a:lnTo>
                    <a:pt x="518155" y="518160"/>
                  </a:lnTo>
                  <a:lnTo>
                    <a:pt x="548492" y="482793"/>
                  </a:lnTo>
                  <a:lnTo>
                    <a:pt x="573175" y="443021"/>
                  </a:lnTo>
                  <a:lnTo>
                    <a:pt x="591581" y="399470"/>
                  </a:lnTo>
                  <a:lnTo>
                    <a:pt x="603084" y="352765"/>
                  </a:lnTo>
                  <a:lnTo>
                    <a:pt x="607059" y="303530"/>
                  </a:lnTo>
                  <a:lnTo>
                    <a:pt x="603084" y="254297"/>
                  </a:lnTo>
                  <a:lnTo>
                    <a:pt x="591581" y="207593"/>
                  </a:lnTo>
                  <a:lnTo>
                    <a:pt x="573175" y="164043"/>
                  </a:lnTo>
                  <a:lnTo>
                    <a:pt x="548492" y="124272"/>
                  </a:lnTo>
                  <a:lnTo>
                    <a:pt x="518155" y="88904"/>
                  </a:lnTo>
                  <a:lnTo>
                    <a:pt x="482789" y="58565"/>
                  </a:lnTo>
                  <a:lnTo>
                    <a:pt x="443019" y="33880"/>
                  </a:lnTo>
                  <a:lnTo>
                    <a:pt x="399469" y="15474"/>
                  </a:lnTo>
                  <a:lnTo>
                    <a:pt x="386758" y="123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9537069" y="6078890"/>
              <a:ext cx="215265" cy="320040"/>
            </a:xfrm>
            <a:custGeom>
              <a:avLst/>
              <a:gdLst/>
              <a:ahLst/>
              <a:cxnLst/>
              <a:rect l="l" t="t" r="r" b="b"/>
              <a:pathLst>
                <a:path w="215265" h="320039">
                  <a:moveTo>
                    <a:pt x="107556" y="0"/>
                  </a:moveTo>
                  <a:lnTo>
                    <a:pt x="90750" y="16332"/>
                  </a:lnTo>
                  <a:lnTo>
                    <a:pt x="53778" y="58886"/>
                  </a:lnTo>
                  <a:lnTo>
                    <a:pt x="16805" y="118000"/>
                  </a:lnTo>
                  <a:lnTo>
                    <a:pt x="0" y="184010"/>
                  </a:lnTo>
                  <a:lnTo>
                    <a:pt x="1680" y="235810"/>
                  </a:lnTo>
                  <a:lnTo>
                    <a:pt x="13444" y="267223"/>
                  </a:lnTo>
                  <a:lnTo>
                    <a:pt x="45375" y="290984"/>
                  </a:lnTo>
                  <a:lnTo>
                    <a:pt x="107556" y="319824"/>
                  </a:lnTo>
                  <a:lnTo>
                    <a:pt x="124361" y="311022"/>
                  </a:lnTo>
                  <a:lnTo>
                    <a:pt x="161334" y="285035"/>
                  </a:lnTo>
                  <a:lnTo>
                    <a:pt x="198306" y="242489"/>
                  </a:lnTo>
                  <a:lnTo>
                    <a:pt x="215112" y="184010"/>
                  </a:lnTo>
                  <a:lnTo>
                    <a:pt x="213432" y="131457"/>
                  </a:lnTo>
                  <a:lnTo>
                    <a:pt x="201668" y="94772"/>
                  </a:lnTo>
                  <a:lnTo>
                    <a:pt x="169737" y="56703"/>
                  </a:lnTo>
                  <a:lnTo>
                    <a:pt x="107556" y="0"/>
                  </a:lnTo>
                  <a:close/>
                </a:path>
              </a:pathLst>
            </a:custGeom>
            <a:solidFill>
              <a:srgbClr val="C8DD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9531404" y="6071295"/>
              <a:ext cx="226695" cy="334010"/>
            </a:xfrm>
            <a:custGeom>
              <a:avLst/>
              <a:gdLst/>
              <a:ahLst/>
              <a:cxnLst/>
              <a:rect l="l" t="t" r="r" b="b"/>
              <a:pathLst>
                <a:path w="226695" h="334010">
                  <a:moveTo>
                    <a:pt x="113220" y="0"/>
                  </a:moveTo>
                  <a:lnTo>
                    <a:pt x="74937" y="38778"/>
                  </a:lnTo>
                  <a:lnTo>
                    <a:pt x="34918" y="91531"/>
                  </a:lnTo>
                  <a:lnTo>
                    <a:pt x="4818" y="156889"/>
                  </a:lnTo>
                  <a:lnTo>
                    <a:pt x="0" y="191604"/>
                  </a:lnTo>
                  <a:lnTo>
                    <a:pt x="1268" y="208539"/>
                  </a:lnTo>
                  <a:lnTo>
                    <a:pt x="17602" y="252996"/>
                  </a:lnTo>
                  <a:lnTo>
                    <a:pt x="45470" y="287588"/>
                  </a:lnTo>
                  <a:lnTo>
                    <a:pt x="75968" y="312415"/>
                  </a:lnTo>
                  <a:lnTo>
                    <a:pt x="110921" y="332600"/>
                  </a:lnTo>
                  <a:lnTo>
                    <a:pt x="113220" y="333616"/>
                  </a:lnTo>
                  <a:lnTo>
                    <a:pt x="115506" y="332600"/>
                  </a:lnTo>
                  <a:lnTo>
                    <a:pt x="120372" y="330271"/>
                  </a:lnTo>
                  <a:lnTo>
                    <a:pt x="125618" y="327436"/>
                  </a:lnTo>
                  <a:lnTo>
                    <a:pt x="113228" y="327436"/>
                  </a:lnTo>
                  <a:lnTo>
                    <a:pt x="110921" y="322224"/>
                  </a:lnTo>
                  <a:lnTo>
                    <a:pt x="111531" y="321957"/>
                  </a:lnTo>
                  <a:lnTo>
                    <a:pt x="113242" y="321139"/>
                  </a:lnTo>
                  <a:lnTo>
                    <a:pt x="106705" y="317850"/>
                  </a:lnTo>
                  <a:lnTo>
                    <a:pt x="93373" y="310203"/>
                  </a:lnTo>
                  <a:lnTo>
                    <a:pt x="58216" y="284010"/>
                  </a:lnTo>
                  <a:lnTo>
                    <a:pt x="25576" y="244132"/>
                  </a:lnTo>
                  <a:lnTo>
                    <a:pt x="11328" y="191604"/>
                  </a:lnTo>
                  <a:lnTo>
                    <a:pt x="15752" y="159794"/>
                  </a:lnTo>
                  <a:lnTo>
                    <a:pt x="44470" y="97612"/>
                  </a:lnTo>
                  <a:lnTo>
                    <a:pt x="73839" y="57524"/>
                  </a:lnTo>
                  <a:lnTo>
                    <a:pt x="100469" y="27876"/>
                  </a:lnTo>
                  <a:lnTo>
                    <a:pt x="113189" y="15334"/>
                  </a:lnTo>
                  <a:lnTo>
                    <a:pt x="110591" y="12865"/>
                  </a:lnTo>
                  <a:lnTo>
                    <a:pt x="109448" y="11823"/>
                  </a:lnTo>
                  <a:lnTo>
                    <a:pt x="113220" y="7594"/>
                  </a:lnTo>
                  <a:lnTo>
                    <a:pt x="121567" y="7594"/>
                  </a:lnTo>
                  <a:lnTo>
                    <a:pt x="116992" y="3352"/>
                  </a:lnTo>
                  <a:lnTo>
                    <a:pt x="113220" y="0"/>
                  </a:lnTo>
                  <a:close/>
                </a:path>
                <a:path w="226695" h="334010">
                  <a:moveTo>
                    <a:pt x="113242" y="321139"/>
                  </a:moveTo>
                  <a:lnTo>
                    <a:pt x="111531" y="321957"/>
                  </a:lnTo>
                  <a:lnTo>
                    <a:pt x="110921" y="322224"/>
                  </a:lnTo>
                  <a:lnTo>
                    <a:pt x="113228" y="327436"/>
                  </a:lnTo>
                  <a:lnTo>
                    <a:pt x="115506" y="322224"/>
                  </a:lnTo>
                  <a:lnTo>
                    <a:pt x="114414" y="321729"/>
                  </a:lnTo>
                  <a:lnTo>
                    <a:pt x="113242" y="321139"/>
                  </a:lnTo>
                  <a:close/>
                </a:path>
                <a:path w="226695" h="334010">
                  <a:moveTo>
                    <a:pt x="121567" y="7594"/>
                  </a:moveTo>
                  <a:lnTo>
                    <a:pt x="113220" y="7594"/>
                  </a:lnTo>
                  <a:lnTo>
                    <a:pt x="116992" y="11823"/>
                  </a:lnTo>
                  <a:lnTo>
                    <a:pt x="115836" y="12865"/>
                  </a:lnTo>
                  <a:lnTo>
                    <a:pt x="113189" y="15334"/>
                  </a:lnTo>
                  <a:lnTo>
                    <a:pt x="118423" y="20310"/>
                  </a:lnTo>
                  <a:lnTo>
                    <a:pt x="131902" y="34082"/>
                  </a:lnTo>
                  <a:lnTo>
                    <a:pt x="167462" y="76530"/>
                  </a:lnTo>
                  <a:lnTo>
                    <a:pt x="200631" y="131933"/>
                  </a:lnTo>
                  <a:lnTo>
                    <a:pt x="215112" y="191604"/>
                  </a:lnTo>
                  <a:lnTo>
                    <a:pt x="213964" y="206835"/>
                  </a:lnTo>
                  <a:lnTo>
                    <a:pt x="199110" y="247180"/>
                  </a:lnTo>
                  <a:lnTo>
                    <a:pt x="173075" y="279453"/>
                  </a:lnTo>
                  <a:lnTo>
                    <a:pt x="137290" y="307540"/>
                  </a:lnTo>
                  <a:lnTo>
                    <a:pt x="113242" y="321139"/>
                  </a:lnTo>
                  <a:lnTo>
                    <a:pt x="114414" y="321729"/>
                  </a:lnTo>
                  <a:lnTo>
                    <a:pt x="115506" y="322224"/>
                  </a:lnTo>
                  <a:lnTo>
                    <a:pt x="113212" y="327436"/>
                  </a:lnTo>
                  <a:lnTo>
                    <a:pt x="125618" y="327436"/>
                  </a:lnTo>
                  <a:lnTo>
                    <a:pt x="170662" y="296938"/>
                  </a:lnTo>
                  <a:lnTo>
                    <a:pt x="200320" y="265689"/>
                  </a:lnTo>
                  <a:lnTo>
                    <a:pt x="221576" y="224439"/>
                  </a:lnTo>
                  <a:lnTo>
                    <a:pt x="226441" y="191604"/>
                  </a:lnTo>
                  <a:lnTo>
                    <a:pt x="221628" y="156889"/>
                  </a:lnTo>
                  <a:lnTo>
                    <a:pt x="191524" y="91531"/>
                  </a:lnTo>
                  <a:lnTo>
                    <a:pt x="151503" y="38778"/>
                  </a:lnTo>
                  <a:lnTo>
                    <a:pt x="134086" y="19964"/>
                  </a:lnTo>
                  <a:lnTo>
                    <a:pt x="121567" y="7594"/>
                  </a:lnTo>
                  <a:close/>
                </a:path>
                <a:path w="226695" h="334010">
                  <a:moveTo>
                    <a:pt x="113220" y="7594"/>
                  </a:moveTo>
                  <a:lnTo>
                    <a:pt x="109448" y="11823"/>
                  </a:lnTo>
                  <a:lnTo>
                    <a:pt x="110591" y="12865"/>
                  </a:lnTo>
                  <a:lnTo>
                    <a:pt x="113189" y="15334"/>
                  </a:lnTo>
                  <a:lnTo>
                    <a:pt x="115836" y="12865"/>
                  </a:lnTo>
                  <a:lnTo>
                    <a:pt x="116992" y="11823"/>
                  </a:lnTo>
                  <a:lnTo>
                    <a:pt x="113220" y="759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9499212" y="6462195"/>
              <a:ext cx="287020" cy="0"/>
            </a:xfrm>
            <a:custGeom>
              <a:avLst/>
              <a:gdLst/>
              <a:ahLst/>
              <a:cxnLst/>
              <a:rect l="l" t="t" r="r" b="b"/>
              <a:pathLst>
                <a:path w="287020">
                  <a:moveTo>
                    <a:pt x="286499" y="0"/>
                  </a:moveTo>
                  <a:lnTo>
                    <a:pt x="0" y="0"/>
                  </a:lnTo>
                </a:path>
              </a:pathLst>
            </a:custGeom>
            <a:solidFill>
              <a:srgbClr val="C8DD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9493548" y="6456523"/>
              <a:ext cx="298450" cy="11430"/>
            </a:xfrm>
            <a:custGeom>
              <a:avLst/>
              <a:gdLst/>
              <a:ahLst/>
              <a:cxnLst/>
              <a:rect l="l" t="t" r="r" b="b"/>
              <a:pathLst>
                <a:path w="298450" h="11429">
                  <a:moveTo>
                    <a:pt x="295300" y="0"/>
                  </a:moveTo>
                  <a:lnTo>
                    <a:pt x="2527" y="0"/>
                  </a:lnTo>
                  <a:lnTo>
                    <a:pt x="0" y="2540"/>
                  </a:lnTo>
                  <a:lnTo>
                    <a:pt x="0" y="8801"/>
                  </a:lnTo>
                  <a:lnTo>
                    <a:pt x="2527" y="11341"/>
                  </a:lnTo>
                  <a:lnTo>
                    <a:pt x="5664" y="11341"/>
                  </a:lnTo>
                  <a:lnTo>
                    <a:pt x="295300" y="11341"/>
                  </a:lnTo>
                  <a:lnTo>
                    <a:pt x="297840" y="8801"/>
                  </a:lnTo>
                  <a:lnTo>
                    <a:pt x="297840" y="2540"/>
                  </a:lnTo>
                  <a:lnTo>
                    <a:pt x="2953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9644625" y="6392152"/>
              <a:ext cx="0" cy="67945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792"/>
                  </a:lnTo>
                </a:path>
              </a:pathLst>
            </a:custGeom>
            <a:solidFill>
              <a:srgbClr val="C8DD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9638956" y="6386488"/>
              <a:ext cx="11430" cy="79375"/>
            </a:xfrm>
            <a:custGeom>
              <a:avLst/>
              <a:gdLst/>
              <a:ahLst/>
              <a:cxnLst/>
              <a:rect l="l" t="t" r="r" b="b"/>
              <a:pathLst>
                <a:path w="11429" h="79375">
                  <a:moveTo>
                    <a:pt x="8801" y="0"/>
                  </a:moveTo>
                  <a:lnTo>
                    <a:pt x="2540" y="0"/>
                  </a:lnTo>
                  <a:lnTo>
                    <a:pt x="0" y="2527"/>
                  </a:lnTo>
                  <a:lnTo>
                    <a:pt x="0" y="5664"/>
                  </a:lnTo>
                  <a:lnTo>
                    <a:pt x="0" y="76593"/>
                  </a:lnTo>
                  <a:lnTo>
                    <a:pt x="2540" y="79120"/>
                  </a:lnTo>
                  <a:lnTo>
                    <a:pt x="8801" y="79120"/>
                  </a:lnTo>
                  <a:lnTo>
                    <a:pt x="11341" y="76593"/>
                  </a:lnTo>
                  <a:lnTo>
                    <a:pt x="11341" y="2527"/>
                  </a:lnTo>
                  <a:lnTo>
                    <a:pt x="88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9644625" y="6078889"/>
              <a:ext cx="0" cy="306705"/>
            </a:xfrm>
            <a:custGeom>
              <a:avLst/>
              <a:gdLst/>
              <a:ahLst/>
              <a:cxnLst/>
              <a:rect l="l" t="t" r="r" b="b"/>
              <a:pathLst>
                <a:path h="306704">
                  <a:moveTo>
                    <a:pt x="0" y="0"/>
                  </a:moveTo>
                  <a:lnTo>
                    <a:pt x="0" y="306196"/>
                  </a:lnTo>
                </a:path>
              </a:pathLst>
            </a:custGeom>
            <a:solidFill>
              <a:srgbClr val="C8DD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9638956" y="6073225"/>
              <a:ext cx="11430" cy="318135"/>
            </a:xfrm>
            <a:custGeom>
              <a:avLst/>
              <a:gdLst/>
              <a:ahLst/>
              <a:cxnLst/>
              <a:rect l="l" t="t" r="r" b="b"/>
              <a:pathLst>
                <a:path w="11429" h="318135">
                  <a:moveTo>
                    <a:pt x="8801" y="0"/>
                  </a:moveTo>
                  <a:lnTo>
                    <a:pt x="2540" y="0"/>
                  </a:lnTo>
                  <a:lnTo>
                    <a:pt x="0" y="2527"/>
                  </a:lnTo>
                  <a:lnTo>
                    <a:pt x="0" y="5664"/>
                  </a:lnTo>
                  <a:lnTo>
                    <a:pt x="0" y="314998"/>
                  </a:lnTo>
                  <a:lnTo>
                    <a:pt x="2540" y="317538"/>
                  </a:lnTo>
                  <a:lnTo>
                    <a:pt x="8801" y="317538"/>
                  </a:lnTo>
                  <a:lnTo>
                    <a:pt x="11341" y="314998"/>
                  </a:lnTo>
                  <a:lnTo>
                    <a:pt x="11341" y="2527"/>
                  </a:lnTo>
                  <a:lnTo>
                    <a:pt x="88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577069" y="6177766"/>
              <a:ext cx="139476" cy="139823"/>
            </a:xfrm>
            <a:prstGeom prst="rect">
              <a:avLst/>
            </a:prstGeom>
          </p:spPr>
        </p:pic>
      </p:grpSp>
      <p:grpSp>
        <p:nvGrpSpPr>
          <p:cNvPr id="106" name="object 106"/>
          <p:cNvGrpSpPr/>
          <p:nvPr/>
        </p:nvGrpSpPr>
        <p:grpSpPr>
          <a:xfrm>
            <a:off x="7013071" y="4784505"/>
            <a:ext cx="1135380" cy="889635"/>
            <a:chOff x="7013071" y="4784505"/>
            <a:chExt cx="1135380" cy="889635"/>
          </a:xfrm>
        </p:grpSpPr>
        <p:sp>
          <p:nvSpPr>
            <p:cNvPr id="107" name="object 107"/>
            <p:cNvSpPr/>
            <p:nvPr/>
          </p:nvSpPr>
          <p:spPr>
            <a:xfrm>
              <a:off x="7583110" y="5121869"/>
              <a:ext cx="404495" cy="60960"/>
            </a:xfrm>
            <a:custGeom>
              <a:avLst/>
              <a:gdLst/>
              <a:ahLst/>
              <a:cxnLst/>
              <a:rect l="l" t="t" r="r" b="b"/>
              <a:pathLst>
                <a:path w="404495" h="60960">
                  <a:moveTo>
                    <a:pt x="1778" y="0"/>
                  </a:moveTo>
                  <a:lnTo>
                    <a:pt x="0" y="16103"/>
                  </a:lnTo>
                  <a:lnTo>
                    <a:pt x="16103" y="17868"/>
                  </a:lnTo>
                  <a:lnTo>
                    <a:pt x="17881" y="1765"/>
                  </a:lnTo>
                  <a:lnTo>
                    <a:pt x="1778" y="0"/>
                  </a:lnTo>
                  <a:close/>
                </a:path>
                <a:path w="404495" h="60960">
                  <a:moveTo>
                    <a:pt x="33985" y="3556"/>
                  </a:moveTo>
                  <a:lnTo>
                    <a:pt x="32207" y="19659"/>
                  </a:lnTo>
                  <a:lnTo>
                    <a:pt x="48310" y="21424"/>
                  </a:lnTo>
                  <a:lnTo>
                    <a:pt x="50088" y="5334"/>
                  </a:lnTo>
                  <a:lnTo>
                    <a:pt x="33985" y="3556"/>
                  </a:lnTo>
                  <a:close/>
                </a:path>
                <a:path w="404495" h="60960">
                  <a:moveTo>
                    <a:pt x="66192" y="7112"/>
                  </a:moveTo>
                  <a:lnTo>
                    <a:pt x="64414" y="23215"/>
                  </a:lnTo>
                  <a:lnTo>
                    <a:pt x="80518" y="24980"/>
                  </a:lnTo>
                  <a:lnTo>
                    <a:pt x="82296" y="8890"/>
                  </a:lnTo>
                  <a:lnTo>
                    <a:pt x="66192" y="7112"/>
                  </a:lnTo>
                  <a:close/>
                </a:path>
                <a:path w="404495" h="60960">
                  <a:moveTo>
                    <a:pt x="98386" y="10668"/>
                  </a:moveTo>
                  <a:lnTo>
                    <a:pt x="96621" y="26771"/>
                  </a:lnTo>
                  <a:lnTo>
                    <a:pt x="112725" y="28549"/>
                  </a:lnTo>
                  <a:lnTo>
                    <a:pt x="114490" y="12446"/>
                  </a:lnTo>
                  <a:lnTo>
                    <a:pt x="98386" y="10668"/>
                  </a:lnTo>
                  <a:close/>
                </a:path>
                <a:path w="404495" h="60960">
                  <a:moveTo>
                    <a:pt x="130594" y="14211"/>
                  </a:moveTo>
                  <a:lnTo>
                    <a:pt x="128816" y="30327"/>
                  </a:lnTo>
                  <a:lnTo>
                    <a:pt x="144919" y="32105"/>
                  </a:lnTo>
                  <a:lnTo>
                    <a:pt x="146697" y="16002"/>
                  </a:lnTo>
                  <a:lnTo>
                    <a:pt x="130594" y="14211"/>
                  </a:lnTo>
                  <a:close/>
                </a:path>
                <a:path w="404495" h="60960">
                  <a:moveTo>
                    <a:pt x="162814" y="17780"/>
                  </a:moveTo>
                  <a:lnTo>
                    <a:pt x="161023" y="33870"/>
                  </a:lnTo>
                  <a:lnTo>
                    <a:pt x="177126" y="35661"/>
                  </a:lnTo>
                  <a:lnTo>
                    <a:pt x="178904" y="19558"/>
                  </a:lnTo>
                  <a:lnTo>
                    <a:pt x="162814" y="17780"/>
                  </a:lnTo>
                  <a:close/>
                </a:path>
                <a:path w="404495" h="60960">
                  <a:moveTo>
                    <a:pt x="195008" y="21336"/>
                  </a:moveTo>
                  <a:lnTo>
                    <a:pt x="193217" y="37426"/>
                  </a:lnTo>
                  <a:lnTo>
                    <a:pt x="209334" y="39217"/>
                  </a:lnTo>
                  <a:lnTo>
                    <a:pt x="211112" y="23114"/>
                  </a:lnTo>
                  <a:lnTo>
                    <a:pt x="195008" y="21336"/>
                  </a:lnTo>
                  <a:close/>
                </a:path>
                <a:path w="404495" h="60960">
                  <a:moveTo>
                    <a:pt x="227215" y="24892"/>
                  </a:moveTo>
                  <a:lnTo>
                    <a:pt x="225437" y="40995"/>
                  </a:lnTo>
                  <a:lnTo>
                    <a:pt x="241541" y="42773"/>
                  </a:lnTo>
                  <a:lnTo>
                    <a:pt x="243306" y="26670"/>
                  </a:lnTo>
                  <a:lnTo>
                    <a:pt x="227215" y="24892"/>
                  </a:lnTo>
                  <a:close/>
                </a:path>
                <a:path w="404495" h="60960">
                  <a:moveTo>
                    <a:pt x="259410" y="28448"/>
                  </a:moveTo>
                  <a:lnTo>
                    <a:pt x="257644" y="44551"/>
                  </a:lnTo>
                  <a:lnTo>
                    <a:pt x="273735" y="46329"/>
                  </a:lnTo>
                  <a:lnTo>
                    <a:pt x="275513" y="30226"/>
                  </a:lnTo>
                  <a:lnTo>
                    <a:pt x="259410" y="28448"/>
                  </a:lnTo>
                  <a:close/>
                </a:path>
                <a:path w="404495" h="60960">
                  <a:moveTo>
                    <a:pt x="291630" y="32004"/>
                  </a:moveTo>
                  <a:lnTo>
                    <a:pt x="289839" y="48107"/>
                  </a:lnTo>
                  <a:lnTo>
                    <a:pt x="305943" y="49872"/>
                  </a:lnTo>
                  <a:lnTo>
                    <a:pt x="307721" y="33782"/>
                  </a:lnTo>
                  <a:lnTo>
                    <a:pt x="291630" y="32004"/>
                  </a:lnTo>
                  <a:close/>
                </a:path>
                <a:path w="404495" h="60960">
                  <a:moveTo>
                    <a:pt x="323824" y="35560"/>
                  </a:moveTo>
                  <a:lnTo>
                    <a:pt x="322046" y="51663"/>
                  </a:lnTo>
                  <a:lnTo>
                    <a:pt x="338150" y="53441"/>
                  </a:lnTo>
                  <a:lnTo>
                    <a:pt x="339928" y="37338"/>
                  </a:lnTo>
                  <a:lnTo>
                    <a:pt x="323824" y="35560"/>
                  </a:lnTo>
                  <a:close/>
                </a:path>
                <a:path w="404495" h="60960">
                  <a:moveTo>
                    <a:pt x="356031" y="39116"/>
                  </a:moveTo>
                  <a:lnTo>
                    <a:pt x="354253" y="55219"/>
                  </a:lnTo>
                  <a:lnTo>
                    <a:pt x="370357" y="56997"/>
                  </a:lnTo>
                  <a:lnTo>
                    <a:pt x="372122" y="40894"/>
                  </a:lnTo>
                  <a:lnTo>
                    <a:pt x="356031" y="39116"/>
                  </a:lnTo>
                  <a:close/>
                </a:path>
                <a:path w="404495" h="60960">
                  <a:moveTo>
                    <a:pt x="388226" y="42672"/>
                  </a:moveTo>
                  <a:lnTo>
                    <a:pt x="386461" y="58775"/>
                  </a:lnTo>
                  <a:lnTo>
                    <a:pt x="402551" y="60553"/>
                  </a:lnTo>
                  <a:lnTo>
                    <a:pt x="404342" y="44450"/>
                  </a:lnTo>
                  <a:lnTo>
                    <a:pt x="388226" y="42672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7019227" y="4790681"/>
              <a:ext cx="594995" cy="594995"/>
            </a:xfrm>
            <a:custGeom>
              <a:avLst/>
              <a:gdLst/>
              <a:ahLst/>
              <a:cxnLst/>
              <a:rect l="l" t="t" r="r" b="b"/>
              <a:pathLst>
                <a:path w="594995" h="594995">
                  <a:moveTo>
                    <a:pt x="594741" y="297357"/>
                  </a:moveTo>
                  <a:lnTo>
                    <a:pt x="590842" y="249123"/>
                  </a:lnTo>
                  <a:lnTo>
                    <a:pt x="579577" y="203377"/>
                  </a:lnTo>
                  <a:lnTo>
                    <a:pt x="561543" y="160705"/>
                  </a:lnTo>
                  <a:lnTo>
                    <a:pt x="537362" y="121742"/>
                  </a:lnTo>
                  <a:lnTo>
                    <a:pt x="507644" y="87096"/>
                  </a:lnTo>
                  <a:lnTo>
                    <a:pt x="472998" y="57378"/>
                  </a:lnTo>
                  <a:lnTo>
                    <a:pt x="434035" y="33197"/>
                  </a:lnTo>
                  <a:lnTo>
                    <a:pt x="391363" y="15163"/>
                  </a:lnTo>
                  <a:lnTo>
                    <a:pt x="345617" y="3898"/>
                  </a:lnTo>
                  <a:lnTo>
                    <a:pt x="297383" y="0"/>
                  </a:lnTo>
                  <a:lnTo>
                    <a:pt x="249148" y="3898"/>
                  </a:lnTo>
                  <a:lnTo>
                    <a:pt x="203390" y="15163"/>
                  </a:lnTo>
                  <a:lnTo>
                    <a:pt x="160718" y="33197"/>
                  </a:lnTo>
                  <a:lnTo>
                    <a:pt x="121754" y="57378"/>
                  </a:lnTo>
                  <a:lnTo>
                    <a:pt x="87109" y="87096"/>
                  </a:lnTo>
                  <a:lnTo>
                    <a:pt x="57378" y="121742"/>
                  </a:lnTo>
                  <a:lnTo>
                    <a:pt x="33197" y="160705"/>
                  </a:lnTo>
                  <a:lnTo>
                    <a:pt x="22059" y="187071"/>
                  </a:lnTo>
                  <a:lnTo>
                    <a:pt x="15163" y="203377"/>
                  </a:lnTo>
                  <a:lnTo>
                    <a:pt x="3898" y="249123"/>
                  </a:lnTo>
                  <a:lnTo>
                    <a:pt x="0" y="297370"/>
                  </a:lnTo>
                  <a:lnTo>
                    <a:pt x="3898" y="345592"/>
                  </a:lnTo>
                  <a:lnTo>
                    <a:pt x="14338" y="387997"/>
                  </a:lnTo>
                  <a:lnTo>
                    <a:pt x="33197" y="434009"/>
                  </a:lnTo>
                  <a:lnTo>
                    <a:pt x="57378" y="472973"/>
                  </a:lnTo>
                  <a:lnTo>
                    <a:pt x="87109" y="507619"/>
                  </a:lnTo>
                  <a:lnTo>
                    <a:pt x="121754" y="537349"/>
                  </a:lnTo>
                  <a:lnTo>
                    <a:pt x="160718" y="561530"/>
                  </a:lnTo>
                  <a:lnTo>
                    <a:pt x="203390" y="579564"/>
                  </a:lnTo>
                  <a:lnTo>
                    <a:pt x="249148" y="590829"/>
                  </a:lnTo>
                  <a:lnTo>
                    <a:pt x="297383" y="594715"/>
                  </a:lnTo>
                  <a:lnTo>
                    <a:pt x="345617" y="590829"/>
                  </a:lnTo>
                  <a:lnTo>
                    <a:pt x="391363" y="579564"/>
                  </a:lnTo>
                  <a:lnTo>
                    <a:pt x="434035" y="561530"/>
                  </a:lnTo>
                  <a:lnTo>
                    <a:pt x="472998" y="537349"/>
                  </a:lnTo>
                  <a:lnTo>
                    <a:pt x="507644" y="507619"/>
                  </a:lnTo>
                  <a:lnTo>
                    <a:pt x="537362" y="472973"/>
                  </a:lnTo>
                  <a:lnTo>
                    <a:pt x="561543" y="434009"/>
                  </a:lnTo>
                  <a:lnTo>
                    <a:pt x="579577" y="391350"/>
                  </a:lnTo>
                  <a:lnTo>
                    <a:pt x="590842" y="345592"/>
                  </a:lnTo>
                  <a:lnTo>
                    <a:pt x="594741" y="297357"/>
                  </a:lnTo>
                  <a:close/>
                </a:path>
              </a:pathLst>
            </a:custGeom>
            <a:solidFill>
              <a:srgbClr val="C8DD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7013067" y="4784508"/>
              <a:ext cx="607060" cy="607060"/>
            </a:xfrm>
            <a:custGeom>
              <a:avLst/>
              <a:gdLst/>
              <a:ahLst/>
              <a:cxnLst/>
              <a:rect l="l" t="t" r="r" b="b"/>
              <a:pathLst>
                <a:path w="607059" h="607060">
                  <a:moveTo>
                    <a:pt x="607060" y="303530"/>
                  </a:moveTo>
                  <a:lnTo>
                    <a:pt x="603084" y="254292"/>
                  </a:lnTo>
                  <a:lnTo>
                    <a:pt x="594728" y="220383"/>
                  </a:lnTo>
                  <a:lnTo>
                    <a:pt x="594728" y="303530"/>
                  </a:lnTo>
                  <a:lnTo>
                    <a:pt x="590918" y="350774"/>
                  </a:lnTo>
                  <a:lnTo>
                    <a:pt x="579882" y="395579"/>
                  </a:lnTo>
                  <a:lnTo>
                    <a:pt x="562229" y="437349"/>
                  </a:lnTo>
                  <a:lnTo>
                    <a:pt x="538556" y="475500"/>
                  </a:lnTo>
                  <a:lnTo>
                    <a:pt x="509447" y="509435"/>
                  </a:lnTo>
                  <a:lnTo>
                    <a:pt x="475500" y="538543"/>
                  </a:lnTo>
                  <a:lnTo>
                    <a:pt x="437349" y="562229"/>
                  </a:lnTo>
                  <a:lnTo>
                    <a:pt x="395579" y="579882"/>
                  </a:lnTo>
                  <a:lnTo>
                    <a:pt x="350774" y="590905"/>
                  </a:lnTo>
                  <a:lnTo>
                    <a:pt x="303542" y="594715"/>
                  </a:lnTo>
                  <a:lnTo>
                    <a:pt x="256298" y="590905"/>
                  </a:lnTo>
                  <a:lnTo>
                    <a:pt x="211493" y="579882"/>
                  </a:lnTo>
                  <a:lnTo>
                    <a:pt x="169710" y="562229"/>
                  </a:lnTo>
                  <a:lnTo>
                    <a:pt x="131559" y="538543"/>
                  </a:lnTo>
                  <a:lnTo>
                    <a:pt x="97624" y="509435"/>
                  </a:lnTo>
                  <a:lnTo>
                    <a:pt x="68516" y="475500"/>
                  </a:lnTo>
                  <a:lnTo>
                    <a:pt x="44831" y="437349"/>
                  </a:lnTo>
                  <a:lnTo>
                    <a:pt x="28778" y="399376"/>
                  </a:lnTo>
                  <a:lnTo>
                    <a:pt x="355307" y="399376"/>
                  </a:lnTo>
                  <a:lnTo>
                    <a:pt x="355295" y="394195"/>
                  </a:lnTo>
                  <a:lnTo>
                    <a:pt x="355282" y="388975"/>
                  </a:lnTo>
                  <a:lnTo>
                    <a:pt x="354660" y="198450"/>
                  </a:lnTo>
                  <a:lnTo>
                    <a:pt x="354622" y="188048"/>
                  </a:lnTo>
                  <a:lnTo>
                    <a:pt x="344881" y="188048"/>
                  </a:lnTo>
                  <a:lnTo>
                    <a:pt x="344881" y="388975"/>
                  </a:lnTo>
                  <a:lnTo>
                    <a:pt x="25539" y="388975"/>
                  </a:lnTo>
                  <a:lnTo>
                    <a:pt x="16141" y="350774"/>
                  </a:lnTo>
                  <a:lnTo>
                    <a:pt x="12331" y="303530"/>
                  </a:lnTo>
                  <a:lnTo>
                    <a:pt x="16141" y="256298"/>
                  </a:lnTo>
                  <a:lnTo>
                    <a:pt x="27178" y="211493"/>
                  </a:lnTo>
                  <a:lnTo>
                    <a:pt x="32689" y="198450"/>
                  </a:lnTo>
                  <a:lnTo>
                    <a:pt x="344246" y="198450"/>
                  </a:lnTo>
                  <a:lnTo>
                    <a:pt x="344881" y="388975"/>
                  </a:lnTo>
                  <a:lnTo>
                    <a:pt x="344881" y="188048"/>
                  </a:lnTo>
                  <a:lnTo>
                    <a:pt x="37084" y="188048"/>
                  </a:lnTo>
                  <a:lnTo>
                    <a:pt x="44831" y="169722"/>
                  </a:lnTo>
                  <a:lnTo>
                    <a:pt x="68516" y="131559"/>
                  </a:lnTo>
                  <a:lnTo>
                    <a:pt x="97624" y="97624"/>
                  </a:lnTo>
                  <a:lnTo>
                    <a:pt x="131559" y="68516"/>
                  </a:lnTo>
                  <a:lnTo>
                    <a:pt x="169710" y="44831"/>
                  </a:lnTo>
                  <a:lnTo>
                    <a:pt x="211493" y="27178"/>
                  </a:lnTo>
                  <a:lnTo>
                    <a:pt x="256298" y="16141"/>
                  </a:lnTo>
                  <a:lnTo>
                    <a:pt x="303542" y="12331"/>
                  </a:lnTo>
                  <a:lnTo>
                    <a:pt x="350774" y="16141"/>
                  </a:lnTo>
                  <a:lnTo>
                    <a:pt x="395579" y="27178"/>
                  </a:lnTo>
                  <a:lnTo>
                    <a:pt x="437349" y="44831"/>
                  </a:lnTo>
                  <a:lnTo>
                    <a:pt x="475500" y="68516"/>
                  </a:lnTo>
                  <a:lnTo>
                    <a:pt x="509447" y="97624"/>
                  </a:lnTo>
                  <a:lnTo>
                    <a:pt x="538556" y="131559"/>
                  </a:lnTo>
                  <a:lnTo>
                    <a:pt x="562229" y="169722"/>
                  </a:lnTo>
                  <a:lnTo>
                    <a:pt x="579882" y="211493"/>
                  </a:lnTo>
                  <a:lnTo>
                    <a:pt x="590918" y="256298"/>
                  </a:lnTo>
                  <a:lnTo>
                    <a:pt x="594728" y="303530"/>
                  </a:lnTo>
                  <a:lnTo>
                    <a:pt x="594728" y="220383"/>
                  </a:lnTo>
                  <a:lnTo>
                    <a:pt x="573176" y="164045"/>
                  </a:lnTo>
                  <a:lnTo>
                    <a:pt x="548500" y="124269"/>
                  </a:lnTo>
                  <a:lnTo>
                    <a:pt x="518160" y="88900"/>
                  </a:lnTo>
                  <a:lnTo>
                    <a:pt x="482790" y="58559"/>
                  </a:lnTo>
                  <a:lnTo>
                    <a:pt x="443026" y="33883"/>
                  </a:lnTo>
                  <a:lnTo>
                    <a:pt x="399478" y="15481"/>
                  </a:lnTo>
                  <a:lnTo>
                    <a:pt x="352767" y="3975"/>
                  </a:lnTo>
                  <a:lnTo>
                    <a:pt x="303542" y="0"/>
                  </a:lnTo>
                  <a:lnTo>
                    <a:pt x="254304" y="3975"/>
                  </a:lnTo>
                  <a:lnTo>
                    <a:pt x="207594" y="15481"/>
                  </a:lnTo>
                  <a:lnTo>
                    <a:pt x="164045" y="33883"/>
                  </a:lnTo>
                  <a:lnTo>
                    <a:pt x="124282" y="58559"/>
                  </a:lnTo>
                  <a:lnTo>
                    <a:pt x="88912" y="88900"/>
                  </a:lnTo>
                  <a:lnTo>
                    <a:pt x="58572" y="124269"/>
                  </a:lnTo>
                  <a:lnTo>
                    <a:pt x="33883" y="164045"/>
                  </a:lnTo>
                  <a:lnTo>
                    <a:pt x="15481" y="207594"/>
                  </a:lnTo>
                  <a:lnTo>
                    <a:pt x="3975" y="254292"/>
                  </a:lnTo>
                  <a:lnTo>
                    <a:pt x="0" y="303530"/>
                  </a:lnTo>
                  <a:lnTo>
                    <a:pt x="3975" y="352767"/>
                  </a:lnTo>
                  <a:lnTo>
                    <a:pt x="15481" y="399465"/>
                  </a:lnTo>
                  <a:lnTo>
                    <a:pt x="33883" y="443014"/>
                  </a:lnTo>
                  <a:lnTo>
                    <a:pt x="58559" y="482790"/>
                  </a:lnTo>
                  <a:lnTo>
                    <a:pt x="88900" y="518160"/>
                  </a:lnTo>
                  <a:lnTo>
                    <a:pt x="124269" y="548500"/>
                  </a:lnTo>
                  <a:lnTo>
                    <a:pt x="164045" y="573176"/>
                  </a:lnTo>
                  <a:lnTo>
                    <a:pt x="207594" y="591591"/>
                  </a:lnTo>
                  <a:lnTo>
                    <a:pt x="254304" y="603084"/>
                  </a:lnTo>
                  <a:lnTo>
                    <a:pt x="303542" y="607060"/>
                  </a:lnTo>
                  <a:lnTo>
                    <a:pt x="352767" y="603084"/>
                  </a:lnTo>
                  <a:lnTo>
                    <a:pt x="386765" y="594715"/>
                  </a:lnTo>
                  <a:lnTo>
                    <a:pt x="399478" y="591591"/>
                  </a:lnTo>
                  <a:lnTo>
                    <a:pt x="443026" y="573176"/>
                  </a:lnTo>
                  <a:lnTo>
                    <a:pt x="482790" y="548500"/>
                  </a:lnTo>
                  <a:lnTo>
                    <a:pt x="518160" y="518160"/>
                  </a:lnTo>
                  <a:lnTo>
                    <a:pt x="548500" y="482790"/>
                  </a:lnTo>
                  <a:lnTo>
                    <a:pt x="573176" y="443014"/>
                  </a:lnTo>
                  <a:lnTo>
                    <a:pt x="591578" y="399465"/>
                  </a:lnTo>
                  <a:lnTo>
                    <a:pt x="603084" y="352767"/>
                  </a:lnTo>
                  <a:lnTo>
                    <a:pt x="607060" y="3035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7882386" y="5407585"/>
              <a:ext cx="259715" cy="259715"/>
            </a:xfrm>
            <a:custGeom>
              <a:avLst/>
              <a:gdLst/>
              <a:ahLst/>
              <a:cxnLst/>
              <a:rect l="l" t="t" r="r" b="b"/>
              <a:pathLst>
                <a:path w="259715" h="259714">
                  <a:moveTo>
                    <a:pt x="129603" y="0"/>
                  </a:moveTo>
                  <a:lnTo>
                    <a:pt x="79150" y="10185"/>
                  </a:lnTo>
                  <a:lnTo>
                    <a:pt x="37955" y="37960"/>
                  </a:lnTo>
                  <a:lnTo>
                    <a:pt x="10183" y="79156"/>
                  </a:lnTo>
                  <a:lnTo>
                    <a:pt x="0" y="129603"/>
                  </a:lnTo>
                  <a:lnTo>
                    <a:pt x="10183" y="180048"/>
                  </a:lnTo>
                  <a:lnTo>
                    <a:pt x="37955" y="221240"/>
                  </a:lnTo>
                  <a:lnTo>
                    <a:pt x="79150" y="249011"/>
                  </a:lnTo>
                  <a:lnTo>
                    <a:pt x="129603" y="259194"/>
                  </a:lnTo>
                  <a:lnTo>
                    <a:pt x="180048" y="249011"/>
                  </a:lnTo>
                  <a:lnTo>
                    <a:pt x="221240" y="221240"/>
                  </a:lnTo>
                  <a:lnTo>
                    <a:pt x="249011" y="180048"/>
                  </a:lnTo>
                  <a:lnTo>
                    <a:pt x="259194" y="129603"/>
                  </a:lnTo>
                  <a:lnTo>
                    <a:pt x="249011" y="79156"/>
                  </a:lnTo>
                  <a:lnTo>
                    <a:pt x="221240" y="37960"/>
                  </a:lnTo>
                  <a:lnTo>
                    <a:pt x="180048" y="10185"/>
                  </a:lnTo>
                  <a:lnTo>
                    <a:pt x="1296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7875540" y="5400752"/>
              <a:ext cx="273050" cy="273050"/>
            </a:xfrm>
            <a:custGeom>
              <a:avLst/>
              <a:gdLst/>
              <a:ahLst/>
              <a:cxnLst/>
              <a:rect l="l" t="t" r="r" b="b"/>
              <a:pathLst>
                <a:path w="273050" h="273050">
                  <a:moveTo>
                    <a:pt x="136448" y="0"/>
                  </a:moveTo>
                  <a:lnTo>
                    <a:pt x="93320" y="6959"/>
                  </a:lnTo>
                  <a:lnTo>
                    <a:pt x="55866" y="26326"/>
                  </a:lnTo>
                  <a:lnTo>
                    <a:pt x="26331" y="55857"/>
                  </a:lnTo>
                  <a:lnTo>
                    <a:pt x="6960" y="93309"/>
                  </a:lnTo>
                  <a:lnTo>
                    <a:pt x="0" y="136436"/>
                  </a:lnTo>
                  <a:lnTo>
                    <a:pt x="6960" y="179558"/>
                  </a:lnTo>
                  <a:lnTo>
                    <a:pt x="26331" y="217007"/>
                  </a:lnTo>
                  <a:lnTo>
                    <a:pt x="55866" y="246539"/>
                  </a:lnTo>
                  <a:lnTo>
                    <a:pt x="93320" y="265904"/>
                  </a:lnTo>
                  <a:lnTo>
                    <a:pt x="136448" y="272859"/>
                  </a:lnTo>
                  <a:lnTo>
                    <a:pt x="179570" y="265904"/>
                  </a:lnTo>
                  <a:lnTo>
                    <a:pt x="192523" y="259206"/>
                  </a:lnTo>
                  <a:lnTo>
                    <a:pt x="136448" y="259206"/>
                  </a:lnTo>
                  <a:lnTo>
                    <a:pt x="111700" y="256707"/>
                  </a:lnTo>
                  <a:lnTo>
                    <a:pt x="67808" y="238240"/>
                  </a:lnTo>
                  <a:lnTo>
                    <a:pt x="34637" y="205071"/>
                  </a:lnTo>
                  <a:lnTo>
                    <a:pt x="16170" y="161183"/>
                  </a:lnTo>
                  <a:lnTo>
                    <a:pt x="13677" y="136436"/>
                  </a:lnTo>
                  <a:lnTo>
                    <a:pt x="16170" y="111689"/>
                  </a:lnTo>
                  <a:lnTo>
                    <a:pt x="34637" y="67800"/>
                  </a:lnTo>
                  <a:lnTo>
                    <a:pt x="67808" y="34624"/>
                  </a:lnTo>
                  <a:lnTo>
                    <a:pt x="111700" y="16157"/>
                  </a:lnTo>
                  <a:lnTo>
                    <a:pt x="136448" y="13665"/>
                  </a:lnTo>
                  <a:lnTo>
                    <a:pt x="192537" y="13665"/>
                  </a:lnTo>
                  <a:lnTo>
                    <a:pt x="179570" y="6959"/>
                  </a:lnTo>
                  <a:lnTo>
                    <a:pt x="136448" y="0"/>
                  </a:lnTo>
                  <a:close/>
                </a:path>
                <a:path w="273050" h="273050">
                  <a:moveTo>
                    <a:pt x="192537" y="13665"/>
                  </a:moveTo>
                  <a:lnTo>
                    <a:pt x="136448" y="13665"/>
                  </a:lnTo>
                  <a:lnTo>
                    <a:pt x="161189" y="16157"/>
                  </a:lnTo>
                  <a:lnTo>
                    <a:pt x="184226" y="23307"/>
                  </a:lnTo>
                  <a:lnTo>
                    <a:pt x="223240" y="49618"/>
                  </a:lnTo>
                  <a:lnTo>
                    <a:pt x="249562" y="88650"/>
                  </a:lnTo>
                  <a:lnTo>
                    <a:pt x="259206" y="136436"/>
                  </a:lnTo>
                  <a:lnTo>
                    <a:pt x="256714" y="161183"/>
                  </a:lnTo>
                  <a:lnTo>
                    <a:pt x="238241" y="205071"/>
                  </a:lnTo>
                  <a:lnTo>
                    <a:pt x="205071" y="238240"/>
                  </a:lnTo>
                  <a:lnTo>
                    <a:pt x="161189" y="256707"/>
                  </a:lnTo>
                  <a:lnTo>
                    <a:pt x="136448" y="259206"/>
                  </a:lnTo>
                  <a:lnTo>
                    <a:pt x="192523" y="259206"/>
                  </a:lnTo>
                  <a:lnTo>
                    <a:pt x="217020" y="246539"/>
                  </a:lnTo>
                  <a:lnTo>
                    <a:pt x="246551" y="217007"/>
                  </a:lnTo>
                  <a:lnTo>
                    <a:pt x="265917" y="179558"/>
                  </a:lnTo>
                  <a:lnTo>
                    <a:pt x="272872" y="136436"/>
                  </a:lnTo>
                  <a:lnTo>
                    <a:pt x="265917" y="93309"/>
                  </a:lnTo>
                  <a:lnTo>
                    <a:pt x="246551" y="55857"/>
                  </a:lnTo>
                  <a:lnTo>
                    <a:pt x="217020" y="26326"/>
                  </a:lnTo>
                  <a:lnTo>
                    <a:pt x="192537" y="136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" name="object 11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918078" y="5434703"/>
              <a:ext cx="183083" cy="205365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398916" y="4930669"/>
              <a:ext cx="153421" cy="209194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7068680" y="5020906"/>
              <a:ext cx="248285" cy="58419"/>
            </a:xfrm>
            <a:custGeom>
              <a:avLst/>
              <a:gdLst/>
              <a:ahLst/>
              <a:cxnLst/>
              <a:rect l="l" t="t" r="r" b="b"/>
              <a:pathLst>
                <a:path w="248284" h="58420">
                  <a:moveTo>
                    <a:pt x="247929" y="0"/>
                  </a:moveTo>
                  <a:lnTo>
                    <a:pt x="0" y="0"/>
                  </a:lnTo>
                  <a:lnTo>
                    <a:pt x="0" y="58051"/>
                  </a:lnTo>
                  <a:lnTo>
                    <a:pt x="247929" y="58051"/>
                  </a:lnTo>
                  <a:lnTo>
                    <a:pt x="247929" y="0"/>
                  </a:lnTo>
                  <a:close/>
                </a:path>
              </a:pathLst>
            </a:custGeom>
            <a:solidFill>
              <a:srgbClr val="C8DD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7037819" y="5015471"/>
              <a:ext cx="558800" cy="333375"/>
            </a:xfrm>
            <a:custGeom>
              <a:avLst/>
              <a:gdLst/>
              <a:ahLst/>
              <a:cxnLst/>
              <a:rect l="l" t="t" r="r" b="b"/>
              <a:pathLst>
                <a:path w="558800" h="333375">
                  <a:moveTo>
                    <a:pt x="58686" y="168490"/>
                  </a:moveTo>
                  <a:lnTo>
                    <a:pt x="42062" y="168490"/>
                  </a:lnTo>
                  <a:lnTo>
                    <a:pt x="36703" y="172326"/>
                  </a:lnTo>
                  <a:lnTo>
                    <a:pt x="31292" y="175348"/>
                  </a:lnTo>
                  <a:lnTo>
                    <a:pt x="24815" y="177419"/>
                  </a:lnTo>
                  <a:lnTo>
                    <a:pt x="16383" y="178231"/>
                  </a:lnTo>
                  <a:lnTo>
                    <a:pt x="12915" y="178231"/>
                  </a:lnTo>
                  <a:lnTo>
                    <a:pt x="9626" y="177838"/>
                  </a:lnTo>
                  <a:lnTo>
                    <a:pt x="6959" y="177215"/>
                  </a:lnTo>
                  <a:lnTo>
                    <a:pt x="4000" y="176517"/>
                  </a:lnTo>
                  <a:lnTo>
                    <a:pt x="1536" y="175501"/>
                  </a:lnTo>
                  <a:lnTo>
                    <a:pt x="0" y="174675"/>
                  </a:lnTo>
                  <a:lnTo>
                    <a:pt x="4648" y="185661"/>
                  </a:lnTo>
                  <a:lnTo>
                    <a:pt x="5765" y="185978"/>
                  </a:lnTo>
                  <a:lnTo>
                    <a:pt x="8178" y="186448"/>
                  </a:lnTo>
                  <a:lnTo>
                    <a:pt x="10807" y="186715"/>
                  </a:lnTo>
                  <a:lnTo>
                    <a:pt x="10401" y="185775"/>
                  </a:lnTo>
                  <a:lnTo>
                    <a:pt x="10807" y="186702"/>
                  </a:lnTo>
                  <a:lnTo>
                    <a:pt x="13246" y="186969"/>
                  </a:lnTo>
                  <a:lnTo>
                    <a:pt x="16776" y="186969"/>
                  </a:lnTo>
                  <a:lnTo>
                    <a:pt x="26847" y="185940"/>
                  </a:lnTo>
                  <a:lnTo>
                    <a:pt x="54444" y="170180"/>
                  </a:lnTo>
                  <a:lnTo>
                    <a:pt x="58686" y="168490"/>
                  </a:lnTo>
                  <a:close/>
                </a:path>
                <a:path w="558800" h="333375">
                  <a:moveTo>
                    <a:pt x="61023" y="265899"/>
                  </a:moveTo>
                  <a:lnTo>
                    <a:pt x="58953" y="263588"/>
                  </a:lnTo>
                  <a:lnTo>
                    <a:pt x="56984" y="261289"/>
                  </a:lnTo>
                  <a:lnTo>
                    <a:pt x="54952" y="258864"/>
                  </a:lnTo>
                  <a:lnTo>
                    <a:pt x="52908" y="259715"/>
                  </a:lnTo>
                  <a:lnTo>
                    <a:pt x="51041" y="260692"/>
                  </a:lnTo>
                  <a:lnTo>
                    <a:pt x="50038" y="261289"/>
                  </a:lnTo>
                  <a:lnTo>
                    <a:pt x="55841" y="268058"/>
                  </a:lnTo>
                  <a:lnTo>
                    <a:pt x="56883" y="267474"/>
                  </a:lnTo>
                  <a:lnTo>
                    <a:pt x="58813" y="266585"/>
                  </a:lnTo>
                  <a:lnTo>
                    <a:pt x="61023" y="265899"/>
                  </a:lnTo>
                  <a:close/>
                </a:path>
                <a:path w="558800" h="333375">
                  <a:moveTo>
                    <a:pt x="102997" y="168427"/>
                  </a:moveTo>
                  <a:lnTo>
                    <a:pt x="99910" y="166103"/>
                  </a:lnTo>
                  <a:lnTo>
                    <a:pt x="97574" y="164338"/>
                  </a:lnTo>
                  <a:lnTo>
                    <a:pt x="91097" y="159727"/>
                  </a:lnTo>
                  <a:lnTo>
                    <a:pt x="81254" y="158013"/>
                  </a:lnTo>
                  <a:lnTo>
                    <a:pt x="78790" y="157581"/>
                  </a:lnTo>
                  <a:lnTo>
                    <a:pt x="75984" y="157327"/>
                  </a:lnTo>
                  <a:lnTo>
                    <a:pt x="69176" y="157327"/>
                  </a:lnTo>
                  <a:lnTo>
                    <a:pt x="66433" y="157581"/>
                  </a:lnTo>
                  <a:lnTo>
                    <a:pt x="63919" y="158013"/>
                  </a:lnTo>
                  <a:lnTo>
                    <a:pt x="54063" y="159727"/>
                  </a:lnTo>
                  <a:lnTo>
                    <a:pt x="47599" y="164338"/>
                  </a:lnTo>
                  <a:lnTo>
                    <a:pt x="42176" y="168427"/>
                  </a:lnTo>
                  <a:lnTo>
                    <a:pt x="58889" y="168427"/>
                  </a:lnTo>
                  <a:lnTo>
                    <a:pt x="62496" y="166992"/>
                  </a:lnTo>
                  <a:lnTo>
                    <a:pt x="66789" y="166103"/>
                  </a:lnTo>
                  <a:lnTo>
                    <a:pt x="78371" y="166103"/>
                  </a:lnTo>
                  <a:lnTo>
                    <a:pt x="82664" y="166992"/>
                  </a:lnTo>
                  <a:lnTo>
                    <a:pt x="86271" y="168427"/>
                  </a:lnTo>
                  <a:lnTo>
                    <a:pt x="102997" y="168427"/>
                  </a:lnTo>
                  <a:close/>
                </a:path>
                <a:path w="558800" h="333375">
                  <a:moveTo>
                    <a:pt x="143941" y="330733"/>
                  </a:moveTo>
                  <a:lnTo>
                    <a:pt x="139941" y="328637"/>
                  </a:lnTo>
                  <a:lnTo>
                    <a:pt x="136029" y="326466"/>
                  </a:lnTo>
                  <a:lnTo>
                    <a:pt x="132308" y="324307"/>
                  </a:lnTo>
                  <a:lnTo>
                    <a:pt x="124739" y="324307"/>
                  </a:lnTo>
                  <a:lnTo>
                    <a:pt x="121412" y="323888"/>
                  </a:lnTo>
                  <a:lnTo>
                    <a:pt x="135585" y="332676"/>
                  </a:lnTo>
                  <a:lnTo>
                    <a:pt x="138163" y="332397"/>
                  </a:lnTo>
                  <a:lnTo>
                    <a:pt x="141198" y="331673"/>
                  </a:lnTo>
                  <a:lnTo>
                    <a:pt x="143941" y="330733"/>
                  </a:lnTo>
                  <a:close/>
                </a:path>
                <a:path w="558800" h="333375">
                  <a:moveTo>
                    <a:pt x="170903" y="168567"/>
                  </a:moveTo>
                  <a:lnTo>
                    <a:pt x="154355" y="168567"/>
                  </a:lnTo>
                  <a:lnTo>
                    <a:pt x="149098" y="172326"/>
                  </a:lnTo>
                  <a:lnTo>
                    <a:pt x="143687" y="175348"/>
                  </a:lnTo>
                  <a:lnTo>
                    <a:pt x="137210" y="177419"/>
                  </a:lnTo>
                  <a:lnTo>
                    <a:pt x="128778" y="178231"/>
                  </a:lnTo>
                  <a:lnTo>
                    <a:pt x="120345" y="177419"/>
                  </a:lnTo>
                  <a:lnTo>
                    <a:pt x="113868" y="175348"/>
                  </a:lnTo>
                  <a:lnTo>
                    <a:pt x="108458" y="172326"/>
                  </a:lnTo>
                  <a:lnTo>
                    <a:pt x="103174" y="168567"/>
                  </a:lnTo>
                  <a:lnTo>
                    <a:pt x="86652" y="168567"/>
                  </a:lnTo>
                  <a:lnTo>
                    <a:pt x="90716" y="170180"/>
                  </a:lnTo>
                  <a:lnTo>
                    <a:pt x="94132" y="172770"/>
                  </a:lnTo>
                  <a:lnTo>
                    <a:pt x="98056" y="175653"/>
                  </a:lnTo>
                  <a:lnTo>
                    <a:pt x="103593" y="179616"/>
                  </a:lnTo>
                  <a:lnTo>
                    <a:pt x="110197" y="183261"/>
                  </a:lnTo>
                  <a:lnTo>
                    <a:pt x="118300" y="185940"/>
                  </a:lnTo>
                  <a:lnTo>
                    <a:pt x="128371" y="186969"/>
                  </a:lnTo>
                  <a:lnTo>
                    <a:pt x="129159" y="186969"/>
                  </a:lnTo>
                  <a:lnTo>
                    <a:pt x="166839" y="170180"/>
                  </a:lnTo>
                  <a:lnTo>
                    <a:pt x="170903" y="168567"/>
                  </a:lnTo>
                  <a:close/>
                </a:path>
                <a:path w="558800" h="333375">
                  <a:moveTo>
                    <a:pt x="215392" y="168427"/>
                  </a:moveTo>
                  <a:lnTo>
                    <a:pt x="212318" y="166103"/>
                  </a:lnTo>
                  <a:lnTo>
                    <a:pt x="209981" y="164338"/>
                  </a:lnTo>
                  <a:lnTo>
                    <a:pt x="203504" y="159727"/>
                  </a:lnTo>
                  <a:lnTo>
                    <a:pt x="193662" y="158013"/>
                  </a:lnTo>
                  <a:lnTo>
                    <a:pt x="191135" y="157581"/>
                  </a:lnTo>
                  <a:lnTo>
                    <a:pt x="188379" y="157327"/>
                  </a:lnTo>
                  <a:lnTo>
                    <a:pt x="181584" y="157327"/>
                  </a:lnTo>
                  <a:lnTo>
                    <a:pt x="154571" y="168427"/>
                  </a:lnTo>
                  <a:lnTo>
                    <a:pt x="171284" y="168427"/>
                  </a:lnTo>
                  <a:lnTo>
                    <a:pt x="174904" y="166992"/>
                  </a:lnTo>
                  <a:lnTo>
                    <a:pt x="179184" y="166103"/>
                  </a:lnTo>
                  <a:lnTo>
                    <a:pt x="190779" y="166103"/>
                  </a:lnTo>
                  <a:lnTo>
                    <a:pt x="195059" y="166992"/>
                  </a:lnTo>
                  <a:lnTo>
                    <a:pt x="198678" y="168427"/>
                  </a:lnTo>
                  <a:lnTo>
                    <a:pt x="215392" y="168427"/>
                  </a:lnTo>
                  <a:close/>
                </a:path>
                <a:path w="558800" h="333375">
                  <a:moveTo>
                    <a:pt x="283298" y="168567"/>
                  </a:moveTo>
                  <a:lnTo>
                    <a:pt x="266763" y="168567"/>
                  </a:lnTo>
                  <a:lnTo>
                    <a:pt x="261493" y="172326"/>
                  </a:lnTo>
                  <a:lnTo>
                    <a:pt x="256095" y="175348"/>
                  </a:lnTo>
                  <a:lnTo>
                    <a:pt x="249605" y="177419"/>
                  </a:lnTo>
                  <a:lnTo>
                    <a:pt x="241173" y="178231"/>
                  </a:lnTo>
                  <a:lnTo>
                    <a:pt x="232752" y="177419"/>
                  </a:lnTo>
                  <a:lnTo>
                    <a:pt x="226263" y="175348"/>
                  </a:lnTo>
                  <a:lnTo>
                    <a:pt x="220865" y="172326"/>
                  </a:lnTo>
                  <a:lnTo>
                    <a:pt x="215582" y="168567"/>
                  </a:lnTo>
                  <a:lnTo>
                    <a:pt x="199047" y="168567"/>
                  </a:lnTo>
                  <a:lnTo>
                    <a:pt x="203111" y="170180"/>
                  </a:lnTo>
                  <a:lnTo>
                    <a:pt x="206527" y="172770"/>
                  </a:lnTo>
                  <a:lnTo>
                    <a:pt x="210464" y="175653"/>
                  </a:lnTo>
                  <a:lnTo>
                    <a:pt x="216001" y="179616"/>
                  </a:lnTo>
                  <a:lnTo>
                    <a:pt x="222605" y="183261"/>
                  </a:lnTo>
                  <a:lnTo>
                    <a:pt x="230720" y="185940"/>
                  </a:lnTo>
                  <a:lnTo>
                    <a:pt x="240792" y="186969"/>
                  </a:lnTo>
                  <a:lnTo>
                    <a:pt x="241566" y="186969"/>
                  </a:lnTo>
                  <a:lnTo>
                    <a:pt x="251650" y="185940"/>
                  </a:lnTo>
                  <a:lnTo>
                    <a:pt x="259765" y="183261"/>
                  </a:lnTo>
                  <a:lnTo>
                    <a:pt x="266357" y="179616"/>
                  </a:lnTo>
                  <a:lnTo>
                    <a:pt x="268287" y="178231"/>
                  </a:lnTo>
                  <a:lnTo>
                    <a:pt x="271894" y="175653"/>
                  </a:lnTo>
                  <a:lnTo>
                    <a:pt x="275818" y="172770"/>
                  </a:lnTo>
                  <a:lnTo>
                    <a:pt x="279234" y="170180"/>
                  </a:lnTo>
                  <a:lnTo>
                    <a:pt x="283298" y="168567"/>
                  </a:lnTo>
                  <a:close/>
                </a:path>
                <a:path w="558800" h="333375">
                  <a:moveTo>
                    <a:pt x="283984" y="0"/>
                  </a:moveTo>
                  <a:lnTo>
                    <a:pt x="273583" y="0"/>
                  </a:lnTo>
                  <a:lnTo>
                    <a:pt x="273583" y="10160"/>
                  </a:lnTo>
                  <a:lnTo>
                    <a:pt x="273583" y="58420"/>
                  </a:lnTo>
                  <a:lnTo>
                    <a:pt x="36068" y="58420"/>
                  </a:lnTo>
                  <a:lnTo>
                    <a:pt x="36068" y="10160"/>
                  </a:lnTo>
                  <a:lnTo>
                    <a:pt x="273583" y="10160"/>
                  </a:lnTo>
                  <a:lnTo>
                    <a:pt x="273583" y="0"/>
                  </a:lnTo>
                  <a:lnTo>
                    <a:pt x="25666" y="0"/>
                  </a:lnTo>
                  <a:lnTo>
                    <a:pt x="25666" y="10160"/>
                  </a:lnTo>
                  <a:lnTo>
                    <a:pt x="25666" y="58420"/>
                  </a:lnTo>
                  <a:lnTo>
                    <a:pt x="25666" y="63500"/>
                  </a:lnTo>
                  <a:lnTo>
                    <a:pt x="25666" y="68580"/>
                  </a:lnTo>
                  <a:lnTo>
                    <a:pt x="283984" y="68580"/>
                  </a:lnTo>
                  <a:lnTo>
                    <a:pt x="283984" y="63500"/>
                  </a:lnTo>
                  <a:lnTo>
                    <a:pt x="283984" y="58420"/>
                  </a:lnTo>
                  <a:lnTo>
                    <a:pt x="283984" y="58293"/>
                  </a:lnTo>
                  <a:lnTo>
                    <a:pt x="283984" y="10160"/>
                  </a:lnTo>
                  <a:lnTo>
                    <a:pt x="283984" y="0"/>
                  </a:lnTo>
                  <a:close/>
                </a:path>
                <a:path w="558800" h="333375">
                  <a:moveTo>
                    <a:pt x="440486" y="314744"/>
                  </a:moveTo>
                  <a:lnTo>
                    <a:pt x="434949" y="310781"/>
                  </a:lnTo>
                  <a:lnTo>
                    <a:pt x="428358" y="307136"/>
                  </a:lnTo>
                  <a:lnTo>
                    <a:pt x="420243" y="304457"/>
                  </a:lnTo>
                  <a:lnTo>
                    <a:pt x="410171" y="303415"/>
                  </a:lnTo>
                  <a:lnTo>
                    <a:pt x="399300" y="304457"/>
                  </a:lnTo>
                  <a:lnTo>
                    <a:pt x="391198" y="307136"/>
                  </a:lnTo>
                  <a:lnTo>
                    <a:pt x="384594" y="310781"/>
                  </a:lnTo>
                  <a:lnTo>
                    <a:pt x="373888" y="318439"/>
                  </a:lnTo>
                  <a:lnTo>
                    <a:pt x="368490" y="321462"/>
                  </a:lnTo>
                  <a:lnTo>
                    <a:pt x="362000" y="323532"/>
                  </a:lnTo>
                  <a:lnTo>
                    <a:pt x="353580" y="324332"/>
                  </a:lnTo>
                  <a:lnTo>
                    <a:pt x="345147" y="323532"/>
                  </a:lnTo>
                  <a:lnTo>
                    <a:pt x="338658" y="321462"/>
                  </a:lnTo>
                  <a:lnTo>
                    <a:pt x="333260" y="318439"/>
                  </a:lnTo>
                  <a:lnTo>
                    <a:pt x="322554" y="310781"/>
                  </a:lnTo>
                  <a:lnTo>
                    <a:pt x="315963" y="307136"/>
                  </a:lnTo>
                  <a:lnTo>
                    <a:pt x="307848" y="304457"/>
                  </a:lnTo>
                  <a:lnTo>
                    <a:pt x="297776" y="303415"/>
                  </a:lnTo>
                  <a:lnTo>
                    <a:pt x="286918" y="304457"/>
                  </a:lnTo>
                  <a:lnTo>
                    <a:pt x="278803" y="307136"/>
                  </a:lnTo>
                  <a:lnTo>
                    <a:pt x="272199" y="310781"/>
                  </a:lnTo>
                  <a:lnTo>
                    <a:pt x="261493" y="318439"/>
                  </a:lnTo>
                  <a:lnTo>
                    <a:pt x="256095" y="321462"/>
                  </a:lnTo>
                  <a:lnTo>
                    <a:pt x="249605" y="323532"/>
                  </a:lnTo>
                  <a:lnTo>
                    <a:pt x="241185" y="324332"/>
                  </a:lnTo>
                  <a:lnTo>
                    <a:pt x="232752" y="323532"/>
                  </a:lnTo>
                  <a:lnTo>
                    <a:pt x="226263" y="321462"/>
                  </a:lnTo>
                  <a:lnTo>
                    <a:pt x="220865" y="318439"/>
                  </a:lnTo>
                  <a:lnTo>
                    <a:pt x="210159" y="310781"/>
                  </a:lnTo>
                  <a:lnTo>
                    <a:pt x="203555" y="307136"/>
                  </a:lnTo>
                  <a:lnTo>
                    <a:pt x="195440" y="304457"/>
                  </a:lnTo>
                  <a:lnTo>
                    <a:pt x="185369" y="303415"/>
                  </a:lnTo>
                  <a:lnTo>
                    <a:pt x="174510" y="304457"/>
                  </a:lnTo>
                  <a:lnTo>
                    <a:pt x="166395" y="307136"/>
                  </a:lnTo>
                  <a:lnTo>
                    <a:pt x="159791" y="310781"/>
                  </a:lnTo>
                  <a:lnTo>
                    <a:pt x="142709" y="323430"/>
                  </a:lnTo>
                  <a:lnTo>
                    <a:pt x="132156" y="324218"/>
                  </a:lnTo>
                  <a:lnTo>
                    <a:pt x="132308" y="324307"/>
                  </a:lnTo>
                  <a:lnTo>
                    <a:pt x="143941" y="330733"/>
                  </a:lnTo>
                  <a:lnTo>
                    <a:pt x="150456" y="328460"/>
                  </a:lnTo>
                  <a:lnTo>
                    <a:pt x="164668" y="318071"/>
                  </a:lnTo>
                  <a:lnTo>
                    <a:pt x="170065" y="315036"/>
                  </a:lnTo>
                  <a:lnTo>
                    <a:pt x="176542" y="312978"/>
                  </a:lnTo>
                  <a:lnTo>
                    <a:pt x="184975" y="312166"/>
                  </a:lnTo>
                  <a:lnTo>
                    <a:pt x="193395" y="312978"/>
                  </a:lnTo>
                  <a:lnTo>
                    <a:pt x="199885" y="315036"/>
                  </a:lnTo>
                  <a:lnTo>
                    <a:pt x="205282" y="318071"/>
                  </a:lnTo>
                  <a:lnTo>
                    <a:pt x="216001" y="325716"/>
                  </a:lnTo>
                  <a:lnTo>
                    <a:pt x="222592" y="329361"/>
                  </a:lnTo>
                  <a:lnTo>
                    <a:pt x="230708" y="332041"/>
                  </a:lnTo>
                  <a:lnTo>
                    <a:pt x="240792" y="333082"/>
                  </a:lnTo>
                  <a:lnTo>
                    <a:pt x="251650" y="332041"/>
                  </a:lnTo>
                  <a:lnTo>
                    <a:pt x="259765" y="329361"/>
                  </a:lnTo>
                  <a:lnTo>
                    <a:pt x="266357" y="325716"/>
                  </a:lnTo>
                  <a:lnTo>
                    <a:pt x="277063" y="318071"/>
                  </a:lnTo>
                  <a:lnTo>
                    <a:pt x="282460" y="315036"/>
                  </a:lnTo>
                  <a:lnTo>
                    <a:pt x="288950" y="312978"/>
                  </a:lnTo>
                  <a:lnTo>
                    <a:pt x="297383" y="312166"/>
                  </a:lnTo>
                  <a:lnTo>
                    <a:pt x="305803" y="312978"/>
                  </a:lnTo>
                  <a:lnTo>
                    <a:pt x="312293" y="315036"/>
                  </a:lnTo>
                  <a:lnTo>
                    <a:pt x="317690" y="318071"/>
                  </a:lnTo>
                  <a:lnTo>
                    <a:pt x="328396" y="325716"/>
                  </a:lnTo>
                  <a:lnTo>
                    <a:pt x="335000" y="329361"/>
                  </a:lnTo>
                  <a:lnTo>
                    <a:pt x="343115" y="332041"/>
                  </a:lnTo>
                  <a:lnTo>
                    <a:pt x="353974" y="333082"/>
                  </a:lnTo>
                  <a:lnTo>
                    <a:pt x="364045" y="332041"/>
                  </a:lnTo>
                  <a:lnTo>
                    <a:pt x="372160" y="329361"/>
                  </a:lnTo>
                  <a:lnTo>
                    <a:pt x="378764" y="325716"/>
                  </a:lnTo>
                  <a:lnTo>
                    <a:pt x="389458" y="318071"/>
                  </a:lnTo>
                  <a:lnTo>
                    <a:pt x="394868" y="315036"/>
                  </a:lnTo>
                  <a:lnTo>
                    <a:pt x="401358" y="312978"/>
                  </a:lnTo>
                  <a:lnTo>
                    <a:pt x="409790" y="312166"/>
                  </a:lnTo>
                  <a:lnTo>
                    <a:pt x="421081" y="312254"/>
                  </a:lnTo>
                  <a:lnTo>
                    <a:pt x="426656" y="315531"/>
                  </a:lnTo>
                  <a:lnTo>
                    <a:pt x="432650" y="319849"/>
                  </a:lnTo>
                  <a:lnTo>
                    <a:pt x="440486" y="314744"/>
                  </a:lnTo>
                  <a:close/>
                </a:path>
                <a:path w="558800" h="333375">
                  <a:moveTo>
                    <a:pt x="445312" y="318198"/>
                  </a:moveTo>
                  <a:lnTo>
                    <a:pt x="444106" y="317411"/>
                  </a:lnTo>
                  <a:lnTo>
                    <a:pt x="440512" y="314769"/>
                  </a:lnTo>
                  <a:lnTo>
                    <a:pt x="437921" y="316496"/>
                  </a:lnTo>
                  <a:lnTo>
                    <a:pt x="435279" y="318198"/>
                  </a:lnTo>
                  <a:lnTo>
                    <a:pt x="432650" y="319849"/>
                  </a:lnTo>
                  <a:lnTo>
                    <a:pt x="435279" y="321754"/>
                  </a:lnTo>
                  <a:lnTo>
                    <a:pt x="436143" y="322427"/>
                  </a:lnTo>
                  <a:lnTo>
                    <a:pt x="437210" y="323227"/>
                  </a:lnTo>
                  <a:lnTo>
                    <a:pt x="445312" y="318198"/>
                  </a:lnTo>
                  <a:close/>
                </a:path>
                <a:path w="558800" h="333375">
                  <a:moveTo>
                    <a:pt x="511530" y="256628"/>
                  </a:moveTo>
                  <a:lnTo>
                    <a:pt x="508190" y="257289"/>
                  </a:lnTo>
                  <a:lnTo>
                    <a:pt x="504532" y="258699"/>
                  </a:lnTo>
                  <a:lnTo>
                    <a:pt x="501332" y="260375"/>
                  </a:lnTo>
                  <a:lnTo>
                    <a:pt x="496036" y="266636"/>
                  </a:lnTo>
                  <a:lnTo>
                    <a:pt x="501332" y="260362"/>
                  </a:lnTo>
                  <a:lnTo>
                    <a:pt x="497509" y="262356"/>
                  </a:lnTo>
                  <a:lnTo>
                    <a:pt x="486295" y="270560"/>
                  </a:lnTo>
                  <a:lnTo>
                    <a:pt x="480898" y="273596"/>
                  </a:lnTo>
                  <a:lnTo>
                    <a:pt x="474408" y="275666"/>
                  </a:lnTo>
                  <a:lnTo>
                    <a:pt x="465975" y="276479"/>
                  </a:lnTo>
                  <a:lnTo>
                    <a:pt x="457542" y="275666"/>
                  </a:lnTo>
                  <a:lnTo>
                    <a:pt x="451053" y="273596"/>
                  </a:lnTo>
                  <a:lnTo>
                    <a:pt x="445655" y="270560"/>
                  </a:lnTo>
                  <a:lnTo>
                    <a:pt x="434949" y="262915"/>
                  </a:lnTo>
                  <a:lnTo>
                    <a:pt x="428358" y="259270"/>
                  </a:lnTo>
                  <a:lnTo>
                    <a:pt x="420243" y="256603"/>
                  </a:lnTo>
                  <a:lnTo>
                    <a:pt x="410159" y="255562"/>
                  </a:lnTo>
                  <a:lnTo>
                    <a:pt x="399313" y="256603"/>
                  </a:lnTo>
                  <a:lnTo>
                    <a:pt x="391198" y="259270"/>
                  </a:lnTo>
                  <a:lnTo>
                    <a:pt x="384606" y="262915"/>
                  </a:lnTo>
                  <a:lnTo>
                    <a:pt x="373900" y="270560"/>
                  </a:lnTo>
                  <a:lnTo>
                    <a:pt x="368490" y="273596"/>
                  </a:lnTo>
                  <a:lnTo>
                    <a:pt x="362013" y="275666"/>
                  </a:lnTo>
                  <a:lnTo>
                    <a:pt x="353580" y="276479"/>
                  </a:lnTo>
                  <a:lnTo>
                    <a:pt x="345160" y="275666"/>
                  </a:lnTo>
                  <a:lnTo>
                    <a:pt x="338670" y="273596"/>
                  </a:lnTo>
                  <a:lnTo>
                    <a:pt x="333273" y="270560"/>
                  </a:lnTo>
                  <a:lnTo>
                    <a:pt x="322567" y="262915"/>
                  </a:lnTo>
                  <a:lnTo>
                    <a:pt x="315963" y="259270"/>
                  </a:lnTo>
                  <a:lnTo>
                    <a:pt x="307848" y="256603"/>
                  </a:lnTo>
                  <a:lnTo>
                    <a:pt x="297764" y="255562"/>
                  </a:lnTo>
                  <a:lnTo>
                    <a:pt x="286918" y="256603"/>
                  </a:lnTo>
                  <a:lnTo>
                    <a:pt x="278803" y="259270"/>
                  </a:lnTo>
                  <a:lnTo>
                    <a:pt x="272199" y="262915"/>
                  </a:lnTo>
                  <a:lnTo>
                    <a:pt x="261493" y="270560"/>
                  </a:lnTo>
                  <a:lnTo>
                    <a:pt x="256095" y="273596"/>
                  </a:lnTo>
                  <a:lnTo>
                    <a:pt x="249605" y="275666"/>
                  </a:lnTo>
                  <a:lnTo>
                    <a:pt x="241173" y="276479"/>
                  </a:lnTo>
                  <a:lnTo>
                    <a:pt x="232752" y="275666"/>
                  </a:lnTo>
                  <a:lnTo>
                    <a:pt x="226263" y="273596"/>
                  </a:lnTo>
                  <a:lnTo>
                    <a:pt x="220865" y="270560"/>
                  </a:lnTo>
                  <a:lnTo>
                    <a:pt x="210159" y="262915"/>
                  </a:lnTo>
                  <a:lnTo>
                    <a:pt x="203555" y="259270"/>
                  </a:lnTo>
                  <a:lnTo>
                    <a:pt x="195440" y="256603"/>
                  </a:lnTo>
                  <a:lnTo>
                    <a:pt x="185356" y="255562"/>
                  </a:lnTo>
                  <a:lnTo>
                    <a:pt x="174510" y="256603"/>
                  </a:lnTo>
                  <a:lnTo>
                    <a:pt x="166395" y="259270"/>
                  </a:lnTo>
                  <a:lnTo>
                    <a:pt x="159791" y="262915"/>
                  </a:lnTo>
                  <a:lnTo>
                    <a:pt x="149085" y="270560"/>
                  </a:lnTo>
                  <a:lnTo>
                    <a:pt x="143687" y="273596"/>
                  </a:lnTo>
                  <a:lnTo>
                    <a:pt x="137198" y="275666"/>
                  </a:lnTo>
                  <a:lnTo>
                    <a:pt x="128778" y="276479"/>
                  </a:lnTo>
                  <a:lnTo>
                    <a:pt x="120345" y="275666"/>
                  </a:lnTo>
                  <a:lnTo>
                    <a:pt x="113855" y="273596"/>
                  </a:lnTo>
                  <a:lnTo>
                    <a:pt x="108458" y="270560"/>
                  </a:lnTo>
                  <a:lnTo>
                    <a:pt x="97764" y="262915"/>
                  </a:lnTo>
                  <a:lnTo>
                    <a:pt x="91160" y="259270"/>
                  </a:lnTo>
                  <a:lnTo>
                    <a:pt x="83045" y="256603"/>
                  </a:lnTo>
                  <a:lnTo>
                    <a:pt x="72961" y="255562"/>
                  </a:lnTo>
                  <a:lnTo>
                    <a:pt x="65201" y="255562"/>
                  </a:lnTo>
                  <a:lnTo>
                    <a:pt x="59626" y="256895"/>
                  </a:lnTo>
                  <a:lnTo>
                    <a:pt x="54952" y="258864"/>
                  </a:lnTo>
                  <a:lnTo>
                    <a:pt x="61023" y="265899"/>
                  </a:lnTo>
                  <a:lnTo>
                    <a:pt x="64185" y="264922"/>
                  </a:lnTo>
                  <a:lnTo>
                    <a:pt x="67881" y="264337"/>
                  </a:lnTo>
                  <a:lnTo>
                    <a:pt x="103593" y="277850"/>
                  </a:lnTo>
                  <a:lnTo>
                    <a:pt x="110197" y="281495"/>
                  </a:lnTo>
                  <a:lnTo>
                    <a:pt x="118313" y="284175"/>
                  </a:lnTo>
                  <a:lnTo>
                    <a:pt x="128384" y="285216"/>
                  </a:lnTo>
                  <a:lnTo>
                    <a:pt x="139230" y="284175"/>
                  </a:lnTo>
                  <a:lnTo>
                    <a:pt x="147345" y="281495"/>
                  </a:lnTo>
                  <a:lnTo>
                    <a:pt x="153949" y="277850"/>
                  </a:lnTo>
                  <a:lnTo>
                    <a:pt x="164668" y="270205"/>
                  </a:lnTo>
                  <a:lnTo>
                    <a:pt x="170065" y="267169"/>
                  </a:lnTo>
                  <a:lnTo>
                    <a:pt x="176555" y="265099"/>
                  </a:lnTo>
                  <a:lnTo>
                    <a:pt x="184975" y="264299"/>
                  </a:lnTo>
                  <a:lnTo>
                    <a:pt x="193408" y="265099"/>
                  </a:lnTo>
                  <a:lnTo>
                    <a:pt x="199885" y="267169"/>
                  </a:lnTo>
                  <a:lnTo>
                    <a:pt x="205295" y="270205"/>
                  </a:lnTo>
                  <a:lnTo>
                    <a:pt x="216001" y="277850"/>
                  </a:lnTo>
                  <a:lnTo>
                    <a:pt x="222605" y="281495"/>
                  </a:lnTo>
                  <a:lnTo>
                    <a:pt x="230720" y="284175"/>
                  </a:lnTo>
                  <a:lnTo>
                    <a:pt x="240792" y="285216"/>
                  </a:lnTo>
                  <a:lnTo>
                    <a:pt x="251637" y="284175"/>
                  </a:lnTo>
                  <a:lnTo>
                    <a:pt x="259753" y="281495"/>
                  </a:lnTo>
                  <a:lnTo>
                    <a:pt x="266357" y="277850"/>
                  </a:lnTo>
                  <a:lnTo>
                    <a:pt x="277063" y="270205"/>
                  </a:lnTo>
                  <a:lnTo>
                    <a:pt x="282460" y="267169"/>
                  </a:lnTo>
                  <a:lnTo>
                    <a:pt x="288950" y="265099"/>
                  </a:lnTo>
                  <a:lnTo>
                    <a:pt x="297370" y="264299"/>
                  </a:lnTo>
                  <a:lnTo>
                    <a:pt x="305803" y="265099"/>
                  </a:lnTo>
                  <a:lnTo>
                    <a:pt x="312293" y="267169"/>
                  </a:lnTo>
                  <a:lnTo>
                    <a:pt x="317690" y="270205"/>
                  </a:lnTo>
                  <a:lnTo>
                    <a:pt x="328396" y="277850"/>
                  </a:lnTo>
                  <a:lnTo>
                    <a:pt x="335000" y="281495"/>
                  </a:lnTo>
                  <a:lnTo>
                    <a:pt x="343115" y="284175"/>
                  </a:lnTo>
                  <a:lnTo>
                    <a:pt x="353187" y="285216"/>
                  </a:lnTo>
                  <a:lnTo>
                    <a:pt x="364045" y="284175"/>
                  </a:lnTo>
                  <a:lnTo>
                    <a:pt x="372160" y="281495"/>
                  </a:lnTo>
                  <a:lnTo>
                    <a:pt x="378752" y="277850"/>
                  </a:lnTo>
                  <a:lnTo>
                    <a:pt x="389470" y="270205"/>
                  </a:lnTo>
                  <a:lnTo>
                    <a:pt x="394868" y="267169"/>
                  </a:lnTo>
                  <a:lnTo>
                    <a:pt x="401358" y="265099"/>
                  </a:lnTo>
                  <a:lnTo>
                    <a:pt x="409778" y="264299"/>
                  </a:lnTo>
                  <a:lnTo>
                    <a:pt x="418211" y="265099"/>
                  </a:lnTo>
                  <a:lnTo>
                    <a:pt x="424688" y="267169"/>
                  </a:lnTo>
                  <a:lnTo>
                    <a:pt x="430098" y="270205"/>
                  </a:lnTo>
                  <a:lnTo>
                    <a:pt x="440804" y="277850"/>
                  </a:lnTo>
                  <a:lnTo>
                    <a:pt x="447395" y="281495"/>
                  </a:lnTo>
                  <a:lnTo>
                    <a:pt x="455523" y="284175"/>
                  </a:lnTo>
                  <a:lnTo>
                    <a:pt x="466356" y="285216"/>
                  </a:lnTo>
                  <a:lnTo>
                    <a:pt x="471525" y="285216"/>
                  </a:lnTo>
                  <a:lnTo>
                    <a:pt x="475907" y="284480"/>
                  </a:lnTo>
                  <a:lnTo>
                    <a:pt x="479729" y="283311"/>
                  </a:lnTo>
                  <a:lnTo>
                    <a:pt x="490486" y="272681"/>
                  </a:lnTo>
                  <a:lnTo>
                    <a:pt x="483057" y="280111"/>
                  </a:lnTo>
                  <a:lnTo>
                    <a:pt x="479729" y="283311"/>
                  </a:lnTo>
                  <a:lnTo>
                    <a:pt x="486981" y="281089"/>
                  </a:lnTo>
                  <a:lnTo>
                    <a:pt x="492188" y="277291"/>
                  </a:lnTo>
                  <a:lnTo>
                    <a:pt x="496709" y="273900"/>
                  </a:lnTo>
                  <a:lnTo>
                    <a:pt x="511530" y="256628"/>
                  </a:lnTo>
                  <a:close/>
                </a:path>
                <a:path w="558800" h="333375">
                  <a:moveTo>
                    <a:pt x="535432" y="210248"/>
                  </a:moveTo>
                  <a:lnTo>
                    <a:pt x="531723" y="209169"/>
                  </a:lnTo>
                  <a:lnTo>
                    <a:pt x="527494" y="208495"/>
                  </a:lnTo>
                  <a:lnTo>
                    <a:pt x="522554" y="208495"/>
                  </a:lnTo>
                  <a:lnTo>
                    <a:pt x="511708" y="209537"/>
                  </a:lnTo>
                  <a:lnTo>
                    <a:pt x="503593" y="212217"/>
                  </a:lnTo>
                  <a:lnTo>
                    <a:pt x="497001" y="215874"/>
                  </a:lnTo>
                  <a:lnTo>
                    <a:pt x="486295" y="223520"/>
                  </a:lnTo>
                  <a:lnTo>
                    <a:pt x="480898" y="226542"/>
                  </a:lnTo>
                  <a:lnTo>
                    <a:pt x="474408" y="228612"/>
                  </a:lnTo>
                  <a:lnTo>
                    <a:pt x="465975" y="229412"/>
                  </a:lnTo>
                  <a:lnTo>
                    <a:pt x="457542" y="228612"/>
                  </a:lnTo>
                  <a:lnTo>
                    <a:pt x="451053" y="226542"/>
                  </a:lnTo>
                  <a:lnTo>
                    <a:pt x="445655" y="223520"/>
                  </a:lnTo>
                  <a:lnTo>
                    <a:pt x="434949" y="215874"/>
                  </a:lnTo>
                  <a:lnTo>
                    <a:pt x="428358" y="212217"/>
                  </a:lnTo>
                  <a:lnTo>
                    <a:pt x="420243" y="209537"/>
                  </a:lnTo>
                  <a:lnTo>
                    <a:pt x="410159" y="208495"/>
                  </a:lnTo>
                  <a:lnTo>
                    <a:pt x="399313" y="209537"/>
                  </a:lnTo>
                  <a:lnTo>
                    <a:pt x="391198" y="212217"/>
                  </a:lnTo>
                  <a:lnTo>
                    <a:pt x="384606" y="215874"/>
                  </a:lnTo>
                  <a:lnTo>
                    <a:pt x="373900" y="223520"/>
                  </a:lnTo>
                  <a:lnTo>
                    <a:pt x="368490" y="226542"/>
                  </a:lnTo>
                  <a:lnTo>
                    <a:pt x="362013" y="228612"/>
                  </a:lnTo>
                  <a:lnTo>
                    <a:pt x="353580" y="229412"/>
                  </a:lnTo>
                  <a:lnTo>
                    <a:pt x="345160" y="228612"/>
                  </a:lnTo>
                  <a:lnTo>
                    <a:pt x="338670" y="226542"/>
                  </a:lnTo>
                  <a:lnTo>
                    <a:pt x="333273" y="223520"/>
                  </a:lnTo>
                  <a:lnTo>
                    <a:pt x="322567" y="215874"/>
                  </a:lnTo>
                  <a:lnTo>
                    <a:pt x="315963" y="212217"/>
                  </a:lnTo>
                  <a:lnTo>
                    <a:pt x="307848" y="209537"/>
                  </a:lnTo>
                  <a:lnTo>
                    <a:pt x="297764" y="208495"/>
                  </a:lnTo>
                  <a:lnTo>
                    <a:pt x="286918" y="209537"/>
                  </a:lnTo>
                  <a:lnTo>
                    <a:pt x="278803" y="212217"/>
                  </a:lnTo>
                  <a:lnTo>
                    <a:pt x="272199" y="215874"/>
                  </a:lnTo>
                  <a:lnTo>
                    <a:pt x="261493" y="223520"/>
                  </a:lnTo>
                  <a:lnTo>
                    <a:pt x="256095" y="226542"/>
                  </a:lnTo>
                  <a:lnTo>
                    <a:pt x="249605" y="228612"/>
                  </a:lnTo>
                  <a:lnTo>
                    <a:pt x="241173" y="229412"/>
                  </a:lnTo>
                  <a:lnTo>
                    <a:pt x="232752" y="228612"/>
                  </a:lnTo>
                  <a:lnTo>
                    <a:pt x="226263" y="226542"/>
                  </a:lnTo>
                  <a:lnTo>
                    <a:pt x="220865" y="223520"/>
                  </a:lnTo>
                  <a:lnTo>
                    <a:pt x="210159" y="215874"/>
                  </a:lnTo>
                  <a:lnTo>
                    <a:pt x="203555" y="212217"/>
                  </a:lnTo>
                  <a:lnTo>
                    <a:pt x="195440" y="209537"/>
                  </a:lnTo>
                  <a:lnTo>
                    <a:pt x="185356" y="208495"/>
                  </a:lnTo>
                  <a:lnTo>
                    <a:pt x="174510" y="209537"/>
                  </a:lnTo>
                  <a:lnTo>
                    <a:pt x="166395" y="212217"/>
                  </a:lnTo>
                  <a:lnTo>
                    <a:pt x="159791" y="215874"/>
                  </a:lnTo>
                  <a:lnTo>
                    <a:pt x="149085" y="223520"/>
                  </a:lnTo>
                  <a:lnTo>
                    <a:pt x="143687" y="226542"/>
                  </a:lnTo>
                  <a:lnTo>
                    <a:pt x="137198" y="228612"/>
                  </a:lnTo>
                  <a:lnTo>
                    <a:pt x="128778" y="229412"/>
                  </a:lnTo>
                  <a:lnTo>
                    <a:pt x="120345" y="228612"/>
                  </a:lnTo>
                  <a:lnTo>
                    <a:pt x="113855" y="226542"/>
                  </a:lnTo>
                  <a:lnTo>
                    <a:pt x="108458" y="223520"/>
                  </a:lnTo>
                  <a:lnTo>
                    <a:pt x="97764" y="215874"/>
                  </a:lnTo>
                  <a:lnTo>
                    <a:pt x="91160" y="212217"/>
                  </a:lnTo>
                  <a:lnTo>
                    <a:pt x="83045" y="209537"/>
                  </a:lnTo>
                  <a:lnTo>
                    <a:pt x="72961" y="208495"/>
                  </a:lnTo>
                  <a:lnTo>
                    <a:pt x="62115" y="209537"/>
                  </a:lnTo>
                  <a:lnTo>
                    <a:pt x="54000" y="212217"/>
                  </a:lnTo>
                  <a:lnTo>
                    <a:pt x="47409" y="215874"/>
                  </a:lnTo>
                  <a:lnTo>
                    <a:pt x="35280" y="224713"/>
                  </a:lnTo>
                  <a:lnTo>
                    <a:pt x="31521" y="226441"/>
                  </a:lnTo>
                  <a:lnTo>
                    <a:pt x="29705" y="227279"/>
                  </a:lnTo>
                  <a:lnTo>
                    <a:pt x="27749" y="227965"/>
                  </a:lnTo>
                  <a:lnTo>
                    <a:pt x="26416" y="228257"/>
                  </a:lnTo>
                  <a:lnTo>
                    <a:pt x="31178" y="235927"/>
                  </a:lnTo>
                  <a:lnTo>
                    <a:pt x="32550" y="235508"/>
                  </a:lnTo>
                  <a:lnTo>
                    <a:pt x="34480" y="234708"/>
                  </a:lnTo>
                  <a:lnTo>
                    <a:pt x="36271" y="233819"/>
                  </a:lnTo>
                  <a:lnTo>
                    <a:pt x="34645" y="231394"/>
                  </a:lnTo>
                  <a:lnTo>
                    <a:pt x="33058" y="228930"/>
                  </a:lnTo>
                  <a:lnTo>
                    <a:pt x="31788" y="226898"/>
                  </a:lnTo>
                  <a:lnTo>
                    <a:pt x="36271" y="233819"/>
                  </a:lnTo>
                  <a:lnTo>
                    <a:pt x="40525" y="231736"/>
                  </a:lnTo>
                  <a:lnTo>
                    <a:pt x="52260" y="223151"/>
                  </a:lnTo>
                  <a:lnTo>
                    <a:pt x="57658" y="220129"/>
                  </a:lnTo>
                  <a:lnTo>
                    <a:pt x="64147" y="218059"/>
                  </a:lnTo>
                  <a:lnTo>
                    <a:pt x="72567" y="217233"/>
                  </a:lnTo>
                  <a:lnTo>
                    <a:pt x="81000" y="218059"/>
                  </a:lnTo>
                  <a:lnTo>
                    <a:pt x="87490" y="220129"/>
                  </a:lnTo>
                  <a:lnTo>
                    <a:pt x="92887" y="223151"/>
                  </a:lnTo>
                  <a:lnTo>
                    <a:pt x="103593" y="230797"/>
                  </a:lnTo>
                  <a:lnTo>
                    <a:pt x="110197" y="234442"/>
                  </a:lnTo>
                  <a:lnTo>
                    <a:pt x="118313" y="237121"/>
                  </a:lnTo>
                  <a:lnTo>
                    <a:pt x="128384" y="238150"/>
                  </a:lnTo>
                  <a:lnTo>
                    <a:pt x="139230" y="237121"/>
                  </a:lnTo>
                  <a:lnTo>
                    <a:pt x="147345" y="234442"/>
                  </a:lnTo>
                  <a:lnTo>
                    <a:pt x="153949" y="230797"/>
                  </a:lnTo>
                  <a:lnTo>
                    <a:pt x="164668" y="223151"/>
                  </a:lnTo>
                  <a:lnTo>
                    <a:pt x="170065" y="220129"/>
                  </a:lnTo>
                  <a:lnTo>
                    <a:pt x="176555" y="218059"/>
                  </a:lnTo>
                  <a:lnTo>
                    <a:pt x="184975" y="217233"/>
                  </a:lnTo>
                  <a:lnTo>
                    <a:pt x="193408" y="218059"/>
                  </a:lnTo>
                  <a:lnTo>
                    <a:pt x="199885" y="220129"/>
                  </a:lnTo>
                  <a:lnTo>
                    <a:pt x="205295" y="223151"/>
                  </a:lnTo>
                  <a:lnTo>
                    <a:pt x="216001" y="230797"/>
                  </a:lnTo>
                  <a:lnTo>
                    <a:pt x="222605" y="234442"/>
                  </a:lnTo>
                  <a:lnTo>
                    <a:pt x="230720" y="237121"/>
                  </a:lnTo>
                  <a:lnTo>
                    <a:pt x="240792" y="238150"/>
                  </a:lnTo>
                  <a:lnTo>
                    <a:pt x="251637" y="237121"/>
                  </a:lnTo>
                  <a:lnTo>
                    <a:pt x="259753" y="234442"/>
                  </a:lnTo>
                  <a:lnTo>
                    <a:pt x="266357" y="230797"/>
                  </a:lnTo>
                  <a:lnTo>
                    <a:pt x="277063" y="223151"/>
                  </a:lnTo>
                  <a:lnTo>
                    <a:pt x="282460" y="220129"/>
                  </a:lnTo>
                  <a:lnTo>
                    <a:pt x="288950" y="218059"/>
                  </a:lnTo>
                  <a:lnTo>
                    <a:pt x="297370" y="217233"/>
                  </a:lnTo>
                  <a:lnTo>
                    <a:pt x="305803" y="218059"/>
                  </a:lnTo>
                  <a:lnTo>
                    <a:pt x="312293" y="220129"/>
                  </a:lnTo>
                  <a:lnTo>
                    <a:pt x="317690" y="223151"/>
                  </a:lnTo>
                  <a:lnTo>
                    <a:pt x="328396" y="230797"/>
                  </a:lnTo>
                  <a:lnTo>
                    <a:pt x="335000" y="234442"/>
                  </a:lnTo>
                  <a:lnTo>
                    <a:pt x="343115" y="237121"/>
                  </a:lnTo>
                  <a:lnTo>
                    <a:pt x="353187" y="238150"/>
                  </a:lnTo>
                  <a:lnTo>
                    <a:pt x="364045" y="237121"/>
                  </a:lnTo>
                  <a:lnTo>
                    <a:pt x="372160" y="234442"/>
                  </a:lnTo>
                  <a:lnTo>
                    <a:pt x="378752" y="230797"/>
                  </a:lnTo>
                  <a:lnTo>
                    <a:pt x="389470" y="223151"/>
                  </a:lnTo>
                  <a:lnTo>
                    <a:pt x="394868" y="220129"/>
                  </a:lnTo>
                  <a:lnTo>
                    <a:pt x="401358" y="218059"/>
                  </a:lnTo>
                  <a:lnTo>
                    <a:pt x="409778" y="217233"/>
                  </a:lnTo>
                  <a:lnTo>
                    <a:pt x="418211" y="218059"/>
                  </a:lnTo>
                  <a:lnTo>
                    <a:pt x="424688" y="220129"/>
                  </a:lnTo>
                  <a:lnTo>
                    <a:pt x="430098" y="223151"/>
                  </a:lnTo>
                  <a:lnTo>
                    <a:pt x="440804" y="230797"/>
                  </a:lnTo>
                  <a:lnTo>
                    <a:pt x="447395" y="234442"/>
                  </a:lnTo>
                  <a:lnTo>
                    <a:pt x="455523" y="237121"/>
                  </a:lnTo>
                  <a:lnTo>
                    <a:pt x="466356" y="238150"/>
                  </a:lnTo>
                  <a:lnTo>
                    <a:pt x="476440" y="237121"/>
                  </a:lnTo>
                  <a:lnTo>
                    <a:pt x="484555" y="234442"/>
                  </a:lnTo>
                  <a:lnTo>
                    <a:pt x="491159" y="230797"/>
                  </a:lnTo>
                  <a:lnTo>
                    <a:pt x="501865" y="223151"/>
                  </a:lnTo>
                  <a:lnTo>
                    <a:pt x="507263" y="220129"/>
                  </a:lnTo>
                  <a:lnTo>
                    <a:pt x="513753" y="218059"/>
                  </a:lnTo>
                  <a:lnTo>
                    <a:pt x="522173" y="217233"/>
                  </a:lnTo>
                  <a:lnTo>
                    <a:pt x="525589" y="217271"/>
                  </a:lnTo>
                  <a:lnTo>
                    <a:pt x="528485" y="217589"/>
                  </a:lnTo>
                  <a:lnTo>
                    <a:pt x="531025" y="218135"/>
                  </a:lnTo>
                  <a:lnTo>
                    <a:pt x="535432" y="210248"/>
                  </a:lnTo>
                  <a:close/>
                </a:path>
                <a:path w="558800" h="333375">
                  <a:moveTo>
                    <a:pt x="541020" y="212344"/>
                  </a:moveTo>
                  <a:lnTo>
                    <a:pt x="539470" y="211620"/>
                  </a:lnTo>
                  <a:lnTo>
                    <a:pt x="537527" y="210870"/>
                  </a:lnTo>
                  <a:lnTo>
                    <a:pt x="535432" y="210261"/>
                  </a:lnTo>
                  <a:lnTo>
                    <a:pt x="533996" y="212902"/>
                  </a:lnTo>
                  <a:lnTo>
                    <a:pt x="532536" y="215531"/>
                  </a:lnTo>
                  <a:lnTo>
                    <a:pt x="531025" y="218135"/>
                  </a:lnTo>
                  <a:lnTo>
                    <a:pt x="533273" y="218630"/>
                  </a:lnTo>
                  <a:lnTo>
                    <a:pt x="535228" y="219303"/>
                  </a:lnTo>
                  <a:lnTo>
                    <a:pt x="536384" y="219811"/>
                  </a:lnTo>
                  <a:lnTo>
                    <a:pt x="541020" y="212344"/>
                  </a:lnTo>
                  <a:close/>
                </a:path>
                <a:path w="558800" h="333375">
                  <a:moveTo>
                    <a:pt x="558444" y="172580"/>
                  </a:moveTo>
                  <a:lnTo>
                    <a:pt x="557060" y="171704"/>
                  </a:lnTo>
                  <a:lnTo>
                    <a:pt x="553580" y="169164"/>
                  </a:lnTo>
                  <a:lnTo>
                    <a:pt x="552678" y="171704"/>
                  </a:lnTo>
                  <a:lnTo>
                    <a:pt x="552450" y="172300"/>
                  </a:lnTo>
                  <a:lnTo>
                    <a:pt x="553580" y="169151"/>
                  </a:lnTo>
                  <a:lnTo>
                    <a:pt x="549275" y="166052"/>
                  </a:lnTo>
                  <a:lnTo>
                    <a:pt x="547357" y="164680"/>
                  </a:lnTo>
                  <a:lnTo>
                    <a:pt x="540753" y="161036"/>
                  </a:lnTo>
                  <a:lnTo>
                    <a:pt x="532638" y="158356"/>
                  </a:lnTo>
                  <a:lnTo>
                    <a:pt x="522554" y="157314"/>
                  </a:lnTo>
                  <a:lnTo>
                    <a:pt x="521779" y="157314"/>
                  </a:lnTo>
                  <a:lnTo>
                    <a:pt x="511708" y="158356"/>
                  </a:lnTo>
                  <a:lnTo>
                    <a:pt x="503593" y="161036"/>
                  </a:lnTo>
                  <a:lnTo>
                    <a:pt x="497001" y="164680"/>
                  </a:lnTo>
                  <a:lnTo>
                    <a:pt x="486295" y="172326"/>
                  </a:lnTo>
                  <a:lnTo>
                    <a:pt x="480898" y="175348"/>
                  </a:lnTo>
                  <a:lnTo>
                    <a:pt x="474408" y="177419"/>
                  </a:lnTo>
                  <a:lnTo>
                    <a:pt x="465975" y="178231"/>
                  </a:lnTo>
                  <a:lnTo>
                    <a:pt x="457542" y="177419"/>
                  </a:lnTo>
                  <a:lnTo>
                    <a:pt x="451053" y="175348"/>
                  </a:lnTo>
                  <a:lnTo>
                    <a:pt x="445655" y="172326"/>
                  </a:lnTo>
                  <a:lnTo>
                    <a:pt x="436880" y="166052"/>
                  </a:lnTo>
                  <a:lnTo>
                    <a:pt x="434949" y="164680"/>
                  </a:lnTo>
                  <a:lnTo>
                    <a:pt x="428358" y="161036"/>
                  </a:lnTo>
                  <a:lnTo>
                    <a:pt x="420243" y="158356"/>
                  </a:lnTo>
                  <a:lnTo>
                    <a:pt x="410171" y="157314"/>
                  </a:lnTo>
                  <a:lnTo>
                    <a:pt x="409384" y="157314"/>
                  </a:lnTo>
                  <a:lnTo>
                    <a:pt x="399313" y="158356"/>
                  </a:lnTo>
                  <a:lnTo>
                    <a:pt x="391198" y="161036"/>
                  </a:lnTo>
                  <a:lnTo>
                    <a:pt x="384594" y="164680"/>
                  </a:lnTo>
                  <a:lnTo>
                    <a:pt x="373900" y="172326"/>
                  </a:lnTo>
                  <a:lnTo>
                    <a:pt x="368490" y="175348"/>
                  </a:lnTo>
                  <a:lnTo>
                    <a:pt x="362013" y="177419"/>
                  </a:lnTo>
                  <a:lnTo>
                    <a:pt x="353580" y="178231"/>
                  </a:lnTo>
                  <a:lnTo>
                    <a:pt x="345147" y="177419"/>
                  </a:lnTo>
                  <a:lnTo>
                    <a:pt x="338670" y="175348"/>
                  </a:lnTo>
                  <a:lnTo>
                    <a:pt x="333260" y="172326"/>
                  </a:lnTo>
                  <a:lnTo>
                    <a:pt x="327799" y="168427"/>
                  </a:lnTo>
                  <a:lnTo>
                    <a:pt x="324713" y="166103"/>
                  </a:lnTo>
                  <a:lnTo>
                    <a:pt x="322376" y="164338"/>
                  </a:lnTo>
                  <a:lnTo>
                    <a:pt x="315899" y="159727"/>
                  </a:lnTo>
                  <a:lnTo>
                    <a:pt x="306057" y="158013"/>
                  </a:lnTo>
                  <a:lnTo>
                    <a:pt x="303593" y="157581"/>
                  </a:lnTo>
                  <a:lnTo>
                    <a:pt x="300786" y="157327"/>
                  </a:lnTo>
                  <a:lnTo>
                    <a:pt x="293992" y="157327"/>
                  </a:lnTo>
                  <a:lnTo>
                    <a:pt x="291236" y="157581"/>
                  </a:lnTo>
                  <a:lnTo>
                    <a:pt x="288709" y="158013"/>
                  </a:lnTo>
                  <a:lnTo>
                    <a:pt x="278866" y="159727"/>
                  </a:lnTo>
                  <a:lnTo>
                    <a:pt x="272389" y="164338"/>
                  </a:lnTo>
                  <a:lnTo>
                    <a:pt x="266966" y="168427"/>
                  </a:lnTo>
                  <a:lnTo>
                    <a:pt x="283692" y="168427"/>
                  </a:lnTo>
                  <a:lnTo>
                    <a:pt x="287299" y="166992"/>
                  </a:lnTo>
                  <a:lnTo>
                    <a:pt x="291592" y="166103"/>
                  </a:lnTo>
                  <a:lnTo>
                    <a:pt x="303174" y="166103"/>
                  </a:lnTo>
                  <a:lnTo>
                    <a:pt x="307467" y="166992"/>
                  </a:lnTo>
                  <a:lnTo>
                    <a:pt x="311073" y="168427"/>
                  </a:lnTo>
                  <a:lnTo>
                    <a:pt x="315518" y="170180"/>
                  </a:lnTo>
                  <a:lnTo>
                    <a:pt x="318935" y="172770"/>
                  </a:lnTo>
                  <a:lnTo>
                    <a:pt x="322872" y="175653"/>
                  </a:lnTo>
                  <a:lnTo>
                    <a:pt x="328396" y="179616"/>
                  </a:lnTo>
                  <a:lnTo>
                    <a:pt x="335000" y="183261"/>
                  </a:lnTo>
                  <a:lnTo>
                    <a:pt x="343115" y="185940"/>
                  </a:lnTo>
                  <a:lnTo>
                    <a:pt x="353187" y="186969"/>
                  </a:lnTo>
                  <a:lnTo>
                    <a:pt x="353961" y="186969"/>
                  </a:lnTo>
                  <a:lnTo>
                    <a:pt x="389382" y="172021"/>
                  </a:lnTo>
                  <a:lnTo>
                    <a:pt x="394868" y="168948"/>
                  </a:lnTo>
                  <a:lnTo>
                    <a:pt x="401345" y="166865"/>
                  </a:lnTo>
                  <a:lnTo>
                    <a:pt x="409778" y="166052"/>
                  </a:lnTo>
                  <a:lnTo>
                    <a:pt x="418211" y="166865"/>
                  </a:lnTo>
                  <a:lnTo>
                    <a:pt x="424700" y="168948"/>
                  </a:lnTo>
                  <a:lnTo>
                    <a:pt x="430174" y="172021"/>
                  </a:lnTo>
                  <a:lnTo>
                    <a:pt x="440804" y="179616"/>
                  </a:lnTo>
                  <a:lnTo>
                    <a:pt x="447395" y="183261"/>
                  </a:lnTo>
                  <a:lnTo>
                    <a:pt x="455510" y="185940"/>
                  </a:lnTo>
                  <a:lnTo>
                    <a:pt x="465582" y="186969"/>
                  </a:lnTo>
                  <a:lnTo>
                    <a:pt x="466369" y="186969"/>
                  </a:lnTo>
                  <a:lnTo>
                    <a:pt x="476440" y="185940"/>
                  </a:lnTo>
                  <a:lnTo>
                    <a:pt x="484555" y="183261"/>
                  </a:lnTo>
                  <a:lnTo>
                    <a:pt x="491159" y="179616"/>
                  </a:lnTo>
                  <a:lnTo>
                    <a:pt x="493090" y="178231"/>
                  </a:lnTo>
                  <a:lnTo>
                    <a:pt x="501777" y="172021"/>
                  </a:lnTo>
                  <a:lnTo>
                    <a:pt x="507263" y="168948"/>
                  </a:lnTo>
                  <a:lnTo>
                    <a:pt x="513740" y="166865"/>
                  </a:lnTo>
                  <a:lnTo>
                    <a:pt x="522173" y="166052"/>
                  </a:lnTo>
                  <a:lnTo>
                    <a:pt x="530606" y="166865"/>
                  </a:lnTo>
                  <a:lnTo>
                    <a:pt x="537095" y="168948"/>
                  </a:lnTo>
                  <a:lnTo>
                    <a:pt x="542569" y="172021"/>
                  </a:lnTo>
                  <a:lnTo>
                    <a:pt x="547674" y="175653"/>
                  </a:lnTo>
                  <a:lnTo>
                    <a:pt x="550430" y="177698"/>
                  </a:lnTo>
                  <a:lnTo>
                    <a:pt x="551510" y="174866"/>
                  </a:lnTo>
                  <a:lnTo>
                    <a:pt x="550430" y="177698"/>
                  </a:lnTo>
                  <a:lnTo>
                    <a:pt x="552056" y="178879"/>
                  </a:lnTo>
                  <a:lnTo>
                    <a:pt x="553783" y="180047"/>
                  </a:lnTo>
                  <a:lnTo>
                    <a:pt x="554990" y="180746"/>
                  </a:lnTo>
                  <a:lnTo>
                    <a:pt x="558444" y="1725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" name="object 11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087846" y="5054620"/>
              <a:ext cx="250383" cy="290304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7083200" y="5259001"/>
              <a:ext cx="260350" cy="91440"/>
            </a:xfrm>
            <a:custGeom>
              <a:avLst/>
              <a:gdLst/>
              <a:ahLst/>
              <a:cxnLst/>
              <a:rect l="l" t="t" r="r" b="b"/>
              <a:pathLst>
                <a:path w="260350" h="91439">
                  <a:moveTo>
                    <a:pt x="244051" y="18434"/>
                  </a:moveTo>
                  <a:lnTo>
                    <a:pt x="215606" y="18434"/>
                  </a:lnTo>
                  <a:lnTo>
                    <a:pt x="222352" y="19062"/>
                  </a:lnTo>
                  <a:lnTo>
                    <a:pt x="228928" y="20947"/>
                  </a:lnTo>
                  <a:lnTo>
                    <a:pt x="249986" y="59321"/>
                  </a:lnTo>
                  <a:lnTo>
                    <a:pt x="247434" y="66497"/>
                  </a:lnTo>
                  <a:lnTo>
                    <a:pt x="206756" y="80924"/>
                  </a:lnTo>
                  <a:lnTo>
                    <a:pt x="80645" y="80924"/>
                  </a:lnTo>
                  <a:lnTo>
                    <a:pt x="78422" y="83172"/>
                  </a:lnTo>
                  <a:lnTo>
                    <a:pt x="78422" y="88671"/>
                  </a:lnTo>
                  <a:lnTo>
                    <a:pt x="80645" y="90906"/>
                  </a:lnTo>
                  <a:lnTo>
                    <a:pt x="206756" y="90906"/>
                  </a:lnTo>
                  <a:lnTo>
                    <a:pt x="219818" y="90160"/>
                  </a:lnTo>
                  <a:lnTo>
                    <a:pt x="257195" y="66092"/>
                  </a:lnTo>
                  <a:lnTo>
                    <a:pt x="260007" y="50114"/>
                  </a:lnTo>
                  <a:lnTo>
                    <a:pt x="259283" y="43472"/>
                  </a:lnTo>
                  <a:lnTo>
                    <a:pt x="259171" y="42443"/>
                  </a:lnTo>
                  <a:lnTo>
                    <a:pt x="259090" y="41694"/>
                  </a:lnTo>
                  <a:lnTo>
                    <a:pt x="256432" y="33753"/>
                  </a:lnTo>
                  <a:lnTo>
                    <a:pt x="252256" y="26646"/>
                  </a:lnTo>
                  <a:lnTo>
                    <a:pt x="246761" y="20497"/>
                  </a:lnTo>
                  <a:lnTo>
                    <a:pt x="244051" y="18434"/>
                  </a:lnTo>
                  <a:close/>
                </a:path>
                <a:path w="260350" h="91439">
                  <a:moveTo>
                    <a:pt x="101577" y="9982"/>
                  </a:moveTo>
                  <a:lnTo>
                    <a:pt x="72821" y="9982"/>
                  </a:lnTo>
                  <a:lnTo>
                    <a:pt x="79909" y="10640"/>
                  </a:lnTo>
                  <a:lnTo>
                    <a:pt x="86487" y="12523"/>
                  </a:lnTo>
                  <a:lnTo>
                    <a:pt x="107594" y="33032"/>
                  </a:lnTo>
                  <a:lnTo>
                    <a:pt x="107594" y="45580"/>
                  </a:lnTo>
                  <a:lnTo>
                    <a:pt x="106743" y="49301"/>
                  </a:lnTo>
                  <a:lnTo>
                    <a:pt x="102387" y="59778"/>
                  </a:lnTo>
                  <a:lnTo>
                    <a:pt x="117983" y="59778"/>
                  </a:lnTo>
                  <a:lnTo>
                    <a:pt x="117983" y="56705"/>
                  </a:lnTo>
                  <a:lnTo>
                    <a:pt x="114465" y="56705"/>
                  </a:lnTo>
                  <a:lnTo>
                    <a:pt x="109855" y="54800"/>
                  </a:lnTo>
                  <a:lnTo>
                    <a:pt x="108013" y="54800"/>
                  </a:lnTo>
                  <a:lnTo>
                    <a:pt x="108792" y="47688"/>
                  </a:lnTo>
                  <a:lnTo>
                    <a:pt x="108819" y="47444"/>
                  </a:lnTo>
                  <a:lnTo>
                    <a:pt x="111118" y="40608"/>
                  </a:lnTo>
                  <a:lnTo>
                    <a:pt x="114732" y="34447"/>
                  </a:lnTo>
                  <a:lnTo>
                    <a:pt x="116424" y="32550"/>
                  </a:lnTo>
                  <a:lnTo>
                    <a:pt x="113996" y="25333"/>
                  </a:lnTo>
                  <a:lnTo>
                    <a:pt x="109945" y="18434"/>
                  </a:lnTo>
                  <a:lnTo>
                    <a:pt x="109823" y="18226"/>
                  </a:lnTo>
                  <a:lnTo>
                    <a:pt x="104330" y="12077"/>
                  </a:lnTo>
                  <a:lnTo>
                    <a:pt x="101577" y="9982"/>
                  </a:lnTo>
                  <a:close/>
                </a:path>
                <a:path w="260350" h="91439">
                  <a:moveTo>
                    <a:pt x="112991" y="49809"/>
                  </a:moveTo>
                  <a:lnTo>
                    <a:pt x="109855" y="49809"/>
                  </a:lnTo>
                  <a:lnTo>
                    <a:pt x="109855" y="54800"/>
                  </a:lnTo>
                  <a:lnTo>
                    <a:pt x="114465" y="56705"/>
                  </a:lnTo>
                  <a:lnTo>
                    <a:pt x="115256" y="54800"/>
                  </a:lnTo>
                  <a:lnTo>
                    <a:pt x="112991" y="54800"/>
                  </a:lnTo>
                  <a:lnTo>
                    <a:pt x="112991" y="49809"/>
                  </a:lnTo>
                  <a:close/>
                </a:path>
                <a:path w="260350" h="91439">
                  <a:moveTo>
                    <a:pt x="146710" y="18694"/>
                  </a:moveTo>
                  <a:lnTo>
                    <a:pt x="116424" y="32550"/>
                  </a:lnTo>
                  <a:lnTo>
                    <a:pt x="116586" y="33032"/>
                  </a:lnTo>
                  <a:lnTo>
                    <a:pt x="116706" y="33753"/>
                  </a:lnTo>
                  <a:lnTo>
                    <a:pt x="117119" y="37520"/>
                  </a:lnTo>
                  <a:lnTo>
                    <a:pt x="117146" y="37769"/>
                  </a:lnTo>
                  <a:lnTo>
                    <a:pt x="117256" y="38773"/>
                  </a:lnTo>
                  <a:lnTo>
                    <a:pt x="117369" y="39801"/>
                  </a:lnTo>
                  <a:lnTo>
                    <a:pt x="117430" y="47688"/>
                  </a:lnTo>
                  <a:lnTo>
                    <a:pt x="116370" y="52120"/>
                  </a:lnTo>
                  <a:lnTo>
                    <a:pt x="114465" y="56705"/>
                  </a:lnTo>
                  <a:lnTo>
                    <a:pt x="117983" y="56705"/>
                  </a:lnTo>
                  <a:lnTo>
                    <a:pt x="138658" y="28663"/>
                  </a:lnTo>
                  <a:lnTo>
                    <a:pt x="172843" y="28663"/>
                  </a:lnTo>
                  <a:lnTo>
                    <a:pt x="167244" y="24247"/>
                  </a:lnTo>
                  <a:lnTo>
                    <a:pt x="157798" y="20244"/>
                  </a:lnTo>
                  <a:lnTo>
                    <a:pt x="158282" y="20244"/>
                  </a:lnTo>
                  <a:lnTo>
                    <a:pt x="146710" y="18694"/>
                  </a:lnTo>
                  <a:close/>
                </a:path>
                <a:path w="260350" h="91439">
                  <a:moveTo>
                    <a:pt x="116424" y="32550"/>
                  </a:moveTo>
                  <a:lnTo>
                    <a:pt x="108013" y="54800"/>
                  </a:lnTo>
                  <a:lnTo>
                    <a:pt x="109855" y="54800"/>
                  </a:lnTo>
                  <a:lnTo>
                    <a:pt x="109855" y="49809"/>
                  </a:lnTo>
                  <a:lnTo>
                    <a:pt x="116923" y="49809"/>
                  </a:lnTo>
                  <a:lnTo>
                    <a:pt x="117430" y="47688"/>
                  </a:lnTo>
                  <a:lnTo>
                    <a:pt x="117369" y="39801"/>
                  </a:lnTo>
                  <a:lnTo>
                    <a:pt x="116956" y="36036"/>
                  </a:lnTo>
                  <a:lnTo>
                    <a:pt x="116893" y="35458"/>
                  </a:lnTo>
                  <a:lnTo>
                    <a:pt x="116783" y="34447"/>
                  </a:lnTo>
                  <a:lnTo>
                    <a:pt x="116706" y="33753"/>
                  </a:lnTo>
                  <a:lnTo>
                    <a:pt x="116586" y="33032"/>
                  </a:lnTo>
                  <a:lnTo>
                    <a:pt x="116424" y="32550"/>
                  </a:lnTo>
                  <a:close/>
                </a:path>
                <a:path w="260350" h="91439">
                  <a:moveTo>
                    <a:pt x="116923" y="49809"/>
                  </a:moveTo>
                  <a:lnTo>
                    <a:pt x="112991" y="49809"/>
                  </a:lnTo>
                  <a:lnTo>
                    <a:pt x="112991" y="54800"/>
                  </a:lnTo>
                  <a:lnTo>
                    <a:pt x="115256" y="54800"/>
                  </a:lnTo>
                  <a:lnTo>
                    <a:pt x="116269" y="52362"/>
                  </a:lnTo>
                  <a:lnTo>
                    <a:pt x="116370" y="52120"/>
                  </a:lnTo>
                  <a:lnTo>
                    <a:pt x="116850" y="50114"/>
                  </a:lnTo>
                  <a:lnTo>
                    <a:pt x="116923" y="49809"/>
                  </a:lnTo>
                  <a:close/>
                </a:path>
                <a:path w="260350" h="91439">
                  <a:moveTo>
                    <a:pt x="172843" y="28663"/>
                  </a:moveTo>
                  <a:lnTo>
                    <a:pt x="146710" y="28663"/>
                  </a:lnTo>
                  <a:lnTo>
                    <a:pt x="154924" y="29765"/>
                  </a:lnTo>
                  <a:lnTo>
                    <a:pt x="162627" y="33032"/>
                  </a:lnTo>
                  <a:lnTo>
                    <a:pt x="162411" y="33032"/>
                  </a:lnTo>
                  <a:lnTo>
                    <a:pt x="168109" y="37520"/>
                  </a:lnTo>
                  <a:lnTo>
                    <a:pt x="172466" y="43472"/>
                  </a:lnTo>
                  <a:lnTo>
                    <a:pt x="178346" y="54508"/>
                  </a:lnTo>
                  <a:lnTo>
                    <a:pt x="181660" y="42443"/>
                  </a:lnTo>
                  <a:lnTo>
                    <a:pt x="182016" y="41694"/>
                  </a:lnTo>
                  <a:lnTo>
                    <a:pt x="182124" y="41465"/>
                  </a:lnTo>
                  <a:lnTo>
                    <a:pt x="182227" y="41249"/>
                  </a:lnTo>
                  <a:lnTo>
                    <a:pt x="177309" y="41249"/>
                  </a:lnTo>
                  <a:lnTo>
                    <a:pt x="172046" y="39801"/>
                  </a:lnTo>
                  <a:lnTo>
                    <a:pt x="175895" y="31673"/>
                  </a:lnTo>
                  <a:lnTo>
                    <a:pt x="175965" y="31524"/>
                  </a:lnTo>
                  <a:lnTo>
                    <a:pt x="175283" y="30588"/>
                  </a:lnTo>
                  <a:lnTo>
                    <a:pt x="172843" y="28663"/>
                  </a:lnTo>
                  <a:close/>
                </a:path>
                <a:path w="260350" h="91439">
                  <a:moveTo>
                    <a:pt x="31306" y="28663"/>
                  </a:moveTo>
                  <a:lnTo>
                    <a:pt x="4978" y="28663"/>
                  </a:lnTo>
                  <a:lnTo>
                    <a:pt x="12459" y="29568"/>
                  </a:lnTo>
                  <a:lnTo>
                    <a:pt x="19167" y="32111"/>
                  </a:lnTo>
                  <a:lnTo>
                    <a:pt x="24870" y="36036"/>
                  </a:lnTo>
                  <a:lnTo>
                    <a:pt x="28915" y="40608"/>
                  </a:lnTo>
                  <a:lnTo>
                    <a:pt x="29449" y="41249"/>
                  </a:lnTo>
                  <a:lnTo>
                    <a:pt x="37033" y="52362"/>
                  </a:lnTo>
                  <a:lnTo>
                    <a:pt x="37938" y="43472"/>
                  </a:lnTo>
                  <a:lnTo>
                    <a:pt x="38043" y="42443"/>
                  </a:lnTo>
                  <a:lnTo>
                    <a:pt x="38165" y="41249"/>
                  </a:lnTo>
                  <a:lnTo>
                    <a:pt x="38230" y="40608"/>
                  </a:lnTo>
                  <a:lnTo>
                    <a:pt x="38312" y="39801"/>
                  </a:lnTo>
                  <a:lnTo>
                    <a:pt x="38417" y="38773"/>
                  </a:lnTo>
                  <a:lnTo>
                    <a:pt x="38574" y="38265"/>
                  </a:lnTo>
                  <a:lnTo>
                    <a:pt x="33451" y="38265"/>
                  </a:lnTo>
                  <a:lnTo>
                    <a:pt x="28486" y="37769"/>
                  </a:lnTo>
                  <a:lnTo>
                    <a:pt x="31306" y="28663"/>
                  </a:lnTo>
                  <a:close/>
                </a:path>
                <a:path w="260350" h="91439">
                  <a:moveTo>
                    <a:pt x="175965" y="31524"/>
                  </a:moveTo>
                  <a:lnTo>
                    <a:pt x="172046" y="39801"/>
                  </a:lnTo>
                  <a:lnTo>
                    <a:pt x="177309" y="41249"/>
                  </a:lnTo>
                  <a:lnTo>
                    <a:pt x="176609" y="41249"/>
                  </a:lnTo>
                  <a:lnTo>
                    <a:pt x="181254" y="38773"/>
                  </a:lnTo>
                  <a:lnTo>
                    <a:pt x="176075" y="31673"/>
                  </a:lnTo>
                  <a:lnTo>
                    <a:pt x="175965" y="31524"/>
                  </a:lnTo>
                  <a:close/>
                </a:path>
                <a:path w="260350" h="91439">
                  <a:moveTo>
                    <a:pt x="215265" y="8432"/>
                  </a:moveTo>
                  <a:lnTo>
                    <a:pt x="199995" y="10850"/>
                  </a:lnTo>
                  <a:lnTo>
                    <a:pt x="200333" y="10850"/>
                  </a:lnTo>
                  <a:lnTo>
                    <a:pt x="187774" y="17287"/>
                  </a:lnTo>
                  <a:lnTo>
                    <a:pt x="178004" y="27217"/>
                  </a:lnTo>
                  <a:lnTo>
                    <a:pt x="175965" y="31524"/>
                  </a:lnTo>
                  <a:lnTo>
                    <a:pt x="181254" y="38773"/>
                  </a:lnTo>
                  <a:lnTo>
                    <a:pt x="176609" y="41249"/>
                  </a:lnTo>
                  <a:lnTo>
                    <a:pt x="182227" y="41249"/>
                  </a:lnTo>
                  <a:lnTo>
                    <a:pt x="186038" y="33216"/>
                  </a:lnTo>
                  <a:lnTo>
                    <a:pt x="186125" y="33032"/>
                  </a:lnTo>
                  <a:lnTo>
                    <a:pt x="186562" y="32550"/>
                  </a:lnTo>
                  <a:lnTo>
                    <a:pt x="193675" y="25333"/>
                  </a:lnTo>
                  <a:lnTo>
                    <a:pt x="203592" y="20244"/>
                  </a:lnTo>
                  <a:lnTo>
                    <a:pt x="215063" y="18434"/>
                  </a:lnTo>
                  <a:lnTo>
                    <a:pt x="244051" y="18434"/>
                  </a:lnTo>
                  <a:lnTo>
                    <a:pt x="240193" y="15495"/>
                  </a:lnTo>
                  <a:lnTo>
                    <a:pt x="232556" y="11655"/>
                  </a:lnTo>
                  <a:lnTo>
                    <a:pt x="224204" y="9264"/>
                  </a:lnTo>
                  <a:lnTo>
                    <a:pt x="215265" y="8432"/>
                  </a:lnTo>
                  <a:close/>
                </a:path>
                <a:path w="260350" h="91439">
                  <a:moveTo>
                    <a:pt x="4978" y="18694"/>
                  </a:moveTo>
                  <a:lnTo>
                    <a:pt x="2222" y="18694"/>
                  </a:lnTo>
                  <a:lnTo>
                    <a:pt x="419" y="20497"/>
                  </a:lnTo>
                  <a:lnTo>
                    <a:pt x="0" y="20947"/>
                  </a:lnTo>
                  <a:lnTo>
                    <a:pt x="0" y="26428"/>
                  </a:lnTo>
                  <a:lnTo>
                    <a:pt x="2222" y="28663"/>
                  </a:lnTo>
                  <a:lnTo>
                    <a:pt x="31306" y="28663"/>
                  </a:lnTo>
                  <a:lnTo>
                    <a:pt x="28563" y="37520"/>
                  </a:lnTo>
                  <a:lnTo>
                    <a:pt x="28486" y="37769"/>
                  </a:lnTo>
                  <a:lnTo>
                    <a:pt x="33451" y="38265"/>
                  </a:lnTo>
                  <a:lnTo>
                    <a:pt x="37566" y="35458"/>
                  </a:lnTo>
                  <a:lnTo>
                    <a:pt x="31560" y="28663"/>
                  </a:lnTo>
                  <a:lnTo>
                    <a:pt x="30397" y="27825"/>
                  </a:lnTo>
                  <a:lnTo>
                    <a:pt x="23801" y="23280"/>
                  </a:lnTo>
                  <a:lnTo>
                    <a:pt x="14861" y="19890"/>
                  </a:lnTo>
                  <a:lnTo>
                    <a:pt x="4978" y="18694"/>
                  </a:lnTo>
                  <a:close/>
                </a:path>
                <a:path w="260350" h="91439">
                  <a:moveTo>
                    <a:pt x="41546" y="28663"/>
                  </a:moveTo>
                  <a:lnTo>
                    <a:pt x="31560" y="28663"/>
                  </a:lnTo>
                  <a:lnTo>
                    <a:pt x="37566" y="35458"/>
                  </a:lnTo>
                  <a:lnTo>
                    <a:pt x="33451" y="38265"/>
                  </a:lnTo>
                  <a:lnTo>
                    <a:pt x="38574" y="38265"/>
                  </a:lnTo>
                  <a:lnTo>
                    <a:pt x="41546" y="28663"/>
                  </a:lnTo>
                  <a:close/>
                </a:path>
                <a:path w="260350" h="91439">
                  <a:moveTo>
                    <a:pt x="72821" y="0"/>
                  </a:moveTo>
                  <a:lnTo>
                    <a:pt x="56493" y="2885"/>
                  </a:lnTo>
                  <a:lnTo>
                    <a:pt x="42852" y="10850"/>
                  </a:lnTo>
                  <a:lnTo>
                    <a:pt x="33113" y="22833"/>
                  </a:lnTo>
                  <a:lnTo>
                    <a:pt x="31306" y="28663"/>
                  </a:lnTo>
                  <a:lnTo>
                    <a:pt x="41546" y="28663"/>
                  </a:lnTo>
                  <a:lnTo>
                    <a:pt x="41805" y="27825"/>
                  </a:lnTo>
                  <a:lnTo>
                    <a:pt x="41880" y="27584"/>
                  </a:lnTo>
                  <a:lnTo>
                    <a:pt x="49337" y="18434"/>
                  </a:lnTo>
                  <a:lnTo>
                    <a:pt x="59936" y="12255"/>
                  </a:lnTo>
                  <a:lnTo>
                    <a:pt x="72821" y="9982"/>
                  </a:lnTo>
                  <a:lnTo>
                    <a:pt x="101577" y="9982"/>
                  </a:lnTo>
                  <a:lnTo>
                    <a:pt x="97698" y="7029"/>
                  </a:lnTo>
                  <a:lnTo>
                    <a:pt x="90114" y="3228"/>
                  </a:lnTo>
                  <a:lnTo>
                    <a:pt x="81761" y="833"/>
                  </a:lnTo>
                  <a:lnTo>
                    <a:pt x="728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8" name="object 11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7313988" y="944246"/>
            <a:ext cx="2733932" cy="2577381"/>
          </a:xfrm>
          <a:prstGeom prst="rect">
            <a:avLst/>
          </a:prstGeom>
        </p:spPr>
      </p:pic>
      <p:sp>
        <p:nvSpPr>
          <p:cNvPr id="119" name="object 119"/>
          <p:cNvSpPr txBox="1"/>
          <p:nvPr/>
        </p:nvSpPr>
        <p:spPr>
          <a:xfrm>
            <a:off x="9537688" y="400055"/>
            <a:ext cx="8070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T Supermolot Bold"/>
                <a:cs typeface="TT Supermolot Bold"/>
              </a:rPr>
              <a:t>NAUCZYCIEL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359998" y="7525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 txBox="1"/>
          <p:nvPr/>
        </p:nvSpPr>
        <p:spPr>
          <a:xfrm>
            <a:off x="347300" y="876305"/>
            <a:ext cx="4130675" cy="1663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10"/>
              </a:lnSpc>
              <a:spcBef>
                <a:spcPts val="100"/>
              </a:spcBef>
            </a:pPr>
            <a:r>
              <a:rPr sz="1100" dirty="0">
                <a:latin typeface="TT Supermolot Bold"/>
                <a:cs typeface="TT Supermolot Bold"/>
              </a:rPr>
              <a:t>KARTA WIEDZY </a:t>
            </a:r>
            <a:r>
              <a:rPr sz="1100" spc="-25" dirty="0">
                <a:latin typeface="TT Supermolot Bold"/>
                <a:cs typeface="TT Supermolot Bold"/>
              </a:rPr>
              <a:t>//</a:t>
            </a:r>
            <a:endParaRPr sz="1100">
              <a:latin typeface="TT Supermolot Bold"/>
              <a:cs typeface="TT Supermolot Bold"/>
            </a:endParaRPr>
          </a:p>
          <a:p>
            <a:pPr marL="12700">
              <a:lnSpc>
                <a:spcPts val="5790"/>
              </a:lnSpc>
            </a:pP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Integracja</a:t>
            </a:r>
            <a:endParaRPr sz="5000">
              <a:latin typeface="TT Supermolot Light"/>
              <a:cs typeface="TT Supermolot Light"/>
            </a:endParaRPr>
          </a:p>
          <a:p>
            <a:pPr marL="12700">
              <a:lnSpc>
                <a:spcPct val="100000"/>
              </a:lnSpc>
              <a:tabLst>
                <a:tab pos="288290" algn="l"/>
              </a:tabLst>
            </a:pPr>
            <a:r>
              <a:rPr sz="5000" spc="-50" dirty="0">
                <a:solidFill>
                  <a:srgbClr val="3A9BDC"/>
                </a:solidFill>
                <a:latin typeface="TT Supermolot Light"/>
                <a:cs typeface="TT Supermolot Light"/>
              </a:rPr>
              <a:t>i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optymalizacja</a:t>
            </a:r>
            <a:endParaRPr sz="5000">
              <a:latin typeface="TT Supermolot Light"/>
              <a:cs typeface="TT Supermolot Light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347300" y="2863855"/>
            <a:ext cx="4903470" cy="7797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 algn="just">
              <a:lnSpc>
                <a:spcPct val="104200"/>
              </a:lnSpc>
              <a:spcBef>
                <a:spcPts val="40"/>
              </a:spcBef>
            </a:pPr>
            <a:r>
              <a:rPr sz="1200" spc="-20" dirty="0">
                <a:latin typeface="TT Supermolot Regular"/>
                <a:cs typeface="TT Supermolot Regular"/>
              </a:rPr>
              <a:t>Uniwersalność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wodoru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umożliwia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integrację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i</a:t>
            </a:r>
            <a:r>
              <a:rPr sz="1200" spc="-10" dirty="0">
                <a:latin typeface="TT Supermolot Regular"/>
                <a:cs typeface="TT Supermolot Regular"/>
              </a:rPr>
              <a:t> optymalizację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różnych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sek- </a:t>
            </a:r>
            <a:r>
              <a:rPr sz="1200" dirty="0">
                <a:latin typeface="TT Supermolot Regular"/>
                <a:cs typeface="TT Supermolot Regular"/>
              </a:rPr>
              <a:t>torów</a:t>
            </a:r>
            <a:r>
              <a:rPr sz="1200" spc="15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gospodarki,</a:t>
            </a:r>
            <a:r>
              <a:rPr sz="1200" spc="15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tj.</a:t>
            </a:r>
            <a:r>
              <a:rPr sz="1200" spc="15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energetyki,</a:t>
            </a:r>
            <a:r>
              <a:rPr sz="1200" spc="15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ciepłownictwa,</a:t>
            </a:r>
            <a:r>
              <a:rPr sz="1200" spc="15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transportu,</a:t>
            </a:r>
            <a:r>
              <a:rPr sz="1200" spc="15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przemysłu</a:t>
            </a:r>
            <a:r>
              <a:rPr sz="1200" dirty="0">
                <a:latin typeface="TT Supermolot Regular"/>
                <a:cs typeface="TT Supermolot Regular"/>
              </a:rPr>
              <a:t> i</a:t>
            </a:r>
            <a:r>
              <a:rPr sz="1200" spc="2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budownictwa.</a:t>
            </a:r>
            <a:r>
              <a:rPr sz="1200" spc="2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2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ten</a:t>
            </a:r>
            <a:r>
              <a:rPr sz="1200" spc="2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sposób</a:t>
            </a:r>
            <a:r>
              <a:rPr sz="1200" spc="2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zwiększymy</a:t>
            </a:r>
            <a:r>
              <a:rPr sz="1200" spc="2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efektywność</a:t>
            </a:r>
            <a:r>
              <a:rPr sz="1200" spc="24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energetyczną </a:t>
            </a:r>
            <a:r>
              <a:rPr sz="1200" dirty="0">
                <a:latin typeface="TT Supermolot Regular"/>
                <a:cs typeface="TT Supermolot Regular"/>
              </a:rPr>
              <a:t>i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ograniczymy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emisję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gazów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cieplarnianych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danych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branżach.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347300" y="3816355"/>
            <a:ext cx="4904105" cy="13512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 algn="just">
              <a:lnSpc>
                <a:spcPct val="104200"/>
              </a:lnSpc>
              <a:spcBef>
                <a:spcPts val="40"/>
              </a:spcBef>
            </a:pPr>
            <a:r>
              <a:rPr sz="1200" dirty="0">
                <a:latin typeface="TT Supermolot Regular"/>
                <a:cs typeface="TT Supermolot Regular"/>
              </a:rPr>
              <a:t>Nadwyżki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energii</a:t>
            </a:r>
            <a:r>
              <a:rPr sz="1200" spc="-10" dirty="0">
                <a:latin typeface="TT Supermolot Regular"/>
                <a:cs typeface="TT Supermolot Regular"/>
              </a:rPr>
              <a:t> elektrycznej, </a:t>
            </a:r>
            <a:r>
              <a:rPr sz="1200" dirty="0">
                <a:latin typeface="TT Supermolot Regular"/>
                <a:cs typeface="TT Supermolot Regular"/>
              </a:rPr>
              <a:t>cieplnej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czy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organicznych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odpadów,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mogą </a:t>
            </a:r>
            <a:r>
              <a:rPr sz="1200" dirty="0">
                <a:latin typeface="TT Supermolot Regular"/>
                <a:cs typeface="TT Supermolot Regular"/>
              </a:rPr>
              <a:t>być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wykorzystane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do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produkcji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wodoru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i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zmagazynowane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celu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wykorzy- </a:t>
            </a:r>
            <a:r>
              <a:rPr sz="1200" spc="-20" dirty="0">
                <a:latin typeface="TT Supermolot Regular"/>
                <a:cs typeface="TT Supermolot Regular"/>
              </a:rPr>
              <a:t>stania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późniejszym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czasie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lub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zupełnie </a:t>
            </a:r>
            <a:r>
              <a:rPr sz="1200" spc="-20" dirty="0">
                <a:latin typeface="TT Supermolot Regular"/>
                <a:cs typeface="TT Supermolot Regular"/>
              </a:rPr>
              <a:t>innym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przeznaczeniu.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Przykła- </a:t>
            </a:r>
            <a:r>
              <a:rPr sz="1200" dirty="0">
                <a:latin typeface="TT Supermolot Regular"/>
                <a:cs typeface="TT Supermolot Regular"/>
              </a:rPr>
              <a:t>dowo,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fabryka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pokryta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modułami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fotowoltaicznymi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tygodniu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konsumu- </a:t>
            </a:r>
            <a:r>
              <a:rPr sz="1200" dirty="0">
                <a:latin typeface="TT Supermolot Regular"/>
                <a:cs typeface="TT Supermolot Regular"/>
              </a:rPr>
              <a:t>je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energię </a:t>
            </a:r>
            <a:r>
              <a:rPr sz="1200" spc="-20" dirty="0">
                <a:latin typeface="TT Supermolot Regular"/>
                <a:cs typeface="TT Supermolot Regular"/>
              </a:rPr>
              <a:t>elektryczną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na</a:t>
            </a:r>
            <a:r>
              <a:rPr sz="1200" spc="-10" dirty="0">
                <a:latin typeface="TT Supermolot Regular"/>
                <a:cs typeface="TT Supermolot Regular"/>
              </a:rPr>
              <a:t> własne potrzeby,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a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weekend </a:t>
            </a:r>
            <a:r>
              <a:rPr sz="1200" dirty="0">
                <a:latin typeface="TT Supermolot Regular"/>
                <a:cs typeface="TT Supermolot Regular"/>
              </a:rPr>
              <a:t>tą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samą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energię przeznacza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do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produkcji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wodoru,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który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można</a:t>
            </a:r>
            <a:r>
              <a:rPr sz="1200" spc="-25" dirty="0">
                <a:latin typeface="TT Supermolot Regular"/>
                <a:cs typeface="TT Supermolot Regular"/>
              </a:rPr>
              <a:t> wykorzystać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do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napędzania wózków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widłowych.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347300" y="5340355"/>
            <a:ext cx="4904105" cy="7797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 algn="just">
              <a:lnSpc>
                <a:spcPct val="104200"/>
              </a:lnSpc>
              <a:spcBef>
                <a:spcPts val="40"/>
              </a:spcBef>
            </a:pPr>
            <a:r>
              <a:rPr sz="1200" dirty="0">
                <a:latin typeface="TT Supermolot Regular"/>
                <a:cs typeface="TT Supermolot Regular"/>
              </a:rPr>
              <a:t>Ciepło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odpadowe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ze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spalarni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odpadów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może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służyć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do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zasilenia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elektro- </a:t>
            </a:r>
            <a:r>
              <a:rPr sz="1200" dirty="0">
                <a:latin typeface="TT Supermolot Regular"/>
                <a:cs typeface="TT Supermolot Regular"/>
              </a:rPr>
              <a:t>lizerów </a:t>
            </a:r>
            <a:r>
              <a:rPr sz="1200" spc="-20" dirty="0">
                <a:latin typeface="TT Supermolot Regular"/>
                <a:cs typeface="TT Supermolot Regular"/>
              </a:rPr>
              <a:t>wysokotemperaturowych.</a:t>
            </a:r>
            <a:r>
              <a:rPr sz="1200" spc="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Wyprodukowany</a:t>
            </a:r>
            <a:r>
              <a:rPr sz="1200" spc="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wodór może</a:t>
            </a:r>
            <a:r>
              <a:rPr sz="1200" spc="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być</a:t>
            </a:r>
            <a:r>
              <a:rPr sz="1200" spc="5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ma- gazynowany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cały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rok,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by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służyć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do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ogrzewania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wody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i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budynków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sezonie grzewczym.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347300" y="6292855"/>
            <a:ext cx="4902835" cy="7797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 algn="just">
              <a:lnSpc>
                <a:spcPct val="104200"/>
              </a:lnSpc>
              <a:spcBef>
                <a:spcPts val="40"/>
              </a:spcBef>
            </a:pPr>
            <a:r>
              <a:rPr sz="1200" spc="-20" dirty="0">
                <a:latin typeface="TT Supermolot Regular"/>
                <a:cs typeface="TT Supermolot Regular"/>
              </a:rPr>
              <a:t>Warto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pamiętać,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15" dirty="0">
                <a:latin typeface="TT Supermolot Regular"/>
                <a:cs typeface="TT Supermolot Regular"/>
              </a:rPr>
              <a:t>ż</a:t>
            </a:r>
            <a:r>
              <a:rPr sz="1200" dirty="0">
                <a:latin typeface="TT Supermolot Regular"/>
                <a:cs typeface="TT Supermolot Regular"/>
              </a:rPr>
              <a:t>e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wprowadzenie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15" dirty="0">
                <a:latin typeface="TT Supermolot Regular"/>
                <a:cs typeface="TT Supermolot Regular"/>
              </a:rPr>
              <a:t>wodor</a:t>
            </a:r>
            <a:r>
              <a:rPr sz="1200" dirty="0">
                <a:latin typeface="TT Supermolot Regular"/>
                <a:cs typeface="TT Supermolot Regular"/>
              </a:rPr>
              <a:t>u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15" dirty="0">
                <a:latin typeface="TT Supermolot Regular"/>
                <a:cs typeface="TT Supermolot Regular"/>
              </a:rPr>
              <a:t>d</a:t>
            </a:r>
            <a:r>
              <a:rPr sz="1200" dirty="0">
                <a:latin typeface="TT Supermolot Regular"/>
                <a:cs typeface="TT Supermolot Regular"/>
              </a:rPr>
              <a:t>o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łączenia</a:t>
            </a:r>
            <a:r>
              <a:rPr sz="1200" spc="29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sektorów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wymaga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spc="-15" dirty="0">
                <a:latin typeface="TT Supermolot Regular"/>
                <a:cs typeface="TT Supermolot Regular"/>
              </a:rPr>
              <a:t>znaczącyc</a:t>
            </a:r>
            <a:r>
              <a:rPr sz="1200" dirty="0">
                <a:latin typeface="TT Supermolot Regular"/>
                <a:cs typeface="TT Supermolot Regular"/>
              </a:rPr>
              <a:t>h</a:t>
            </a:r>
            <a:r>
              <a:rPr sz="1200" spc="-7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inwestycji</a:t>
            </a:r>
            <a:r>
              <a:rPr sz="1200" spc="-7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</a:t>
            </a:r>
            <a:r>
              <a:rPr sz="1200" spc="-7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infrastrukturę,</a:t>
            </a:r>
            <a:r>
              <a:rPr sz="1200" spc="145" dirty="0">
                <a:latin typeface="TT Supermolot Regular"/>
                <a:cs typeface="TT Supermolot Regular"/>
              </a:rPr>
              <a:t> </a:t>
            </a:r>
            <a:r>
              <a:rPr sz="1200" spc="-15" dirty="0">
                <a:latin typeface="TT Supermolot Regular"/>
                <a:cs typeface="TT Supermolot Regular"/>
              </a:rPr>
              <a:t>technologie</a:t>
            </a:r>
            <a:r>
              <a:rPr sz="1200" dirty="0">
                <a:latin typeface="TT Supermolot Regular"/>
                <a:cs typeface="TT Supermolot Regular"/>
              </a:rPr>
              <a:t>,</a:t>
            </a:r>
            <a:r>
              <a:rPr sz="1200" spc="-7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a</a:t>
            </a:r>
            <a:r>
              <a:rPr sz="1200" spc="-75" dirty="0">
                <a:latin typeface="TT Supermolot Regular"/>
                <a:cs typeface="TT Supermolot Regular"/>
              </a:rPr>
              <a:t> </a:t>
            </a:r>
            <a:r>
              <a:rPr sz="1200" spc="-15" dirty="0">
                <a:latin typeface="TT Supermolot Regular"/>
                <a:cs typeface="TT Supermolot Regular"/>
              </a:rPr>
              <a:t>takż</a:t>
            </a:r>
            <a:r>
              <a:rPr sz="1200" dirty="0">
                <a:latin typeface="TT Supermolot Regular"/>
                <a:cs typeface="TT Supermolot Regular"/>
              </a:rPr>
              <a:t>e</a:t>
            </a:r>
            <a:r>
              <a:rPr sz="1200" spc="-75" dirty="0">
                <a:latin typeface="TT Supermolot Regular"/>
                <a:cs typeface="TT Supermolot Regular"/>
              </a:rPr>
              <a:t> </a:t>
            </a:r>
            <a:r>
              <a:rPr sz="1200" spc="-15" dirty="0">
                <a:latin typeface="TT Supermolot Regular"/>
                <a:cs typeface="TT Supermolot Regular"/>
              </a:rPr>
              <a:t>odpowiednich </a:t>
            </a:r>
            <a:r>
              <a:rPr sz="1200" spc="-20" dirty="0">
                <a:latin typeface="TT Supermolot Regular"/>
                <a:cs typeface="TT Supermolot Regular"/>
              </a:rPr>
              <a:t>regulacji,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aby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stworzyć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15" dirty="0">
                <a:latin typeface="TT Supermolot Regular"/>
                <a:cs typeface="TT Supermolot Regular"/>
              </a:rPr>
              <a:t>odpowiedni</a:t>
            </a:r>
            <a:r>
              <a:rPr sz="1200" dirty="0">
                <a:latin typeface="TT Supermolot Regular"/>
                <a:cs typeface="TT Supermolot Regular"/>
              </a:rPr>
              <a:t>e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warunki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15" dirty="0">
                <a:latin typeface="TT Supermolot Regular"/>
                <a:cs typeface="TT Supermolot Regular"/>
              </a:rPr>
              <a:t>d</a:t>
            </a:r>
            <a:r>
              <a:rPr sz="1200" dirty="0">
                <a:latin typeface="TT Supermolot Regular"/>
                <a:cs typeface="TT Supermolot Regular"/>
              </a:rPr>
              <a:t>o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15" dirty="0">
                <a:latin typeface="TT Supermolot Regular"/>
                <a:cs typeface="TT Supermolot Regular"/>
              </a:rPr>
              <a:t>jeg</a:t>
            </a:r>
            <a:r>
              <a:rPr sz="1200" dirty="0">
                <a:latin typeface="TT Supermolot Regular"/>
                <a:cs typeface="TT Supermolot Regular"/>
              </a:rPr>
              <a:t>o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wykorzystania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15" dirty="0">
                <a:latin typeface="TT Supermolot Regular"/>
                <a:cs typeface="TT Supermolot Regular"/>
              </a:rPr>
              <a:t>skali </a:t>
            </a:r>
            <a:r>
              <a:rPr sz="1200" spc="-25" dirty="0">
                <a:latin typeface="TT Supermolot Regular"/>
                <a:cs typeface="TT Supermolot Regular"/>
              </a:rPr>
              <a:t>masowej.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347300" y="387355"/>
            <a:ext cx="46799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T Supermolot Regular"/>
                <a:cs typeface="TT Supermolot Regular"/>
              </a:rPr>
              <a:t>Scenariusz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nr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7 //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100" dirty="0">
                <a:latin typeface="TT Supermolot Bold"/>
                <a:cs typeface="TT Supermolot Bold"/>
              </a:rPr>
              <a:t>POZIOM PODSTAWOWY</a:t>
            </a:r>
            <a:r>
              <a:rPr sz="1100" spc="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// </a:t>
            </a:r>
            <a:r>
              <a:rPr sz="1200" spc="-10" dirty="0">
                <a:latin typeface="TT Supermolot Regular"/>
                <a:cs typeface="TT Supermolot Regular"/>
              </a:rPr>
              <a:t>Infrastruktura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wodorowa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5792524" y="7221146"/>
            <a:ext cx="404939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i="1" dirty="0">
                <a:latin typeface="TT Supermolot Italic"/>
                <a:cs typeface="TT Supermolot Italic"/>
              </a:rPr>
              <a:t>Rys.</a:t>
            </a:r>
            <a:r>
              <a:rPr sz="700" i="1" spc="-15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na</a:t>
            </a:r>
            <a:r>
              <a:rPr sz="700" i="1" spc="-10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podstawie:</a:t>
            </a:r>
            <a:r>
              <a:rPr sz="700" i="1" spc="-15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Technology</a:t>
            </a:r>
            <a:r>
              <a:rPr sz="700" i="1" spc="-10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Roadmap</a:t>
            </a:r>
            <a:r>
              <a:rPr sz="700" i="1" spc="-15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-</a:t>
            </a:r>
            <a:r>
              <a:rPr sz="700" i="1" spc="-10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Hydrogen</a:t>
            </a:r>
            <a:r>
              <a:rPr sz="700" i="1" spc="-15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and</a:t>
            </a:r>
            <a:r>
              <a:rPr sz="700" i="1" spc="-10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Fuel</a:t>
            </a:r>
            <a:r>
              <a:rPr sz="700" i="1" spc="-15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Cells,</a:t>
            </a:r>
            <a:r>
              <a:rPr sz="700" i="1" spc="-10" dirty="0">
                <a:latin typeface="TT Supermolot Italic"/>
                <a:cs typeface="TT Supermolot Italic"/>
              </a:rPr>
              <a:t> International</a:t>
            </a:r>
            <a:r>
              <a:rPr sz="700" i="1" spc="-15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Energy</a:t>
            </a:r>
            <a:r>
              <a:rPr sz="700" i="1" spc="-10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Agency</a:t>
            </a:r>
            <a:r>
              <a:rPr sz="700" i="1" spc="-10" dirty="0">
                <a:latin typeface="TT Supermolot Italic"/>
                <a:cs typeface="TT Supermolot Italic"/>
              </a:rPr>
              <a:t> </a:t>
            </a:r>
            <a:r>
              <a:rPr sz="700" i="1" spc="-20" dirty="0">
                <a:latin typeface="TT Supermolot Italic"/>
                <a:cs typeface="TT Supermolot Italic"/>
              </a:rPr>
              <a:t>2015</a:t>
            </a:r>
            <a:endParaRPr sz="700">
              <a:latin typeface="TT Supermolot Italic"/>
              <a:cs typeface="TT Supermolot Italic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5795637" y="863605"/>
            <a:ext cx="12134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T Supermolot Bold"/>
                <a:cs typeface="TT Supermolot Bold"/>
              </a:rPr>
              <a:t>TERAŹNIEJSZOŚĆ</a:t>
            </a:r>
            <a:endParaRPr sz="1200">
              <a:latin typeface="TT Supermolot Bold"/>
              <a:cs typeface="TT Supermolot Bold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5795637" y="3816355"/>
            <a:ext cx="91884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T Supermolot Bold"/>
                <a:cs typeface="TT Supermolot Bold"/>
              </a:rPr>
              <a:t>PRZYSZŁOŚĆ</a:t>
            </a:r>
            <a:endParaRPr sz="1200">
              <a:latin typeface="TT Supermolot Bold"/>
              <a:cs typeface="TT Supermolot Bold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360003" y="2739180"/>
            <a:ext cx="4806315" cy="0"/>
          </a:xfrm>
          <a:custGeom>
            <a:avLst/>
            <a:gdLst/>
            <a:ahLst/>
            <a:cxnLst/>
            <a:rect l="l" t="t" r="r" b="b"/>
            <a:pathLst>
              <a:path w="4806315">
                <a:moveTo>
                  <a:pt x="4805997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 txBox="1"/>
          <p:nvPr/>
        </p:nvSpPr>
        <p:spPr>
          <a:xfrm>
            <a:off x="5994049" y="5962655"/>
            <a:ext cx="721995" cy="1004569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125095">
              <a:lnSpc>
                <a:spcPct val="78100"/>
              </a:lnSpc>
              <a:spcBef>
                <a:spcPts val="310"/>
              </a:spcBef>
            </a:pPr>
            <a:r>
              <a:rPr sz="800" spc="-20" dirty="0">
                <a:latin typeface="TT Supermolot Regular"/>
                <a:cs typeface="TT Supermolot Regular"/>
              </a:rPr>
              <a:t>sieć</a:t>
            </a:r>
            <a:r>
              <a:rPr sz="800" spc="500" dirty="0">
                <a:latin typeface="TT Supermolot Regular"/>
                <a:cs typeface="TT Supermolot Regular"/>
              </a:rPr>
              <a:t> </a:t>
            </a:r>
            <a:r>
              <a:rPr sz="800" spc="-10" dirty="0">
                <a:latin typeface="TT Supermolot Regular"/>
                <a:cs typeface="TT Supermolot Regular"/>
              </a:rPr>
              <a:t>ciepłownicza</a:t>
            </a:r>
            <a:endParaRPr sz="800">
              <a:latin typeface="TT Supermolot Regular"/>
              <a:cs typeface="TT Supermolot Regular"/>
            </a:endParaRPr>
          </a:p>
          <a:p>
            <a:pPr marL="12700" marR="89535">
              <a:lnSpc>
                <a:spcPct val="78100"/>
              </a:lnSpc>
              <a:spcBef>
                <a:spcPts val="750"/>
              </a:spcBef>
            </a:pPr>
            <a:r>
              <a:rPr sz="800" spc="-20" dirty="0">
                <a:latin typeface="TT Supermolot Regular"/>
                <a:cs typeface="TT Supermolot Regular"/>
              </a:rPr>
              <a:t>sieć</a:t>
            </a:r>
            <a:r>
              <a:rPr sz="800" spc="500" dirty="0">
                <a:latin typeface="TT Supermolot Regular"/>
                <a:cs typeface="TT Supermolot Regular"/>
              </a:rPr>
              <a:t> </a:t>
            </a:r>
            <a:r>
              <a:rPr sz="800" spc="-10" dirty="0">
                <a:latin typeface="TT Supermolot Regular"/>
                <a:cs typeface="TT Supermolot Regular"/>
              </a:rPr>
              <a:t>energetyczna</a:t>
            </a:r>
            <a:endParaRPr sz="800">
              <a:latin typeface="TT Supermolot Regular"/>
              <a:cs typeface="TT Supermolot Regular"/>
            </a:endParaRPr>
          </a:p>
          <a:p>
            <a:pPr marL="12700">
              <a:lnSpc>
                <a:spcPts val="855"/>
              </a:lnSpc>
              <a:spcBef>
                <a:spcPts val="540"/>
              </a:spcBef>
            </a:pPr>
            <a:r>
              <a:rPr sz="800" spc="-10" dirty="0">
                <a:latin typeface="TT Supermolot Regular"/>
                <a:cs typeface="TT Supermolot Regular"/>
              </a:rPr>
              <a:t>ciekłe</a:t>
            </a:r>
            <a:endParaRPr sz="800">
              <a:latin typeface="TT Supermolot Regular"/>
              <a:cs typeface="TT Supermolot Regular"/>
            </a:endParaRPr>
          </a:p>
          <a:p>
            <a:pPr marL="12700">
              <a:lnSpc>
                <a:spcPts val="855"/>
              </a:lnSpc>
            </a:pPr>
            <a:r>
              <a:rPr sz="800" dirty="0">
                <a:latin typeface="TT Supermolot Regular"/>
                <a:cs typeface="TT Supermolot Regular"/>
              </a:rPr>
              <a:t>i</a:t>
            </a:r>
            <a:r>
              <a:rPr sz="800" spc="-5" dirty="0">
                <a:latin typeface="TT Supermolot Regular"/>
                <a:cs typeface="TT Supermolot Regular"/>
              </a:rPr>
              <a:t> </a:t>
            </a:r>
            <a:r>
              <a:rPr sz="800" dirty="0">
                <a:latin typeface="TT Supermolot Regular"/>
                <a:cs typeface="TT Supermolot Regular"/>
              </a:rPr>
              <a:t>gazowe </a:t>
            </a:r>
            <a:r>
              <a:rPr sz="800" spc="-10" dirty="0">
                <a:latin typeface="TT Supermolot Regular"/>
                <a:cs typeface="TT Supermolot Regular"/>
              </a:rPr>
              <a:t>paliwa</a:t>
            </a:r>
            <a:endParaRPr sz="800">
              <a:latin typeface="TT Supermolot Regular"/>
              <a:cs typeface="TT Supermolot Regular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800" spc="-10" dirty="0">
                <a:latin typeface="TT Supermolot Regular"/>
                <a:cs typeface="TT Supermolot Regular"/>
              </a:rPr>
              <a:t>wodór</a:t>
            </a:r>
            <a:endParaRPr sz="800">
              <a:latin typeface="TT Supermolot Regular"/>
              <a:cs typeface="TT Supermolot Regular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5808332" y="6043955"/>
            <a:ext cx="115570" cy="115570"/>
          </a:xfrm>
          <a:custGeom>
            <a:avLst/>
            <a:gdLst/>
            <a:ahLst/>
            <a:cxnLst/>
            <a:rect l="l" t="t" r="r" b="b"/>
            <a:pathLst>
              <a:path w="115570" h="115570">
                <a:moveTo>
                  <a:pt x="115354" y="0"/>
                </a:moveTo>
                <a:lnTo>
                  <a:pt x="0" y="0"/>
                </a:lnTo>
                <a:lnTo>
                  <a:pt x="0" y="115354"/>
                </a:lnTo>
                <a:lnTo>
                  <a:pt x="115354" y="115354"/>
                </a:lnTo>
                <a:lnTo>
                  <a:pt x="115354" y="0"/>
                </a:lnTo>
                <a:close/>
              </a:path>
            </a:pathLst>
          </a:custGeom>
          <a:solidFill>
            <a:srgbClr val="F4EB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808332" y="6329705"/>
            <a:ext cx="115570" cy="115570"/>
          </a:xfrm>
          <a:custGeom>
            <a:avLst/>
            <a:gdLst/>
            <a:ahLst/>
            <a:cxnLst/>
            <a:rect l="l" t="t" r="r" b="b"/>
            <a:pathLst>
              <a:path w="115570" h="115570">
                <a:moveTo>
                  <a:pt x="115354" y="0"/>
                </a:moveTo>
                <a:lnTo>
                  <a:pt x="0" y="0"/>
                </a:lnTo>
                <a:lnTo>
                  <a:pt x="0" y="115354"/>
                </a:lnTo>
                <a:lnTo>
                  <a:pt x="115354" y="115354"/>
                </a:lnTo>
                <a:lnTo>
                  <a:pt x="115354" y="0"/>
                </a:lnTo>
                <a:close/>
              </a:path>
            </a:pathLst>
          </a:custGeom>
          <a:solidFill>
            <a:srgbClr val="C337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808332" y="6615455"/>
            <a:ext cx="115570" cy="115570"/>
          </a:xfrm>
          <a:custGeom>
            <a:avLst/>
            <a:gdLst/>
            <a:ahLst/>
            <a:cxnLst/>
            <a:rect l="l" t="t" r="r" b="b"/>
            <a:pathLst>
              <a:path w="115570" h="115570">
                <a:moveTo>
                  <a:pt x="115354" y="0"/>
                </a:moveTo>
                <a:lnTo>
                  <a:pt x="0" y="0"/>
                </a:lnTo>
                <a:lnTo>
                  <a:pt x="0" y="115354"/>
                </a:lnTo>
                <a:lnTo>
                  <a:pt x="115354" y="115354"/>
                </a:lnTo>
                <a:lnTo>
                  <a:pt x="115354" y="0"/>
                </a:lnTo>
                <a:close/>
              </a:path>
            </a:pathLst>
          </a:custGeom>
          <a:solidFill>
            <a:srgbClr val="3A9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808332" y="6850951"/>
            <a:ext cx="115570" cy="115570"/>
          </a:xfrm>
          <a:custGeom>
            <a:avLst/>
            <a:gdLst/>
            <a:ahLst/>
            <a:cxnLst/>
            <a:rect l="l" t="t" r="r" b="b"/>
            <a:pathLst>
              <a:path w="115570" h="115570">
                <a:moveTo>
                  <a:pt x="115354" y="0"/>
                </a:moveTo>
                <a:lnTo>
                  <a:pt x="0" y="0"/>
                </a:lnTo>
                <a:lnTo>
                  <a:pt x="0" y="115354"/>
                </a:lnTo>
                <a:lnTo>
                  <a:pt x="115354" y="115354"/>
                </a:lnTo>
                <a:lnTo>
                  <a:pt x="115354" y="0"/>
                </a:lnTo>
                <a:close/>
              </a:path>
            </a:pathLst>
          </a:custGeom>
          <a:solidFill>
            <a:srgbClr val="2F8F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796003" y="7151405"/>
            <a:ext cx="4536440" cy="0"/>
          </a:xfrm>
          <a:custGeom>
            <a:avLst/>
            <a:gdLst/>
            <a:ahLst/>
            <a:cxnLst/>
            <a:rect l="l" t="t" r="r" b="b"/>
            <a:pathLst>
              <a:path w="4536440">
                <a:moveTo>
                  <a:pt x="4535995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796003" y="3719729"/>
            <a:ext cx="4536440" cy="0"/>
          </a:xfrm>
          <a:custGeom>
            <a:avLst/>
            <a:gdLst/>
            <a:ahLst/>
            <a:cxnLst/>
            <a:rect l="l" t="t" r="r" b="b"/>
            <a:pathLst>
              <a:path w="4536440">
                <a:moveTo>
                  <a:pt x="4535995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7688" y="400055"/>
            <a:ext cx="8070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T Supermolot Bold"/>
                <a:cs typeface="TT Supermolot Bold"/>
              </a:rPr>
              <a:t>NAUCZYCIEL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9998" y="7525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7300" y="876305"/>
            <a:ext cx="7388225" cy="901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10"/>
              </a:lnSpc>
              <a:spcBef>
                <a:spcPts val="100"/>
              </a:spcBef>
            </a:pPr>
            <a:r>
              <a:rPr sz="1100" dirty="0">
                <a:latin typeface="TT Supermolot Bold"/>
                <a:cs typeface="TT Supermolot Bold"/>
              </a:rPr>
              <a:t>KARTA WIEDZY </a:t>
            </a:r>
            <a:r>
              <a:rPr sz="1100" spc="-25" dirty="0">
                <a:latin typeface="TT Supermolot Bold"/>
                <a:cs typeface="TT Supermolot Bold"/>
              </a:rPr>
              <a:t>//</a:t>
            </a:r>
            <a:endParaRPr sz="1100">
              <a:latin typeface="TT Supermolot Bold"/>
              <a:cs typeface="TT Supermolot Bold"/>
            </a:endParaRPr>
          </a:p>
          <a:p>
            <a:pPr marL="12700">
              <a:lnSpc>
                <a:spcPts val="5790"/>
              </a:lnSpc>
              <a:tabLst>
                <a:tab pos="1875789" algn="l"/>
                <a:tab pos="5260340" algn="l"/>
              </a:tabLst>
            </a:pP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Stacje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tankowania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wodoru</a:t>
            </a:r>
            <a:endParaRPr sz="5000">
              <a:latin typeface="TT Supermolot Light"/>
              <a:cs typeface="TT Supermolot Ligh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 algn="just">
              <a:lnSpc>
                <a:spcPct val="104200"/>
              </a:lnSpc>
              <a:spcBef>
                <a:spcPts val="40"/>
              </a:spcBef>
            </a:pPr>
            <a:r>
              <a:rPr spc="-20" dirty="0"/>
              <a:t>Stacja</a:t>
            </a:r>
            <a:r>
              <a:rPr spc="-25" dirty="0"/>
              <a:t> </a:t>
            </a:r>
            <a:r>
              <a:rPr spc="-20" dirty="0"/>
              <a:t>tankowania wodoru </a:t>
            </a:r>
            <a:r>
              <a:rPr spc="-10" dirty="0"/>
              <a:t>nie</a:t>
            </a:r>
            <a:r>
              <a:rPr spc="-25" dirty="0"/>
              <a:t> </a:t>
            </a:r>
            <a:r>
              <a:rPr spc="-20" dirty="0"/>
              <a:t>różni się znacząco</a:t>
            </a:r>
            <a:r>
              <a:rPr spc="-25" dirty="0"/>
              <a:t> </a:t>
            </a:r>
            <a:r>
              <a:rPr spc="-10" dirty="0"/>
              <a:t>od</a:t>
            </a:r>
            <a:r>
              <a:rPr spc="-20" dirty="0"/>
              <a:t> </a:t>
            </a:r>
            <a:r>
              <a:rPr spc="-25" dirty="0"/>
              <a:t>tradycyjnej</a:t>
            </a:r>
            <a:r>
              <a:rPr spc="-20" dirty="0"/>
              <a:t> </a:t>
            </a:r>
            <a:r>
              <a:rPr spc="-25" dirty="0"/>
              <a:t>stacji </a:t>
            </a:r>
            <a:r>
              <a:rPr spc="-20" dirty="0"/>
              <a:t>ben- </a:t>
            </a:r>
            <a:r>
              <a:rPr spc="-25" dirty="0"/>
              <a:t>zynowej.</a:t>
            </a:r>
            <a:r>
              <a:rPr spc="-30" dirty="0"/>
              <a:t> </a:t>
            </a:r>
            <a:r>
              <a:rPr spc="-20" dirty="0"/>
              <a:t>Wodór</a:t>
            </a:r>
            <a:r>
              <a:rPr spc="-25" dirty="0"/>
              <a:t> </a:t>
            </a:r>
            <a:r>
              <a:rPr spc="-20" dirty="0"/>
              <a:t>jest</a:t>
            </a:r>
            <a:r>
              <a:rPr spc="-25" dirty="0"/>
              <a:t> gazem, więc </a:t>
            </a:r>
            <a:r>
              <a:rPr spc="-20" dirty="0"/>
              <a:t>tankowanie</a:t>
            </a:r>
            <a:r>
              <a:rPr spc="-25" dirty="0"/>
              <a:t> </a:t>
            </a:r>
            <a:r>
              <a:rPr spc="-20" dirty="0"/>
              <a:t>będzie</a:t>
            </a:r>
            <a:r>
              <a:rPr spc="-25" dirty="0"/>
              <a:t> </a:t>
            </a:r>
            <a:r>
              <a:rPr spc="-20" dirty="0"/>
              <a:t>podobne</a:t>
            </a:r>
            <a:r>
              <a:rPr spc="-25" dirty="0"/>
              <a:t> </a:t>
            </a:r>
            <a:r>
              <a:rPr spc="-20" dirty="0"/>
              <a:t>jak</a:t>
            </a:r>
            <a:r>
              <a:rPr spc="-25" dirty="0"/>
              <a:t> przy </a:t>
            </a:r>
            <a:r>
              <a:rPr spc="-20" dirty="0"/>
              <a:t>tan- </a:t>
            </a:r>
            <a:r>
              <a:rPr dirty="0"/>
              <a:t>kowaniu</a:t>
            </a:r>
            <a:r>
              <a:rPr spc="70" dirty="0"/>
              <a:t> </a:t>
            </a:r>
            <a:r>
              <a:rPr dirty="0"/>
              <a:t>LPG</a:t>
            </a:r>
            <a:r>
              <a:rPr spc="70" dirty="0"/>
              <a:t> </a:t>
            </a:r>
            <a:r>
              <a:rPr dirty="0"/>
              <a:t>–</a:t>
            </a:r>
            <a:r>
              <a:rPr spc="75" dirty="0"/>
              <a:t> </a:t>
            </a:r>
            <a:r>
              <a:rPr dirty="0"/>
              <a:t>trwa</a:t>
            </a:r>
            <a:r>
              <a:rPr spc="70" dirty="0"/>
              <a:t> </a:t>
            </a:r>
            <a:r>
              <a:rPr dirty="0"/>
              <a:t>około</a:t>
            </a:r>
            <a:r>
              <a:rPr spc="75" dirty="0"/>
              <a:t> </a:t>
            </a:r>
            <a:r>
              <a:rPr dirty="0"/>
              <a:t>5</a:t>
            </a:r>
            <a:r>
              <a:rPr spc="70" dirty="0"/>
              <a:t> </a:t>
            </a:r>
            <a:r>
              <a:rPr dirty="0"/>
              <a:t>minut</a:t>
            </a:r>
            <a:r>
              <a:rPr spc="70" dirty="0"/>
              <a:t> </a:t>
            </a:r>
            <a:r>
              <a:rPr dirty="0"/>
              <a:t>aż</a:t>
            </a:r>
            <a:r>
              <a:rPr spc="75" dirty="0"/>
              <a:t> </a:t>
            </a:r>
            <a:r>
              <a:rPr dirty="0"/>
              <a:t>do</a:t>
            </a:r>
            <a:r>
              <a:rPr spc="70" dirty="0"/>
              <a:t> </a:t>
            </a:r>
            <a:r>
              <a:rPr dirty="0"/>
              <a:t>momentu</a:t>
            </a:r>
            <a:r>
              <a:rPr spc="75" dirty="0"/>
              <a:t> </a:t>
            </a:r>
            <a:r>
              <a:rPr dirty="0"/>
              <a:t>napełnienia</a:t>
            </a:r>
            <a:r>
              <a:rPr spc="70" dirty="0"/>
              <a:t> </a:t>
            </a:r>
            <a:r>
              <a:rPr spc="-10" dirty="0"/>
              <a:t>całego zbiornika.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pc="-10" dirty="0"/>
          </a:p>
          <a:p>
            <a:pPr marL="12700" marR="5080" algn="just">
              <a:lnSpc>
                <a:spcPct val="104200"/>
              </a:lnSpc>
            </a:pPr>
            <a:r>
              <a:rPr spc="-20" dirty="0"/>
              <a:t>Przyjęte</a:t>
            </a:r>
            <a:r>
              <a:rPr spc="-30" dirty="0"/>
              <a:t> </a:t>
            </a:r>
            <a:r>
              <a:rPr dirty="0"/>
              <a:t>są</a:t>
            </a:r>
            <a:r>
              <a:rPr spc="-25" dirty="0"/>
              <a:t> </a:t>
            </a:r>
            <a:r>
              <a:rPr dirty="0"/>
              <a:t>2</a:t>
            </a:r>
            <a:r>
              <a:rPr spc="-30" dirty="0"/>
              <a:t> </a:t>
            </a:r>
            <a:r>
              <a:rPr spc="-20" dirty="0"/>
              <a:t>standardy</a:t>
            </a:r>
            <a:r>
              <a:rPr spc="-25" dirty="0"/>
              <a:t> </a:t>
            </a:r>
            <a:r>
              <a:rPr spc="-20" dirty="0"/>
              <a:t>ciśnienia</a:t>
            </a:r>
            <a:r>
              <a:rPr spc="-30" dirty="0"/>
              <a:t> </a:t>
            </a:r>
            <a:r>
              <a:rPr dirty="0"/>
              <a:t>–</a:t>
            </a:r>
            <a:r>
              <a:rPr spc="-25" dirty="0"/>
              <a:t> </a:t>
            </a:r>
            <a:r>
              <a:rPr dirty="0"/>
              <a:t>700</a:t>
            </a:r>
            <a:r>
              <a:rPr spc="-30" dirty="0"/>
              <a:t> </a:t>
            </a:r>
            <a:r>
              <a:rPr dirty="0"/>
              <a:t>bar</a:t>
            </a:r>
            <a:r>
              <a:rPr spc="-25" dirty="0"/>
              <a:t> </a:t>
            </a:r>
            <a:r>
              <a:rPr dirty="0"/>
              <a:t>(dla</a:t>
            </a:r>
            <a:r>
              <a:rPr spc="-30" dirty="0"/>
              <a:t> </a:t>
            </a:r>
            <a:r>
              <a:rPr spc="-25" dirty="0"/>
              <a:t>samochodów </a:t>
            </a:r>
            <a:r>
              <a:rPr spc="-10" dirty="0"/>
              <a:t>osobowych) </a:t>
            </a:r>
            <a:r>
              <a:rPr dirty="0"/>
              <a:t>oraz</a:t>
            </a:r>
            <a:r>
              <a:rPr spc="5" dirty="0"/>
              <a:t> </a:t>
            </a:r>
            <a:r>
              <a:rPr dirty="0"/>
              <a:t>350</a:t>
            </a:r>
            <a:r>
              <a:rPr spc="10" dirty="0"/>
              <a:t> </a:t>
            </a:r>
            <a:r>
              <a:rPr dirty="0"/>
              <a:t>bar</a:t>
            </a:r>
            <a:r>
              <a:rPr spc="5" dirty="0"/>
              <a:t> </a:t>
            </a:r>
            <a:r>
              <a:rPr dirty="0"/>
              <a:t>(dla</a:t>
            </a:r>
            <a:r>
              <a:rPr spc="10" dirty="0"/>
              <a:t> </a:t>
            </a:r>
            <a:r>
              <a:rPr dirty="0"/>
              <a:t>autobusów</a:t>
            </a:r>
            <a:r>
              <a:rPr spc="10" dirty="0"/>
              <a:t> </a:t>
            </a:r>
            <a:r>
              <a:rPr dirty="0"/>
              <a:t>i</a:t>
            </a:r>
            <a:r>
              <a:rPr spc="5" dirty="0"/>
              <a:t> </a:t>
            </a:r>
            <a:r>
              <a:rPr dirty="0"/>
              <a:t>pojazdów</a:t>
            </a:r>
            <a:r>
              <a:rPr spc="10" dirty="0"/>
              <a:t> </a:t>
            </a:r>
            <a:r>
              <a:rPr spc="-10" dirty="0"/>
              <a:t>ciężarowych).</a:t>
            </a:r>
            <a:r>
              <a:rPr spc="5" dirty="0"/>
              <a:t> </a:t>
            </a:r>
            <a:r>
              <a:rPr dirty="0"/>
              <a:t>Wysokie</a:t>
            </a:r>
            <a:r>
              <a:rPr spc="10" dirty="0"/>
              <a:t> </a:t>
            </a:r>
            <a:r>
              <a:rPr spc="-10" dirty="0"/>
              <a:t>ciśnienia umożliwiają</a:t>
            </a:r>
            <a:r>
              <a:rPr dirty="0"/>
              <a:t> </a:t>
            </a:r>
            <a:r>
              <a:rPr spc="-20" dirty="0"/>
              <a:t>osiągnięcie</a:t>
            </a:r>
            <a:r>
              <a:rPr dirty="0"/>
              <a:t> </a:t>
            </a:r>
            <a:r>
              <a:rPr spc="-10" dirty="0"/>
              <a:t>podobnych</a:t>
            </a:r>
            <a:r>
              <a:rPr spc="5" dirty="0"/>
              <a:t> </a:t>
            </a:r>
            <a:r>
              <a:rPr spc="-20" dirty="0"/>
              <a:t>zasięgów</a:t>
            </a:r>
            <a:r>
              <a:rPr dirty="0"/>
              <a:t> </a:t>
            </a:r>
            <a:r>
              <a:rPr spc="-25" dirty="0"/>
              <a:t>charakterystycznych</a:t>
            </a:r>
            <a:r>
              <a:rPr spc="5" dirty="0"/>
              <a:t> </a:t>
            </a:r>
            <a:r>
              <a:rPr dirty="0"/>
              <a:t>dla </a:t>
            </a:r>
            <a:r>
              <a:rPr spc="-25" dirty="0"/>
              <a:t>sa- </a:t>
            </a:r>
            <a:r>
              <a:rPr spc="-10" dirty="0"/>
              <a:t>mochodów</a:t>
            </a:r>
            <a:r>
              <a:rPr spc="-35" dirty="0"/>
              <a:t> </a:t>
            </a:r>
            <a:r>
              <a:rPr spc="-25" dirty="0"/>
              <a:t>spalinowych.</a:t>
            </a:r>
            <a:r>
              <a:rPr spc="-35" dirty="0"/>
              <a:t> </a:t>
            </a:r>
            <a:r>
              <a:rPr spc="-20" dirty="0"/>
              <a:t>Obecnie</a:t>
            </a:r>
            <a:r>
              <a:rPr spc="-35" dirty="0"/>
              <a:t> </a:t>
            </a:r>
            <a:r>
              <a:rPr spc="-10" dirty="0"/>
              <a:t>jest</a:t>
            </a:r>
            <a:r>
              <a:rPr spc="-30" dirty="0"/>
              <a:t> </a:t>
            </a:r>
            <a:r>
              <a:rPr dirty="0"/>
              <a:t>to</a:t>
            </a:r>
            <a:r>
              <a:rPr spc="-35" dirty="0"/>
              <a:t> </a:t>
            </a:r>
            <a:r>
              <a:rPr dirty="0"/>
              <a:t>ok.</a:t>
            </a:r>
            <a:r>
              <a:rPr spc="-35" dirty="0"/>
              <a:t> </a:t>
            </a:r>
            <a:r>
              <a:rPr spc="-10" dirty="0"/>
              <a:t>650</a:t>
            </a:r>
            <a:r>
              <a:rPr spc="-30" dirty="0"/>
              <a:t> </a:t>
            </a:r>
            <a:r>
              <a:rPr dirty="0"/>
              <a:t>km</a:t>
            </a:r>
            <a:r>
              <a:rPr spc="-35" dirty="0"/>
              <a:t> </a:t>
            </a:r>
            <a:r>
              <a:rPr dirty="0"/>
              <a:t>na</a:t>
            </a:r>
            <a:r>
              <a:rPr spc="-35" dirty="0"/>
              <a:t> </a:t>
            </a:r>
            <a:r>
              <a:rPr spc="-20" dirty="0"/>
              <a:t>pełnym</a:t>
            </a:r>
            <a:r>
              <a:rPr spc="-35" dirty="0"/>
              <a:t> </a:t>
            </a:r>
            <a:r>
              <a:rPr spc="-10" dirty="0"/>
              <a:t>zbiorniku.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47300" y="4864105"/>
            <a:ext cx="4904105" cy="9702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 algn="just">
              <a:lnSpc>
                <a:spcPct val="104200"/>
              </a:lnSpc>
              <a:spcBef>
                <a:spcPts val="40"/>
              </a:spcBef>
            </a:pPr>
            <a:r>
              <a:rPr sz="1200" dirty="0">
                <a:latin typeface="TT Supermolot Regular"/>
                <a:cs typeface="TT Supermolot Regular"/>
              </a:rPr>
              <a:t>Powstaje</a:t>
            </a:r>
            <a:r>
              <a:rPr sz="1200" spc="10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klasyczny</a:t>
            </a:r>
            <a:r>
              <a:rPr sz="1200" spc="10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problem</a:t>
            </a:r>
            <a:r>
              <a:rPr sz="1200" spc="10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„jajka</a:t>
            </a:r>
            <a:r>
              <a:rPr sz="1200" spc="10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i</a:t>
            </a:r>
            <a:r>
              <a:rPr sz="1200" spc="10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kury”.</a:t>
            </a:r>
            <a:r>
              <a:rPr sz="1200" spc="10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Czy</a:t>
            </a:r>
            <a:r>
              <a:rPr sz="1200" spc="10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powinniśmy</a:t>
            </a:r>
            <a:r>
              <a:rPr sz="1200" spc="10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zacząć</a:t>
            </a:r>
            <a:r>
              <a:rPr sz="1200" spc="11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roz- </a:t>
            </a:r>
            <a:r>
              <a:rPr sz="1200" dirty="0">
                <a:latin typeface="TT Supermolot Regular"/>
                <a:cs typeface="TT Supermolot Regular"/>
              </a:rPr>
              <a:t>wijać</a:t>
            </a:r>
            <a:r>
              <a:rPr sz="1200" spc="7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gospodarkę</a:t>
            </a:r>
            <a:r>
              <a:rPr sz="1200" spc="7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wodorową</a:t>
            </a:r>
            <a:r>
              <a:rPr sz="1200" spc="7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od</a:t>
            </a:r>
            <a:r>
              <a:rPr sz="1200" spc="7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budowy</a:t>
            </a:r>
            <a:r>
              <a:rPr sz="1200" spc="7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stacji</a:t>
            </a:r>
            <a:r>
              <a:rPr sz="1200" spc="7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tankowania,</a:t>
            </a:r>
            <a:r>
              <a:rPr sz="1200" spc="7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by</a:t>
            </a:r>
            <a:r>
              <a:rPr sz="1200" spc="7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zapewnić </a:t>
            </a:r>
            <a:r>
              <a:rPr sz="1200" dirty="0">
                <a:latin typeface="TT Supermolot Regular"/>
                <a:cs typeface="TT Supermolot Regular"/>
              </a:rPr>
              <a:t>niezbędną</a:t>
            </a:r>
            <a:r>
              <a:rPr sz="1200" spc="5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infrastrukturę</a:t>
            </a:r>
            <a:r>
              <a:rPr sz="1200" spc="5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wodorową?</a:t>
            </a:r>
            <a:r>
              <a:rPr sz="1200" spc="6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Czy</a:t>
            </a:r>
            <a:r>
              <a:rPr sz="1200" spc="5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jednak</a:t>
            </a:r>
            <a:r>
              <a:rPr sz="1200" spc="5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powinniśmy</a:t>
            </a:r>
            <a:r>
              <a:rPr sz="1200" spc="6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zacząć</a:t>
            </a:r>
            <a:r>
              <a:rPr sz="1200" spc="55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od </a:t>
            </a:r>
            <a:r>
              <a:rPr sz="1200" spc="-20" dirty="0">
                <a:latin typeface="TT Supermolot Regular"/>
                <a:cs typeface="TT Supermolot Regular"/>
              </a:rPr>
              <a:t>wykreowania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popytu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na</a:t>
            </a:r>
            <a:r>
              <a:rPr sz="1200" spc="-10" dirty="0">
                <a:latin typeface="TT Supermolot Regular"/>
                <a:cs typeface="TT Supermolot Regular"/>
              </a:rPr>
              <a:t> pojazdy </a:t>
            </a:r>
            <a:r>
              <a:rPr sz="1200" spc="-20" dirty="0">
                <a:latin typeface="TT Supermolot Regular"/>
                <a:cs typeface="TT Supermolot Regular"/>
              </a:rPr>
              <a:t>wodorowe?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Na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te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pytanie próbuje odpo- </a:t>
            </a:r>
            <a:r>
              <a:rPr sz="1200" spc="-20" dirty="0">
                <a:latin typeface="TT Supermolot Regular"/>
                <a:cs typeface="TT Supermolot Regular"/>
              </a:rPr>
              <a:t>wiedzieć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obecnie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branża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wodorowa.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7300" y="6007105"/>
            <a:ext cx="4903470" cy="7797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 algn="just">
              <a:lnSpc>
                <a:spcPct val="104200"/>
              </a:lnSpc>
              <a:spcBef>
                <a:spcPts val="40"/>
              </a:spcBef>
            </a:pPr>
            <a:r>
              <a:rPr sz="1200" dirty="0">
                <a:latin typeface="TT Supermolot Regular"/>
                <a:cs typeface="TT Supermolot Regular"/>
              </a:rPr>
              <a:t>Władze</a:t>
            </a:r>
            <a:r>
              <a:rPr sz="1200" spc="1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miast</a:t>
            </a:r>
            <a:r>
              <a:rPr sz="1200" spc="1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114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Polsce</a:t>
            </a:r>
            <a:r>
              <a:rPr sz="1200" spc="1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kupują</a:t>
            </a:r>
            <a:r>
              <a:rPr sz="1200" spc="1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już</a:t>
            </a:r>
            <a:r>
              <a:rPr sz="1200" spc="114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autobusy</a:t>
            </a:r>
            <a:r>
              <a:rPr sz="1200" spc="1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wodorowe</a:t>
            </a:r>
            <a:r>
              <a:rPr sz="1200" spc="1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i</a:t>
            </a:r>
            <a:r>
              <a:rPr sz="1200" spc="114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budują</a:t>
            </a:r>
            <a:r>
              <a:rPr sz="1200" spc="11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stacje </a:t>
            </a:r>
            <a:r>
              <a:rPr sz="1200" dirty="0">
                <a:latin typeface="TT Supermolot Regular"/>
                <a:cs typeface="TT Supermolot Regular"/>
              </a:rPr>
              <a:t>z</a:t>
            </a:r>
            <a:r>
              <a:rPr sz="1200" spc="7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dofinansowaniem</a:t>
            </a:r>
            <a:r>
              <a:rPr sz="1200" spc="7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publicznym.</a:t>
            </a:r>
            <a:r>
              <a:rPr sz="1200" spc="7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7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ten</a:t>
            </a:r>
            <a:r>
              <a:rPr sz="1200" spc="7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sposób</a:t>
            </a:r>
            <a:r>
              <a:rPr sz="1200" spc="7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7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Polsce</a:t>
            </a:r>
            <a:r>
              <a:rPr sz="1200" spc="7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tworzy</a:t>
            </a:r>
            <a:r>
              <a:rPr sz="1200" spc="7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się</a:t>
            </a:r>
            <a:r>
              <a:rPr sz="1200" spc="7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sieć </a:t>
            </a:r>
            <a:r>
              <a:rPr sz="1200" spc="-25" dirty="0">
                <a:latin typeface="TT Supermolot Regular"/>
                <a:cs typeface="TT Supermolot Regular"/>
              </a:rPr>
              <a:t>dystrybucji wodoru.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Europie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jest </a:t>
            </a:r>
            <a:r>
              <a:rPr sz="1200" spc="-10" dirty="0">
                <a:latin typeface="TT Supermolot Regular"/>
                <a:cs typeface="TT Supermolot Regular"/>
              </a:rPr>
              <a:t>już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161</a:t>
            </a:r>
            <a:r>
              <a:rPr sz="1200" spc="-25" dirty="0">
                <a:latin typeface="TT Supermolot Regular"/>
                <a:cs typeface="TT Supermolot Regular"/>
              </a:rPr>
              <a:t> otwartych </a:t>
            </a:r>
            <a:r>
              <a:rPr sz="1200" spc="-20" dirty="0">
                <a:latin typeface="TT Supermolot Regular"/>
                <a:cs typeface="TT Supermolot Regular"/>
              </a:rPr>
              <a:t>stacji tankowania</a:t>
            </a:r>
            <a:r>
              <a:rPr sz="1200" spc="-25" dirty="0">
                <a:latin typeface="TT Supermolot Regular"/>
                <a:cs typeface="TT Supermolot Regular"/>
              </a:rPr>
              <a:t> wo- </a:t>
            </a:r>
            <a:r>
              <a:rPr sz="1200" dirty="0">
                <a:latin typeface="TT Supermolot Regular"/>
                <a:cs typeface="TT Supermolot Regular"/>
              </a:rPr>
              <a:t>doru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i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60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trakcie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budowy.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9998" y="2739180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54006" y="6969179"/>
            <a:ext cx="4878070" cy="0"/>
          </a:xfrm>
          <a:custGeom>
            <a:avLst/>
            <a:gdLst/>
            <a:ahLst/>
            <a:cxnLst/>
            <a:rect l="l" t="t" r="r" b="b"/>
            <a:pathLst>
              <a:path w="4878070">
                <a:moveTo>
                  <a:pt x="4877993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Scenariusz</a:t>
            </a:r>
            <a:r>
              <a:rPr spc="-5" dirty="0"/>
              <a:t> </a:t>
            </a:r>
            <a:r>
              <a:rPr dirty="0"/>
              <a:t>nr</a:t>
            </a:r>
            <a:r>
              <a:rPr spc="-5" dirty="0"/>
              <a:t> </a:t>
            </a:r>
            <a:r>
              <a:rPr dirty="0"/>
              <a:t>7 //</a:t>
            </a:r>
            <a:r>
              <a:rPr spc="-10" dirty="0"/>
              <a:t> </a:t>
            </a:r>
            <a:r>
              <a:rPr sz="1100" dirty="0">
                <a:latin typeface="TT Supermolot Bold"/>
                <a:cs typeface="TT Supermolot Bold"/>
              </a:rPr>
              <a:t>POZIOM PODSTAWOWY</a:t>
            </a:r>
            <a:r>
              <a:rPr sz="1100" spc="5" dirty="0">
                <a:latin typeface="TT Supermolot Bold"/>
                <a:cs typeface="TT Supermolot Bold"/>
              </a:rPr>
              <a:t> </a:t>
            </a:r>
            <a:r>
              <a:rPr dirty="0"/>
              <a:t>// </a:t>
            </a:r>
            <a:r>
              <a:rPr spc="-10" dirty="0"/>
              <a:t>Infrastruktura</a:t>
            </a:r>
            <a:r>
              <a:rPr spc="-5" dirty="0"/>
              <a:t> </a:t>
            </a:r>
            <a:r>
              <a:rPr spc="-10" dirty="0"/>
              <a:t>wodorowa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41299" y="5365755"/>
            <a:ext cx="11639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TT Supermolot Bold"/>
                <a:cs typeface="TT Supermolot Bold"/>
              </a:rPr>
              <a:t>1.</a:t>
            </a:r>
            <a:r>
              <a:rPr sz="1000" spc="60" dirty="0">
                <a:latin typeface="TT Supermolot Bold"/>
                <a:cs typeface="TT Supermolot Bold"/>
              </a:rPr>
              <a:t> </a:t>
            </a:r>
            <a:r>
              <a:rPr sz="1000" dirty="0">
                <a:latin typeface="TT Supermolot Bold"/>
                <a:cs typeface="TT Supermolot Bold"/>
              </a:rPr>
              <a:t>ŹRÓDŁO </a:t>
            </a:r>
            <a:r>
              <a:rPr sz="1000" spc="-10" dirty="0">
                <a:latin typeface="TT Supermolot Bold"/>
                <a:cs typeface="TT Supermolot Bold"/>
              </a:rPr>
              <a:t>WODORU</a:t>
            </a:r>
            <a:endParaRPr sz="1000">
              <a:latin typeface="TT Supermolot Bold"/>
              <a:cs typeface="TT Supermolot Bol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49249" y="5556255"/>
            <a:ext cx="13176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TT Supermolot Regular"/>
                <a:cs typeface="TT Supermolot Regular"/>
              </a:rPr>
              <a:t>H</a:t>
            </a:r>
            <a:r>
              <a:rPr sz="1000" spc="30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jest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przechowywany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15915" y="5651505"/>
            <a:ext cx="1433195" cy="12255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34315">
              <a:lnSpc>
                <a:spcPct val="100000"/>
              </a:lnSpc>
              <a:spcBef>
                <a:spcPts val="130"/>
              </a:spcBef>
            </a:pPr>
            <a:r>
              <a:rPr sz="550" spc="-50" dirty="0">
                <a:latin typeface="TT Supermolot Regular"/>
                <a:cs typeface="TT Supermolot Regular"/>
              </a:rPr>
              <a:t>2</a:t>
            </a:r>
            <a:endParaRPr sz="550">
              <a:latin typeface="TT Supermolot Regular"/>
              <a:cs typeface="TT Supermolot Regular"/>
            </a:endParaRPr>
          </a:p>
          <a:p>
            <a:pPr marL="146050">
              <a:lnSpc>
                <a:spcPct val="100000"/>
              </a:lnSpc>
              <a:spcBef>
                <a:spcPts val="60"/>
              </a:spcBef>
            </a:pPr>
            <a:r>
              <a:rPr sz="1000" dirty="0">
                <a:latin typeface="TT Supermolot Regular"/>
                <a:cs typeface="TT Supermolot Regular"/>
              </a:rPr>
              <a:t>w butlach gazowych </a:t>
            </a:r>
            <a:r>
              <a:rPr sz="1000" spc="-50" dirty="0">
                <a:latin typeface="TT Supermolot Regular"/>
                <a:cs typeface="TT Supermolot Regular"/>
              </a:rPr>
              <a:t>w</a:t>
            </a:r>
            <a:endParaRPr sz="1000">
              <a:latin typeface="TT Supermolot Regular"/>
              <a:cs typeface="TT Supermolot Regular"/>
            </a:endParaRPr>
          </a:p>
          <a:p>
            <a:pPr marL="146050">
              <a:lnSpc>
                <a:spcPct val="100000"/>
              </a:lnSpc>
              <a:spcBef>
                <a:spcPts val="300"/>
              </a:spcBef>
            </a:pPr>
            <a:r>
              <a:rPr sz="1000" dirty="0">
                <a:latin typeface="TT Supermolot Regular"/>
                <a:cs typeface="TT Supermolot Regular"/>
              </a:rPr>
              <a:t>200</a:t>
            </a:r>
            <a:r>
              <a:rPr sz="1000" spc="-20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barach.</a:t>
            </a:r>
            <a:endParaRPr sz="1000">
              <a:latin typeface="TT Supermolot Regular"/>
              <a:cs typeface="TT Supermolot Regular"/>
            </a:endParaRPr>
          </a:p>
          <a:p>
            <a:pPr marL="38100">
              <a:lnSpc>
                <a:spcPct val="100000"/>
              </a:lnSpc>
              <a:spcBef>
                <a:spcPts val="300"/>
              </a:spcBef>
            </a:pPr>
            <a:r>
              <a:rPr sz="1000" dirty="0">
                <a:latin typeface="TT Supermolot Bold"/>
                <a:cs typeface="TT Supermolot Bold"/>
              </a:rPr>
              <a:t>2.</a:t>
            </a:r>
            <a:r>
              <a:rPr sz="1000" spc="-160" dirty="0">
                <a:latin typeface="TT Supermolot Bold"/>
                <a:cs typeface="TT Supermolot Bold"/>
              </a:rPr>
              <a:t> </a:t>
            </a:r>
            <a:r>
              <a:rPr sz="1000" dirty="0">
                <a:latin typeface="TT Supermolot Bold"/>
                <a:cs typeface="TT Supermolot Bold"/>
              </a:rPr>
              <a:t>PROCES</a:t>
            </a:r>
            <a:r>
              <a:rPr sz="1000" spc="-30" dirty="0">
                <a:latin typeface="TT Supermolot Bold"/>
                <a:cs typeface="TT Supermolot Bold"/>
              </a:rPr>
              <a:t> </a:t>
            </a:r>
            <a:r>
              <a:rPr sz="1000" spc="-10" dirty="0">
                <a:latin typeface="TT Supermolot Bold"/>
                <a:cs typeface="TT Supermolot Bold"/>
              </a:rPr>
              <a:t>KOMPRESJI</a:t>
            </a:r>
            <a:endParaRPr sz="1000">
              <a:latin typeface="TT Supermolot Bold"/>
              <a:cs typeface="TT Supermolot Bold"/>
            </a:endParaRPr>
          </a:p>
          <a:p>
            <a:pPr marL="146050" marR="119380">
              <a:lnSpc>
                <a:spcPct val="125000"/>
              </a:lnSpc>
            </a:pPr>
            <a:r>
              <a:rPr sz="1000" dirty="0">
                <a:latin typeface="TT Supermolot Regular"/>
                <a:cs typeface="TT Supermolot Regular"/>
              </a:rPr>
              <a:t>H</a:t>
            </a:r>
            <a:r>
              <a:rPr sz="825" baseline="-35353" dirty="0">
                <a:latin typeface="TT Supermolot Regular"/>
                <a:cs typeface="TT Supermolot Regular"/>
              </a:rPr>
              <a:t>2</a:t>
            </a:r>
            <a:r>
              <a:rPr sz="825" spc="165" baseline="-35353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jest</a:t>
            </a:r>
            <a:r>
              <a:rPr sz="1000" spc="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sprężane </a:t>
            </a:r>
            <a:r>
              <a:rPr sz="1000" spc="-25" dirty="0">
                <a:latin typeface="TT Supermolot Regular"/>
                <a:cs typeface="TT Supermolot Regular"/>
              </a:rPr>
              <a:t>pod </a:t>
            </a:r>
            <a:r>
              <a:rPr sz="1000" dirty="0">
                <a:latin typeface="TT Supermolot Regular"/>
                <a:cs typeface="TT Supermolot Regular"/>
              </a:rPr>
              <a:t>ciśnieniem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350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spc="-25" dirty="0">
                <a:latin typeface="TT Supermolot Regular"/>
                <a:cs typeface="TT Supermolot Regular"/>
              </a:rPr>
              <a:t>lub</a:t>
            </a:r>
            <a:endParaRPr sz="1000">
              <a:latin typeface="TT Supermolot Regular"/>
              <a:cs typeface="TT Supermolot Regular"/>
            </a:endParaRPr>
          </a:p>
          <a:p>
            <a:pPr marL="146050">
              <a:lnSpc>
                <a:spcPct val="100000"/>
              </a:lnSpc>
              <a:spcBef>
                <a:spcPts val="300"/>
              </a:spcBef>
            </a:pPr>
            <a:r>
              <a:rPr sz="1000" dirty="0">
                <a:latin typeface="TT Supermolot Regular"/>
                <a:cs typeface="TT Supermolot Regular"/>
              </a:rPr>
              <a:t>700</a:t>
            </a:r>
            <a:r>
              <a:rPr sz="1000" spc="-20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barów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39305" y="5327655"/>
            <a:ext cx="1482725" cy="4064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000" dirty="0">
                <a:latin typeface="TT Supermolot Bold"/>
                <a:cs typeface="TT Supermolot Bold"/>
              </a:rPr>
              <a:t>3.</a:t>
            </a:r>
            <a:r>
              <a:rPr sz="1000" spc="-165" dirty="0">
                <a:latin typeface="TT Supermolot Bold"/>
                <a:cs typeface="TT Supermolot Bold"/>
              </a:rPr>
              <a:t> </a:t>
            </a:r>
            <a:r>
              <a:rPr sz="1000" spc="-10" dirty="0">
                <a:latin typeface="TT Supermolot Bold"/>
                <a:cs typeface="TT Supermolot Bold"/>
              </a:rPr>
              <a:t>BUFORY</a:t>
            </a:r>
            <a:endParaRPr sz="1000">
              <a:latin typeface="TT Supermolot Bold"/>
              <a:cs typeface="TT Supermolot Bold"/>
            </a:endParaRPr>
          </a:p>
          <a:p>
            <a:pPr marL="120650">
              <a:lnSpc>
                <a:spcPct val="100000"/>
              </a:lnSpc>
              <a:spcBef>
                <a:spcPts val="300"/>
              </a:spcBef>
            </a:pPr>
            <a:r>
              <a:rPr sz="1000" dirty="0">
                <a:latin typeface="TT Supermolot Regular"/>
                <a:cs typeface="TT Supermolot Regular"/>
              </a:rPr>
              <a:t>Przechowywanie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H</a:t>
            </a:r>
            <a:r>
              <a:rPr sz="1000" spc="305" dirty="0">
                <a:latin typeface="TT Supermolot Regular"/>
                <a:cs typeface="TT Supermolot Regular"/>
              </a:rPr>
              <a:t> </a:t>
            </a:r>
            <a:r>
              <a:rPr sz="1000" spc="-25" dirty="0">
                <a:latin typeface="TT Supermolot Regular"/>
                <a:cs typeface="TT Supermolot Regular"/>
              </a:rPr>
              <a:t>pod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113898" y="5651505"/>
            <a:ext cx="1332865" cy="10350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R="78105" algn="r">
              <a:lnSpc>
                <a:spcPct val="100000"/>
              </a:lnSpc>
              <a:spcBef>
                <a:spcPts val="130"/>
              </a:spcBef>
            </a:pPr>
            <a:r>
              <a:rPr sz="550" spc="-50" dirty="0">
                <a:latin typeface="TT Supermolot Regular"/>
                <a:cs typeface="TT Supermolot Regular"/>
              </a:rPr>
              <a:t>2</a:t>
            </a:r>
            <a:endParaRPr sz="550">
              <a:latin typeface="TT Supermolot Regular"/>
              <a:cs typeface="TT Supermolot Regular"/>
            </a:endParaRPr>
          </a:p>
          <a:p>
            <a:pPr marL="146050">
              <a:lnSpc>
                <a:spcPct val="100000"/>
              </a:lnSpc>
              <a:spcBef>
                <a:spcPts val="60"/>
              </a:spcBef>
            </a:pPr>
            <a:r>
              <a:rPr sz="1000" dirty="0">
                <a:latin typeface="TT Supermolot Regular"/>
                <a:cs typeface="TT Supermolot Regular"/>
              </a:rPr>
              <a:t>wysokim </a:t>
            </a:r>
            <a:r>
              <a:rPr sz="1000" spc="-10" dirty="0">
                <a:latin typeface="TT Supermolot Regular"/>
                <a:cs typeface="TT Supermolot Regular"/>
              </a:rPr>
              <a:t>ciśnieniem.</a:t>
            </a:r>
            <a:endParaRPr sz="1000">
              <a:latin typeface="TT Supermolot Regular"/>
              <a:cs typeface="TT Supermolot Regular"/>
            </a:endParaRPr>
          </a:p>
          <a:p>
            <a:pPr marL="38100">
              <a:lnSpc>
                <a:spcPct val="100000"/>
              </a:lnSpc>
              <a:spcBef>
                <a:spcPts val="300"/>
              </a:spcBef>
            </a:pPr>
            <a:r>
              <a:rPr sz="1000" dirty="0">
                <a:latin typeface="TT Supermolot Bold"/>
                <a:cs typeface="TT Supermolot Bold"/>
              </a:rPr>
              <a:t>4.WYMIENNIK</a:t>
            </a:r>
            <a:r>
              <a:rPr sz="1000" spc="-10" dirty="0">
                <a:latin typeface="TT Supermolot Bold"/>
                <a:cs typeface="TT Supermolot Bold"/>
              </a:rPr>
              <a:t> CIEPŁA</a:t>
            </a:r>
            <a:endParaRPr sz="1000">
              <a:latin typeface="TT Supermolot Bold"/>
              <a:cs typeface="TT Supermolot Bold"/>
            </a:endParaRPr>
          </a:p>
          <a:p>
            <a:pPr marL="146050" marR="43180" indent="-635">
              <a:lnSpc>
                <a:spcPct val="125000"/>
              </a:lnSpc>
            </a:pPr>
            <a:r>
              <a:rPr sz="1000" dirty="0">
                <a:latin typeface="TT Supermolot Regular"/>
                <a:cs typeface="TT Supermolot Regular"/>
              </a:rPr>
              <a:t>H</a:t>
            </a:r>
            <a:r>
              <a:rPr sz="825" baseline="-35353" dirty="0">
                <a:latin typeface="TT Supermolot Regular"/>
                <a:cs typeface="TT Supermolot Regular"/>
              </a:rPr>
              <a:t>2</a:t>
            </a:r>
            <a:r>
              <a:rPr sz="825" spc="165" baseline="-35353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jest</a:t>
            </a:r>
            <a:r>
              <a:rPr sz="1000" spc="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schładzany </a:t>
            </a:r>
            <a:r>
              <a:rPr sz="1000" dirty="0">
                <a:latin typeface="TT Supermolot Regular"/>
                <a:cs typeface="TT Supermolot Regular"/>
              </a:rPr>
              <a:t>do –40 stopni </a:t>
            </a:r>
            <a:r>
              <a:rPr sz="1000" spc="-10" dirty="0">
                <a:latin typeface="TT Supermolot Regular"/>
                <a:cs typeface="TT Supermolot Regular"/>
              </a:rPr>
              <a:t>przed dostawą.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837306" y="5365755"/>
            <a:ext cx="9861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TT Supermolot Bold"/>
                <a:cs typeface="TT Supermolot Bold"/>
              </a:rPr>
              <a:t>5.</a:t>
            </a:r>
            <a:r>
              <a:rPr sz="1000" spc="-180" dirty="0">
                <a:latin typeface="TT Supermolot Bold"/>
                <a:cs typeface="TT Supermolot Bold"/>
              </a:rPr>
              <a:t> </a:t>
            </a:r>
            <a:r>
              <a:rPr sz="1000" spc="-10" dirty="0">
                <a:latin typeface="TT Supermolot Bold"/>
                <a:cs typeface="TT Supermolot Bold"/>
              </a:rPr>
              <a:t>DYSTRYBUTOR</a:t>
            </a:r>
            <a:endParaRPr sz="1000">
              <a:latin typeface="TT Supermolot Bold"/>
              <a:cs typeface="TT Supermolot Bol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945256" y="5556255"/>
            <a:ext cx="10629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TT Supermolot Regular"/>
                <a:cs typeface="TT Supermolot Regular"/>
              </a:rPr>
              <a:t>H</a:t>
            </a:r>
            <a:r>
              <a:rPr sz="1000" spc="30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jest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przelewany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945265" y="5651505"/>
            <a:ext cx="1213485" cy="2730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00965">
              <a:lnSpc>
                <a:spcPct val="100000"/>
              </a:lnSpc>
              <a:spcBef>
                <a:spcPts val="130"/>
              </a:spcBef>
            </a:pPr>
            <a:r>
              <a:rPr sz="550" spc="-50" dirty="0">
                <a:latin typeface="TT Supermolot Regular"/>
                <a:cs typeface="TT Supermolot Regular"/>
              </a:rPr>
              <a:t>2</a:t>
            </a:r>
            <a:endParaRPr sz="550">
              <a:latin typeface="TT Supermolot Regular"/>
              <a:cs typeface="TT Supermolot Regular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000" dirty="0">
                <a:latin typeface="TT Supermolot Regular"/>
                <a:cs typeface="TT Supermolot Regular"/>
              </a:rPr>
              <a:t>do zbiornika </a:t>
            </a:r>
            <a:r>
              <a:rPr sz="1000" spc="-10" dirty="0">
                <a:latin typeface="TT Supermolot Regular"/>
                <a:cs typeface="TT Supermolot Regular"/>
              </a:rPr>
              <a:t>pojazdu.</a:t>
            </a:r>
            <a:endParaRPr sz="1000">
              <a:latin typeface="TT Supermolot Regular"/>
              <a:cs typeface="TT Supermolot Regular"/>
            </a:endParaRPr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27974" y="2800743"/>
            <a:ext cx="4505152" cy="2599270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5441299" y="7006514"/>
            <a:ext cx="4613275" cy="280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100"/>
              </a:lnSpc>
              <a:spcBef>
                <a:spcPts val="100"/>
              </a:spcBef>
            </a:pPr>
            <a:r>
              <a:rPr sz="700" i="1" dirty="0">
                <a:latin typeface="TT Supermolot Italic"/>
                <a:cs typeface="TT Supermolot Italic"/>
              </a:rPr>
              <a:t>Źródło:</a:t>
            </a:r>
            <a:r>
              <a:rPr sz="700" i="1" spc="25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Szkoła</a:t>
            </a:r>
            <a:r>
              <a:rPr sz="700" i="1" spc="30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Wodorowa,</a:t>
            </a:r>
            <a:r>
              <a:rPr sz="700" i="1" spc="30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Wydawca</a:t>
            </a:r>
            <a:r>
              <a:rPr sz="700" i="1" spc="30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Urząd</a:t>
            </a:r>
            <a:r>
              <a:rPr sz="700" i="1" spc="30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Marszałkowski</a:t>
            </a:r>
            <a:r>
              <a:rPr sz="700" i="1" spc="30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Województwa</a:t>
            </a:r>
            <a:r>
              <a:rPr sz="700" i="1" spc="30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Wielkopolskiego,</a:t>
            </a:r>
            <a:r>
              <a:rPr sz="700" i="1" spc="30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ISBN</a:t>
            </a:r>
            <a:r>
              <a:rPr sz="700" i="1" spc="30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978-83-60782-31-</a:t>
            </a:r>
            <a:r>
              <a:rPr sz="700" i="1" spc="-25" dirty="0">
                <a:latin typeface="TT Supermolot Italic"/>
                <a:cs typeface="TT Supermolot Italic"/>
              </a:rPr>
              <a:t>6,</a:t>
            </a:r>
            <a:r>
              <a:rPr sz="700" i="1" spc="500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https://mh.energy/szkola-wodorowa</a:t>
            </a:r>
            <a:endParaRPr sz="700">
              <a:latin typeface="TT Supermolot Italic"/>
              <a:cs typeface="TT Supermolot Ital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9998" y="7525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9998" y="5703180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7300" y="876305"/>
            <a:ext cx="4825365" cy="2381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T Supermolot Bold"/>
                <a:cs typeface="TT Supermolot Bold"/>
              </a:rPr>
              <a:t>ŹRÓDŁA </a:t>
            </a:r>
            <a:r>
              <a:rPr sz="1100" spc="-10" dirty="0">
                <a:latin typeface="TT Supermolot Bold"/>
                <a:cs typeface="TT Supermolot Bold"/>
              </a:rPr>
              <a:t>DANYCH</a:t>
            </a:r>
            <a:endParaRPr sz="1100">
              <a:latin typeface="TT Supermolot Bold"/>
              <a:cs typeface="TT Supermolot Bold"/>
            </a:endParaRPr>
          </a:p>
          <a:p>
            <a:pPr marL="120650" marR="160655" indent="-107950">
              <a:lnSpc>
                <a:spcPct val="125000"/>
              </a:lnSpc>
              <a:spcBef>
                <a:spcPts val="730"/>
              </a:spcBef>
              <a:buAutoNum type="arabicPeriod"/>
              <a:tabLst>
                <a:tab pos="120650" algn="l"/>
              </a:tabLst>
            </a:pPr>
            <a:r>
              <a:rPr sz="1000" spc="-25" dirty="0">
                <a:latin typeface="TT Supermolot Regular"/>
                <a:cs typeface="TT Supermolot Regular"/>
              </a:rPr>
              <a:t>Hydrogen</a:t>
            </a:r>
            <a:r>
              <a:rPr sz="1000" spc="-2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-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key</a:t>
            </a:r>
            <a:r>
              <a:rPr sz="1000" spc="-20" dirty="0">
                <a:latin typeface="TT Supermolot Regular"/>
                <a:cs typeface="TT Supermolot Regular"/>
              </a:rPr>
              <a:t> </a:t>
            </a:r>
            <a:r>
              <a:rPr sz="1000" spc="-25" dirty="0">
                <a:latin typeface="TT Supermolot Regular"/>
                <a:cs typeface="TT Supermolot Regular"/>
              </a:rPr>
              <a:t>energy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spc="-20" dirty="0">
                <a:latin typeface="TT Supermolot Regular"/>
                <a:cs typeface="TT Supermolot Regular"/>
              </a:rPr>
              <a:t>carrier </a:t>
            </a:r>
            <a:r>
              <a:rPr sz="1000" dirty="0">
                <a:latin typeface="TT Supermolot Regular"/>
                <a:cs typeface="TT Supermolot Regular"/>
              </a:rPr>
              <a:t>to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spc="-20" dirty="0">
                <a:latin typeface="TT Supermolot Regular"/>
                <a:cs typeface="TT Supermolot Regular"/>
              </a:rPr>
              <a:t>reach </a:t>
            </a:r>
            <a:r>
              <a:rPr sz="1000" spc="-25" dirty="0">
                <a:latin typeface="TT Supermolot Regular"/>
                <a:cs typeface="TT Supermolot Regular"/>
              </a:rPr>
              <a:t>decarbonization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goals, </a:t>
            </a:r>
            <a:r>
              <a:rPr sz="1000" spc="-25" dirty="0">
                <a:latin typeface="TT Supermolot Regular"/>
                <a:cs typeface="TT Supermolot Regular"/>
                <a:hlinkClick r:id="rId2"/>
              </a:rPr>
              <a:t>https://www.endress.com/en/industry-</a:t>
            </a:r>
            <a:r>
              <a:rPr sz="1000" spc="-30" dirty="0">
                <a:latin typeface="TT Supermolot Regular"/>
                <a:cs typeface="TT Supermolot Regular"/>
                <a:hlinkClick r:id="rId2"/>
              </a:rPr>
              <a:t>expertise/oil-</a:t>
            </a:r>
            <a:r>
              <a:rPr sz="1000" spc="-25" dirty="0">
                <a:latin typeface="TT Supermolot Regular"/>
                <a:cs typeface="TT Supermolot Regular"/>
                <a:hlinkClick r:id="rId2"/>
              </a:rPr>
              <a:t>gas-</a:t>
            </a:r>
            <a:r>
              <a:rPr sz="1000" spc="-35" dirty="0">
                <a:latin typeface="TT Supermolot Regular"/>
                <a:cs typeface="TT Supermolot Regular"/>
                <a:hlinkClick r:id="rId2"/>
              </a:rPr>
              <a:t>marine/hydrogen-</a:t>
            </a:r>
            <a:r>
              <a:rPr sz="1000" spc="-10" dirty="0">
                <a:latin typeface="TT Supermolot Regular"/>
                <a:cs typeface="TT Supermolot Regular"/>
                <a:hlinkClick r:id="rId2"/>
              </a:rPr>
              <a:t>ready.</a:t>
            </a:r>
            <a:endParaRPr sz="1000">
              <a:latin typeface="TT Supermolot Regular"/>
              <a:cs typeface="TT Supermolot Regular"/>
            </a:endParaRPr>
          </a:p>
          <a:p>
            <a:pPr marL="120650" marR="2095500" indent="-108585">
              <a:lnSpc>
                <a:spcPct val="125000"/>
              </a:lnSpc>
              <a:buAutoNum type="arabicPeriod"/>
              <a:tabLst>
                <a:tab pos="120650" algn="l"/>
              </a:tabLst>
            </a:pPr>
            <a:r>
              <a:rPr sz="1000" spc="-10" dirty="0">
                <a:latin typeface="TT Supermolot Regular"/>
                <a:cs typeface="TT Supermolot Regular"/>
              </a:rPr>
              <a:t>How</a:t>
            </a:r>
            <a:r>
              <a:rPr sz="1000" spc="-3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and</a:t>
            </a:r>
            <a:r>
              <a:rPr sz="1000" spc="-30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HRS</a:t>
            </a:r>
            <a:r>
              <a:rPr sz="1000" spc="-30" dirty="0">
                <a:latin typeface="TT Supermolot Regular"/>
                <a:cs typeface="TT Supermolot Regular"/>
              </a:rPr>
              <a:t> </a:t>
            </a:r>
            <a:r>
              <a:rPr sz="1000" spc="-20" dirty="0">
                <a:latin typeface="TT Supermolot Regular"/>
                <a:cs typeface="TT Supermolot Regular"/>
              </a:rPr>
              <a:t>works,</a:t>
            </a:r>
            <a:r>
              <a:rPr sz="1000" spc="-30" dirty="0">
                <a:latin typeface="TT Supermolot Regular"/>
                <a:cs typeface="TT Supermolot Regular"/>
              </a:rPr>
              <a:t> </a:t>
            </a:r>
            <a:r>
              <a:rPr sz="1000" spc="-25" dirty="0">
                <a:latin typeface="TT Supermolot Regular"/>
                <a:cs typeface="TT Supermolot Regular"/>
              </a:rPr>
              <a:t>Hydrogen</a:t>
            </a:r>
            <a:r>
              <a:rPr sz="1000" spc="-30" dirty="0">
                <a:latin typeface="TT Supermolot Regular"/>
                <a:cs typeface="TT Supermolot Regular"/>
              </a:rPr>
              <a:t> </a:t>
            </a:r>
            <a:r>
              <a:rPr sz="1000" spc="-20" dirty="0">
                <a:latin typeface="TT Supermolot Regular"/>
                <a:cs typeface="TT Supermolot Regular"/>
              </a:rPr>
              <a:t>Mobility</a:t>
            </a:r>
            <a:r>
              <a:rPr sz="1000" spc="-30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Europe, </a:t>
            </a:r>
            <a:r>
              <a:rPr sz="1000" spc="-35" dirty="0">
                <a:latin typeface="TT Supermolot Regular"/>
                <a:cs typeface="TT Supermolot Regular"/>
              </a:rPr>
              <a:t>https://h2me.eu/about/how-an-</a:t>
            </a:r>
            <a:r>
              <a:rPr sz="1000" spc="-30" dirty="0">
                <a:latin typeface="TT Supermolot Regular"/>
                <a:cs typeface="TT Supermolot Regular"/>
              </a:rPr>
              <a:t>hrs-</a:t>
            </a:r>
            <a:r>
              <a:rPr sz="1000" spc="-10" dirty="0">
                <a:latin typeface="TT Supermolot Regular"/>
                <a:cs typeface="TT Supermolot Regular"/>
              </a:rPr>
              <a:t>works</a:t>
            </a:r>
            <a:endParaRPr sz="1000">
              <a:latin typeface="TT Supermolot Regular"/>
              <a:cs typeface="TT Supermolot Regular"/>
            </a:endParaRPr>
          </a:p>
          <a:p>
            <a:pPr marL="120650" marR="183515" indent="-107950">
              <a:lnSpc>
                <a:spcPct val="125000"/>
              </a:lnSpc>
              <a:buAutoNum type="arabicPeriod"/>
              <a:tabLst>
                <a:tab pos="120650" algn="l"/>
              </a:tabLst>
            </a:pPr>
            <a:r>
              <a:rPr sz="1000" spc="-20" dirty="0">
                <a:latin typeface="TT Supermolot Regular"/>
                <a:cs typeface="TT Supermolot Regular"/>
              </a:rPr>
              <a:t>„Szkoła</a:t>
            </a:r>
            <a:r>
              <a:rPr sz="1000" dirty="0">
                <a:latin typeface="TT Supermolot Regular"/>
                <a:cs typeface="TT Supermolot Regular"/>
              </a:rPr>
              <a:t> </a:t>
            </a:r>
            <a:r>
              <a:rPr sz="1000" spc="-25" dirty="0">
                <a:latin typeface="TT Supermolot Regular"/>
                <a:cs typeface="TT Supermolot Regular"/>
              </a:rPr>
              <a:t>wodorowa”.</a:t>
            </a:r>
            <a:r>
              <a:rPr sz="1000" spc="15" dirty="0">
                <a:latin typeface="TT Supermolot Regular"/>
                <a:cs typeface="TT Supermolot Regular"/>
              </a:rPr>
              <a:t> </a:t>
            </a:r>
            <a:r>
              <a:rPr sz="1000" spc="-20" dirty="0">
                <a:latin typeface="TT Supermolot Regular"/>
                <a:cs typeface="TT Supermolot Regular"/>
              </a:rPr>
              <a:t>Wydawca</a:t>
            </a:r>
            <a:r>
              <a:rPr sz="1000" spc="15" dirty="0">
                <a:latin typeface="TT Supermolot Regular"/>
                <a:cs typeface="TT Supermolot Regular"/>
              </a:rPr>
              <a:t> </a:t>
            </a:r>
            <a:r>
              <a:rPr sz="1000" spc="-20" dirty="0">
                <a:latin typeface="TT Supermolot Regular"/>
                <a:cs typeface="TT Supermolot Regular"/>
              </a:rPr>
              <a:t>Urząd</a:t>
            </a:r>
            <a:r>
              <a:rPr sz="1000" spc="10" dirty="0">
                <a:latin typeface="TT Supermolot Regular"/>
                <a:cs typeface="TT Supermolot Regular"/>
              </a:rPr>
              <a:t> </a:t>
            </a:r>
            <a:r>
              <a:rPr sz="1000" spc="-25" dirty="0">
                <a:latin typeface="TT Supermolot Regular"/>
                <a:cs typeface="TT Supermolot Regular"/>
              </a:rPr>
              <a:t>Marszałkowski</a:t>
            </a:r>
            <a:r>
              <a:rPr sz="1000" spc="15" dirty="0">
                <a:latin typeface="TT Supermolot Regular"/>
                <a:cs typeface="TT Supermolot Regular"/>
              </a:rPr>
              <a:t> </a:t>
            </a:r>
            <a:r>
              <a:rPr sz="1000" spc="-25" dirty="0">
                <a:latin typeface="TT Supermolot Regular"/>
                <a:cs typeface="TT Supermolot Regular"/>
              </a:rPr>
              <a:t>Województwa</a:t>
            </a:r>
            <a:r>
              <a:rPr sz="1000" spc="1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Wielkopolskiego, </a:t>
            </a:r>
            <a:r>
              <a:rPr sz="1000" spc="-20" dirty="0">
                <a:latin typeface="TT Supermolot Regular"/>
                <a:cs typeface="TT Supermolot Regular"/>
              </a:rPr>
              <a:t>ISBN</a:t>
            </a:r>
            <a:r>
              <a:rPr sz="1000" spc="125" dirty="0">
                <a:latin typeface="TT Supermolot Regular"/>
                <a:cs typeface="TT Supermolot Regular"/>
              </a:rPr>
              <a:t> </a:t>
            </a:r>
            <a:r>
              <a:rPr sz="1000" spc="-35" dirty="0">
                <a:latin typeface="TT Supermolot Regular"/>
                <a:cs typeface="TT Supermolot Regular"/>
              </a:rPr>
              <a:t>978-83-60782-</a:t>
            </a:r>
            <a:r>
              <a:rPr sz="1000" spc="-30" dirty="0">
                <a:latin typeface="TT Supermolot Regular"/>
                <a:cs typeface="TT Supermolot Regular"/>
              </a:rPr>
              <a:t>31-</a:t>
            </a:r>
            <a:r>
              <a:rPr sz="1000" spc="-25" dirty="0">
                <a:latin typeface="TT Supermolot Regular"/>
                <a:cs typeface="TT Supermolot Regular"/>
              </a:rPr>
              <a:t>6.</a:t>
            </a:r>
            <a:endParaRPr sz="1000">
              <a:latin typeface="TT Supermolot Regular"/>
              <a:cs typeface="TT Supermolot Regular"/>
            </a:endParaRPr>
          </a:p>
          <a:p>
            <a:pPr marL="120650" marR="5080" indent="-111125">
              <a:lnSpc>
                <a:spcPct val="125000"/>
              </a:lnSpc>
              <a:buAutoNum type="arabicPeriod"/>
              <a:tabLst>
                <a:tab pos="120650" algn="l"/>
              </a:tabLst>
            </a:pPr>
            <a:r>
              <a:rPr sz="1000" spc="-30" dirty="0">
                <a:latin typeface="TT Supermolot Regular"/>
                <a:cs typeface="TT Supermolot Regular"/>
              </a:rPr>
              <a:t>Technology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spc="-20" dirty="0">
                <a:latin typeface="TT Supermolot Regular"/>
                <a:cs typeface="TT Supermolot Regular"/>
              </a:rPr>
              <a:t>Roadmap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-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spc="-25" dirty="0">
                <a:latin typeface="TT Supermolot Regular"/>
                <a:cs typeface="TT Supermolot Regular"/>
              </a:rPr>
              <a:t>Hydrogen</a:t>
            </a:r>
            <a:r>
              <a:rPr sz="1000" spc="-10" dirty="0">
                <a:latin typeface="TT Supermolot Regular"/>
                <a:cs typeface="TT Supermolot Regular"/>
              </a:rPr>
              <a:t> and </a:t>
            </a:r>
            <a:r>
              <a:rPr sz="1000" spc="-20" dirty="0">
                <a:latin typeface="TT Supermolot Regular"/>
                <a:cs typeface="TT Supermolot Regular"/>
              </a:rPr>
              <a:t>Fuel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spc="-20" dirty="0">
                <a:latin typeface="TT Supermolot Regular"/>
                <a:cs typeface="TT Supermolot Regular"/>
              </a:rPr>
              <a:t>Cells,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spc="-25" dirty="0">
                <a:latin typeface="TT Supermolot Regular"/>
                <a:cs typeface="TT Supermolot Regular"/>
              </a:rPr>
              <a:t>International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spc="-25" dirty="0">
                <a:latin typeface="TT Supermolot Regular"/>
                <a:cs typeface="TT Supermolot Regular"/>
              </a:rPr>
              <a:t>Energy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spc="-20" dirty="0">
                <a:latin typeface="TT Supermolot Regular"/>
                <a:cs typeface="TT Supermolot Regular"/>
              </a:rPr>
              <a:t>Agency</a:t>
            </a:r>
            <a:r>
              <a:rPr sz="1000" spc="-10" dirty="0">
                <a:latin typeface="TT Supermolot Regular"/>
                <a:cs typeface="TT Supermolot Regular"/>
              </a:rPr>
              <a:t> 2015, </a:t>
            </a:r>
            <a:r>
              <a:rPr sz="1000" spc="-20" dirty="0">
                <a:latin typeface="TT Supermolot Regular"/>
                <a:cs typeface="TT Supermolot Regular"/>
              </a:rPr>
              <a:t>https://iea.blob.core.windows.net/assets/e669e0b6-148c-4d5c-816b-</a:t>
            </a:r>
            <a:r>
              <a:rPr sz="1000" spc="-10" dirty="0">
                <a:latin typeface="TT Supermolot Regular"/>
                <a:cs typeface="TT Supermolot Regular"/>
              </a:rPr>
              <a:t>a7661301fa96/ TechnologyRoadmapHydrogenandFuelCells.pdf.</a:t>
            </a:r>
            <a:endParaRPr sz="1000">
              <a:latin typeface="TT Supermolot Regular"/>
              <a:cs typeface="TT Supermolot Regular"/>
            </a:endParaRPr>
          </a:p>
          <a:p>
            <a:pPr marL="120650" marR="1104900" indent="-111125">
              <a:lnSpc>
                <a:spcPct val="125000"/>
              </a:lnSpc>
              <a:buAutoNum type="arabicPeriod"/>
              <a:tabLst>
                <a:tab pos="120650" algn="l"/>
              </a:tabLst>
            </a:pPr>
            <a:r>
              <a:rPr sz="1000" spc="-20" dirty="0">
                <a:latin typeface="TT Supermolot Regular"/>
                <a:cs typeface="TT Supermolot Regular"/>
              </a:rPr>
              <a:t>Filling </a:t>
            </a:r>
            <a:r>
              <a:rPr sz="1000" spc="-10" dirty="0">
                <a:latin typeface="TT Supermolot Regular"/>
                <a:cs typeface="TT Supermolot Regular"/>
              </a:rPr>
              <a:t>up</a:t>
            </a:r>
            <a:r>
              <a:rPr sz="1000" spc="-20" dirty="0">
                <a:latin typeface="TT Supermolot Regular"/>
                <a:cs typeface="TT Supermolot Regular"/>
              </a:rPr>
              <a:t> with </a:t>
            </a:r>
            <a:r>
              <a:rPr sz="1000" spc="-30" dirty="0">
                <a:latin typeface="TT Supermolot Regular"/>
                <a:cs typeface="TT Supermolot Regular"/>
              </a:rPr>
              <a:t>H2,</a:t>
            </a:r>
            <a:r>
              <a:rPr sz="1000" spc="-20" dirty="0">
                <a:latin typeface="TT Supermolot Regular"/>
                <a:cs typeface="TT Supermolot Regular"/>
              </a:rPr>
              <a:t> </a:t>
            </a:r>
            <a:r>
              <a:rPr sz="1000" spc="-25" dirty="0">
                <a:latin typeface="TT Supermolot Regular"/>
                <a:cs typeface="TT Supermolot Regular"/>
              </a:rPr>
              <a:t>Hydrogen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spc="-20" dirty="0">
                <a:latin typeface="TT Supermolot Regular"/>
                <a:cs typeface="TT Supermolot Regular"/>
              </a:rPr>
              <a:t>mobility starts now, </a:t>
            </a:r>
            <a:r>
              <a:rPr sz="1000" spc="-25" dirty="0">
                <a:latin typeface="TT Supermolot Regular"/>
                <a:cs typeface="TT Supermolot Regular"/>
              </a:rPr>
              <a:t>H2.LIVE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platform, https://h2.live/en/.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13266" y="876305"/>
            <a:ext cx="4774565" cy="2571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T Supermolot Bold"/>
                <a:cs typeface="TT Supermolot Bold"/>
              </a:rPr>
              <a:t>MATERIAŁY </a:t>
            </a:r>
            <a:r>
              <a:rPr sz="1100" spc="-10" dirty="0">
                <a:latin typeface="TT Supermolot Bold"/>
                <a:cs typeface="TT Supermolot Bold"/>
              </a:rPr>
              <a:t>UZUPEŁNIAJĄCE</a:t>
            </a:r>
            <a:endParaRPr sz="1100">
              <a:latin typeface="TT Supermolot Bold"/>
              <a:cs typeface="TT Supermolot Bold"/>
            </a:endParaRPr>
          </a:p>
          <a:p>
            <a:pPr marL="120650" marR="131445" indent="-107950">
              <a:lnSpc>
                <a:spcPct val="125000"/>
              </a:lnSpc>
              <a:spcBef>
                <a:spcPts val="730"/>
              </a:spcBef>
              <a:buAutoNum type="arabicPeriod"/>
              <a:tabLst>
                <a:tab pos="120650" algn="l"/>
              </a:tabLst>
            </a:pPr>
            <a:r>
              <a:rPr sz="1000" spc="-25" dirty="0">
                <a:latin typeface="TT Supermolot Regular"/>
                <a:cs typeface="TT Supermolot Regular"/>
              </a:rPr>
              <a:t>Zespół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spc="-25" dirty="0">
                <a:latin typeface="TT Supermolot Regular"/>
                <a:cs typeface="TT Supermolot Regular"/>
              </a:rPr>
              <a:t>ds.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Rozwoju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spc="-35" dirty="0">
                <a:latin typeface="TT Supermolot Regular"/>
                <a:cs typeface="TT Supermolot Regular"/>
              </a:rPr>
              <a:t>Przemysłu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spc="-25" dirty="0">
                <a:latin typeface="TT Supermolot Regular"/>
                <a:cs typeface="TT Supermolot Regular"/>
              </a:rPr>
              <a:t>OZE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i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Korzyści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spc="-20" dirty="0">
                <a:latin typeface="TT Supermolot Regular"/>
                <a:cs typeface="TT Supermolot Regular"/>
              </a:rPr>
              <a:t>dla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Polskiej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Gospodarki,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spc="-25" dirty="0">
                <a:latin typeface="TT Supermolot Regular"/>
                <a:cs typeface="TT Supermolot Regular"/>
              </a:rPr>
              <a:t>Raport</a:t>
            </a:r>
            <a:r>
              <a:rPr sz="1000" spc="-10" dirty="0">
                <a:latin typeface="TT Supermolot Regular"/>
                <a:cs typeface="TT Supermolot Regular"/>
              </a:rPr>
              <a:t> zespołu </a:t>
            </a:r>
            <a:r>
              <a:rPr sz="1000" spc="-20" dirty="0">
                <a:latin typeface="TT Supermolot Regular"/>
                <a:cs typeface="TT Supermolot Regular"/>
              </a:rPr>
              <a:t>nr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spc="-20" dirty="0">
                <a:latin typeface="TT Supermolot Regular"/>
                <a:cs typeface="TT Supermolot Regular"/>
              </a:rPr>
              <a:t>4,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Gospodarka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Wodorowa,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Warszawa,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spc="-20" dirty="0">
                <a:latin typeface="TT Supermolot Regular"/>
                <a:cs typeface="TT Supermolot Regular"/>
              </a:rPr>
              <a:t>maj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spc="-20" dirty="0">
                <a:latin typeface="TT Supermolot Regular"/>
                <a:cs typeface="TT Supermolot Regular"/>
              </a:rPr>
              <a:t>2020 </a:t>
            </a:r>
            <a:r>
              <a:rPr sz="1000" spc="-25" dirty="0">
                <a:latin typeface="TT Supermolot Regular"/>
                <a:cs typeface="TT Supermolot Regular"/>
              </a:rPr>
              <a:t>https://klasterwodorowy.pl/images/zdjecia/Gospodarka%20Wodorowa.%20Reko- </a:t>
            </a:r>
            <a:r>
              <a:rPr sz="1000" spc="-10" dirty="0">
                <a:latin typeface="TT Supermolot Regular"/>
                <a:cs typeface="TT Supermolot Regular"/>
              </a:rPr>
              <a:t>mendacje%20grupy%204.pdf</a:t>
            </a:r>
            <a:endParaRPr sz="1000">
              <a:latin typeface="TT Supermolot Regular"/>
              <a:cs typeface="TT Supermolot Regular"/>
            </a:endParaRPr>
          </a:p>
          <a:p>
            <a:pPr marL="120650" marR="43180" indent="-107950">
              <a:lnSpc>
                <a:spcPct val="125000"/>
              </a:lnSpc>
              <a:buAutoNum type="arabicPeriod"/>
              <a:tabLst>
                <a:tab pos="120650" algn="l"/>
                <a:tab pos="127000" algn="l"/>
              </a:tabLst>
            </a:pPr>
            <a:r>
              <a:rPr sz="1000" dirty="0">
                <a:latin typeface="TT Supermolot Regular"/>
                <a:cs typeface="TT Supermolot Regular"/>
              </a:rPr>
              <a:t>	</a:t>
            </a:r>
            <a:r>
              <a:rPr sz="1000" spc="-20" dirty="0">
                <a:latin typeface="TT Supermolot Regular"/>
                <a:cs typeface="TT Supermolot Regular"/>
              </a:rPr>
              <a:t>J.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Jaworski,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spc="-20" dirty="0">
                <a:latin typeface="TT Supermolot Regular"/>
                <a:cs typeface="TT Supermolot Regular"/>
              </a:rPr>
              <a:t>E.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spc="-25" dirty="0">
                <a:latin typeface="TT Supermolot Regular"/>
                <a:cs typeface="TT Supermolot Regular"/>
              </a:rPr>
              <a:t>Kukulska-Zając,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spc="-20" dirty="0">
                <a:latin typeface="TT Supermolot Regular"/>
                <a:cs typeface="TT Supermolot Regular"/>
              </a:rPr>
              <a:t>P.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Kułaga,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Wybrane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zagadnienia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dotyczące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spc="-25" dirty="0">
                <a:latin typeface="TT Supermolot Regular"/>
                <a:cs typeface="TT Supermolot Regular"/>
              </a:rPr>
              <a:t>wpływu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spc="-25" dirty="0">
                <a:latin typeface="TT Supermolot Regular"/>
                <a:cs typeface="TT Supermolot Regular"/>
              </a:rPr>
              <a:t>do- datku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spc="-25" dirty="0">
                <a:latin typeface="TT Supermolot Regular"/>
                <a:cs typeface="TT Supermolot Regular"/>
              </a:rPr>
              <a:t>wodoru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spc="-20" dirty="0">
                <a:latin typeface="TT Supermolot Regular"/>
                <a:cs typeface="TT Supermolot Regular"/>
              </a:rPr>
              <a:t>do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spc="-25" dirty="0">
                <a:latin typeface="TT Supermolot Regular"/>
                <a:cs typeface="TT Supermolot Regular"/>
              </a:rPr>
              <a:t>gazu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spc="-35" dirty="0">
                <a:latin typeface="TT Supermolot Regular"/>
                <a:cs typeface="TT Supermolot Regular"/>
              </a:rPr>
              <a:t>ziemnego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spc="-20" dirty="0">
                <a:latin typeface="TT Supermolot Regular"/>
                <a:cs typeface="TT Supermolot Regular"/>
              </a:rPr>
              <a:t>na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spc="-35" dirty="0">
                <a:latin typeface="TT Supermolot Regular"/>
                <a:cs typeface="TT Supermolot Regular"/>
              </a:rPr>
              <a:t>elementy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spc="-35" dirty="0">
                <a:latin typeface="TT Supermolot Regular"/>
                <a:cs typeface="TT Supermolot Regular"/>
              </a:rPr>
              <a:t>systemu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gazowniczego,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spc="-25" dirty="0">
                <a:latin typeface="TT Supermolot Regular"/>
                <a:cs typeface="TT Supermolot Regular"/>
              </a:rPr>
              <a:t>Nafta-</a:t>
            </a:r>
            <a:r>
              <a:rPr sz="1000" spc="-20" dirty="0">
                <a:latin typeface="TT Supermolot Regular"/>
                <a:cs typeface="TT Supermolot Regular"/>
              </a:rPr>
              <a:t>Gaz</a:t>
            </a:r>
            <a:r>
              <a:rPr sz="1000" spc="-10" dirty="0">
                <a:latin typeface="TT Supermolot Regular"/>
                <a:cs typeface="TT Supermolot Regular"/>
              </a:rPr>
              <a:t> 2019, </a:t>
            </a:r>
            <a:r>
              <a:rPr sz="1000" spc="-20" dirty="0">
                <a:latin typeface="TT Supermolot Regular"/>
                <a:cs typeface="TT Supermolot Regular"/>
              </a:rPr>
              <a:t>nr</a:t>
            </a:r>
            <a:r>
              <a:rPr sz="1000" spc="-40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10,</a:t>
            </a:r>
            <a:r>
              <a:rPr sz="1000" spc="-40" dirty="0">
                <a:latin typeface="TT Supermolot Regular"/>
                <a:cs typeface="TT Supermolot Regular"/>
              </a:rPr>
              <a:t> </a:t>
            </a:r>
            <a:r>
              <a:rPr sz="1000" spc="-20" dirty="0">
                <a:latin typeface="TT Supermolot Regular"/>
                <a:cs typeface="TT Supermolot Regular"/>
              </a:rPr>
              <a:t>s.</a:t>
            </a:r>
            <a:r>
              <a:rPr sz="1000" spc="-40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625–632.</a:t>
            </a:r>
            <a:endParaRPr sz="1000">
              <a:latin typeface="TT Supermolot Regular"/>
              <a:cs typeface="TT Supermolot Regular"/>
            </a:endParaRPr>
          </a:p>
          <a:p>
            <a:pPr marL="120650" marR="5080" indent="-107950">
              <a:lnSpc>
                <a:spcPct val="125000"/>
              </a:lnSpc>
              <a:buAutoNum type="arabicPeriod"/>
              <a:tabLst>
                <a:tab pos="120650" algn="l"/>
                <a:tab pos="125730" algn="l"/>
              </a:tabLst>
            </a:pPr>
            <a:r>
              <a:rPr sz="1000" dirty="0">
                <a:latin typeface="TT Supermolot Regular"/>
                <a:cs typeface="TT Supermolot Regular"/>
              </a:rPr>
              <a:t>	</a:t>
            </a:r>
            <a:r>
              <a:rPr sz="1000" spc="-25" dirty="0">
                <a:latin typeface="TT Supermolot Regular"/>
                <a:cs typeface="TT Supermolot Regular"/>
              </a:rPr>
              <a:t>The</a:t>
            </a:r>
            <a:r>
              <a:rPr sz="1000" spc="-20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Economic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Impacts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spc="-20" dirty="0">
                <a:latin typeface="TT Supermolot Regular"/>
                <a:cs typeface="TT Supermolot Regular"/>
              </a:rPr>
              <a:t>of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Desert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Power,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spc="-25" dirty="0">
                <a:latin typeface="TT Supermolot Regular"/>
                <a:cs typeface="TT Supermolot Regular"/>
              </a:rPr>
              <a:t>Socio-</a:t>
            </a:r>
            <a:r>
              <a:rPr sz="1000" spc="-30" dirty="0">
                <a:latin typeface="TT Supermolot Regular"/>
                <a:cs typeface="TT Supermolot Regular"/>
              </a:rPr>
              <a:t>economic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aspects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spc="-20" dirty="0">
                <a:latin typeface="TT Supermolot Regular"/>
                <a:cs typeface="TT Supermolot Regular"/>
              </a:rPr>
              <a:t>of an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spc="-25" dirty="0">
                <a:latin typeface="TT Supermolot Regular"/>
                <a:cs typeface="TT Supermolot Regular"/>
              </a:rPr>
              <a:t>EUMENA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rene- </a:t>
            </a:r>
            <a:r>
              <a:rPr sz="1000" spc="-25" dirty="0">
                <a:latin typeface="TT Supermolot Regular"/>
                <a:cs typeface="TT Supermolot Regular"/>
              </a:rPr>
              <a:t>wable</a:t>
            </a:r>
            <a:r>
              <a:rPr sz="1000" spc="-20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energy</a:t>
            </a:r>
            <a:r>
              <a:rPr sz="1000" spc="-20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transition,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spc="-20" dirty="0">
                <a:latin typeface="TT Supermolot Regular"/>
                <a:cs typeface="TT Supermolot Regular"/>
              </a:rPr>
              <a:t>Dii </a:t>
            </a:r>
            <a:r>
              <a:rPr sz="1000" spc="-30" dirty="0">
                <a:latin typeface="TT Supermolot Regular"/>
                <a:cs typeface="TT Supermolot Regular"/>
              </a:rPr>
              <a:t>GmBH,</a:t>
            </a:r>
            <a:r>
              <a:rPr sz="1000" spc="-20" dirty="0">
                <a:latin typeface="TT Supermolot Regular"/>
                <a:cs typeface="TT Supermolot Regular"/>
              </a:rPr>
              <a:t> 2013</a:t>
            </a:r>
            <a:endParaRPr sz="1000">
              <a:latin typeface="TT Supermolot Regular"/>
              <a:cs typeface="TT Supermolot Regular"/>
            </a:endParaRPr>
          </a:p>
          <a:p>
            <a:pPr marL="120650" marR="151130">
              <a:lnSpc>
                <a:spcPct val="125000"/>
              </a:lnSpc>
            </a:pPr>
            <a:r>
              <a:rPr sz="1000" spc="-35" dirty="0">
                <a:latin typeface="TT Supermolot Regular"/>
                <a:cs typeface="TT Supermolot Regular"/>
              </a:rPr>
              <a:t>https://dii-desertenergy.org/wp-</a:t>
            </a:r>
            <a:r>
              <a:rPr sz="1000" spc="-40" dirty="0">
                <a:latin typeface="TT Supermolot Regular"/>
                <a:cs typeface="TT Supermolot Regular"/>
              </a:rPr>
              <a:t>content/uploads/2023/09/2013-07-</a:t>
            </a:r>
            <a:r>
              <a:rPr sz="1000" spc="-10" dirty="0">
                <a:latin typeface="TT Supermolot Regular"/>
                <a:cs typeface="TT Supermolot Regular"/>
              </a:rPr>
              <a:t>30_Dii_EIDP_ EN_Digital.pdf</a:t>
            </a:r>
            <a:endParaRPr sz="1000">
              <a:latin typeface="TT Supermolot Regular"/>
              <a:cs typeface="TT Supermolot Regular"/>
            </a:endParaRPr>
          </a:p>
          <a:p>
            <a:pPr marL="130810" indent="-118110">
              <a:lnSpc>
                <a:spcPct val="100000"/>
              </a:lnSpc>
              <a:spcBef>
                <a:spcPts val="300"/>
              </a:spcBef>
              <a:buAutoNum type="arabicPeriod" startAt="4"/>
              <a:tabLst>
                <a:tab pos="130810" algn="l"/>
              </a:tabLst>
            </a:pPr>
            <a:r>
              <a:rPr sz="1000" spc="-35" dirty="0">
                <a:latin typeface="TT Supermolot Regular"/>
                <a:cs typeface="TT Supermolot Regular"/>
              </a:rPr>
              <a:t>Hydrogen,</a:t>
            </a:r>
            <a:r>
              <a:rPr sz="1000" spc="70" dirty="0">
                <a:latin typeface="TT Supermolot Regular"/>
                <a:cs typeface="TT Supermolot Regular"/>
              </a:rPr>
              <a:t> </a:t>
            </a:r>
            <a:r>
              <a:rPr sz="1000" spc="-25" dirty="0">
                <a:latin typeface="TT Supermolot Regular"/>
                <a:cs typeface="TT Supermolot Regular"/>
              </a:rPr>
              <a:t>IRENA,</a:t>
            </a:r>
            <a:r>
              <a:rPr sz="1000" spc="75" dirty="0">
                <a:latin typeface="TT Supermolot Regular"/>
                <a:cs typeface="TT Supermolot Regular"/>
              </a:rPr>
              <a:t> </a:t>
            </a:r>
            <a:r>
              <a:rPr sz="1000" spc="-35" dirty="0">
                <a:latin typeface="TT Supermolot Regular"/>
                <a:cs typeface="TT Supermolot Regular"/>
                <a:hlinkClick r:id="rId3"/>
              </a:rPr>
              <a:t>https://www.irena.org/Energy-</a:t>
            </a:r>
            <a:r>
              <a:rPr sz="1000" spc="-10" dirty="0">
                <a:latin typeface="TT Supermolot Regular"/>
                <a:cs typeface="TT Supermolot Regular"/>
                <a:hlinkClick r:id="rId3"/>
              </a:rPr>
              <a:t>Transition/Technology/Hydrogen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37604" y="400067"/>
            <a:ext cx="8070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T Supermolot Bold"/>
                <a:cs typeface="TT Supermolot Bold"/>
              </a:rPr>
              <a:t>NAUCZYCIEL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7300" y="387355"/>
            <a:ext cx="46799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T Supermolot Regular"/>
                <a:cs typeface="TT Supermolot Regular"/>
              </a:rPr>
              <a:t>Scenariusz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nr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7 //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100" dirty="0">
                <a:latin typeface="TT Supermolot Bold"/>
                <a:cs typeface="TT Supermolot Bold"/>
              </a:rPr>
              <a:t>POZIOM PODSTAWOWY</a:t>
            </a:r>
            <a:r>
              <a:rPr sz="1100" spc="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// </a:t>
            </a:r>
            <a:r>
              <a:rPr sz="1200" spc="-10" dirty="0">
                <a:latin typeface="TT Supermolot Regular"/>
                <a:cs typeface="TT Supermolot Regular"/>
              </a:rPr>
              <a:t>Infrastruktura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wodorowa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9998" y="3783180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21900" y="3924305"/>
            <a:ext cx="8329930" cy="1619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T Supermolot Bold"/>
                <a:cs typeface="TT Supermolot Bold"/>
              </a:rPr>
              <a:t>WIEDZA O </a:t>
            </a:r>
            <a:r>
              <a:rPr sz="1100" spc="-10" dirty="0">
                <a:latin typeface="TT Supermolot Bold"/>
                <a:cs typeface="TT Supermolot Bold"/>
              </a:rPr>
              <a:t>WODORZE</a:t>
            </a:r>
            <a:endParaRPr sz="1100">
              <a:latin typeface="TT Supermolot Bold"/>
              <a:cs typeface="TT Supermolot Bold"/>
            </a:endParaRPr>
          </a:p>
          <a:p>
            <a:pPr marL="180340" indent="-142240">
              <a:lnSpc>
                <a:spcPct val="100000"/>
              </a:lnSpc>
              <a:spcBef>
                <a:spcPts val="1030"/>
              </a:spcBef>
              <a:buAutoNum type="arabicPeriod"/>
              <a:tabLst>
                <a:tab pos="180340" algn="l"/>
              </a:tabLst>
            </a:pPr>
            <a:r>
              <a:rPr sz="1000" spc="-30" dirty="0">
                <a:latin typeface="TT Supermolot Regular"/>
                <a:cs typeface="TT Supermolot Regular"/>
              </a:rPr>
              <a:t>Strategia</a:t>
            </a:r>
            <a:r>
              <a:rPr sz="1000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Bezpieczeństwa</a:t>
            </a:r>
            <a:r>
              <a:rPr sz="1000" spc="5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Technologii</a:t>
            </a:r>
            <a:r>
              <a:rPr sz="1000" spc="5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Wodorowych</a:t>
            </a:r>
            <a:r>
              <a:rPr sz="1000" spc="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w</a:t>
            </a:r>
            <a:r>
              <a:rPr sz="1000" spc="5" dirty="0">
                <a:latin typeface="TT Supermolot Regular"/>
                <a:cs typeface="TT Supermolot Regular"/>
              </a:rPr>
              <a:t> </a:t>
            </a:r>
            <a:r>
              <a:rPr sz="1000" spc="-25" dirty="0">
                <a:latin typeface="TT Supermolot Regular"/>
                <a:cs typeface="TT Supermolot Regular"/>
              </a:rPr>
              <a:t>Polsce</a:t>
            </a:r>
            <a:r>
              <a:rPr sz="1000" dirty="0">
                <a:latin typeface="TT Supermolot Regular"/>
                <a:cs typeface="TT Supermolot Regular"/>
              </a:rPr>
              <a:t> </a:t>
            </a:r>
            <a:r>
              <a:rPr sz="1000" spc="-20" dirty="0">
                <a:latin typeface="TT Supermolot Regular"/>
                <a:cs typeface="TT Supermolot Regular"/>
              </a:rPr>
              <a:t>na</a:t>
            </a:r>
            <a:r>
              <a:rPr sz="1000" spc="5" dirty="0">
                <a:latin typeface="TT Supermolot Regular"/>
                <a:cs typeface="TT Supermolot Regular"/>
              </a:rPr>
              <a:t> </a:t>
            </a:r>
            <a:r>
              <a:rPr sz="1000" spc="-25" dirty="0">
                <a:latin typeface="TT Supermolot Regular"/>
                <a:cs typeface="TT Supermolot Regular"/>
              </a:rPr>
              <a:t>lata</a:t>
            </a:r>
            <a:r>
              <a:rPr sz="1000" spc="5" dirty="0">
                <a:latin typeface="TT Supermolot Regular"/>
                <a:cs typeface="TT Supermolot Regular"/>
              </a:rPr>
              <a:t> </a:t>
            </a:r>
            <a:r>
              <a:rPr sz="1000" spc="-40" dirty="0">
                <a:latin typeface="TT Supermolot Regular"/>
                <a:cs typeface="TT Supermolot Regular"/>
              </a:rPr>
              <a:t>2023-</a:t>
            </a:r>
            <a:r>
              <a:rPr sz="1000" spc="-20" dirty="0">
                <a:latin typeface="TT Supermolot Regular"/>
                <a:cs typeface="TT Supermolot Regular"/>
              </a:rPr>
              <a:t>2030</a:t>
            </a:r>
            <a:endParaRPr sz="1000">
              <a:latin typeface="TT Supermolot Regular"/>
              <a:cs typeface="TT Supermolot Regular"/>
            </a:endParaRPr>
          </a:p>
          <a:p>
            <a:pPr marL="181610">
              <a:lnSpc>
                <a:spcPct val="100000"/>
              </a:lnSpc>
              <a:spcBef>
                <a:spcPts val="300"/>
              </a:spcBef>
            </a:pPr>
            <a:r>
              <a:rPr sz="1000" spc="-25" dirty="0">
                <a:latin typeface="TT Supermolot Regular"/>
                <a:cs typeface="TT Supermolot Regular"/>
              </a:rPr>
              <a:t>https://itech.lukasiewicz.gov.pl/wp-content/uploads/2024/03/Strategia-bezpieczenstwa-technologii-wodorowych-w-Polsce-na-lata-</a:t>
            </a:r>
            <a:r>
              <a:rPr sz="1000" spc="-35" dirty="0">
                <a:latin typeface="TT Supermolot Regular"/>
                <a:cs typeface="TT Supermolot Regular"/>
              </a:rPr>
              <a:t>2023-</a:t>
            </a:r>
            <a:r>
              <a:rPr sz="1000" spc="-10" dirty="0">
                <a:latin typeface="TT Supermolot Regular"/>
                <a:cs typeface="TT Supermolot Regular"/>
              </a:rPr>
              <a:t>2030.pdf</a:t>
            </a:r>
            <a:endParaRPr sz="1000">
              <a:latin typeface="TT Supermolot Regular"/>
              <a:cs typeface="TT Supermolot Regular"/>
            </a:endParaRPr>
          </a:p>
          <a:p>
            <a:pPr marL="180975" indent="-142875">
              <a:lnSpc>
                <a:spcPct val="100000"/>
              </a:lnSpc>
              <a:spcBef>
                <a:spcPts val="300"/>
              </a:spcBef>
              <a:buAutoNum type="arabicPeriod" startAt="2"/>
              <a:tabLst>
                <a:tab pos="180975" algn="l"/>
              </a:tabLst>
            </a:pPr>
            <a:r>
              <a:rPr sz="1000" spc="-30" dirty="0">
                <a:latin typeface="TT Supermolot Regular"/>
                <a:cs typeface="TT Supermolot Regular"/>
              </a:rPr>
              <a:t>Bezpieczeństwo</a:t>
            </a:r>
            <a:r>
              <a:rPr sz="1000" dirty="0">
                <a:latin typeface="TT Supermolot Regular"/>
                <a:cs typeface="TT Supermolot Regular"/>
              </a:rPr>
              <a:t> w</a:t>
            </a:r>
            <a:r>
              <a:rPr sz="1000" spc="10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technologiach</a:t>
            </a:r>
            <a:r>
              <a:rPr sz="1000" spc="1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wodorowych</a:t>
            </a:r>
            <a:endParaRPr sz="1000">
              <a:latin typeface="TT Supermolot Regular"/>
              <a:cs typeface="TT Supermolot Regular"/>
            </a:endParaRPr>
          </a:p>
          <a:p>
            <a:pPr marL="181610">
              <a:lnSpc>
                <a:spcPct val="100000"/>
              </a:lnSpc>
              <a:spcBef>
                <a:spcPts val="300"/>
              </a:spcBef>
            </a:pPr>
            <a:r>
              <a:rPr sz="1000" spc="-25" dirty="0">
                <a:latin typeface="TT Supermolot Regular"/>
                <a:cs typeface="TT Supermolot Regular"/>
              </a:rPr>
              <a:t>https://itech.lukasiewicz.gov.pl/2023/10/11/bezpieczenstwo-w-technologiach-wodorowych-w-8-</a:t>
            </a:r>
            <a:r>
              <a:rPr sz="1000" spc="-10" dirty="0">
                <a:latin typeface="TT Supermolot Regular"/>
                <a:cs typeface="TT Supermolot Regular"/>
              </a:rPr>
              <a:t>raportach/</a:t>
            </a:r>
            <a:endParaRPr sz="1000">
              <a:latin typeface="TT Supermolot Regular"/>
              <a:cs typeface="TT Supermolot Regular"/>
            </a:endParaRPr>
          </a:p>
          <a:p>
            <a:pPr marL="180975" indent="-142875">
              <a:lnSpc>
                <a:spcPct val="100000"/>
              </a:lnSpc>
              <a:spcBef>
                <a:spcPts val="300"/>
              </a:spcBef>
              <a:buAutoNum type="arabicPeriod" startAt="3"/>
              <a:tabLst>
                <a:tab pos="180975" algn="l"/>
              </a:tabLst>
            </a:pPr>
            <a:r>
              <a:rPr sz="1000" spc="-20" dirty="0">
                <a:latin typeface="TT Supermolot Regular"/>
                <a:cs typeface="TT Supermolot Regular"/>
              </a:rPr>
              <a:t>H</a:t>
            </a:r>
            <a:r>
              <a:rPr sz="825" spc="-30" baseline="-35353" dirty="0">
                <a:latin typeface="TT Supermolot Regular"/>
                <a:cs typeface="TT Supermolot Regular"/>
              </a:rPr>
              <a:t>2</a:t>
            </a:r>
            <a:r>
              <a:rPr sz="1000" spc="-20" dirty="0">
                <a:latin typeface="TT Supermolot Regular"/>
                <a:cs typeface="TT Supermolot Regular"/>
              </a:rPr>
              <a:t>:</a:t>
            </a:r>
            <a:r>
              <a:rPr sz="1000" spc="-25" dirty="0">
                <a:latin typeface="TT Supermolot Regular"/>
                <a:cs typeface="TT Supermolot Regular"/>
              </a:rPr>
              <a:t> Opinie </a:t>
            </a:r>
            <a:r>
              <a:rPr sz="1000" dirty="0">
                <a:latin typeface="TT Supermolot Regular"/>
                <a:cs typeface="TT Supermolot Regular"/>
              </a:rPr>
              <a:t>i</a:t>
            </a:r>
            <a:r>
              <a:rPr sz="1000" spc="-25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preferencje</a:t>
            </a:r>
            <a:r>
              <a:rPr sz="1000" spc="-25" dirty="0">
                <a:latin typeface="TT Supermolot Regular"/>
                <a:cs typeface="TT Supermolot Regular"/>
              </a:rPr>
              <a:t> Polek</a:t>
            </a:r>
            <a:r>
              <a:rPr sz="1000" spc="-2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i</a:t>
            </a:r>
            <a:r>
              <a:rPr sz="1000" spc="-2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Polaków</a:t>
            </a:r>
            <a:endParaRPr sz="1000">
              <a:latin typeface="TT Supermolot Regular"/>
              <a:cs typeface="TT Supermolot Regular"/>
            </a:endParaRPr>
          </a:p>
          <a:p>
            <a:pPr marL="181610">
              <a:lnSpc>
                <a:spcPct val="100000"/>
              </a:lnSpc>
              <a:spcBef>
                <a:spcPts val="300"/>
              </a:spcBef>
            </a:pPr>
            <a:r>
              <a:rPr sz="1000" spc="-35" dirty="0">
                <a:latin typeface="TT Supermolot Regular"/>
                <a:cs typeface="TT Supermolot Regular"/>
              </a:rPr>
              <a:t>https://itech.lukasiewicz.gov.pl/2023/05/10/h2-opinie-i-preferencje-polek-i-</a:t>
            </a:r>
            <a:r>
              <a:rPr sz="1000" spc="-10" dirty="0">
                <a:latin typeface="TT Supermolot Regular"/>
                <a:cs typeface="TT Supermolot Regular"/>
              </a:rPr>
              <a:t>polakow/</a:t>
            </a:r>
            <a:endParaRPr sz="1000">
              <a:latin typeface="TT Supermolot Regular"/>
              <a:cs typeface="TT Supermolot Regular"/>
            </a:endParaRPr>
          </a:p>
          <a:p>
            <a:pPr marL="180975" indent="-142875">
              <a:lnSpc>
                <a:spcPct val="100000"/>
              </a:lnSpc>
              <a:spcBef>
                <a:spcPts val="300"/>
              </a:spcBef>
              <a:buAutoNum type="arabicPeriod" startAt="4"/>
              <a:tabLst>
                <a:tab pos="180975" algn="l"/>
              </a:tabLst>
            </a:pPr>
            <a:r>
              <a:rPr sz="1000" spc="-25" dirty="0">
                <a:latin typeface="TT Supermolot Regular"/>
                <a:cs typeface="TT Supermolot Regular"/>
              </a:rPr>
              <a:t>Wodór</a:t>
            </a:r>
            <a:r>
              <a:rPr sz="1000" spc="3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w</a:t>
            </a:r>
            <a:r>
              <a:rPr sz="1000" spc="40" dirty="0">
                <a:latin typeface="TT Supermolot Regular"/>
                <a:cs typeface="TT Supermolot Regular"/>
              </a:rPr>
              <a:t> </a:t>
            </a:r>
            <a:r>
              <a:rPr sz="1000" spc="-25" dirty="0">
                <a:latin typeface="TT Supermolot Regular"/>
                <a:cs typeface="TT Supermolot Regular"/>
              </a:rPr>
              <a:t>Polsce</a:t>
            </a:r>
            <a:r>
              <a:rPr sz="1000" spc="4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w</a:t>
            </a:r>
            <a:r>
              <a:rPr sz="1000" spc="40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perspektywie</a:t>
            </a:r>
            <a:r>
              <a:rPr sz="1000" spc="40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2030+</a:t>
            </a:r>
            <a:r>
              <a:rPr sz="1000" spc="40" dirty="0">
                <a:latin typeface="TT Supermolot Regular"/>
                <a:cs typeface="TT Supermolot Regular"/>
              </a:rPr>
              <a:t> </a:t>
            </a:r>
            <a:r>
              <a:rPr sz="1000" spc="-35" dirty="0">
                <a:latin typeface="TT Supermolot Regular"/>
                <a:cs typeface="TT Supermolot Regular"/>
              </a:rPr>
              <a:t>https://itech.lukasiewicz.gov.pl/2023/06/09/wodor-polsce-</a:t>
            </a:r>
            <a:r>
              <a:rPr sz="1000" spc="-40" dirty="0">
                <a:latin typeface="TT Supermolot Regular"/>
                <a:cs typeface="TT Supermolot Regular"/>
              </a:rPr>
              <a:t>w-</a:t>
            </a:r>
            <a:r>
              <a:rPr sz="1000" spc="-35" dirty="0">
                <a:latin typeface="TT Supermolot Regular"/>
                <a:cs typeface="TT Supermolot Regular"/>
              </a:rPr>
              <a:t>perspektywie-</a:t>
            </a:r>
            <a:r>
              <a:rPr sz="1000" spc="-10" dirty="0">
                <a:latin typeface="TT Supermolot Regular"/>
                <a:cs typeface="TT Supermolot Regular"/>
              </a:rPr>
              <a:t>2030/</a:t>
            </a:r>
            <a:endParaRPr sz="1000">
              <a:latin typeface="TT Supermolot Regular"/>
              <a:cs typeface="TT Supermolot Regular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29397" y="5206042"/>
            <a:ext cx="205613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TT Supermolot Regular"/>
                <a:cs typeface="TT Supermolot Regular"/>
              </a:rPr>
              <a:t>Projekt</a:t>
            </a:r>
            <a:r>
              <a:rPr sz="900" spc="1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dofinansowany</a:t>
            </a:r>
            <a:r>
              <a:rPr sz="900" spc="1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900" dirty="0">
                <a:solidFill>
                  <a:srgbClr val="FFFFFF"/>
                </a:solidFill>
                <a:latin typeface="TT Supermolot Regular"/>
                <a:cs typeface="TT Supermolot Regular"/>
              </a:rPr>
              <a:t>ze</a:t>
            </a:r>
            <a:r>
              <a:rPr sz="900" spc="1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środków </a:t>
            </a:r>
            <a:r>
              <a:rPr sz="900" dirty="0">
                <a:solidFill>
                  <a:srgbClr val="FFFFFF"/>
                </a:solidFill>
                <a:latin typeface="TT Supermolot Regular"/>
                <a:cs typeface="TT Supermolot Regular"/>
              </a:rPr>
              <a:t>budżetu</a:t>
            </a:r>
            <a:r>
              <a:rPr sz="9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900" dirty="0">
                <a:solidFill>
                  <a:srgbClr val="FFFFFF"/>
                </a:solidFill>
                <a:latin typeface="TT Supermolot Regular"/>
                <a:cs typeface="TT Supermolot Regular"/>
              </a:rPr>
              <a:t>państwa,</a:t>
            </a:r>
            <a:r>
              <a:rPr sz="900" spc="-1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900" dirty="0">
                <a:solidFill>
                  <a:srgbClr val="FFFFFF"/>
                </a:solidFill>
                <a:latin typeface="TT Supermolot Regular"/>
                <a:cs typeface="TT Supermolot Regular"/>
              </a:rPr>
              <a:t>przyznanych</a:t>
            </a:r>
            <a:r>
              <a:rPr sz="9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przez </a:t>
            </a:r>
            <a:r>
              <a:rPr sz="900" dirty="0">
                <a:solidFill>
                  <a:srgbClr val="FFFFFF"/>
                </a:solidFill>
                <a:latin typeface="TT Supermolot Regular"/>
                <a:cs typeface="TT Supermolot Regular"/>
              </a:rPr>
              <a:t>Ministra</a:t>
            </a:r>
            <a:r>
              <a:rPr sz="900" spc="-2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900" dirty="0">
                <a:solidFill>
                  <a:srgbClr val="FFFFFF"/>
                </a:solidFill>
                <a:latin typeface="TT Supermolot Regular"/>
                <a:cs typeface="TT Supermolot Regular"/>
              </a:rPr>
              <a:t>Edukacji</a:t>
            </a:r>
            <a:r>
              <a:rPr sz="9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900" dirty="0">
                <a:solidFill>
                  <a:srgbClr val="FFFFFF"/>
                </a:solidFill>
                <a:latin typeface="TT Supermolot Regular"/>
                <a:cs typeface="TT Supermolot Regular"/>
              </a:rPr>
              <a:t>i</a:t>
            </a:r>
            <a:r>
              <a:rPr sz="9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900" dirty="0">
                <a:solidFill>
                  <a:srgbClr val="FFFFFF"/>
                </a:solidFill>
                <a:latin typeface="TT Supermolot Regular"/>
                <a:cs typeface="TT Supermolot Regular"/>
              </a:rPr>
              <a:t>Nauki</a:t>
            </a:r>
            <a:r>
              <a:rPr sz="9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900" dirty="0">
                <a:solidFill>
                  <a:srgbClr val="FFFFFF"/>
                </a:solidFill>
                <a:latin typeface="TT Supermolot Regular"/>
                <a:cs typeface="TT Supermolot Regular"/>
              </a:rPr>
              <a:t>w</a:t>
            </a:r>
            <a:r>
              <a:rPr sz="9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ramach </a:t>
            </a:r>
            <a:r>
              <a:rPr sz="900" dirty="0">
                <a:solidFill>
                  <a:srgbClr val="FFFFFF"/>
                </a:solidFill>
                <a:latin typeface="TT Supermolot Regular"/>
                <a:cs typeface="TT Supermolot Regular"/>
              </a:rPr>
              <a:t>Programu</a:t>
            </a:r>
            <a:r>
              <a:rPr sz="900" spc="-4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900" dirty="0">
                <a:solidFill>
                  <a:srgbClr val="FFFFFF"/>
                </a:solidFill>
                <a:latin typeface="TT Supermolot Regular"/>
                <a:cs typeface="TT Supermolot Regular"/>
              </a:rPr>
              <a:t>„Społeczna</a:t>
            </a:r>
            <a:r>
              <a:rPr sz="900" spc="-4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odpowiedzialność </a:t>
            </a:r>
            <a:r>
              <a:rPr sz="900" dirty="0">
                <a:solidFill>
                  <a:srgbClr val="FFFFFF"/>
                </a:solidFill>
                <a:latin typeface="TT Supermolot Regular"/>
                <a:cs typeface="TT Supermolot Regular"/>
              </a:rPr>
              <a:t>nauki </a:t>
            </a:r>
            <a:r>
              <a:rPr sz="900" spc="-25" dirty="0">
                <a:solidFill>
                  <a:srgbClr val="FFFFFF"/>
                </a:solidFill>
                <a:latin typeface="TT Supermolot Regular"/>
                <a:cs typeface="TT Supermolot Regular"/>
              </a:rPr>
              <a:t>II”</a:t>
            </a:r>
            <a:endParaRPr sz="900">
              <a:latin typeface="TT Supermolot Regular"/>
              <a:cs typeface="TT Supermolot Regular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967362" y="5895505"/>
            <a:ext cx="704850" cy="168275"/>
            <a:chOff x="2967362" y="5895505"/>
            <a:chExt cx="704850" cy="1682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67362" y="5897840"/>
              <a:ext cx="120294" cy="16348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08700" y="5895505"/>
              <a:ext cx="128460" cy="1681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65213" y="5897840"/>
              <a:ext cx="120294" cy="16348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411207" y="5897841"/>
              <a:ext cx="121920" cy="163830"/>
            </a:xfrm>
            <a:custGeom>
              <a:avLst/>
              <a:gdLst/>
              <a:ahLst/>
              <a:cxnLst/>
              <a:rect l="l" t="t" r="r" b="b"/>
              <a:pathLst>
                <a:path w="121920" h="163829">
                  <a:moveTo>
                    <a:pt x="121462" y="0"/>
                  </a:moveTo>
                  <a:lnTo>
                    <a:pt x="91097" y="0"/>
                  </a:lnTo>
                  <a:lnTo>
                    <a:pt x="91097" y="67310"/>
                  </a:lnTo>
                  <a:lnTo>
                    <a:pt x="30365" y="67310"/>
                  </a:lnTo>
                  <a:lnTo>
                    <a:pt x="30365" y="0"/>
                  </a:lnTo>
                  <a:lnTo>
                    <a:pt x="0" y="0"/>
                  </a:lnTo>
                  <a:lnTo>
                    <a:pt x="0" y="67310"/>
                  </a:lnTo>
                  <a:lnTo>
                    <a:pt x="0" y="93980"/>
                  </a:lnTo>
                  <a:lnTo>
                    <a:pt x="0" y="163830"/>
                  </a:lnTo>
                  <a:lnTo>
                    <a:pt x="30365" y="163830"/>
                  </a:lnTo>
                  <a:lnTo>
                    <a:pt x="30365" y="93980"/>
                  </a:lnTo>
                  <a:lnTo>
                    <a:pt x="91097" y="93980"/>
                  </a:lnTo>
                  <a:lnTo>
                    <a:pt x="91097" y="163830"/>
                  </a:lnTo>
                  <a:lnTo>
                    <a:pt x="121462" y="163830"/>
                  </a:lnTo>
                  <a:lnTo>
                    <a:pt x="121462" y="93980"/>
                  </a:lnTo>
                  <a:lnTo>
                    <a:pt x="121462" y="67310"/>
                  </a:lnTo>
                  <a:lnTo>
                    <a:pt x="1214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53717" y="5897839"/>
              <a:ext cx="117957" cy="163487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2955688" y="6130467"/>
            <a:ext cx="612140" cy="167005"/>
            <a:chOff x="2955688" y="6130467"/>
            <a:chExt cx="612140" cy="167005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55688" y="6130467"/>
              <a:ext cx="255785" cy="16700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36014" y="6176004"/>
              <a:ext cx="331706" cy="121462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3635476" y="6130467"/>
            <a:ext cx="696595" cy="220979"/>
            <a:chOff x="3635476" y="6130467"/>
            <a:chExt cx="696595" cy="220979"/>
          </a:xfrm>
        </p:grpSpPr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35476" y="6130467"/>
              <a:ext cx="211404" cy="16700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71419" y="6176003"/>
              <a:ext cx="105105" cy="17518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97568" y="6130468"/>
              <a:ext cx="274481" cy="20670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300090" y="6133970"/>
              <a:ext cx="31750" cy="163830"/>
            </a:xfrm>
            <a:custGeom>
              <a:avLst/>
              <a:gdLst/>
              <a:ahLst/>
              <a:cxnLst/>
              <a:rect l="l" t="t" r="r" b="b"/>
              <a:pathLst>
                <a:path w="31750" h="163829">
                  <a:moveTo>
                    <a:pt x="31534" y="0"/>
                  </a:moveTo>
                  <a:lnTo>
                    <a:pt x="0" y="0"/>
                  </a:lnTo>
                  <a:lnTo>
                    <a:pt x="0" y="52552"/>
                  </a:lnTo>
                  <a:lnTo>
                    <a:pt x="5842" y="110947"/>
                  </a:lnTo>
                  <a:lnTo>
                    <a:pt x="25692" y="110947"/>
                  </a:lnTo>
                  <a:lnTo>
                    <a:pt x="31534" y="52552"/>
                  </a:lnTo>
                  <a:lnTo>
                    <a:pt x="31534" y="0"/>
                  </a:lnTo>
                  <a:close/>
                </a:path>
                <a:path w="31750" h="163829">
                  <a:moveTo>
                    <a:pt x="29197" y="134302"/>
                  </a:moveTo>
                  <a:lnTo>
                    <a:pt x="2336" y="134302"/>
                  </a:lnTo>
                  <a:lnTo>
                    <a:pt x="2336" y="163499"/>
                  </a:lnTo>
                  <a:lnTo>
                    <a:pt x="29197" y="163499"/>
                  </a:lnTo>
                  <a:lnTo>
                    <a:pt x="29197" y="1343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2310383" y="5829762"/>
            <a:ext cx="546100" cy="584835"/>
            <a:chOff x="2310383" y="5829762"/>
            <a:chExt cx="546100" cy="584835"/>
          </a:xfrm>
        </p:grpSpPr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50979" y="5983850"/>
              <a:ext cx="265657" cy="24856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310371" y="5829769"/>
              <a:ext cx="546100" cy="584835"/>
            </a:xfrm>
            <a:custGeom>
              <a:avLst/>
              <a:gdLst/>
              <a:ahLst/>
              <a:cxnLst/>
              <a:rect l="l" t="t" r="r" b="b"/>
              <a:pathLst>
                <a:path w="546100" h="584835">
                  <a:moveTo>
                    <a:pt x="156692" y="563968"/>
                  </a:moveTo>
                  <a:lnTo>
                    <a:pt x="156654" y="563841"/>
                  </a:lnTo>
                  <a:lnTo>
                    <a:pt x="140106" y="563841"/>
                  </a:lnTo>
                  <a:lnTo>
                    <a:pt x="140131" y="563968"/>
                  </a:lnTo>
                  <a:lnTo>
                    <a:pt x="156692" y="563968"/>
                  </a:lnTo>
                  <a:close/>
                </a:path>
                <a:path w="546100" h="584835">
                  <a:moveTo>
                    <a:pt x="173024" y="566381"/>
                  </a:moveTo>
                  <a:lnTo>
                    <a:pt x="172897" y="563968"/>
                  </a:lnTo>
                  <a:lnTo>
                    <a:pt x="156692" y="563968"/>
                  </a:lnTo>
                  <a:lnTo>
                    <a:pt x="141173" y="568020"/>
                  </a:lnTo>
                  <a:lnTo>
                    <a:pt x="140131" y="563968"/>
                  </a:lnTo>
                  <a:lnTo>
                    <a:pt x="123088" y="563968"/>
                  </a:lnTo>
                  <a:lnTo>
                    <a:pt x="126263" y="576402"/>
                  </a:lnTo>
                  <a:lnTo>
                    <a:pt x="129006" y="580047"/>
                  </a:lnTo>
                  <a:lnTo>
                    <a:pt x="135343" y="583793"/>
                  </a:lnTo>
                  <a:lnTo>
                    <a:pt x="138252" y="584568"/>
                  </a:lnTo>
                  <a:lnTo>
                    <a:pt x="142608" y="584568"/>
                  </a:lnTo>
                  <a:lnTo>
                    <a:pt x="143979" y="584390"/>
                  </a:lnTo>
                  <a:lnTo>
                    <a:pt x="160578" y="580047"/>
                  </a:lnTo>
                  <a:lnTo>
                    <a:pt x="160705" y="580047"/>
                  </a:lnTo>
                  <a:lnTo>
                    <a:pt x="166751" y="577100"/>
                  </a:lnTo>
                  <a:lnTo>
                    <a:pt x="170929" y="572350"/>
                  </a:lnTo>
                  <a:lnTo>
                    <a:pt x="172453" y="568020"/>
                  </a:lnTo>
                  <a:lnTo>
                    <a:pt x="173024" y="566381"/>
                  </a:lnTo>
                  <a:close/>
                </a:path>
                <a:path w="546100" h="584835">
                  <a:moveTo>
                    <a:pt x="449300" y="94564"/>
                  </a:moveTo>
                  <a:lnTo>
                    <a:pt x="448602" y="88036"/>
                  </a:lnTo>
                  <a:lnTo>
                    <a:pt x="432866" y="38074"/>
                  </a:lnTo>
                  <a:lnTo>
                    <a:pt x="432866" y="93014"/>
                  </a:lnTo>
                  <a:lnTo>
                    <a:pt x="356743" y="117348"/>
                  </a:lnTo>
                  <a:lnTo>
                    <a:pt x="351891" y="102019"/>
                  </a:lnTo>
                  <a:lnTo>
                    <a:pt x="401967" y="85801"/>
                  </a:lnTo>
                  <a:lnTo>
                    <a:pt x="372071" y="69621"/>
                  </a:lnTo>
                  <a:lnTo>
                    <a:pt x="359435" y="64960"/>
                  </a:lnTo>
                  <a:lnTo>
                    <a:pt x="340360" y="57912"/>
                  </a:lnTo>
                  <a:lnTo>
                    <a:pt x="307314" y="50787"/>
                  </a:lnTo>
                  <a:lnTo>
                    <a:pt x="220573" y="54267"/>
                  </a:lnTo>
                  <a:lnTo>
                    <a:pt x="171132" y="71234"/>
                  </a:lnTo>
                  <a:lnTo>
                    <a:pt x="126720" y="98310"/>
                  </a:lnTo>
                  <a:lnTo>
                    <a:pt x="88963" y="134518"/>
                  </a:lnTo>
                  <a:lnTo>
                    <a:pt x="59448" y="178879"/>
                  </a:lnTo>
                  <a:lnTo>
                    <a:pt x="40373" y="228638"/>
                  </a:lnTo>
                  <a:lnTo>
                    <a:pt x="32689" y="280454"/>
                  </a:lnTo>
                  <a:lnTo>
                    <a:pt x="36258" y="332130"/>
                  </a:lnTo>
                  <a:lnTo>
                    <a:pt x="36283" y="332435"/>
                  </a:lnTo>
                  <a:lnTo>
                    <a:pt x="51015" y="382689"/>
                  </a:lnTo>
                  <a:lnTo>
                    <a:pt x="76758" y="429336"/>
                  </a:lnTo>
                  <a:lnTo>
                    <a:pt x="63741" y="438670"/>
                  </a:lnTo>
                  <a:lnTo>
                    <a:pt x="43332" y="404583"/>
                  </a:lnTo>
                  <a:lnTo>
                    <a:pt x="28511" y="367969"/>
                  </a:lnTo>
                  <a:lnTo>
                    <a:pt x="19494" y="329488"/>
                  </a:lnTo>
                  <a:lnTo>
                    <a:pt x="16497" y="289852"/>
                  </a:lnTo>
                  <a:lnTo>
                    <a:pt x="20612" y="243827"/>
                  </a:lnTo>
                  <a:lnTo>
                    <a:pt x="32613" y="199961"/>
                  </a:lnTo>
                  <a:lnTo>
                    <a:pt x="51968" y="159169"/>
                  </a:lnTo>
                  <a:lnTo>
                    <a:pt x="78130" y="122402"/>
                  </a:lnTo>
                  <a:lnTo>
                    <a:pt x="110553" y="90576"/>
                  </a:lnTo>
                  <a:lnTo>
                    <a:pt x="148678" y="64630"/>
                  </a:lnTo>
                  <a:lnTo>
                    <a:pt x="190830" y="45923"/>
                  </a:lnTo>
                  <a:lnTo>
                    <a:pt x="234467" y="35293"/>
                  </a:lnTo>
                  <a:lnTo>
                    <a:pt x="233133" y="35293"/>
                  </a:lnTo>
                  <a:lnTo>
                    <a:pt x="279882" y="32385"/>
                  </a:lnTo>
                  <a:lnTo>
                    <a:pt x="324650" y="37503"/>
                  </a:lnTo>
                  <a:lnTo>
                    <a:pt x="368122" y="50507"/>
                  </a:lnTo>
                  <a:lnTo>
                    <a:pt x="409244" y="71374"/>
                  </a:lnTo>
                  <a:lnTo>
                    <a:pt x="398754" y="38125"/>
                  </a:lnTo>
                  <a:lnTo>
                    <a:pt x="393471" y="21424"/>
                  </a:lnTo>
                  <a:lnTo>
                    <a:pt x="408762" y="16535"/>
                  </a:lnTo>
                  <a:lnTo>
                    <a:pt x="432866" y="93014"/>
                  </a:lnTo>
                  <a:lnTo>
                    <a:pt x="432866" y="38074"/>
                  </a:lnTo>
                  <a:lnTo>
                    <a:pt x="413994" y="622"/>
                  </a:lnTo>
                  <a:lnTo>
                    <a:pt x="411391" y="0"/>
                  </a:lnTo>
                  <a:lnTo>
                    <a:pt x="407085" y="0"/>
                  </a:lnTo>
                  <a:lnTo>
                    <a:pt x="377037" y="19875"/>
                  </a:lnTo>
                  <a:lnTo>
                    <a:pt x="377736" y="26403"/>
                  </a:lnTo>
                  <a:lnTo>
                    <a:pt x="381431" y="38125"/>
                  </a:lnTo>
                  <a:lnTo>
                    <a:pt x="366064" y="32385"/>
                  </a:lnTo>
                  <a:lnTo>
                    <a:pt x="355434" y="28422"/>
                  </a:lnTo>
                  <a:lnTo>
                    <a:pt x="328612" y="21424"/>
                  </a:lnTo>
                  <a:lnTo>
                    <a:pt x="301142" y="17183"/>
                  </a:lnTo>
                  <a:lnTo>
                    <a:pt x="273253" y="15760"/>
                  </a:lnTo>
                  <a:lnTo>
                    <a:pt x="238709" y="17970"/>
                  </a:lnTo>
                  <a:lnTo>
                    <a:pt x="171958" y="35293"/>
                  </a:lnTo>
                  <a:lnTo>
                    <a:pt x="100101" y="77774"/>
                  </a:lnTo>
                  <a:lnTo>
                    <a:pt x="65608" y="111658"/>
                  </a:lnTo>
                  <a:lnTo>
                    <a:pt x="37757" y="150799"/>
                  </a:lnTo>
                  <a:lnTo>
                    <a:pt x="17145" y="194195"/>
                  </a:lnTo>
                  <a:lnTo>
                    <a:pt x="4368" y="240868"/>
                  </a:lnTo>
                  <a:lnTo>
                    <a:pt x="0" y="289852"/>
                  </a:lnTo>
                  <a:lnTo>
                    <a:pt x="3162" y="332130"/>
                  </a:lnTo>
                  <a:lnTo>
                    <a:pt x="12712" y="373011"/>
                  </a:lnTo>
                  <a:lnTo>
                    <a:pt x="28486" y="411899"/>
                  </a:lnTo>
                  <a:lnTo>
                    <a:pt x="50292" y="448259"/>
                  </a:lnTo>
                  <a:lnTo>
                    <a:pt x="62369" y="455206"/>
                  </a:lnTo>
                  <a:lnTo>
                    <a:pt x="67157" y="455206"/>
                  </a:lnTo>
                  <a:lnTo>
                    <a:pt x="70510" y="454139"/>
                  </a:lnTo>
                  <a:lnTo>
                    <a:pt x="86360" y="442798"/>
                  </a:lnTo>
                  <a:lnTo>
                    <a:pt x="90208" y="438670"/>
                  </a:lnTo>
                  <a:lnTo>
                    <a:pt x="90830" y="438010"/>
                  </a:lnTo>
                  <a:lnTo>
                    <a:pt x="93040" y="432092"/>
                  </a:lnTo>
                  <a:lnTo>
                    <a:pt x="92976" y="429336"/>
                  </a:lnTo>
                  <a:lnTo>
                    <a:pt x="92887" y="425767"/>
                  </a:lnTo>
                  <a:lnTo>
                    <a:pt x="90233" y="419773"/>
                  </a:lnTo>
                  <a:lnTo>
                    <a:pt x="66154" y="376250"/>
                  </a:lnTo>
                  <a:lnTo>
                    <a:pt x="52387" y="329488"/>
                  </a:lnTo>
                  <a:lnTo>
                    <a:pt x="49047" y="281152"/>
                  </a:lnTo>
                  <a:lnTo>
                    <a:pt x="56248" y="232918"/>
                  </a:lnTo>
                  <a:lnTo>
                    <a:pt x="74104" y="186474"/>
                  </a:lnTo>
                  <a:lnTo>
                    <a:pt x="101612" y="145046"/>
                  </a:lnTo>
                  <a:lnTo>
                    <a:pt x="136740" y="111315"/>
                  </a:lnTo>
                  <a:lnTo>
                    <a:pt x="178079" y="86144"/>
                  </a:lnTo>
                  <a:lnTo>
                    <a:pt x="224218" y="70396"/>
                  </a:lnTo>
                  <a:lnTo>
                    <a:pt x="273735" y="64960"/>
                  </a:lnTo>
                  <a:lnTo>
                    <a:pt x="295833" y="66052"/>
                  </a:lnTo>
                  <a:lnTo>
                    <a:pt x="317576" y="69316"/>
                  </a:lnTo>
                  <a:lnTo>
                    <a:pt x="338848" y="74701"/>
                  </a:lnTo>
                  <a:lnTo>
                    <a:pt x="359498" y="82169"/>
                  </a:lnTo>
                  <a:lnTo>
                    <a:pt x="346811" y="86283"/>
                  </a:lnTo>
                  <a:lnTo>
                    <a:pt x="341109" y="89484"/>
                  </a:lnTo>
                  <a:lnTo>
                    <a:pt x="338340" y="93014"/>
                  </a:lnTo>
                  <a:lnTo>
                    <a:pt x="337185" y="94564"/>
                  </a:lnTo>
                  <a:lnTo>
                    <a:pt x="336092" y="98310"/>
                  </a:lnTo>
                  <a:lnTo>
                    <a:pt x="335457" y="100634"/>
                  </a:lnTo>
                  <a:lnTo>
                    <a:pt x="336156" y="107022"/>
                  </a:lnTo>
                  <a:lnTo>
                    <a:pt x="342341" y="126542"/>
                  </a:lnTo>
                  <a:lnTo>
                    <a:pt x="345274" y="130022"/>
                  </a:lnTo>
                  <a:lnTo>
                    <a:pt x="351536" y="133273"/>
                  </a:lnTo>
                  <a:lnTo>
                    <a:pt x="354139" y="133896"/>
                  </a:lnTo>
                  <a:lnTo>
                    <a:pt x="358432" y="133896"/>
                  </a:lnTo>
                  <a:lnTo>
                    <a:pt x="360121" y="133629"/>
                  </a:lnTo>
                  <a:lnTo>
                    <a:pt x="411086" y="117348"/>
                  </a:lnTo>
                  <a:lnTo>
                    <a:pt x="437883" y="108788"/>
                  </a:lnTo>
                  <a:lnTo>
                    <a:pt x="443598" y="105600"/>
                  </a:lnTo>
                  <a:lnTo>
                    <a:pt x="447522" y="100634"/>
                  </a:lnTo>
                  <a:lnTo>
                    <a:pt x="449300" y="94564"/>
                  </a:lnTo>
                  <a:close/>
                </a:path>
                <a:path w="546100" h="584835">
                  <a:moveTo>
                    <a:pt x="545642" y="307644"/>
                  </a:moveTo>
                  <a:lnTo>
                    <a:pt x="544893" y="261937"/>
                  </a:lnTo>
                  <a:lnTo>
                    <a:pt x="536587" y="216789"/>
                  </a:lnTo>
                  <a:lnTo>
                    <a:pt x="520687" y="173228"/>
                  </a:lnTo>
                  <a:lnTo>
                    <a:pt x="502145" y="141071"/>
                  </a:lnTo>
                  <a:lnTo>
                    <a:pt x="497103" y="132321"/>
                  </a:lnTo>
                  <a:lnTo>
                    <a:pt x="494131" y="127520"/>
                  </a:lnTo>
                  <a:lnTo>
                    <a:pt x="488848" y="124485"/>
                  </a:lnTo>
                  <a:lnTo>
                    <a:pt x="479120" y="124485"/>
                  </a:lnTo>
                  <a:lnTo>
                    <a:pt x="475399" y="125882"/>
                  </a:lnTo>
                  <a:lnTo>
                    <a:pt x="472478" y="128295"/>
                  </a:lnTo>
                  <a:lnTo>
                    <a:pt x="460489" y="136893"/>
                  </a:lnTo>
                  <a:lnTo>
                    <a:pt x="456031" y="141681"/>
                  </a:lnTo>
                  <a:lnTo>
                    <a:pt x="453821" y="147612"/>
                  </a:lnTo>
                  <a:lnTo>
                    <a:pt x="453885" y="150355"/>
                  </a:lnTo>
                  <a:lnTo>
                    <a:pt x="453974" y="153936"/>
                  </a:lnTo>
                  <a:lnTo>
                    <a:pt x="456628" y="159931"/>
                  </a:lnTo>
                  <a:lnTo>
                    <a:pt x="481279" y="205155"/>
                  </a:lnTo>
                  <a:lnTo>
                    <a:pt x="494753" y="253796"/>
                  </a:lnTo>
                  <a:lnTo>
                    <a:pt x="497179" y="303809"/>
                  </a:lnTo>
                  <a:lnTo>
                    <a:pt x="488721" y="352869"/>
                  </a:lnTo>
                  <a:lnTo>
                    <a:pt x="469366" y="399783"/>
                  </a:lnTo>
                  <a:lnTo>
                    <a:pt x="439381" y="441642"/>
                  </a:lnTo>
                  <a:lnTo>
                    <a:pt x="404418" y="472795"/>
                  </a:lnTo>
                  <a:lnTo>
                    <a:pt x="364147" y="495833"/>
                  </a:lnTo>
                  <a:lnTo>
                    <a:pt x="320014" y="510133"/>
                  </a:lnTo>
                  <a:lnTo>
                    <a:pt x="273481" y="515048"/>
                  </a:lnTo>
                  <a:lnTo>
                    <a:pt x="255333" y="514299"/>
                  </a:lnTo>
                  <a:lnTo>
                    <a:pt x="237350" y="512089"/>
                  </a:lnTo>
                  <a:lnTo>
                    <a:pt x="219621" y="508431"/>
                  </a:lnTo>
                  <a:lnTo>
                    <a:pt x="202260" y="503364"/>
                  </a:lnTo>
                  <a:lnTo>
                    <a:pt x="210947" y="501116"/>
                  </a:lnTo>
                  <a:lnTo>
                    <a:pt x="214579" y="498360"/>
                  </a:lnTo>
                  <a:lnTo>
                    <a:pt x="219024" y="490778"/>
                  </a:lnTo>
                  <a:lnTo>
                    <a:pt x="219557" y="486918"/>
                  </a:lnTo>
                  <a:lnTo>
                    <a:pt x="219646" y="486257"/>
                  </a:lnTo>
                  <a:lnTo>
                    <a:pt x="215633" y="470916"/>
                  </a:lnTo>
                  <a:lnTo>
                    <a:pt x="215582" y="470712"/>
                  </a:lnTo>
                  <a:lnTo>
                    <a:pt x="212547" y="459092"/>
                  </a:lnTo>
                  <a:lnTo>
                    <a:pt x="205854" y="454164"/>
                  </a:lnTo>
                  <a:lnTo>
                    <a:pt x="197205" y="454164"/>
                  </a:lnTo>
                  <a:lnTo>
                    <a:pt x="117170" y="474332"/>
                  </a:lnTo>
                  <a:lnTo>
                    <a:pt x="105016" y="487895"/>
                  </a:lnTo>
                  <a:lnTo>
                    <a:pt x="105359" y="494436"/>
                  </a:lnTo>
                  <a:lnTo>
                    <a:pt x="123050" y="563841"/>
                  </a:lnTo>
                  <a:lnTo>
                    <a:pt x="140106" y="563841"/>
                  </a:lnTo>
                  <a:lnTo>
                    <a:pt x="121462" y="490778"/>
                  </a:lnTo>
                  <a:lnTo>
                    <a:pt x="121348" y="490334"/>
                  </a:lnTo>
                  <a:lnTo>
                    <a:pt x="198513" y="470712"/>
                  </a:lnTo>
                  <a:lnTo>
                    <a:pt x="202577" y="486257"/>
                  </a:lnTo>
                  <a:lnTo>
                    <a:pt x="202311" y="486257"/>
                  </a:lnTo>
                  <a:lnTo>
                    <a:pt x="152895" y="499097"/>
                  </a:lnTo>
                  <a:lnTo>
                    <a:pt x="196303" y="518845"/>
                  </a:lnTo>
                  <a:lnTo>
                    <a:pt x="241630" y="529463"/>
                  </a:lnTo>
                  <a:lnTo>
                    <a:pt x="287578" y="531164"/>
                  </a:lnTo>
                  <a:lnTo>
                    <a:pt x="332841" y="524154"/>
                  </a:lnTo>
                  <a:lnTo>
                    <a:pt x="358216" y="515048"/>
                  </a:lnTo>
                  <a:lnTo>
                    <a:pt x="376135" y="508622"/>
                  </a:lnTo>
                  <a:lnTo>
                    <a:pt x="416140" y="484759"/>
                  </a:lnTo>
                  <a:lnTo>
                    <a:pt x="451573" y="452793"/>
                  </a:lnTo>
                  <a:lnTo>
                    <a:pt x="480072" y="414477"/>
                  </a:lnTo>
                  <a:lnTo>
                    <a:pt x="500075" y="372338"/>
                  </a:lnTo>
                  <a:lnTo>
                    <a:pt x="511530" y="327698"/>
                  </a:lnTo>
                  <a:lnTo>
                    <a:pt x="514337" y="281851"/>
                  </a:lnTo>
                  <a:lnTo>
                    <a:pt x="508419" y="236143"/>
                  </a:lnTo>
                  <a:lnTo>
                    <a:pt x="493699" y="191871"/>
                  </a:lnTo>
                  <a:lnTo>
                    <a:pt x="470090" y="150355"/>
                  </a:lnTo>
                  <a:lnTo>
                    <a:pt x="483057" y="141071"/>
                  </a:lnTo>
                  <a:lnTo>
                    <a:pt x="508190" y="185458"/>
                  </a:lnTo>
                  <a:lnTo>
                    <a:pt x="523824" y="232778"/>
                  </a:lnTo>
                  <a:lnTo>
                    <a:pt x="530034" y="281609"/>
                  </a:lnTo>
                  <a:lnTo>
                    <a:pt x="526910" y="330542"/>
                  </a:lnTo>
                  <a:lnTo>
                    <a:pt x="514540" y="378193"/>
                  </a:lnTo>
                  <a:lnTo>
                    <a:pt x="493026" y="423125"/>
                  </a:lnTo>
                  <a:lnTo>
                    <a:pt x="462457" y="463943"/>
                  </a:lnTo>
                  <a:lnTo>
                    <a:pt x="424472" y="497954"/>
                  </a:lnTo>
                  <a:lnTo>
                    <a:pt x="381635" y="523252"/>
                  </a:lnTo>
                  <a:lnTo>
                    <a:pt x="335330" y="539648"/>
                  </a:lnTo>
                  <a:lnTo>
                    <a:pt x="286943" y="546925"/>
                  </a:lnTo>
                  <a:lnTo>
                    <a:pt x="237871" y="544868"/>
                  </a:lnTo>
                  <a:lnTo>
                    <a:pt x="229489" y="542848"/>
                  </a:lnTo>
                  <a:lnTo>
                    <a:pt x="189522" y="533260"/>
                  </a:lnTo>
                  <a:lnTo>
                    <a:pt x="143268" y="511911"/>
                  </a:lnTo>
                  <a:lnTo>
                    <a:pt x="156654" y="563841"/>
                  </a:lnTo>
                  <a:lnTo>
                    <a:pt x="172897" y="563841"/>
                  </a:lnTo>
                  <a:lnTo>
                    <a:pt x="172694" y="560031"/>
                  </a:lnTo>
                  <a:lnTo>
                    <a:pt x="172681" y="559816"/>
                  </a:lnTo>
                  <a:lnTo>
                    <a:pt x="168300" y="542848"/>
                  </a:lnTo>
                  <a:lnTo>
                    <a:pt x="193586" y="551954"/>
                  </a:lnTo>
                  <a:lnTo>
                    <a:pt x="219621" y="558520"/>
                  </a:lnTo>
                  <a:lnTo>
                    <a:pt x="246189" y="562508"/>
                  </a:lnTo>
                  <a:lnTo>
                    <a:pt x="273113" y="563841"/>
                  </a:lnTo>
                  <a:lnTo>
                    <a:pt x="318452" y="560031"/>
                  </a:lnTo>
                  <a:lnTo>
                    <a:pt x="362178" y="548855"/>
                  </a:lnTo>
                  <a:lnTo>
                    <a:pt x="366560" y="546925"/>
                  </a:lnTo>
                  <a:lnTo>
                    <a:pt x="403377" y="530707"/>
                  </a:lnTo>
                  <a:lnTo>
                    <a:pt x="441147" y="506006"/>
                  </a:lnTo>
                  <a:lnTo>
                    <a:pt x="474599" y="475132"/>
                  </a:lnTo>
                  <a:lnTo>
                    <a:pt x="503339" y="437654"/>
                  </a:lnTo>
                  <a:lnTo>
                    <a:pt x="524802" y="396557"/>
                  </a:lnTo>
                  <a:lnTo>
                    <a:pt x="538835" y="353161"/>
                  </a:lnTo>
                  <a:lnTo>
                    <a:pt x="538924" y="352869"/>
                  </a:lnTo>
                  <a:lnTo>
                    <a:pt x="545642" y="3076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7473175" y="5256004"/>
            <a:ext cx="0" cy="1782445"/>
          </a:xfrm>
          <a:custGeom>
            <a:avLst/>
            <a:gdLst/>
            <a:ahLst/>
            <a:cxnLst/>
            <a:rect l="l" t="t" r="r" b="b"/>
            <a:pathLst>
              <a:path h="1782445">
                <a:moveTo>
                  <a:pt x="0" y="1782000"/>
                </a:move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039995" y="5641187"/>
            <a:ext cx="1409204" cy="961720"/>
          </a:xfrm>
          <a:prstGeom prst="rect">
            <a:avLst/>
          </a:prstGeom>
        </p:spPr>
      </p:pic>
      <p:sp>
        <p:nvSpPr>
          <p:cNvPr id="23" name="object 23"/>
          <p:cNvSpPr/>
          <p:nvPr/>
        </p:nvSpPr>
        <p:spPr>
          <a:xfrm>
            <a:off x="7843797" y="6167908"/>
            <a:ext cx="268605" cy="258445"/>
          </a:xfrm>
          <a:custGeom>
            <a:avLst/>
            <a:gdLst/>
            <a:ahLst/>
            <a:cxnLst/>
            <a:rect l="l" t="t" r="r" b="b"/>
            <a:pathLst>
              <a:path w="268604" h="258445">
                <a:moveTo>
                  <a:pt x="268325" y="0"/>
                </a:moveTo>
                <a:lnTo>
                  <a:pt x="239458" y="0"/>
                </a:lnTo>
                <a:lnTo>
                  <a:pt x="237070" y="292"/>
                </a:lnTo>
                <a:lnTo>
                  <a:pt x="143243" y="164490"/>
                </a:lnTo>
                <a:lnTo>
                  <a:pt x="134975" y="183375"/>
                </a:lnTo>
                <a:lnTo>
                  <a:pt x="131279" y="173748"/>
                </a:lnTo>
                <a:lnTo>
                  <a:pt x="36233" y="3174"/>
                </a:lnTo>
                <a:lnTo>
                  <a:pt x="28854" y="0"/>
                </a:lnTo>
                <a:lnTo>
                  <a:pt x="0" y="0"/>
                </a:lnTo>
                <a:lnTo>
                  <a:pt x="0" y="257886"/>
                </a:lnTo>
                <a:lnTo>
                  <a:pt x="30594" y="257886"/>
                </a:lnTo>
                <a:lnTo>
                  <a:pt x="30594" y="65862"/>
                </a:lnTo>
                <a:lnTo>
                  <a:pt x="29514" y="50926"/>
                </a:lnTo>
                <a:lnTo>
                  <a:pt x="122847" y="218109"/>
                </a:lnTo>
                <a:lnTo>
                  <a:pt x="127050" y="220814"/>
                </a:lnTo>
                <a:lnTo>
                  <a:pt x="142887" y="220814"/>
                </a:lnTo>
                <a:lnTo>
                  <a:pt x="147091" y="218109"/>
                </a:lnTo>
                <a:lnTo>
                  <a:pt x="238442" y="51473"/>
                </a:lnTo>
                <a:lnTo>
                  <a:pt x="238023" y="57403"/>
                </a:lnTo>
                <a:lnTo>
                  <a:pt x="237731" y="257886"/>
                </a:lnTo>
                <a:lnTo>
                  <a:pt x="268325" y="257886"/>
                </a:lnTo>
                <a:lnTo>
                  <a:pt x="2683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174920" y="6167907"/>
            <a:ext cx="209550" cy="258445"/>
          </a:xfrm>
          <a:custGeom>
            <a:avLst/>
            <a:gdLst/>
            <a:ahLst/>
            <a:cxnLst/>
            <a:rect l="l" t="t" r="r" b="b"/>
            <a:pathLst>
              <a:path w="209550" h="258445">
                <a:moveTo>
                  <a:pt x="209118" y="0"/>
                </a:moveTo>
                <a:lnTo>
                  <a:pt x="178523" y="0"/>
                </a:lnTo>
                <a:lnTo>
                  <a:pt x="178523" y="185420"/>
                </a:lnTo>
                <a:lnTo>
                  <a:pt x="179425" y="200291"/>
                </a:lnTo>
                <a:lnTo>
                  <a:pt x="28143" y="3530"/>
                </a:lnTo>
                <a:lnTo>
                  <a:pt x="26428" y="1943"/>
                </a:lnTo>
                <a:lnTo>
                  <a:pt x="24930" y="1168"/>
                </a:lnTo>
                <a:lnTo>
                  <a:pt x="23418" y="393"/>
                </a:lnTo>
                <a:lnTo>
                  <a:pt x="21120" y="0"/>
                </a:lnTo>
                <a:lnTo>
                  <a:pt x="0" y="0"/>
                </a:lnTo>
                <a:lnTo>
                  <a:pt x="0" y="257886"/>
                </a:lnTo>
                <a:lnTo>
                  <a:pt x="30594" y="257886"/>
                </a:lnTo>
                <a:lnTo>
                  <a:pt x="30594" y="74142"/>
                </a:lnTo>
                <a:lnTo>
                  <a:pt x="29883" y="57404"/>
                </a:lnTo>
                <a:lnTo>
                  <a:pt x="180873" y="253873"/>
                </a:lnTo>
                <a:lnTo>
                  <a:pt x="182689" y="255485"/>
                </a:lnTo>
                <a:lnTo>
                  <a:pt x="186423" y="257403"/>
                </a:lnTo>
                <a:lnTo>
                  <a:pt x="188721" y="257886"/>
                </a:lnTo>
                <a:lnTo>
                  <a:pt x="209118" y="257886"/>
                </a:lnTo>
                <a:lnTo>
                  <a:pt x="2091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436585" y="6163246"/>
            <a:ext cx="621665" cy="266065"/>
          </a:xfrm>
          <a:custGeom>
            <a:avLst/>
            <a:gdLst/>
            <a:ahLst/>
            <a:cxnLst/>
            <a:rect l="l" t="t" r="r" b="b"/>
            <a:pathLst>
              <a:path w="621665" h="266064">
                <a:moveTo>
                  <a:pt x="38506" y="80251"/>
                </a:moveTo>
                <a:lnTo>
                  <a:pt x="6477" y="80251"/>
                </a:lnTo>
                <a:lnTo>
                  <a:pt x="6477" y="262559"/>
                </a:lnTo>
                <a:lnTo>
                  <a:pt x="38506" y="262559"/>
                </a:lnTo>
                <a:lnTo>
                  <a:pt x="38506" y="80251"/>
                </a:lnTo>
                <a:close/>
              </a:path>
              <a:path w="621665" h="266064">
                <a:moveTo>
                  <a:pt x="45720" y="19913"/>
                </a:moveTo>
                <a:lnTo>
                  <a:pt x="25793" y="0"/>
                </a:lnTo>
                <a:lnTo>
                  <a:pt x="19558" y="0"/>
                </a:lnTo>
                <a:lnTo>
                  <a:pt x="0" y="19913"/>
                </a:lnTo>
                <a:lnTo>
                  <a:pt x="0" y="26149"/>
                </a:lnTo>
                <a:lnTo>
                  <a:pt x="19558" y="45707"/>
                </a:lnTo>
                <a:lnTo>
                  <a:pt x="25793" y="45707"/>
                </a:lnTo>
                <a:lnTo>
                  <a:pt x="45720" y="26149"/>
                </a:lnTo>
                <a:lnTo>
                  <a:pt x="45720" y="19913"/>
                </a:lnTo>
                <a:close/>
              </a:path>
              <a:path w="621665" h="266064">
                <a:moveTo>
                  <a:pt x="244576" y="184277"/>
                </a:moveTo>
                <a:lnTo>
                  <a:pt x="231051" y="143789"/>
                </a:lnTo>
                <a:lnTo>
                  <a:pt x="198056" y="122936"/>
                </a:lnTo>
                <a:lnTo>
                  <a:pt x="152704" y="107226"/>
                </a:lnTo>
                <a:lnTo>
                  <a:pt x="146100" y="104305"/>
                </a:lnTo>
                <a:lnTo>
                  <a:pt x="134467" y="97599"/>
                </a:lnTo>
                <a:lnTo>
                  <a:pt x="129794" y="93548"/>
                </a:lnTo>
                <a:lnTo>
                  <a:pt x="122720" y="84061"/>
                </a:lnTo>
                <a:lnTo>
                  <a:pt x="120942" y="78092"/>
                </a:lnTo>
                <a:lnTo>
                  <a:pt x="120942" y="65252"/>
                </a:lnTo>
                <a:lnTo>
                  <a:pt x="154101" y="31813"/>
                </a:lnTo>
                <a:lnTo>
                  <a:pt x="161010" y="30759"/>
                </a:lnTo>
                <a:lnTo>
                  <a:pt x="177088" y="30759"/>
                </a:lnTo>
                <a:lnTo>
                  <a:pt x="212458" y="45288"/>
                </a:lnTo>
                <a:lnTo>
                  <a:pt x="217843" y="49364"/>
                </a:lnTo>
                <a:lnTo>
                  <a:pt x="220218" y="50380"/>
                </a:lnTo>
                <a:lnTo>
                  <a:pt x="238810" y="28422"/>
                </a:lnTo>
                <a:lnTo>
                  <a:pt x="231863" y="22326"/>
                </a:lnTo>
                <a:lnTo>
                  <a:pt x="188925" y="3492"/>
                </a:lnTo>
                <a:lnTo>
                  <a:pt x="168275" y="1790"/>
                </a:lnTo>
                <a:lnTo>
                  <a:pt x="158915" y="2159"/>
                </a:lnTo>
                <a:lnTo>
                  <a:pt x="120510" y="14655"/>
                </a:lnTo>
                <a:lnTo>
                  <a:pt x="93853" y="46240"/>
                </a:lnTo>
                <a:lnTo>
                  <a:pt x="88544" y="72694"/>
                </a:lnTo>
                <a:lnTo>
                  <a:pt x="88874" y="80899"/>
                </a:lnTo>
                <a:lnTo>
                  <a:pt x="113563" y="125907"/>
                </a:lnTo>
                <a:lnTo>
                  <a:pt x="180238" y="151434"/>
                </a:lnTo>
                <a:lnTo>
                  <a:pt x="186804" y="154279"/>
                </a:lnTo>
                <a:lnTo>
                  <a:pt x="198323" y="160997"/>
                </a:lnTo>
                <a:lnTo>
                  <a:pt x="202984" y="165176"/>
                </a:lnTo>
                <a:lnTo>
                  <a:pt x="210058" y="175133"/>
                </a:lnTo>
                <a:lnTo>
                  <a:pt x="211823" y="181521"/>
                </a:lnTo>
                <a:lnTo>
                  <a:pt x="211823" y="196392"/>
                </a:lnTo>
                <a:lnTo>
                  <a:pt x="187883" y="230759"/>
                </a:lnTo>
                <a:lnTo>
                  <a:pt x="167551" y="236461"/>
                </a:lnTo>
                <a:lnTo>
                  <a:pt x="159270" y="236461"/>
                </a:lnTo>
                <a:lnTo>
                  <a:pt x="121208" y="226745"/>
                </a:lnTo>
                <a:lnTo>
                  <a:pt x="100965" y="211899"/>
                </a:lnTo>
                <a:lnTo>
                  <a:pt x="98082" y="210540"/>
                </a:lnTo>
                <a:lnTo>
                  <a:pt x="77393" y="231787"/>
                </a:lnTo>
                <a:lnTo>
                  <a:pt x="85051" y="239115"/>
                </a:lnTo>
                <a:lnTo>
                  <a:pt x="123151" y="260324"/>
                </a:lnTo>
                <a:lnTo>
                  <a:pt x="158191" y="265442"/>
                </a:lnTo>
                <a:lnTo>
                  <a:pt x="168173" y="265049"/>
                </a:lnTo>
                <a:lnTo>
                  <a:pt x="209651" y="251663"/>
                </a:lnTo>
                <a:lnTo>
                  <a:pt x="235597" y="223215"/>
                </a:lnTo>
                <a:lnTo>
                  <a:pt x="244208" y="192595"/>
                </a:lnTo>
                <a:lnTo>
                  <a:pt x="244576" y="184277"/>
                </a:lnTo>
                <a:close/>
              </a:path>
              <a:path w="621665" h="266064">
                <a:moveTo>
                  <a:pt x="621042" y="4660"/>
                </a:moveTo>
                <a:lnTo>
                  <a:pt x="590867" y="4660"/>
                </a:lnTo>
                <a:lnTo>
                  <a:pt x="588314" y="5499"/>
                </a:lnTo>
                <a:lnTo>
                  <a:pt x="528726" y="192176"/>
                </a:lnTo>
                <a:lnTo>
                  <a:pt x="524395" y="213601"/>
                </a:lnTo>
                <a:lnTo>
                  <a:pt x="522719" y="205562"/>
                </a:lnTo>
                <a:lnTo>
                  <a:pt x="457517" y="10541"/>
                </a:lnTo>
                <a:lnTo>
                  <a:pt x="449592" y="4660"/>
                </a:lnTo>
                <a:lnTo>
                  <a:pt x="433400" y="4660"/>
                </a:lnTo>
                <a:lnTo>
                  <a:pt x="363880" y="192176"/>
                </a:lnTo>
                <a:lnTo>
                  <a:pt x="358482" y="214312"/>
                </a:lnTo>
                <a:lnTo>
                  <a:pt x="354571" y="195427"/>
                </a:lnTo>
                <a:lnTo>
                  <a:pt x="299631" y="10541"/>
                </a:lnTo>
                <a:lnTo>
                  <a:pt x="298259" y="8559"/>
                </a:lnTo>
                <a:lnTo>
                  <a:pt x="294170" y="5435"/>
                </a:lnTo>
                <a:lnTo>
                  <a:pt x="291592" y="4660"/>
                </a:lnTo>
                <a:lnTo>
                  <a:pt x="259499" y="4660"/>
                </a:lnTo>
                <a:lnTo>
                  <a:pt x="339940" y="262547"/>
                </a:lnTo>
                <a:lnTo>
                  <a:pt x="371259" y="262547"/>
                </a:lnTo>
                <a:lnTo>
                  <a:pt x="436943" y="65849"/>
                </a:lnTo>
                <a:lnTo>
                  <a:pt x="440359" y="52895"/>
                </a:lnTo>
                <a:lnTo>
                  <a:pt x="441439" y="57810"/>
                </a:lnTo>
                <a:lnTo>
                  <a:pt x="442645" y="62128"/>
                </a:lnTo>
                <a:lnTo>
                  <a:pt x="509282" y="262547"/>
                </a:lnTo>
                <a:lnTo>
                  <a:pt x="540600" y="262547"/>
                </a:lnTo>
                <a:lnTo>
                  <a:pt x="621042" y="46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842097" y="6563347"/>
            <a:ext cx="1218565" cy="71120"/>
          </a:xfrm>
          <a:custGeom>
            <a:avLst/>
            <a:gdLst/>
            <a:ahLst/>
            <a:cxnLst/>
            <a:rect l="l" t="t" r="r" b="b"/>
            <a:pathLst>
              <a:path w="1218565" h="71120">
                <a:moveTo>
                  <a:pt x="1218539" y="0"/>
                </a:moveTo>
                <a:lnTo>
                  <a:pt x="0" y="0"/>
                </a:lnTo>
                <a:lnTo>
                  <a:pt x="0" y="70827"/>
                </a:lnTo>
                <a:lnTo>
                  <a:pt x="1218539" y="70827"/>
                </a:lnTo>
                <a:lnTo>
                  <a:pt x="1218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842110" y="6700126"/>
            <a:ext cx="1218565" cy="5080"/>
          </a:xfrm>
          <a:custGeom>
            <a:avLst/>
            <a:gdLst/>
            <a:ahLst/>
            <a:cxnLst/>
            <a:rect l="l" t="t" r="r" b="b"/>
            <a:pathLst>
              <a:path w="1218565" h="5079">
                <a:moveTo>
                  <a:pt x="1218539" y="0"/>
                </a:moveTo>
                <a:lnTo>
                  <a:pt x="0" y="0"/>
                </a:lnTo>
                <a:lnTo>
                  <a:pt x="0" y="4876"/>
                </a:lnTo>
                <a:lnTo>
                  <a:pt x="1218539" y="4876"/>
                </a:lnTo>
                <a:lnTo>
                  <a:pt x="1218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85380" y="5368581"/>
            <a:ext cx="816610" cy="1039494"/>
          </a:xfrm>
          <a:custGeom>
            <a:avLst/>
            <a:gdLst/>
            <a:ahLst/>
            <a:cxnLst/>
            <a:rect l="l" t="t" r="r" b="b"/>
            <a:pathLst>
              <a:path w="816610" h="1039495">
                <a:moveTo>
                  <a:pt x="79870" y="42379"/>
                </a:moveTo>
                <a:lnTo>
                  <a:pt x="76733" y="25882"/>
                </a:lnTo>
                <a:lnTo>
                  <a:pt x="68173" y="12407"/>
                </a:lnTo>
                <a:lnTo>
                  <a:pt x="55473" y="3327"/>
                </a:lnTo>
                <a:lnTo>
                  <a:pt x="39941" y="0"/>
                </a:lnTo>
                <a:lnTo>
                  <a:pt x="24396" y="3327"/>
                </a:lnTo>
                <a:lnTo>
                  <a:pt x="11696" y="12407"/>
                </a:lnTo>
                <a:lnTo>
                  <a:pt x="3136" y="25882"/>
                </a:lnTo>
                <a:lnTo>
                  <a:pt x="0" y="42379"/>
                </a:lnTo>
                <a:lnTo>
                  <a:pt x="0" y="212242"/>
                </a:lnTo>
                <a:lnTo>
                  <a:pt x="3136" y="228727"/>
                </a:lnTo>
                <a:lnTo>
                  <a:pt x="11696" y="242201"/>
                </a:lnTo>
                <a:lnTo>
                  <a:pt x="24396" y="251282"/>
                </a:lnTo>
                <a:lnTo>
                  <a:pt x="39941" y="254622"/>
                </a:lnTo>
                <a:lnTo>
                  <a:pt x="55473" y="251282"/>
                </a:lnTo>
                <a:lnTo>
                  <a:pt x="68173" y="242201"/>
                </a:lnTo>
                <a:lnTo>
                  <a:pt x="76733" y="228727"/>
                </a:lnTo>
                <a:lnTo>
                  <a:pt x="79870" y="212242"/>
                </a:lnTo>
                <a:lnTo>
                  <a:pt x="79870" y="42379"/>
                </a:lnTo>
                <a:close/>
              </a:path>
              <a:path w="816610" h="1039495">
                <a:moveTo>
                  <a:pt x="816610" y="737158"/>
                </a:moveTo>
                <a:lnTo>
                  <a:pt x="813473" y="720661"/>
                </a:lnTo>
                <a:lnTo>
                  <a:pt x="804913" y="707186"/>
                </a:lnTo>
                <a:lnTo>
                  <a:pt x="792226" y="698106"/>
                </a:lnTo>
                <a:lnTo>
                  <a:pt x="776668" y="694778"/>
                </a:lnTo>
                <a:lnTo>
                  <a:pt x="489470" y="694778"/>
                </a:lnTo>
                <a:lnTo>
                  <a:pt x="473938" y="698106"/>
                </a:lnTo>
                <a:lnTo>
                  <a:pt x="461238" y="707186"/>
                </a:lnTo>
                <a:lnTo>
                  <a:pt x="452691" y="720661"/>
                </a:lnTo>
                <a:lnTo>
                  <a:pt x="449541" y="737158"/>
                </a:lnTo>
                <a:lnTo>
                  <a:pt x="452691" y="753656"/>
                </a:lnTo>
                <a:lnTo>
                  <a:pt x="461238" y="767118"/>
                </a:lnTo>
                <a:lnTo>
                  <a:pt x="473938" y="776198"/>
                </a:lnTo>
                <a:lnTo>
                  <a:pt x="489470" y="779538"/>
                </a:lnTo>
                <a:lnTo>
                  <a:pt x="736739" y="779538"/>
                </a:lnTo>
                <a:lnTo>
                  <a:pt x="736739" y="954532"/>
                </a:lnTo>
                <a:lnTo>
                  <a:pt x="136334" y="954532"/>
                </a:lnTo>
                <a:lnTo>
                  <a:pt x="680402" y="377075"/>
                </a:lnTo>
                <a:lnTo>
                  <a:pt x="689178" y="363054"/>
                </a:lnTo>
                <a:lnTo>
                  <a:pt x="692099" y="347103"/>
                </a:lnTo>
                <a:lnTo>
                  <a:pt x="689178" y="331152"/>
                </a:lnTo>
                <a:lnTo>
                  <a:pt x="680402" y="317144"/>
                </a:lnTo>
                <a:lnTo>
                  <a:pt x="515518" y="142151"/>
                </a:lnTo>
                <a:lnTo>
                  <a:pt x="502310" y="132842"/>
                </a:lnTo>
                <a:lnTo>
                  <a:pt x="487286" y="129730"/>
                </a:lnTo>
                <a:lnTo>
                  <a:pt x="472262" y="132842"/>
                </a:lnTo>
                <a:lnTo>
                  <a:pt x="459041" y="142151"/>
                </a:lnTo>
                <a:lnTo>
                  <a:pt x="79857" y="544614"/>
                </a:lnTo>
                <a:lnTo>
                  <a:pt x="79857" y="347624"/>
                </a:lnTo>
                <a:lnTo>
                  <a:pt x="55473" y="308571"/>
                </a:lnTo>
                <a:lnTo>
                  <a:pt x="11696" y="317652"/>
                </a:lnTo>
                <a:lnTo>
                  <a:pt x="0" y="347624"/>
                </a:lnTo>
                <a:lnTo>
                  <a:pt x="0" y="646925"/>
                </a:lnTo>
                <a:lnTo>
                  <a:pt x="24638" y="686092"/>
                </a:lnTo>
                <a:lnTo>
                  <a:pt x="36144" y="689114"/>
                </a:lnTo>
                <a:lnTo>
                  <a:pt x="47726" y="688492"/>
                </a:lnTo>
                <a:lnTo>
                  <a:pt x="58648" y="684364"/>
                </a:lnTo>
                <a:lnTo>
                  <a:pt x="68160" y="676897"/>
                </a:lnTo>
                <a:lnTo>
                  <a:pt x="487273" y="232054"/>
                </a:lnTo>
                <a:lnTo>
                  <a:pt x="595693" y="347116"/>
                </a:lnTo>
                <a:lnTo>
                  <a:pt x="11696" y="966952"/>
                </a:lnTo>
                <a:lnTo>
                  <a:pt x="4660" y="977049"/>
                </a:lnTo>
                <a:lnTo>
                  <a:pt x="774" y="988644"/>
                </a:lnTo>
                <a:lnTo>
                  <a:pt x="190" y="1000937"/>
                </a:lnTo>
                <a:lnTo>
                  <a:pt x="3048" y="1013142"/>
                </a:lnTo>
                <a:lnTo>
                  <a:pt x="9144" y="1023912"/>
                </a:lnTo>
                <a:lnTo>
                  <a:pt x="17754" y="1032154"/>
                </a:lnTo>
                <a:lnTo>
                  <a:pt x="28232" y="1037437"/>
                </a:lnTo>
                <a:lnTo>
                  <a:pt x="39928" y="1039304"/>
                </a:lnTo>
                <a:lnTo>
                  <a:pt x="776668" y="1039304"/>
                </a:lnTo>
                <a:lnTo>
                  <a:pt x="792226" y="1035964"/>
                </a:lnTo>
                <a:lnTo>
                  <a:pt x="804913" y="1026883"/>
                </a:lnTo>
                <a:lnTo>
                  <a:pt x="813473" y="1013421"/>
                </a:lnTo>
                <a:lnTo>
                  <a:pt x="816610" y="996924"/>
                </a:lnTo>
                <a:lnTo>
                  <a:pt x="816610" y="7371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object 29"/>
          <p:cNvGrpSpPr/>
          <p:nvPr/>
        </p:nvGrpSpPr>
        <p:grpSpPr>
          <a:xfrm>
            <a:off x="773998" y="6467259"/>
            <a:ext cx="828040" cy="111760"/>
            <a:chOff x="773998" y="6467259"/>
            <a:chExt cx="828040" cy="111760"/>
          </a:xfrm>
        </p:grpSpPr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73998" y="6469555"/>
              <a:ext cx="159973" cy="10910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55399" y="6467259"/>
              <a:ext cx="259292" cy="111401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34231" y="6467259"/>
              <a:ext cx="367581" cy="109867"/>
            </a:xfrm>
            <a:prstGeom prst="rect">
              <a:avLst/>
            </a:prstGeom>
          </p:spPr>
        </p:pic>
      </p:grpSp>
      <p:grpSp>
        <p:nvGrpSpPr>
          <p:cNvPr id="33" name="object 33"/>
          <p:cNvGrpSpPr/>
          <p:nvPr/>
        </p:nvGrpSpPr>
        <p:grpSpPr>
          <a:xfrm>
            <a:off x="786142" y="6661325"/>
            <a:ext cx="352425" cy="106680"/>
            <a:chOff x="786142" y="6661325"/>
            <a:chExt cx="352425" cy="106680"/>
          </a:xfrm>
        </p:grpSpPr>
        <p:pic>
          <p:nvPicPr>
            <p:cNvPr id="34" name="object 3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86142" y="6661325"/>
              <a:ext cx="262079" cy="10668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67479" y="6661871"/>
              <a:ext cx="70713" cy="10613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8800"/>
              </a:lnSpc>
              <a:spcBef>
                <a:spcPts val="100"/>
              </a:spcBef>
            </a:pPr>
            <a:r>
              <a:rPr sz="8000" spc="-10" dirty="0">
                <a:solidFill>
                  <a:srgbClr val="FFFFFF"/>
                </a:solidFill>
                <a:latin typeface="TT Supermolot Light"/>
                <a:cs typeface="TT Supermolot Light"/>
              </a:rPr>
              <a:t>INFORMACJE</a:t>
            </a:r>
            <a:endParaRPr sz="8000">
              <a:latin typeface="TT Supermolot Light"/>
              <a:cs typeface="TT Supermolot Light"/>
            </a:endParaRPr>
          </a:p>
          <a:p>
            <a:pPr marL="12700">
              <a:lnSpc>
                <a:spcPts val="8800"/>
              </a:lnSpc>
              <a:tabLst>
                <a:tab pos="2079625" algn="l"/>
              </a:tabLst>
            </a:pPr>
            <a:r>
              <a:rPr sz="8000" spc="-25" dirty="0">
                <a:solidFill>
                  <a:srgbClr val="FFFFFF"/>
                </a:solidFill>
                <a:latin typeface="TT Supermolot Light"/>
                <a:cs typeface="TT Supermolot Light"/>
              </a:rPr>
              <a:t>DLA</a:t>
            </a:r>
            <a:r>
              <a:rPr sz="8000" dirty="0">
                <a:solidFill>
                  <a:srgbClr val="FFFFFF"/>
                </a:solidFill>
                <a:latin typeface="TT Supermolot Light"/>
                <a:cs typeface="TT Supermolot Light"/>
              </a:rPr>
              <a:t>	</a:t>
            </a:r>
            <a:r>
              <a:rPr sz="8000" spc="-10" dirty="0">
                <a:solidFill>
                  <a:srgbClr val="FFFFFF"/>
                </a:solidFill>
                <a:latin typeface="TT Supermolot Light"/>
                <a:cs typeface="TT Supermolot Light"/>
              </a:rPr>
              <a:t>NAUCZYCIELA</a:t>
            </a:r>
            <a:endParaRPr sz="8000">
              <a:latin typeface="TT Supermolot Light"/>
              <a:cs typeface="TT Supermolot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9998" y="7525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7300" y="387355"/>
            <a:ext cx="46932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TT Supermolot Regular"/>
                <a:cs typeface="TT Supermolot Regular"/>
              </a:rPr>
              <a:t>Scenariusz</a:t>
            </a:r>
            <a:r>
              <a:rPr sz="1200" spc="-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200" dirty="0">
                <a:solidFill>
                  <a:srgbClr val="FFFFFF"/>
                </a:solidFill>
                <a:latin typeface="TT Supermolot Regular"/>
                <a:cs typeface="TT Supermolot Regular"/>
              </a:rPr>
              <a:t>nr</a:t>
            </a:r>
            <a:r>
              <a:rPr sz="1200" spc="-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200" dirty="0">
                <a:solidFill>
                  <a:srgbClr val="FFFFFF"/>
                </a:solidFill>
                <a:latin typeface="TT Supermolot Regular"/>
                <a:cs typeface="TT Supermolot Regular"/>
              </a:rPr>
              <a:t>7 //</a:t>
            </a:r>
            <a:r>
              <a:rPr sz="12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dirty="0">
                <a:solidFill>
                  <a:srgbClr val="FFFFFF"/>
                </a:solidFill>
                <a:latin typeface="TT Supermolot Bold"/>
                <a:cs typeface="TT Supermolot Bold"/>
              </a:rPr>
              <a:t>POZIOM PODSTAWOWY</a:t>
            </a:r>
            <a:r>
              <a:rPr sz="1100" spc="15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200" dirty="0">
                <a:solidFill>
                  <a:srgbClr val="FFFFFF"/>
                </a:solidFill>
                <a:latin typeface="TT Supermolot Bold"/>
                <a:cs typeface="TT Supermolot Bold"/>
              </a:rPr>
              <a:t>//</a:t>
            </a:r>
            <a:r>
              <a:rPr sz="1200" spc="-5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Infrastruktura</a:t>
            </a:r>
            <a:r>
              <a:rPr sz="120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wodorowa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300" y="3105155"/>
            <a:ext cx="623252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dirty="0">
                <a:solidFill>
                  <a:srgbClr val="FFFFFF"/>
                </a:solidFill>
                <a:latin typeface="TT Supermolot Regular"/>
                <a:cs typeface="TT Supermolot Regular"/>
              </a:rPr>
              <a:t>Co</a:t>
            </a:r>
            <a:r>
              <a:rPr sz="2300" spc="-3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2300" dirty="0">
                <a:solidFill>
                  <a:srgbClr val="FFFFFF"/>
                </a:solidFill>
                <a:latin typeface="TT Supermolot Regular"/>
                <a:cs typeface="TT Supermolot Regular"/>
              </a:rPr>
              <a:t>musisz</a:t>
            </a:r>
            <a:r>
              <a:rPr sz="2300" spc="-3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2300" dirty="0">
                <a:solidFill>
                  <a:srgbClr val="FFFFFF"/>
                </a:solidFill>
                <a:latin typeface="TT Supermolot Regular"/>
                <a:cs typeface="TT Supermolot Regular"/>
              </a:rPr>
              <a:t>wiedzieć</a:t>
            </a:r>
            <a:r>
              <a:rPr sz="2300" spc="-3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2300" dirty="0">
                <a:solidFill>
                  <a:srgbClr val="FFFFFF"/>
                </a:solidFill>
                <a:latin typeface="TT Supermolot Regular"/>
                <a:cs typeface="TT Supermolot Regular"/>
              </a:rPr>
              <a:t>przed</a:t>
            </a:r>
            <a:r>
              <a:rPr sz="2300" spc="-3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zrealizowaniem</a:t>
            </a:r>
            <a:r>
              <a:rPr sz="2300" spc="-3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zajęć?</a:t>
            </a:r>
            <a:endParaRPr sz="2300">
              <a:latin typeface="TT Supermolot Regular"/>
              <a:cs typeface="TT Supermolot Regula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300" y="870869"/>
            <a:ext cx="4911725" cy="1915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87040" algn="l"/>
              </a:tabLst>
            </a:pP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PRZEBIEG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LEKCJI</a:t>
            </a:r>
            <a:endParaRPr sz="5000">
              <a:latin typeface="TT Supermolot Light"/>
              <a:cs typeface="TT Supermolot Light"/>
            </a:endParaRPr>
          </a:p>
          <a:p>
            <a:pPr marL="12700">
              <a:lnSpc>
                <a:spcPct val="100000"/>
              </a:lnSpc>
              <a:spcBef>
                <a:spcPts val="2890"/>
              </a:spcBef>
              <a:tabLst>
                <a:tab pos="2595245" algn="l"/>
              </a:tabLst>
            </a:pPr>
            <a:r>
              <a:rPr sz="2000" dirty="0">
                <a:latin typeface="TT Supermolot Bold"/>
                <a:cs typeface="TT Supermolot Bold"/>
              </a:rPr>
              <a:t>CZĘŚĆ</a:t>
            </a:r>
            <a:r>
              <a:rPr sz="2000" spc="-60" dirty="0">
                <a:latin typeface="TT Supermolot Bold"/>
                <a:cs typeface="TT Supermolot Bold"/>
              </a:rPr>
              <a:t> </a:t>
            </a:r>
            <a:r>
              <a:rPr sz="2000" spc="-50" dirty="0">
                <a:latin typeface="TT Supermolot Bold"/>
                <a:cs typeface="TT Supermolot Bold"/>
              </a:rPr>
              <a:t>1</a:t>
            </a:r>
            <a:r>
              <a:rPr sz="2000" dirty="0">
                <a:latin typeface="TT Supermolot Bold"/>
                <a:cs typeface="TT Supermolot Bold"/>
              </a:rPr>
              <a:t>	CZĘŚĆ</a:t>
            </a:r>
            <a:r>
              <a:rPr sz="2000" spc="-60" dirty="0">
                <a:latin typeface="TT Supermolot Bold"/>
                <a:cs typeface="TT Supermolot Bold"/>
              </a:rPr>
              <a:t> </a:t>
            </a:r>
            <a:r>
              <a:rPr sz="2000" spc="-50" dirty="0">
                <a:latin typeface="TT Supermolot Bold"/>
                <a:cs typeface="TT Supermolot Bold"/>
              </a:rPr>
              <a:t>2</a:t>
            </a:r>
            <a:endParaRPr sz="2000">
              <a:latin typeface="TT Supermolot Bold"/>
              <a:cs typeface="TT Supermolot Bold"/>
            </a:endParaRPr>
          </a:p>
          <a:p>
            <a:pPr marL="12700">
              <a:lnSpc>
                <a:spcPct val="100000"/>
              </a:lnSpc>
              <a:spcBef>
                <a:spcPts val="2150"/>
              </a:spcBef>
              <a:tabLst>
                <a:tab pos="2595245" algn="l"/>
              </a:tabLst>
            </a:pPr>
            <a:r>
              <a:rPr sz="1200" dirty="0">
                <a:latin typeface="TT Supermolot Bold"/>
                <a:cs typeface="TT Supermolot Bold"/>
              </a:rPr>
              <a:t>OKOŁO 15 </a:t>
            </a:r>
            <a:r>
              <a:rPr sz="1200" spc="-10" dirty="0">
                <a:latin typeface="TT Supermolot Bold"/>
                <a:cs typeface="TT Supermolot Bold"/>
              </a:rPr>
              <a:t>MINUT</a:t>
            </a:r>
            <a:r>
              <a:rPr sz="1200" dirty="0">
                <a:latin typeface="TT Supermolot Bold"/>
                <a:cs typeface="TT Supermolot Bold"/>
              </a:rPr>
              <a:t>	OKOŁO 15 </a:t>
            </a:r>
            <a:r>
              <a:rPr sz="1200" spc="-10" dirty="0">
                <a:latin typeface="TT Supermolot Bold"/>
                <a:cs typeface="TT Supermolot Bold"/>
              </a:rPr>
              <a:t>MINUT</a:t>
            </a:r>
            <a:endParaRPr sz="1200">
              <a:latin typeface="TT Supermolot Bold"/>
              <a:cs typeface="TT Supermolot 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13152" y="2000255"/>
            <a:ext cx="9423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T Supermolot Bold"/>
                <a:cs typeface="TT Supermolot Bold"/>
              </a:rPr>
              <a:t>CZĘŚĆ</a:t>
            </a:r>
            <a:r>
              <a:rPr sz="2000" spc="-60" dirty="0">
                <a:latin typeface="TT Supermolot Bold"/>
                <a:cs typeface="TT Supermolot Bold"/>
              </a:rPr>
              <a:t> </a:t>
            </a:r>
            <a:r>
              <a:rPr sz="2000" spc="-50" dirty="0">
                <a:latin typeface="TT Supermolot Bold"/>
                <a:cs typeface="TT Supermolot Bold"/>
              </a:rPr>
              <a:t>3</a:t>
            </a:r>
            <a:endParaRPr sz="2000">
              <a:latin typeface="TT Supermolot Bold"/>
              <a:cs typeface="TT Supermolot 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7300" y="3149605"/>
            <a:ext cx="2219325" cy="24942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56210" marR="127000" indent="-144145">
              <a:lnSpc>
                <a:spcPct val="104200"/>
              </a:lnSpc>
              <a:spcBef>
                <a:spcPts val="40"/>
              </a:spcBef>
              <a:buClr>
                <a:srgbClr val="3A9BDC"/>
              </a:buClr>
              <a:buFont typeface="TT Supermolot Bold"/>
              <a:buAutoNum type="arabicPeriod"/>
              <a:tabLst>
                <a:tab pos="156210" algn="l"/>
              </a:tabLst>
            </a:pPr>
            <a:r>
              <a:rPr sz="1200" dirty="0">
                <a:latin typeface="TT Supermolot Regular"/>
                <a:cs typeface="TT Supermolot Regular"/>
              </a:rPr>
              <a:t>Nauczyciel dzieli uczniów </a:t>
            </a:r>
            <a:r>
              <a:rPr sz="1200" spc="-25" dirty="0">
                <a:latin typeface="TT Supermolot Regular"/>
                <a:cs typeface="TT Supermolot Regular"/>
              </a:rPr>
              <a:t>na </a:t>
            </a:r>
            <a:r>
              <a:rPr sz="1200" dirty="0">
                <a:latin typeface="TT Supermolot Regular"/>
                <a:cs typeface="TT Supermolot Regular"/>
              </a:rPr>
              <a:t>grupy</a:t>
            </a:r>
            <a:r>
              <a:rPr sz="1200" spc="-10" dirty="0">
                <a:latin typeface="TT Supermolot Regular"/>
                <a:cs typeface="TT Supermolot Regular"/>
              </a:rPr>
              <a:t> 4-</a:t>
            </a:r>
            <a:r>
              <a:rPr sz="1200" dirty="0">
                <a:latin typeface="TT Supermolot Regular"/>
                <a:cs typeface="TT Supermolot Regular"/>
              </a:rPr>
              <a:t>5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osobowe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i</a:t>
            </a:r>
            <a:r>
              <a:rPr sz="1200" spc="-10" dirty="0">
                <a:latin typeface="TT Supermolot Regular"/>
                <a:cs typeface="TT Supermolot Regular"/>
              </a:rPr>
              <a:t> prze- </a:t>
            </a:r>
            <a:r>
              <a:rPr sz="1200" dirty="0">
                <a:latin typeface="TT Supermolot Regular"/>
                <a:cs typeface="TT Supermolot Regular"/>
              </a:rPr>
              <a:t>kazuje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każdej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grupie</a:t>
            </a:r>
            <a:r>
              <a:rPr sz="1200" spc="-10" dirty="0">
                <a:latin typeface="TT Supermolot Regular"/>
                <a:cs typeface="TT Supermolot Regular"/>
              </a:rPr>
              <a:t> plansze </a:t>
            </a:r>
            <a:r>
              <a:rPr sz="1200" dirty="0">
                <a:latin typeface="TT Supermolot Regular"/>
                <a:cs typeface="TT Supermolot Regular"/>
              </a:rPr>
              <a:t>wraz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legendą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kolorów.</a:t>
            </a:r>
            <a:endParaRPr sz="1200">
              <a:latin typeface="TT Supermolot Regular"/>
              <a:cs typeface="TT Supermolot Regular"/>
            </a:endParaRPr>
          </a:p>
          <a:p>
            <a:pPr marL="156210" marR="135255" indent="-144145">
              <a:lnSpc>
                <a:spcPct val="104200"/>
              </a:lnSpc>
              <a:buClr>
                <a:srgbClr val="3A9BDC"/>
              </a:buClr>
              <a:buFont typeface="TT Supermolot Bold"/>
              <a:buAutoNum type="arabicPeriod"/>
              <a:tabLst>
                <a:tab pos="156210" algn="l"/>
              </a:tabLst>
            </a:pPr>
            <a:r>
              <a:rPr sz="1200" dirty="0">
                <a:latin typeface="TT Supermolot Regular"/>
                <a:cs typeface="TT Supermolot Regular"/>
              </a:rPr>
              <a:t>Uczniowie oznaczają </a:t>
            </a:r>
            <a:r>
              <a:rPr sz="1200" spc="-10" dirty="0">
                <a:latin typeface="TT Supermolot Regular"/>
                <a:cs typeface="TT Supermolot Regular"/>
              </a:rPr>
              <a:t>odpo- </a:t>
            </a:r>
            <a:r>
              <a:rPr sz="1200" dirty="0">
                <a:latin typeface="TT Supermolot Regular"/>
                <a:cs typeface="TT Supermolot Regular"/>
              </a:rPr>
              <a:t>wiednimi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kolorami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elementy infrastruktury.</a:t>
            </a:r>
            <a:endParaRPr sz="1200">
              <a:latin typeface="TT Supermolot Regular"/>
              <a:cs typeface="TT Supermolot Regular"/>
            </a:endParaRPr>
          </a:p>
          <a:p>
            <a:pPr marL="156210" marR="32384" indent="-144145">
              <a:lnSpc>
                <a:spcPct val="104200"/>
              </a:lnSpc>
              <a:buClr>
                <a:srgbClr val="3A9BDC"/>
              </a:buClr>
              <a:buFont typeface="TT Supermolot Bold"/>
              <a:buAutoNum type="arabicPeriod"/>
              <a:tabLst>
                <a:tab pos="156210" algn="l"/>
              </a:tabLst>
            </a:pPr>
            <a:r>
              <a:rPr sz="1200" dirty="0">
                <a:latin typeface="TT Supermolot Regular"/>
                <a:cs typeface="TT Supermolot Regular"/>
              </a:rPr>
              <a:t>Nauczyciel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tłumaczy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poszcze- </a:t>
            </a:r>
            <a:r>
              <a:rPr sz="1200" dirty="0">
                <a:latin typeface="TT Supermolot Regular"/>
                <a:cs typeface="TT Supermolot Regular"/>
              </a:rPr>
              <a:t>gólne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elementy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systemu energetycznego.</a:t>
            </a:r>
            <a:endParaRPr sz="1200">
              <a:latin typeface="TT Supermolot Regular"/>
              <a:cs typeface="TT Supermolot Regular"/>
            </a:endParaRPr>
          </a:p>
          <a:p>
            <a:pPr marL="156210" marR="5080" indent="-144145">
              <a:lnSpc>
                <a:spcPct val="104200"/>
              </a:lnSpc>
              <a:buClr>
                <a:srgbClr val="3A9BDC"/>
              </a:buClr>
              <a:buFont typeface="TT Supermolot Bold"/>
              <a:buAutoNum type="arabicPeriod"/>
              <a:tabLst>
                <a:tab pos="156210" algn="l"/>
              </a:tabLst>
            </a:pPr>
            <a:r>
              <a:rPr sz="1200" dirty="0">
                <a:latin typeface="TT Supermolot Regular"/>
                <a:cs typeface="TT Supermolot Regular"/>
              </a:rPr>
              <a:t>Nauczyciel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rozdaje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schemat </a:t>
            </a:r>
            <a:r>
              <a:rPr sz="1200" dirty="0">
                <a:latin typeface="TT Supermolot Regular"/>
                <a:cs typeface="TT Supermolot Regular"/>
              </a:rPr>
              <a:t>stacji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tankowania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wodoru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oraz </a:t>
            </a:r>
            <a:r>
              <a:rPr sz="1200" dirty="0">
                <a:latin typeface="TT Supermolot Regular"/>
                <a:cs typeface="TT Supermolot Regular"/>
              </a:rPr>
              <a:t>tabelę do </a:t>
            </a:r>
            <a:r>
              <a:rPr sz="1200" spc="-10" dirty="0">
                <a:latin typeface="TT Supermolot Regular"/>
                <a:cs typeface="TT Supermolot Regular"/>
              </a:rPr>
              <a:t>uzupełnienia.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42996" y="38100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3A9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42996" y="43815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3A9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42996" y="47625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3A9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42996" y="51435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3A9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42996" y="59055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3A9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930328" y="3149605"/>
            <a:ext cx="2223770" cy="3446779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210185">
              <a:lnSpc>
                <a:spcPct val="104200"/>
              </a:lnSpc>
              <a:spcBef>
                <a:spcPts val="40"/>
              </a:spcBef>
            </a:pPr>
            <a:r>
              <a:rPr sz="1200" dirty="0">
                <a:latin typeface="TT Supermolot Regular"/>
                <a:cs typeface="TT Supermolot Regular"/>
              </a:rPr>
              <a:t>Nauczyciel prowadzi </a:t>
            </a:r>
            <a:r>
              <a:rPr sz="1200" spc="-10" dirty="0">
                <a:latin typeface="TT Supermolot Regular"/>
                <a:cs typeface="TT Supermolot Regular"/>
              </a:rPr>
              <a:t>dyskusję wykorzystując</a:t>
            </a:r>
            <a:r>
              <a:rPr sz="1200" spc="5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przykładowe pytania:</a:t>
            </a:r>
            <a:endParaRPr sz="1200">
              <a:latin typeface="TT Supermolot Regular"/>
              <a:cs typeface="TT Supermolot Regular"/>
            </a:endParaRPr>
          </a:p>
          <a:p>
            <a:pPr marL="156210" marR="18415">
              <a:lnSpc>
                <a:spcPct val="104200"/>
              </a:lnSpc>
            </a:pPr>
            <a:r>
              <a:rPr sz="1200" dirty="0">
                <a:latin typeface="TT Supermolot Regular"/>
                <a:cs typeface="TT Supermolot Regular"/>
              </a:rPr>
              <a:t>Które</a:t>
            </a:r>
            <a:r>
              <a:rPr sz="1200" spc="-4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elementy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infrastruktury </a:t>
            </a:r>
            <a:r>
              <a:rPr sz="1200" dirty="0">
                <a:latin typeface="TT Supermolot Regular"/>
                <a:cs typeface="TT Supermolot Regular"/>
              </a:rPr>
              <a:t>wodorowej</a:t>
            </a:r>
            <a:r>
              <a:rPr sz="1200" spc="-5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stanowią</a:t>
            </a:r>
            <a:r>
              <a:rPr sz="1200" spc="-5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źródło energii?</a:t>
            </a:r>
            <a:endParaRPr sz="1200">
              <a:latin typeface="TT Supermolot Regular"/>
              <a:cs typeface="TT Supermolot Regular"/>
            </a:endParaRPr>
          </a:p>
          <a:p>
            <a:pPr marL="156210" marR="18415">
              <a:lnSpc>
                <a:spcPct val="104200"/>
              </a:lnSpc>
            </a:pPr>
            <a:r>
              <a:rPr sz="1200" dirty="0">
                <a:latin typeface="TT Supermolot Regular"/>
                <a:cs typeface="TT Supermolot Regular"/>
              </a:rPr>
              <a:t>Które</a:t>
            </a:r>
            <a:r>
              <a:rPr sz="1200" spc="-4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elementy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infrastruktury </a:t>
            </a:r>
            <a:r>
              <a:rPr sz="1200" dirty="0">
                <a:latin typeface="TT Supermolot Regular"/>
                <a:cs typeface="TT Supermolot Regular"/>
              </a:rPr>
              <a:t>są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nośnikiem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energii?</a:t>
            </a:r>
            <a:endParaRPr sz="1200">
              <a:latin typeface="TT Supermolot Regular"/>
              <a:cs typeface="TT Supermolot Regular"/>
            </a:endParaRPr>
          </a:p>
          <a:p>
            <a:pPr marL="156210" marR="388620">
              <a:lnSpc>
                <a:spcPct val="104200"/>
              </a:lnSpc>
            </a:pPr>
            <a:r>
              <a:rPr sz="1200" dirty="0">
                <a:latin typeface="TT Supermolot Regular"/>
                <a:cs typeface="TT Supermolot Regular"/>
              </a:rPr>
              <a:t>Czym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są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,,kolory”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wodoru </a:t>
            </a:r>
            <a:r>
              <a:rPr sz="1200" dirty="0">
                <a:latin typeface="TT Supermolot Regular"/>
                <a:cs typeface="TT Supermolot Regular"/>
              </a:rPr>
              <a:t>i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jakie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mają</a:t>
            </a:r>
            <a:r>
              <a:rPr sz="1200" spc="-10" dirty="0">
                <a:latin typeface="TT Supermolot Regular"/>
                <a:cs typeface="TT Supermolot Regular"/>
              </a:rPr>
              <a:t> znaczenie?</a:t>
            </a:r>
            <a:endParaRPr sz="1200">
              <a:latin typeface="TT Supermolot Regular"/>
              <a:cs typeface="TT Supermolot Regular"/>
            </a:endParaRPr>
          </a:p>
          <a:p>
            <a:pPr marL="156210" marR="54610">
              <a:lnSpc>
                <a:spcPct val="104200"/>
              </a:lnSpc>
            </a:pPr>
            <a:r>
              <a:rPr sz="1200" dirty="0">
                <a:latin typeface="TT Supermolot Regular"/>
                <a:cs typeface="TT Supermolot Regular"/>
              </a:rPr>
              <a:t>Gdzie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może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być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wykorzystany </a:t>
            </a:r>
            <a:r>
              <a:rPr sz="1200" dirty="0">
                <a:latin typeface="TT Supermolot Regular"/>
                <a:cs typeface="TT Supermolot Regular"/>
              </a:rPr>
              <a:t>wodór?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Jakie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gałęzie </a:t>
            </a:r>
            <a:r>
              <a:rPr sz="1200" dirty="0">
                <a:latin typeface="TT Supermolot Regular"/>
                <a:cs typeface="TT Supermolot Regular"/>
              </a:rPr>
              <a:t>przemysłu</a:t>
            </a:r>
            <a:r>
              <a:rPr sz="1200" spc="-5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zużywają</a:t>
            </a:r>
            <a:r>
              <a:rPr sz="1200" spc="-5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najwięcej wodór?</a:t>
            </a:r>
            <a:endParaRPr sz="1200">
              <a:latin typeface="TT Supermolot Regular"/>
              <a:cs typeface="TT Supermolot Regular"/>
            </a:endParaRPr>
          </a:p>
          <a:p>
            <a:pPr marL="156210" marR="5080">
              <a:lnSpc>
                <a:spcPct val="104200"/>
              </a:lnSpc>
            </a:pPr>
            <a:r>
              <a:rPr sz="1200" dirty="0">
                <a:latin typeface="TT Supermolot Regular"/>
                <a:cs typeface="TT Supermolot Regular"/>
              </a:rPr>
              <a:t>Z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jakimi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zmianami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zetknie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się </a:t>
            </a:r>
            <a:r>
              <a:rPr sz="1200" dirty="0">
                <a:latin typeface="TT Supermolot Regular"/>
                <a:cs typeface="TT Supermolot Regular"/>
              </a:rPr>
              <a:t>kierowca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pojazdu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spalinowego </a:t>
            </a:r>
            <a:r>
              <a:rPr sz="1200" dirty="0">
                <a:latin typeface="TT Supermolot Regular"/>
                <a:cs typeface="TT Supermolot Regular"/>
              </a:rPr>
              <a:t>na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stacji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tankowania</a:t>
            </a:r>
            <a:r>
              <a:rPr sz="1200" spc="-10" dirty="0">
                <a:latin typeface="TT Supermolot Regular"/>
                <a:cs typeface="TT Supermolot Regular"/>
              </a:rPr>
              <a:t> pojazdu wodorowego?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13327" y="2578105"/>
            <a:ext cx="11836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T Supermolot Bold"/>
                <a:cs typeface="TT Supermolot Bold"/>
              </a:rPr>
              <a:t>OKOŁO 15 </a:t>
            </a:r>
            <a:r>
              <a:rPr sz="1200" spc="-10" dirty="0">
                <a:latin typeface="TT Supermolot Bold"/>
                <a:cs typeface="TT Supermolot Bold"/>
              </a:rPr>
              <a:t>MINUT</a:t>
            </a:r>
            <a:endParaRPr sz="1200">
              <a:latin typeface="TT Supermolot Bold"/>
              <a:cs typeface="TT Supermolot Bol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13327" y="3149605"/>
            <a:ext cx="2245360" cy="7797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 algn="just">
              <a:lnSpc>
                <a:spcPct val="104200"/>
              </a:lnSpc>
              <a:spcBef>
                <a:spcPts val="40"/>
              </a:spcBef>
            </a:pPr>
            <a:r>
              <a:rPr sz="1200" dirty="0">
                <a:latin typeface="TT Supermolot Regular"/>
                <a:cs typeface="TT Supermolot Regular"/>
              </a:rPr>
              <a:t>Nauczyciel</a:t>
            </a:r>
            <a:r>
              <a:rPr sz="1200" spc="2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przeprowadza</a:t>
            </a:r>
            <a:r>
              <a:rPr sz="1200" spc="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krótki </a:t>
            </a:r>
            <a:r>
              <a:rPr sz="1200" dirty="0">
                <a:latin typeface="TT Supermolot Regular"/>
                <a:cs typeface="TT Supermolot Regular"/>
              </a:rPr>
              <a:t>wykład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na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bazie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przygotowanej </a:t>
            </a:r>
            <a:r>
              <a:rPr sz="1200" dirty="0">
                <a:latin typeface="TT Supermolot Regular"/>
                <a:cs typeface="TT Supermolot Regular"/>
              </a:rPr>
              <a:t>prezentacji,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który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pokazuje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ele- </a:t>
            </a:r>
            <a:r>
              <a:rPr sz="1200" dirty="0">
                <a:latin typeface="TT Supermolot Regular"/>
                <a:cs typeface="TT Supermolot Regular"/>
              </a:rPr>
              <a:t>menty</a:t>
            </a:r>
            <a:r>
              <a:rPr sz="1200" spc="1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infrastruktury</a:t>
            </a:r>
            <a:r>
              <a:rPr sz="1200" spc="1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wodorowej.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60005" y="2454355"/>
            <a:ext cx="2223135" cy="0"/>
          </a:xfrm>
          <a:custGeom>
            <a:avLst/>
            <a:gdLst/>
            <a:ahLst/>
            <a:cxnLst/>
            <a:rect l="l" t="t" r="r" b="b"/>
            <a:pathLst>
              <a:path w="2223135">
                <a:moveTo>
                  <a:pt x="2222995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0000" y="1860555"/>
            <a:ext cx="7389495" cy="0"/>
          </a:xfrm>
          <a:custGeom>
            <a:avLst/>
            <a:gdLst/>
            <a:ahLst/>
            <a:cxnLst/>
            <a:rect l="l" t="t" r="r" b="b"/>
            <a:pathLst>
              <a:path w="7389495">
                <a:moveTo>
                  <a:pt x="7388999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43005" y="2454355"/>
            <a:ext cx="2223135" cy="0"/>
          </a:xfrm>
          <a:custGeom>
            <a:avLst/>
            <a:gdLst/>
            <a:ahLst/>
            <a:cxnLst/>
            <a:rect l="l" t="t" r="r" b="b"/>
            <a:pathLst>
              <a:path w="2223135">
                <a:moveTo>
                  <a:pt x="2222995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26004" y="2454355"/>
            <a:ext cx="2223135" cy="0"/>
          </a:xfrm>
          <a:custGeom>
            <a:avLst/>
            <a:gdLst/>
            <a:ahLst/>
            <a:cxnLst/>
            <a:rect l="l" t="t" r="r" b="b"/>
            <a:pathLst>
              <a:path w="2223134">
                <a:moveTo>
                  <a:pt x="2222995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0005" y="2936655"/>
            <a:ext cx="2223135" cy="0"/>
          </a:xfrm>
          <a:custGeom>
            <a:avLst/>
            <a:gdLst/>
            <a:ahLst/>
            <a:cxnLst/>
            <a:rect l="l" t="t" r="r" b="b"/>
            <a:pathLst>
              <a:path w="2223135">
                <a:moveTo>
                  <a:pt x="2222995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43005" y="2936655"/>
            <a:ext cx="2223135" cy="0"/>
          </a:xfrm>
          <a:custGeom>
            <a:avLst/>
            <a:gdLst/>
            <a:ahLst/>
            <a:cxnLst/>
            <a:rect l="l" t="t" r="r" b="b"/>
            <a:pathLst>
              <a:path w="2223135">
                <a:moveTo>
                  <a:pt x="2222995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526004" y="2936655"/>
            <a:ext cx="2223135" cy="0"/>
          </a:xfrm>
          <a:custGeom>
            <a:avLst/>
            <a:gdLst/>
            <a:ahLst/>
            <a:cxnLst/>
            <a:rect l="l" t="t" r="r" b="b"/>
            <a:pathLst>
              <a:path w="2223134">
                <a:moveTo>
                  <a:pt x="2222995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7400352" y="2508867"/>
            <a:ext cx="354330" cy="354330"/>
            <a:chOff x="7400352" y="2508867"/>
            <a:chExt cx="354330" cy="354330"/>
          </a:xfrm>
        </p:grpSpPr>
        <p:sp>
          <p:nvSpPr>
            <p:cNvPr id="21" name="object 21"/>
            <p:cNvSpPr/>
            <p:nvPr/>
          </p:nvSpPr>
          <p:spPr>
            <a:xfrm>
              <a:off x="7406283" y="2520723"/>
              <a:ext cx="336550" cy="336550"/>
            </a:xfrm>
            <a:custGeom>
              <a:avLst/>
              <a:gdLst/>
              <a:ahLst/>
              <a:cxnLst/>
              <a:rect l="l" t="t" r="r" b="b"/>
              <a:pathLst>
                <a:path w="336550" h="336550">
                  <a:moveTo>
                    <a:pt x="0" y="168122"/>
                  </a:moveTo>
                  <a:lnTo>
                    <a:pt x="6005" y="123429"/>
                  </a:lnTo>
                  <a:lnTo>
                    <a:pt x="22954" y="83268"/>
                  </a:lnTo>
                  <a:lnTo>
                    <a:pt x="49244" y="49242"/>
                  </a:lnTo>
                  <a:lnTo>
                    <a:pt x="83272" y="22954"/>
                  </a:lnTo>
                  <a:lnTo>
                    <a:pt x="123436" y="6005"/>
                  </a:lnTo>
                  <a:lnTo>
                    <a:pt x="168135" y="0"/>
                  </a:lnTo>
                  <a:lnTo>
                    <a:pt x="212822" y="6005"/>
                  </a:lnTo>
                  <a:lnTo>
                    <a:pt x="252980" y="22954"/>
                  </a:lnTo>
                  <a:lnTo>
                    <a:pt x="287004" y="49242"/>
                  </a:lnTo>
                  <a:lnTo>
                    <a:pt x="313291" y="83268"/>
                  </a:lnTo>
                  <a:lnTo>
                    <a:pt x="330239" y="123429"/>
                  </a:lnTo>
                  <a:lnTo>
                    <a:pt x="336245" y="168122"/>
                  </a:lnTo>
                  <a:lnTo>
                    <a:pt x="330239" y="212815"/>
                  </a:lnTo>
                  <a:lnTo>
                    <a:pt x="313291" y="252976"/>
                  </a:lnTo>
                  <a:lnTo>
                    <a:pt x="287004" y="287002"/>
                  </a:lnTo>
                  <a:lnTo>
                    <a:pt x="252980" y="313291"/>
                  </a:lnTo>
                  <a:lnTo>
                    <a:pt x="212822" y="330239"/>
                  </a:lnTo>
                  <a:lnTo>
                    <a:pt x="168135" y="336245"/>
                  </a:lnTo>
                  <a:lnTo>
                    <a:pt x="123436" y="330239"/>
                  </a:lnTo>
                  <a:lnTo>
                    <a:pt x="83272" y="313291"/>
                  </a:lnTo>
                  <a:lnTo>
                    <a:pt x="49244" y="287002"/>
                  </a:lnTo>
                  <a:lnTo>
                    <a:pt x="22954" y="252976"/>
                  </a:lnTo>
                  <a:lnTo>
                    <a:pt x="6005" y="212815"/>
                  </a:lnTo>
                  <a:lnTo>
                    <a:pt x="0" y="168122"/>
                  </a:lnTo>
                </a:path>
              </a:pathLst>
            </a:custGeom>
            <a:ln w="11861">
              <a:solidFill>
                <a:srgbClr val="3A9B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62452" y="2508867"/>
              <a:ext cx="191960" cy="191858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4813029" y="2508867"/>
            <a:ext cx="354330" cy="354330"/>
            <a:chOff x="4813029" y="2508867"/>
            <a:chExt cx="354330" cy="354330"/>
          </a:xfrm>
        </p:grpSpPr>
        <p:sp>
          <p:nvSpPr>
            <p:cNvPr id="24" name="object 24"/>
            <p:cNvSpPr/>
            <p:nvPr/>
          </p:nvSpPr>
          <p:spPr>
            <a:xfrm>
              <a:off x="4818960" y="2520723"/>
              <a:ext cx="336550" cy="336550"/>
            </a:xfrm>
            <a:custGeom>
              <a:avLst/>
              <a:gdLst/>
              <a:ahLst/>
              <a:cxnLst/>
              <a:rect l="l" t="t" r="r" b="b"/>
              <a:pathLst>
                <a:path w="336550" h="336550">
                  <a:moveTo>
                    <a:pt x="0" y="168122"/>
                  </a:moveTo>
                  <a:lnTo>
                    <a:pt x="6005" y="123429"/>
                  </a:lnTo>
                  <a:lnTo>
                    <a:pt x="22954" y="83268"/>
                  </a:lnTo>
                  <a:lnTo>
                    <a:pt x="49244" y="49242"/>
                  </a:lnTo>
                  <a:lnTo>
                    <a:pt x="83272" y="22954"/>
                  </a:lnTo>
                  <a:lnTo>
                    <a:pt x="123436" y="6005"/>
                  </a:lnTo>
                  <a:lnTo>
                    <a:pt x="168135" y="0"/>
                  </a:lnTo>
                  <a:lnTo>
                    <a:pt x="212822" y="6005"/>
                  </a:lnTo>
                  <a:lnTo>
                    <a:pt x="252980" y="22954"/>
                  </a:lnTo>
                  <a:lnTo>
                    <a:pt x="287004" y="49242"/>
                  </a:lnTo>
                  <a:lnTo>
                    <a:pt x="313291" y="83268"/>
                  </a:lnTo>
                  <a:lnTo>
                    <a:pt x="330239" y="123429"/>
                  </a:lnTo>
                  <a:lnTo>
                    <a:pt x="336245" y="168122"/>
                  </a:lnTo>
                  <a:lnTo>
                    <a:pt x="330239" y="212815"/>
                  </a:lnTo>
                  <a:lnTo>
                    <a:pt x="313291" y="252976"/>
                  </a:lnTo>
                  <a:lnTo>
                    <a:pt x="287004" y="287002"/>
                  </a:lnTo>
                  <a:lnTo>
                    <a:pt x="252980" y="313291"/>
                  </a:lnTo>
                  <a:lnTo>
                    <a:pt x="212822" y="330239"/>
                  </a:lnTo>
                  <a:lnTo>
                    <a:pt x="168135" y="336245"/>
                  </a:lnTo>
                  <a:lnTo>
                    <a:pt x="123436" y="330239"/>
                  </a:lnTo>
                  <a:lnTo>
                    <a:pt x="83272" y="313291"/>
                  </a:lnTo>
                  <a:lnTo>
                    <a:pt x="49244" y="287002"/>
                  </a:lnTo>
                  <a:lnTo>
                    <a:pt x="22954" y="252976"/>
                  </a:lnTo>
                  <a:lnTo>
                    <a:pt x="6005" y="212815"/>
                  </a:lnTo>
                  <a:lnTo>
                    <a:pt x="0" y="168122"/>
                  </a:lnTo>
                </a:path>
              </a:pathLst>
            </a:custGeom>
            <a:ln w="11861">
              <a:solidFill>
                <a:srgbClr val="3A9B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75129" y="2508867"/>
              <a:ext cx="191960" cy="191858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2234706" y="2508867"/>
            <a:ext cx="354330" cy="354330"/>
            <a:chOff x="2234706" y="2508867"/>
            <a:chExt cx="354330" cy="354330"/>
          </a:xfrm>
        </p:grpSpPr>
        <p:sp>
          <p:nvSpPr>
            <p:cNvPr id="27" name="object 27"/>
            <p:cNvSpPr/>
            <p:nvPr/>
          </p:nvSpPr>
          <p:spPr>
            <a:xfrm>
              <a:off x="2240636" y="2520723"/>
              <a:ext cx="336550" cy="336550"/>
            </a:xfrm>
            <a:custGeom>
              <a:avLst/>
              <a:gdLst/>
              <a:ahLst/>
              <a:cxnLst/>
              <a:rect l="l" t="t" r="r" b="b"/>
              <a:pathLst>
                <a:path w="336550" h="336550">
                  <a:moveTo>
                    <a:pt x="0" y="168122"/>
                  </a:moveTo>
                  <a:lnTo>
                    <a:pt x="6005" y="123429"/>
                  </a:lnTo>
                  <a:lnTo>
                    <a:pt x="22954" y="83268"/>
                  </a:lnTo>
                  <a:lnTo>
                    <a:pt x="49244" y="49242"/>
                  </a:lnTo>
                  <a:lnTo>
                    <a:pt x="83272" y="22954"/>
                  </a:lnTo>
                  <a:lnTo>
                    <a:pt x="123436" y="6005"/>
                  </a:lnTo>
                  <a:lnTo>
                    <a:pt x="168135" y="0"/>
                  </a:lnTo>
                  <a:lnTo>
                    <a:pt x="212822" y="6005"/>
                  </a:lnTo>
                  <a:lnTo>
                    <a:pt x="252980" y="22954"/>
                  </a:lnTo>
                  <a:lnTo>
                    <a:pt x="287004" y="49242"/>
                  </a:lnTo>
                  <a:lnTo>
                    <a:pt x="313291" y="83268"/>
                  </a:lnTo>
                  <a:lnTo>
                    <a:pt x="330239" y="123429"/>
                  </a:lnTo>
                  <a:lnTo>
                    <a:pt x="336245" y="168122"/>
                  </a:lnTo>
                  <a:lnTo>
                    <a:pt x="330239" y="212815"/>
                  </a:lnTo>
                  <a:lnTo>
                    <a:pt x="313291" y="252976"/>
                  </a:lnTo>
                  <a:lnTo>
                    <a:pt x="287004" y="287002"/>
                  </a:lnTo>
                  <a:lnTo>
                    <a:pt x="252980" y="313291"/>
                  </a:lnTo>
                  <a:lnTo>
                    <a:pt x="212822" y="330239"/>
                  </a:lnTo>
                  <a:lnTo>
                    <a:pt x="168135" y="336245"/>
                  </a:lnTo>
                  <a:lnTo>
                    <a:pt x="123436" y="330239"/>
                  </a:lnTo>
                  <a:lnTo>
                    <a:pt x="83272" y="313291"/>
                  </a:lnTo>
                  <a:lnTo>
                    <a:pt x="49244" y="287002"/>
                  </a:lnTo>
                  <a:lnTo>
                    <a:pt x="22954" y="252976"/>
                  </a:lnTo>
                  <a:lnTo>
                    <a:pt x="6005" y="212815"/>
                  </a:lnTo>
                  <a:lnTo>
                    <a:pt x="0" y="168122"/>
                  </a:lnTo>
                </a:path>
              </a:pathLst>
            </a:custGeom>
            <a:ln w="11861">
              <a:solidFill>
                <a:srgbClr val="3A9B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96806" y="2508867"/>
              <a:ext cx="191960" cy="191858"/>
            </a:xfrm>
            <a:prstGeom prst="rect">
              <a:avLst/>
            </a:prstGeom>
          </p:spPr>
        </p:pic>
      </p:grpSp>
      <p:sp>
        <p:nvSpPr>
          <p:cNvPr id="29" name="object 29"/>
          <p:cNvSpPr/>
          <p:nvPr/>
        </p:nvSpPr>
        <p:spPr>
          <a:xfrm>
            <a:off x="360000" y="752505"/>
            <a:ext cx="7389495" cy="0"/>
          </a:xfrm>
          <a:custGeom>
            <a:avLst/>
            <a:gdLst/>
            <a:ahLst/>
            <a:cxnLst/>
            <a:rect l="l" t="t" r="r" b="b"/>
            <a:pathLst>
              <a:path w="7389495">
                <a:moveTo>
                  <a:pt x="7388999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47300" y="387355"/>
            <a:ext cx="46799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T Supermolot Regular"/>
                <a:cs typeface="TT Supermolot Regular"/>
              </a:rPr>
              <a:t>Scenariusz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nr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7 //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100" dirty="0">
                <a:latin typeface="TT Supermolot Bold"/>
                <a:cs typeface="TT Supermolot Bold"/>
              </a:rPr>
              <a:t>POZIOM PODSTAWOWY</a:t>
            </a:r>
            <a:r>
              <a:rPr sz="1100" spc="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// </a:t>
            </a:r>
            <a:r>
              <a:rPr sz="1200" spc="-10" dirty="0">
                <a:latin typeface="TT Supermolot Regular"/>
                <a:cs typeface="TT Supermolot Regular"/>
              </a:rPr>
              <a:t>Infrastruktura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wodorowa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929003" y="12"/>
            <a:ext cx="2763520" cy="7560309"/>
          </a:xfrm>
          <a:custGeom>
            <a:avLst/>
            <a:gdLst/>
            <a:ahLst/>
            <a:cxnLst/>
            <a:rect l="l" t="t" r="r" b="b"/>
            <a:pathLst>
              <a:path w="2763520" h="7560309">
                <a:moveTo>
                  <a:pt x="2762999" y="0"/>
                </a:moveTo>
                <a:lnTo>
                  <a:pt x="0" y="0"/>
                </a:lnTo>
                <a:lnTo>
                  <a:pt x="0" y="7559992"/>
                </a:lnTo>
                <a:lnTo>
                  <a:pt x="2762999" y="7559992"/>
                </a:lnTo>
                <a:lnTo>
                  <a:pt x="2762999" y="0"/>
                </a:lnTo>
                <a:close/>
              </a:path>
            </a:pathLst>
          </a:custGeom>
          <a:solidFill>
            <a:srgbClr val="3A9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8096301" y="281895"/>
            <a:ext cx="1983105" cy="59753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1100" dirty="0">
                <a:solidFill>
                  <a:srgbClr val="FFFFFF"/>
                </a:solidFill>
                <a:latin typeface="TT Supermolot Bold"/>
                <a:cs typeface="TT Supermolot Bold"/>
              </a:rPr>
              <a:t>GRUPA </a:t>
            </a:r>
            <a:r>
              <a:rPr sz="1100" spc="-10" dirty="0">
                <a:solidFill>
                  <a:srgbClr val="FFFFFF"/>
                </a:solidFill>
                <a:latin typeface="TT Supermolot Bold"/>
                <a:cs typeface="TT Supermolot Bold"/>
              </a:rPr>
              <a:t>DOCELOWA:</a:t>
            </a:r>
            <a:endParaRPr sz="1100">
              <a:latin typeface="TT Supermolot Bold"/>
              <a:cs typeface="TT Supermolot Bold"/>
            </a:endParaRPr>
          </a:p>
          <a:p>
            <a:pPr marL="12700" marR="5080">
              <a:lnSpc>
                <a:spcPct val="113700"/>
              </a:lnSpc>
            </a:pPr>
            <a:r>
              <a:rPr sz="1100" dirty="0">
                <a:solidFill>
                  <a:srgbClr val="FFFFFF"/>
                </a:solidFill>
                <a:latin typeface="TT Supermolot Regular"/>
                <a:cs typeface="TT Supermolot Regular"/>
              </a:rPr>
              <a:t>uczniowie </a:t>
            </a:r>
            <a:r>
              <a:rPr sz="11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szkół ponadpodstawowych</a:t>
            </a:r>
            <a:r>
              <a:rPr sz="1100" spc="3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dirty="0">
                <a:solidFill>
                  <a:srgbClr val="FFFFFF"/>
                </a:solidFill>
                <a:latin typeface="TT Supermolot Regular"/>
                <a:cs typeface="TT Supermolot Regular"/>
              </a:rPr>
              <a:t>(15-19</a:t>
            </a:r>
            <a:r>
              <a:rPr sz="1100" spc="3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lat)</a:t>
            </a:r>
            <a:endParaRPr sz="1100">
              <a:latin typeface="TT Supermolot Regular"/>
              <a:cs typeface="TT Supermolot Regular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096301" y="1043957"/>
            <a:ext cx="800735" cy="407034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1100" dirty="0">
                <a:solidFill>
                  <a:srgbClr val="FFFFFF"/>
                </a:solidFill>
                <a:latin typeface="TT Supermolot Bold"/>
                <a:cs typeface="TT Supermolot Bold"/>
              </a:rPr>
              <a:t>CZAS </a:t>
            </a:r>
            <a:r>
              <a:rPr sz="1100" spc="-10" dirty="0">
                <a:solidFill>
                  <a:srgbClr val="FFFFFF"/>
                </a:solidFill>
                <a:latin typeface="TT Supermolot Bold"/>
                <a:cs typeface="TT Supermolot Bold"/>
              </a:rPr>
              <a:t>ZAJĘĆ:</a:t>
            </a:r>
            <a:endParaRPr sz="1100">
              <a:latin typeface="TT Supermolot Bold"/>
              <a:cs typeface="TT Supermolot Bold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100" dirty="0">
                <a:solidFill>
                  <a:srgbClr val="FFFFFF"/>
                </a:solidFill>
                <a:latin typeface="TT Supermolot Regular"/>
                <a:cs typeface="TT Supermolot Regular"/>
              </a:rPr>
              <a:t>45</a:t>
            </a:r>
            <a:r>
              <a:rPr sz="1100" spc="-1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minut</a:t>
            </a:r>
            <a:endParaRPr sz="1100">
              <a:latin typeface="TT Supermolot Regular"/>
              <a:cs typeface="TT Supermolot Regular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109001" y="2857499"/>
            <a:ext cx="76200" cy="1600200"/>
          </a:xfrm>
          <a:custGeom>
            <a:avLst/>
            <a:gdLst/>
            <a:ahLst/>
            <a:cxnLst/>
            <a:rect l="l" t="t" r="r" b="b"/>
            <a:pathLst>
              <a:path w="76200" h="1600200">
                <a:moveTo>
                  <a:pt x="76200" y="1524000"/>
                </a:moveTo>
                <a:lnTo>
                  <a:pt x="0" y="1524000"/>
                </a:lnTo>
                <a:lnTo>
                  <a:pt x="0" y="1600200"/>
                </a:lnTo>
                <a:lnTo>
                  <a:pt x="76200" y="1600200"/>
                </a:lnTo>
                <a:lnTo>
                  <a:pt x="76200" y="1524000"/>
                </a:lnTo>
                <a:close/>
              </a:path>
              <a:path w="76200" h="1600200">
                <a:moveTo>
                  <a:pt x="76200" y="1143000"/>
                </a:moveTo>
                <a:lnTo>
                  <a:pt x="0" y="1143000"/>
                </a:lnTo>
                <a:lnTo>
                  <a:pt x="0" y="1219200"/>
                </a:lnTo>
                <a:lnTo>
                  <a:pt x="76200" y="1219200"/>
                </a:lnTo>
                <a:lnTo>
                  <a:pt x="76200" y="1143000"/>
                </a:lnTo>
                <a:close/>
              </a:path>
              <a:path w="76200" h="1600200">
                <a:moveTo>
                  <a:pt x="76200" y="762000"/>
                </a:moveTo>
                <a:lnTo>
                  <a:pt x="0" y="762000"/>
                </a:lnTo>
                <a:lnTo>
                  <a:pt x="0" y="838200"/>
                </a:lnTo>
                <a:lnTo>
                  <a:pt x="76200" y="838200"/>
                </a:lnTo>
                <a:lnTo>
                  <a:pt x="76200" y="762000"/>
                </a:lnTo>
                <a:close/>
              </a:path>
              <a:path w="76200" h="1600200">
                <a:moveTo>
                  <a:pt x="76200" y="381000"/>
                </a:moveTo>
                <a:lnTo>
                  <a:pt x="0" y="381000"/>
                </a:lnTo>
                <a:lnTo>
                  <a:pt x="0" y="457200"/>
                </a:lnTo>
                <a:lnTo>
                  <a:pt x="76200" y="457200"/>
                </a:lnTo>
                <a:lnTo>
                  <a:pt x="76200" y="381000"/>
                </a:lnTo>
                <a:close/>
              </a:path>
              <a:path w="76200" h="1600200">
                <a:moveTo>
                  <a:pt x="76200" y="0"/>
                </a:moveTo>
                <a:lnTo>
                  <a:pt x="0" y="0"/>
                </a:ln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8096301" y="2568046"/>
            <a:ext cx="2251710" cy="212090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1100" dirty="0">
                <a:solidFill>
                  <a:srgbClr val="FFFFFF"/>
                </a:solidFill>
                <a:latin typeface="TT Supermolot Bold"/>
                <a:cs typeface="TT Supermolot Bold"/>
              </a:rPr>
              <a:t>CEL</a:t>
            </a:r>
            <a:r>
              <a:rPr sz="1100" spc="-5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100" dirty="0">
                <a:solidFill>
                  <a:srgbClr val="FFFFFF"/>
                </a:solidFill>
                <a:latin typeface="TT Supermolot Bold"/>
                <a:cs typeface="TT Supermolot Bold"/>
              </a:rPr>
              <a:t>LEKCJI / EFEKTY</a:t>
            </a:r>
            <a:r>
              <a:rPr sz="1100" spc="-5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T Supermolot Bold"/>
                <a:cs typeface="TT Supermolot Bold"/>
              </a:rPr>
              <a:t>EDUKACYJNE:</a:t>
            </a:r>
            <a:endParaRPr sz="1100">
              <a:latin typeface="TT Supermolot Bold"/>
              <a:cs typeface="TT Supermolot Bold"/>
            </a:endParaRPr>
          </a:p>
          <a:p>
            <a:pPr marL="156210" marR="251460" indent="-1270">
              <a:lnSpc>
                <a:spcPts val="1500"/>
              </a:lnSpc>
              <a:spcBef>
                <a:spcPts val="80"/>
              </a:spcBef>
            </a:pPr>
            <a:r>
              <a:rPr sz="1100" dirty="0">
                <a:solidFill>
                  <a:srgbClr val="FFFFFF"/>
                </a:solidFill>
                <a:latin typeface="TT Supermolot Regular"/>
                <a:cs typeface="TT Supermolot Regular"/>
              </a:rPr>
              <a:t>uczniowie</a:t>
            </a:r>
            <a:r>
              <a:rPr sz="11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dirty="0">
                <a:solidFill>
                  <a:srgbClr val="FFFFFF"/>
                </a:solidFill>
                <a:latin typeface="TT Supermolot Regular"/>
                <a:cs typeface="TT Supermolot Regular"/>
              </a:rPr>
              <a:t>poznają</a:t>
            </a:r>
            <a:r>
              <a:rPr sz="11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ekosystem wodorowy,</a:t>
            </a:r>
            <a:endParaRPr sz="1100">
              <a:latin typeface="TT Supermolot Regular"/>
              <a:cs typeface="TT Supermolot Regular"/>
            </a:endParaRPr>
          </a:p>
          <a:p>
            <a:pPr marL="155575" marR="163195">
              <a:lnSpc>
                <a:spcPts val="1500"/>
              </a:lnSpc>
            </a:pPr>
            <a:r>
              <a:rPr sz="1100" dirty="0">
                <a:solidFill>
                  <a:srgbClr val="FFFFFF"/>
                </a:solidFill>
                <a:latin typeface="TT Supermolot Regular"/>
                <a:cs typeface="TT Supermolot Regular"/>
              </a:rPr>
              <a:t>rozumieją</a:t>
            </a:r>
            <a:r>
              <a:rPr sz="1100" spc="-5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wielowymiarowość wykorzystywania</a:t>
            </a:r>
            <a:r>
              <a:rPr sz="1100" spc="6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wodoru, </a:t>
            </a:r>
            <a:r>
              <a:rPr sz="1100" dirty="0">
                <a:solidFill>
                  <a:srgbClr val="FFFFFF"/>
                </a:solidFill>
                <a:latin typeface="TT Supermolot Regular"/>
                <a:cs typeface="TT Supermolot Regular"/>
              </a:rPr>
              <a:t>poznają</a:t>
            </a:r>
            <a:r>
              <a:rPr sz="1100" spc="-5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dirty="0">
                <a:solidFill>
                  <a:srgbClr val="FFFFFF"/>
                </a:solidFill>
                <a:latin typeface="TT Supermolot Regular"/>
                <a:cs typeface="TT Supermolot Regular"/>
              </a:rPr>
              <a:t>podstawowe</a:t>
            </a:r>
            <a:r>
              <a:rPr sz="1100" spc="-5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elementy </a:t>
            </a:r>
            <a:r>
              <a:rPr sz="1100" dirty="0">
                <a:solidFill>
                  <a:srgbClr val="FFFFFF"/>
                </a:solidFill>
                <a:latin typeface="TT Supermolot Regular"/>
                <a:cs typeface="TT Supermolot Regular"/>
              </a:rPr>
              <a:t>infrastruktury </a:t>
            </a:r>
            <a:r>
              <a:rPr sz="11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wodorowej, </a:t>
            </a:r>
            <a:r>
              <a:rPr sz="1100" dirty="0">
                <a:solidFill>
                  <a:srgbClr val="FFFFFF"/>
                </a:solidFill>
                <a:latin typeface="TT Supermolot Regular"/>
                <a:cs typeface="TT Supermolot Regular"/>
              </a:rPr>
              <a:t>potrafią</a:t>
            </a:r>
            <a:r>
              <a:rPr sz="1100" spc="-4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dirty="0">
                <a:solidFill>
                  <a:srgbClr val="FFFFFF"/>
                </a:solidFill>
                <a:latin typeface="TT Supermolot Regular"/>
                <a:cs typeface="TT Supermolot Regular"/>
              </a:rPr>
              <a:t>rozróżnić</a:t>
            </a:r>
            <a:r>
              <a:rPr sz="1100" spc="-4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„kolory” </a:t>
            </a:r>
            <a:r>
              <a:rPr sz="1100" dirty="0">
                <a:solidFill>
                  <a:srgbClr val="FFFFFF"/>
                </a:solidFill>
                <a:latin typeface="TT Supermolot Regular"/>
                <a:cs typeface="TT Supermolot Regular"/>
              </a:rPr>
              <a:t>wodoru</a:t>
            </a:r>
            <a:r>
              <a:rPr sz="1100" spc="-1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dirty="0">
                <a:solidFill>
                  <a:srgbClr val="FFFFFF"/>
                </a:solidFill>
                <a:latin typeface="TT Supermolot Regular"/>
                <a:cs typeface="TT Supermolot Regular"/>
              </a:rPr>
              <a:t>i</a:t>
            </a:r>
            <a:r>
              <a:rPr sz="11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dirty="0">
                <a:solidFill>
                  <a:srgbClr val="FFFFFF"/>
                </a:solidFill>
                <a:latin typeface="TT Supermolot Regular"/>
                <a:cs typeface="TT Supermolot Regular"/>
              </a:rPr>
              <a:t>emisyjność</a:t>
            </a:r>
            <a:r>
              <a:rPr sz="11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 wodoru, </a:t>
            </a:r>
            <a:r>
              <a:rPr sz="1100" dirty="0">
                <a:solidFill>
                  <a:srgbClr val="FFFFFF"/>
                </a:solidFill>
                <a:latin typeface="TT Supermolot Regular"/>
                <a:cs typeface="TT Supermolot Regular"/>
              </a:rPr>
              <a:t>rozumieją</a:t>
            </a:r>
            <a:r>
              <a:rPr sz="1100" spc="-5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dirty="0">
                <a:solidFill>
                  <a:srgbClr val="FFFFFF"/>
                </a:solidFill>
                <a:latin typeface="TT Supermolot Regular"/>
                <a:cs typeface="TT Supermolot Regular"/>
              </a:rPr>
              <a:t>złożoność</a:t>
            </a:r>
            <a:r>
              <a:rPr sz="1100" spc="-5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systemu elektroenergetycznego.</a:t>
            </a:r>
            <a:endParaRPr sz="1100">
              <a:latin typeface="TT Supermolot Regular"/>
              <a:cs typeface="TT Supermolot Regular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8109001" y="5143500"/>
            <a:ext cx="76200" cy="1028700"/>
          </a:xfrm>
          <a:custGeom>
            <a:avLst/>
            <a:gdLst/>
            <a:ahLst/>
            <a:cxnLst/>
            <a:rect l="l" t="t" r="r" b="b"/>
            <a:pathLst>
              <a:path w="76200" h="1028700">
                <a:moveTo>
                  <a:pt x="76200" y="952500"/>
                </a:moveTo>
                <a:lnTo>
                  <a:pt x="0" y="952500"/>
                </a:lnTo>
                <a:lnTo>
                  <a:pt x="0" y="1028700"/>
                </a:lnTo>
                <a:lnTo>
                  <a:pt x="76200" y="1028700"/>
                </a:lnTo>
                <a:lnTo>
                  <a:pt x="76200" y="952500"/>
                </a:lnTo>
                <a:close/>
              </a:path>
              <a:path w="76200" h="1028700">
                <a:moveTo>
                  <a:pt x="76200" y="571500"/>
                </a:moveTo>
                <a:lnTo>
                  <a:pt x="0" y="571500"/>
                </a:lnTo>
                <a:lnTo>
                  <a:pt x="0" y="647700"/>
                </a:lnTo>
                <a:lnTo>
                  <a:pt x="76200" y="647700"/>
                </a:lnTo>
                <a:lnTo>
                  <a:pt x="76200" y="571500"/>
                </a:lnTo>
                <a:close/>
              </a:path>
              <a:path w="76200" h="1028700">
                <a:moveTo>
                  <a:pt x="76200" y="381000"/>
                </a:moveTo>
                <a:lnTo>
                  <a:pt x="0" y="381000"/>
                </a:lnTo>
                <a:lnTo>
                  <a:pt x="0" y="457200"/>
                </a:lnTo>
                <a:lnTo>
                  <a:pt x="76200" y="457200"/>
                </a:lnTo>
                <a:lnTo>
                  <a:pt x="76200" y="381000"/>
                </a:lnTo>
                <a:close/>
              </a:path>
              <a:path w="76200" h="1028700">
                <a:moveTo>
                  <a:pt x="76200" y="0"/>
                </a:moveTo>
                <a:lnTo>
                  <a:pt x="0" y="0"/>
                </a:ln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8096223" y="4853970"/>
            <a:ext cx="1934845" cy="135890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1100" spc="-10" dirty="0">
                <a:solidFill>
                  <a:srgbClr val="FFFFFF"/>
                </a:solidFill>
                <a:latin typeface="TT Supermolot Bold"/>
                <a:cs typeface="TT Supermolot Bold"/>
              </a:rPr>
              <a:t>MATERIAŁY:</a:t>
            </a:r>
            <a:endParaRPr sz="1100">
              <a:latin typeface="TT Supermolot Bold"/>
              <a:cs typeface="TT Supermolot Bold"/>
            </a:endParaRPr>
          </a:p>
          <a:p>
            <a:pPr marL="120650" marR="327660" indent="1270">
              <a:lnSpc>
                <a:spcPct val="113700"/>
              </a:lnSpc>
            </a:pPr>
            <a:r>
              <a:rPr sz="1100" dirty="0">
                <a:solidFill>
                  <a:srgbClr val="FFFFFF"/>
                </a:solidFill>
                <a:latin typeface="TT Supermolot Regular"/>
                <a:cs typeface="TT Supermolot Regular"/>
              </a:rPr>
              <a:t>plansze</a:t>
            </a:r>
            <a:r>
              <a:rPr sz="1100" spc="-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dirty="0">
                <a:solidFill>
                  <a:srgbClr val="FFFFFF"/>
                </a:solidFill>
                <a:latin typeface="TT Supermolot Regular"/>
                <a:cs typeface="TT Supermolot Regular"/>
              </a:rPr>
              <a:t>z </a:t>
            </a:r>
            <a:r>
              <a:rPr sz="11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infrastrukturą </a:t>
            </a:r>
            <a:r>
              <a:rPr sz="1100" dirty="0">
                <a:solidFill>
                  <a:srgbClr val="FFFFFF"/>
                </a:solidFill>
                <a:latin typeface="TT Supermolot Regular"/>
                <a:cs typeface="TT Supermolot Regular"/>
              </a:rPr>
              <a:t>do</a:t>
            </a:r>
            <a:r>
              <a:rPr sz="1100" spc="-1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kolorowania</a:t>
            </a:r>
            <a:endParaRPr sz="1100">
              <a:latin typeface="TT Supermolot Regular"/>
              <a:cs typeface="TT Supermolot Regular"/>
            </a:endParaRPr>
          </a:p>
          <a:p>
            <a:pPr marL="121920">
              <a:lnSpc>
                <a:spcPct val="100000"/>
              </a:lnSpc>
              <a:spcBef>
                <a:spcPts val="175"/>
              </a:spcBef>
            </a:pPr>
            <a:r>
              <a:rPr sz="1100" dirty="0">
                <a:solidFill>
                  <a:srgbClr val="FFFFFF"/>
                </a:solidFill>
                <a:latin typeface="TT Supermolot Regular"/>
                <a:cs typeface="TT Supermolot Regular"/>
              </a:rPr>
              <a:t>kredki lub </a:t>
            </a:r>
            <a:r>
              <a:rPr sz="11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mazaki</a:t>
            </a:r>
            <a:endParaRPr sz="1100">
              <a:latin typeface="TT Supermolot Regular"/>
              <a:cs typeface="TT Supermolot Regular"/>
            </a:endParaRPr>
          </a:p>
          <a:p>
            <a:pPr marL="120650" marR="5080" indent="1270">
              <a:lnSpc>
                <a:spcPct val="113700"/>
              </a:lnSpc>
            </a:pPr>
            <a:r>
              <a:rPr sz="1100" dirty="0">
                <a:solidFill>
                  <a:srgbClr val="FFFFFF"/>
                </a:solidFill>
                <a:latin typeface="TT Supermolot Regular"/>
                <a:cs typeface="TT Supermolot Regular"/>
              </a:rPr>
              <a:t>plansze</a:t>
            </a:r>
            <a:r>
              <a:rPr sz="11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dirty="0">
                <a:solidFill>
                  <a:srgbClr val="FFFFFF"/>
                </a:solidFill>
                <a:latin typeface="TT Supermolot Regular"/>
                <a:cs typeface="TT Supermolot Regular"/>
              </a:rPr>
              <a:t>ze</a:t>
            </a:r>
            <a:r>
              <a:rPr sz="11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dirty="0">
                <a:solidFill>
                  <a:srgbClr val="FFFFFF"/>
                </a:solidFill>
                <a:latin typeface="TT Supermolot Regular"/>
                <a:cs typeface="TT Supermolot Regular"/>
              </a:rPr>
              <a:t>stacją</a:t>
            </a:r>
            <a:r>
              <a:rPr sz="11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 tankowania wodoru</a:t>
            </a:r>
            <a:endParaRPr sz="1100">
              <a:latin typeface="TT Supermolot Regular"/>
              <a:cs typeface="TT Supermolot Regular"/>
            </a:endParaRPr>
          </a:p>
          <a:p>
            <a:pPr marL="121920">
              <a:lnSpc>
                <a:spcPct val="100000"/>
              </a:lnSpc>
              <a:spcBef>
                <a:spcPts val="180"/>
              </a:spcBef>
            </a:pPr>
            <a:r>
              <a:rPr sz="11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prezentacja</a:t>
            </a:r>
            <a:endParaRPr sz="1100">
              <a:latin typeface="TT Supermolot Regular"/>
              <a:cs typeface="TT Supermolot Regular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8109001" y="6667500"/>
            <a:ext cx="76200" cy="457200"/>
          </a:xfrm>
          <a:custGeom>
            <a:avLst/>
            <a:gdLst/>
            <a:ahLst/>
            <a:cxnLst/>
            <a:rect l="l" t="t" r="r" b="b"/>
            <a:pathLst>
              <a:path w="76200" h="457200">
                <a:moveTo>
                  <a:pt x="76200" y="381000"/>
                </a:moveTo>
                <a:lnTo>
                  <a:pt x="0" y="381000"/>
                </a:lnTo>
                <a:lnTo>
                  <a:pt x="0" y="457200"/>
                </a:lnTo>
                <a:lnTo>
                  <a:pt x="76200" y="457200"/>
                </a:lnTo>
                <a:lnTo>
                  <a:pt x="76200" y="381000"/>
                </a:lnTo>
                <a:close/>
              </a:path>
              <a:path w="76200" h="457200">
                <a:moveTo>
                  <a:pt x="76200" y="190500"/>
                </a:moveTo>
                <a:lnTo>
                  <a:pt x="0" y="190500"/>
                </a:lnTo>
                <a:lnTo>
                  <a:pt x="0" y="266700"/>
                </a:lnTo>
                <a:lnTo>
                  <a:pt x="76200" y="266700"/>
                </a:lnTo>
                <a:lnTo>
                  <a:pt x="76200" y="190500"/>
                </a:lnTo>
                <a:close/>
              </a:path>
              <a:path w="76200" h="457200">
                <a:moveTo>
                  <a:pt x="76200" y="0"/>
                </a:moveTo>
                <a:lnTo>
                  <a:pt x="0" y="0"/>
                </a:lnTo>
                <a:lnTo>
                  <a:pt x="0" y="76212"/>
                </a:lnTo>
                <a:lnTo>
                  <a:pt x="76200" y="76212"/>
                </a:lnTo>
                <a:lnTo>
                  <a:pt x="76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8096363" y="6377868"/>
            <a:ext cx="1680210" cy="78803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1100" dirty="0">
                <a:solidFill>
                  <a:srgbClr val="FFFFFF"/>
                </a:solidFill>
                <a:latin typeface="TT Supermolot Bold"/>
                <a:cs typeface="TT Supermolot Bold"/>
              </a:rPr>
              <a:t>METODY </a:t>
            </a:r>
            <a:r>
              <a:rPr sz="1100" spc="-10" dirty="0">
                <a:solidFill>
                  <a:srgbClr val="FFFFFF"/>
                </a:solidFill>
                <a:latin typeface="TT Supermolot Bold"/>
                <a:cs typeface="TT Supermolot Bold"/>
              </a:rPr>
              <a:t>PRACY:</a:t>
            </a:r>
            <a:endParaRPr sz="1100">
              <a:latin typeface="TT Supermolot Bold"/>
              <a:cs typeface="TT Supermolot Bold"/>
            </a:endParaRPr>
          </a:p>
          <a:p>
            <a:pPr marL="155575" marR="5080">
              <a:lnSpc>
                <a:spcPct val="113599"/>
              </a:lnSpc>
            </a:pPr>
            <a:r>
              <a:rPr sz="1100" dirty="0">
                <a:solidFill>
                  <a:srgbClr val="FFFFFF"/>
                </a:solidFill>
                <a:latin typeface="TT Supermolot Regular"/>
                <a:cs typeface="TT Supermolot Regular"/>
              </a:rPr>
              <a:t>praca</a:t>
            </a:r>
            <a:r>
              <a:rPr sz="1100" spc="-1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dirty="0">
                <a:solidFill>
                  <a:srgbClr val="FFFFFF"/>
                </a:solidFill>
                <a:latin typeface="TT Supermolot Regular"/>
                <a:cs typeface="TT Supermolot Regular"/>
              </a:rPr>
              <a:t>w</a:t>
            </a:r>
            <a:r>
              <a:rPr sz="1100" spc="-1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grupach </a:t>
            </a:r>
            <a:r>
              <a:rPr sz="1100" dirty="0">
                <a:solidFill>
                  <a:srgbClr val="FFFFFF"/>
                </a:solidFill>
                <a:latin typeface="TT Supermolot Regular"/>
                <a:cs typeface="TT Supermolot Regular"/>
              </a:rPr>
              <a:t>dyskusja</a:t>
            </a:r>
            <a:r>
              <a:rPr sz="1100" spc="-2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dirty="0">
                <a:solidFill>
                  <a:srgbClr val="FFFFFF"/>
                </a:solidFill>
                <a:latin typeface="TT Supermolot Regular"/>
                <a:cs typeface="TT Supermolot Regular"/>
              </a:rPr>
              <a:t>z</a:t>
            </a:r>
            <a:r>
              <a:rPr sz="1100" spc="-2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nauczycielem wykład</a:t>
            </a:r>
            <a:endParaRPr sz="1100">
              <a:latin typeface="TT Supermolot Regular"/>
              <a:cs typeface="TT Supermolot Regular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8109004" y="215543"/>
            <a:ext cx="2223135" cy="7117080"/>
            <a:chOff x="8109004" y="215543"/>
            <a:chExt cx="2223135" cy="7117080"/>
          </a:xfrm>
        </p:grpSpPr>
        <p:sp>
          <p:nvSpPr>
            <p:cNvPr id="41" name="object 41"/>
            <p:cNvSpPr/>
            <p:nvPr/>
          </p:nvSpPr>
          <p:spPr>
            <a:xfrm>
              <a:off x="8109004" y="974342"/>
              <a:ext cx="2223135" cy="0"/>
            </a:xfrm>
            <a:custGeom>
              <a:avLst/>
              <a:gdLst/>
              <a:ahLst/>
              <a:cxnLst/>
              <a:rect l="l" t="t" r="r" b="b"/>
              <a:pathLst>
                <a:path w="2223134">
                  <a:moveTo>
                    <a:pt x="2222995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109004" y="218718"/>
              <a:ext cx="2223135" cy="0"/>
            </a:xfrm>
            <a:custGeom>
              <a:avLst/>
              <a:gdLst/>
              <a:ahLst/>
              <a:cxnLst/>
              <a:rect l="l" t="t" r="r" b="b"/>
              <a:pathLst>
                <a:path w="2223134">
                  <a:moveTo>
                    <a:pt x="2222995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109004" y="1533401"/>
              <a:ext cx="2223135" cy="0"/>
            </a:xfrm>
            <a:custGeom>
              <a:avLst/>
              <a:gdLst/>
              <a:ahLst/>
              <a:cxnLst/>
              <a:rect l="l" t="t" r="r" b="b"/>
              <a:pathLst>
                <a:path w="2223134">
                  <a:moveTo>
                    <a:pt x="2222995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109004" y="2511271"/>
              <a:ext cx="2223135" cy="0"/>
            </a:xfrm>
            <a:custGeom>
              <a:avLst/>
              <a:gdLst/>
              <a:ahLst/>
              <a:cxnLst/>
              <a:rect l="l" t="t" r="r" b="b"/>
              <a:pathLst>
                <a:path w="2223134">
                  <a:moveTo>
                    <a:pt x="2222995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109004" y="4804680"/>
              <a:ext cx="2223135" cy="0"/>
            </a:xfrm>
            <a:custGeom>
              <a:avLst/>
              <a:gdLst/>
              <a:ahLst/>
              <a:cxnLst/>
              <a:rect l="l" t="t" r="r" b="b"/>
              <a:pathLst>
                <a:path w="2223134">
                  <a:moveTo>
                    <a:pt x="2222995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109004" y="7329180"/>
              <a:ext cx="2223135" cy="0"/>
            </a:xfrm>
            <a:custGeom>
              <a:avLst/>
              <a:gdLst/>
              <a:ahLst/>
              <a:cxnLst/>
              <a:rect l="l" t="t" r="r" b="b"/>
              <a:pathLst>
                <a:path w="2223134">
                  <a:moveTo>
                    <a:pt x="2222995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109004" y="6303180"/>
              <a:ext cx="2223135" cy="0"/>
            </a:xfrm>
            <a:custGeom>
              <a:avLst/>
              <a:gdLst/>
              <a:ahLst/>
              <a:cxnLst/>
              <a:rect l="l" t="t" r="r" b="b"/>
              <a:pathLst>
                <a:path w="2223134">
                  <a:moveTo>
                    <a:pt x="2222995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913149" y="1056062"/>
              <a:ext cx="396875" cy="396875"/>
            </a:xfrm>
            <a:custGeom>
              <a:avLst/>
              <a:gdLst/>
              <a:ahLst/>
              <a:cxnLst/>
              <a:rect l="l" t="t" r="r" b="b"/>
              <a:pathLst>
                <a:path w="396875" h="396875">
                  <a:moveTo>
                    <a:pt x="0" y="198183"/>
                  </a:moveTo>
                  <a:lnTo>
                    <a:pt x="5234" y="152739"/>
                  </a:lnTo>
                  <a:lnTo>
                    <a:pt x="20144" y="111024"/>
                  </a:lnTo>
                  <a:lnTo>
                    <a:pt x="43541" y="74226"/>
                  </a:lnTo>
                  <a:lnTo>
                    <a:pt x="74234" y="43536"/>
                  </a:lnTo>
                  <a:lnTo>
                    <a:pt x="111034" y="20142"/>
                  </a:lnTo>
                  <a:lnTo>
                    <a:pt x="152751" y="5233"/>
                  </a:lnTo>
                  <a:lnTo>
                    <a:pt x="198196" y="0"/>
                  </a:lnTo>
                  <a:lnTo>
                    <a:pt x="243636" y="5233"/>
                  </a:lnTo>
                  <a:lnTo>
                    <a:pt x="285350" y="20142"/>
                  </a:lnTo>
                  <a:lnTo>
                    <a:pt x="322147" y="43536"/>
                  </a:lnTo>
                  <a:lnTo>
                    <a:pt x="352839" y="74226"/>
                  </a:lnTo>
                  <a:lnTo>
                    <a:pt x="376235" y="111024"/>
                  </a:lnTo>
                  <a:lnTo>
                    <a:pt x="391145" y="152739"/>
                  </a:lnTo>
                  <a:lnTo>
                    <a:pt x="396379" y="198183"/>
                  </a:lnTo>
                  <a:lnTo>
                    <a:pt x="391145" y="243628"/>
                  </a:lnTo>
                  <a:lnTo>
                    <a:pt x="376235" y="285345"/>
                  </a:lnTo>
                  <a:lnTo>
                    <a:pt x="352839" y="322145"/>
                  </a:lnTo>
                  <a:lnTo>
                    <a:pt x="322147" y="352838"/>
                  </a:lnTo>
                  <a:lnTo>
                    <a:pt x="285350" y="376234"/>
                  </a:lnTo>
                  <a:lnTo>
                    <a:pt x="243636" y="391145"/>
                  </a:lnTo>
                  <a:lnTo>
                    <a:pt x="198196" y="396379"/>
                  </a:lnTo>
                  <a:lnTo>
                    <a:pt x="152751" y="391145"/>
                  </a:lnTo>
                  <a:lnTo>
                    <a:pt x="111034" y="376234"/>
                  </a:lnTo>
                  <a:lnTo>
                    <a:pt x="74234" y="352838"/>
                  </a:lnTo>
                  <a:lnTo>
                    <a:pt x="43541" y="322145"/>
                  </a:lnTo>
                  <a:lnTo>
                    <a:pt x="20144" y="285345"/>
                  </a:lnTo>
                  <a:lnTo>
                    <a:pt x="5234" y="243628"/>
                  </a:lnTo>
                  <a:lnTo>
                    <a:pt x="0" y="198183"/>
                  </a:lnTo>
                </a:path>
              </a:pathLst>
            </a:custGeom>
            <a:ln w="139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9906162" y="1049014"/>
              <a:ext cx="410845" cy="410845"/>
            </a:xfrm>
            <a:custGeom>
              <a:avLst/>
              <a:gdLst/>
              <a:ahLst/>
              <a:cxnLst/>
              <a:rect l="l" t="t" r="r" b="b"/>
              <a:pathLst>
                <a:path w="410845" h="410844">
                  <a:moveTo>
                    <a:pt x="206781" y="50"/>
                  </a:moveTo>
                  <a:lnTo>
                    <a:pt x="199796" y="0"/>
                  </a:lnTo>
                  <a:lnTo>
                    <a:pt x="198246" y="198234"/>
                  </a:lnTo>
                  <a:lnTo>
                    <a:pt x="0" y="198234"/>
                  </a:lnTo>
                  <a:lnTo>
                    <a:pt x="0" y="205232"/>
                  </a:lnTo>
                  <a:lnTo>
                    <a:pt x="5428" y="252219"/>
                  </a:lnTo>
                  <a:lnTo>
                    <a:pt x="20887" y="295383"/>
                  </a:lnTo>
                  <a:lnTo>
                    <a:pt x="45134" y="333483"/>
                  </a:lnTo>
                  <a:lnTo>
                    <a:pt x="76929" y="365278"/>
                  </a:lnTo>
                  <a:lnTo>
                    <a:pt x="115029" y="389525"/>
                  </a:lnTo>
                  <a:lnTo>
                    <a:pt x="158193" y="404984"/>
                  </a:lnTo>
                  <a:lnTo>
                    <a:pt x="205181" y="410413"/>
                  </a:lnTo>
                  <a:lnTo>
                    <a:pt x="252168" y="404984"/>
                  </a:lnTo>
                  <a:lnTo>
                    <a:pt x="295332" y="389525"/>
                  </a:lnTo>
                  <a:lnTo>
                    <a:pt x="333433" y="365278"/>
                  </a:lnTo>
                  <a:lnTo>
                    <a:pt x="365227" y="333483"/>
                  </a:lnTo>
                  <a:lnTo>
                    <a:pt x="389474" y="295383"/>
                  </a:lnTo>
                  <a:lnTo>
                    <a:pt x="404933" y="252219"/>
                  </a:lnTo>
                  <a:lnTo>
                    <a:pt x="410362" y="205232"/>
                  </a:lnTo>
                  <a:lnTo>
                    <a:pt x="404976" y="158567"/>
                  </a:lnTo>
                  <a:lnTo>
                    <a:pt x="389638" y="115618"/>
                  </a:lnTo>
                  <a:lnTo>
                    <a:pt x="365581" y="77627"/>
                  </a:lnTo>
                  <a:lnTo>
                    <a:pt x="334035" y="45834"/>
                  </a:lnTo>
                  <a:lnTo>
                    <a:pt x="296232" y="21480"/>
                  </a:lnTo>
                  <a:lnTo>
                    <a:pt x="253404" y="5805"/>
                  </a:lnTo>
                  <a:lnTo>
                    <a:pt x="206781" y="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899160" y="1042083"/>
              <a:ext cx="424815" cy="424815"/>
            </a:xfrm>
            <a:custGeom>
              <a:avLst/>
              <a:gdLst/>
              <a:ahLst/>
              <a:cxnLst/>
              <a:rect l="l" t="t" r="r" b="b"/>
              <a:pathLst>
                <a:path w="424815" h="424815">
                  <a:moveTo>
                    <a:pt x="213842" y="0"/>
                  </a:moveTo>
                  <a:lnTo>
                    <a:pt x="199859" y="0"/>
                  </a:lnTo>
                  <a:lnTo>
                    <a:pt x="198310" y="198183"/>
                  </a:lnTo>
                  <a:lnTo>
                    <a:pt x="0" y="198183"/>
                  </a:lnTo>
                  <a:lnTo>
                    <a:pt x="0" y="212166"/>
                  </a:lnTo>
                  <a:lnTo>
                    <a:pt x="5613" y="260756"/>
                  </a:lnTo>
                  <a:lnTo>
                    <a:pt x="21599" y="305391"/>
                  </a:lnTo>
                  <a:lnTo>
                    <a:pt x="46673" y="344788"/>
                  </a:lnTo>
                  <a:lnTo>
                    <a:pt x="79551" y="377664"/>
                  </a:lnTo>
                  <a:lnTo>
                    <a:pt x="118951" y="402735"/>
                  </a:lnTo>
                  <a:lnTo>
                    <a:pt x="163588" y="418719"/>
                  </a:lnTo>
                  <a:lnTo>
                    <a:pt x="212178" y="424332"/>
                  </a:lnTo>
                  <a:lnTo>
                    <a:pt x="260769" y="418719"/>
                  </a:lnTo>
                  <a:lnTo>
                    <a:pt x="284142" y="410349"/>
                  </a:lnTo>
                  <a:lnTo>
                    <a:pt x="212178" y="410349"/>
                  </a:lnTo>
                  <a:lnTo>
                    <a:pt x="166966" y="405077"/>
                  </a:lnTo>
                  <a:lnTo>
                    <a:pt x="125341" y="390078"/>
                  </a:lnTo>
                  <a:lnTo>
                    <a:pt x="88531" y="366581"/>
                  </a:lnTo>
                  <a:lnTo>
                    <a:pt x="57763" y="335813"/>
                  </a:lnTo>
                  <a:lnTo>
                    <a:pt x="34266" y="299003"/>
                  </a:lnTo>
                  <a:lnTo>
                    <a:pt x="19267" y="257378"/>
                  </a:lnTo>
                  <a:lnTo>
                    <a:pt x="13995" y="212166"/>
                  </a:lnTo>
                  <a:lnTo>
                    <a:pt x="212178" y="212166"/>
                  </a:lnTo>
                  <a:lnTo>
                    <a:pt x="213381" y="58286"/>
                  </a:lnTo>
                  <a:lnTo>
                    <a:pt x="213467" y="47334"/>
                  </a:lnTo>
                  <a:lnTo>
                    <a:pt x="213566" y="34722"/>
                  </a:lnTo>
                  <a:lnTo>
                    <a:pt x="213684" y="19549"/>
                  </a:lnTo>
                  <a:lnTo>
                    <a:pt x="213728" y="13982"/>
                  </a:lnTo>
                  <a:lnTo>
                    <a:pt x="284017" y="13982"/>
                  </a:lnTo>
                  <a:lnTo>
                    <a:pt x="262053" y="5945"/>
                  </a:lnTo>
                  <a:lnTo>
                    <a:pt x="213842" y="0"/>
                  </a:lnTo>
                  <a:close/>
                </a:path>
                <a:path w="424815" h="424815">
                  <a:moveTo>
                    <a:pt x="284017" y="13982"/>
                  </a:moveTo>
                  <a:lnTo>
                    <a:pt x="213728" y="13982"/>
                  </a:lnTo>
                  <a:lnTo>
                    <a:pt x="258671" y="19549"/>
                  </a:lnTo>
                  <a:lnTo>
                    <a:pt x="300005" y="34722"/>
                  </a:lnTo>
                  <a:lnTo>
                    <a:pt x="336525" y="58286"/>
                  </a:lnTo>
                  <a:lnTo>
                    <a:pt x="367027" y="89027"/>
                  </a:lnTo>
                  <a:lnTo>
                    <a:pt x="390306" y="125731"/>
                  </a:lnTo>
                  <a:lnTo>
                    <a:pt x="405157" y="167182"/>
                  </a:lnTo>
                  <a:lnTo>
                    <a:pt x="410375" y="212166"/>
                  </a:lnTo>
                  <a:lnTo>
                    <a:pt x="405101" y="257378"/>
                  </a:lnTo>
                  <a:lnTo>
                    <a:pt x="390101" y="299003"/>
                  </a:lnTo>
                  <a:lnTo>
                    <a:pt x="366601" y="335813"/>
                  </a:lnTo>
                  <a:lnTo>
                    <a:pt x="335831" y="366581"/>
                  </a:lnTo>
                  <a:lnTo>
                    <a:pt x="299018" y="390078"/>
                  </a:lnTo>
                  <a:lnTo>
                    <a:pt x="257391" y="405077"/>
                  </a:lnTo>
                  <a:lnTo>
                    <a:pt x="212178" y="410349"/>
                  </a:lnTo>
                  <a:lnTo>
                    <a:pt x="284142" y="410349"/>
                  </a:lnTo>
                  <a:lnTo>
                    <a:pt x="344805" y="377664"/>
                  </a:lnTo>
                  <a:lnTo>
                    <a:pt x="377684" y="344788"/>
                  </a:lnTo>
                  <a:lnTo>
                    <a:pt x="402758" y="305391"/>
                  </a:lnTo>
                  <a:lnTo>
                    <a:pt x="418743" y="260756"/>
                  </a:lnTo>
                  <a:lnTo>
                    <a:pt x="424357" y="212166"/>
                  </a:lnTo>
                  <a:lnTo>
                    <a:pt x="418788" y="163911"/>
                  </a:lnTo>
                  <a:lnTo>
                    <a:pt x="402928" y="119498"/>
                  </a:lnTo>
                  <a:lnTo>
                    <a:pt x="378051" y="80212"/>
                  </a:lnTo>
                  <a:lnTo>
                    <a:pt x="345430" y="47334"/>
                  </a:lnTo>
                  <a:lnTo>
                    <a:pt x="306340" y="22151"/>
                  </a:lnTo>
                  <a:lnTo>
                    <a:pt x="284017" y="13982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8096299" y="1615394"/>
            <a:ext cx="1999614" cy="78803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1100" spc="-10" dirty="0">
                <a:solidFill>
                  <a:srgbClr val="FFFFFF"/>
                </a:solidFill>
                <a:latin typeface="TT Supermolot Bold"/>
                <a:cs typeface="TT Supermolot Bold"/>
              </a:rPr>
              <a:t>PRZEDMIOT:</a:t>
            </a:r>
            <a:endParaRPr sz="1100">
              <a:latin typeface="TT Supermolot Bold"/>
              <a:cs typeface="TT Supermolot Bold"/>
            </a:endParaRPr>
          </a:p>
          <a:p>
            <a:pPr marL="12700" marR="5080">
              <a:lnSpc>
                <a:spcPct val="113700"/>
              </a:lnSpc>
            </a:pPr>
            <a:r>
              <a:rPr sz="1100" dirty="0">
                <a:solidFill>
                  <a:srgbClr val="FFFFFF"/>
                </a:solidFill>
                <a:latin typeface="TT Supermolot Regular"/>
                <a:cs typeface="TT Supermolot Regular"/>
              </a:rPr>
              <a:t>fizyka, chemia, inne </a:t>
            </a:r>
            <a:r>
              <a:rPr sz="11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zajęcia </a:t>
            </a:r>
            <a:r>
              <a:rPr sz="1100" dirty="0">
                <a:solidFill>
                  <a:srgbClr val="FFFFFF"/>
                </a:solidFill>
                <a:latin typeface="TT Supermolot Regular"/>
                <a:cs typeface="TT Supermolot Regular"/>
              </a:rPr>
              <a:t>związane</a:t>
            </a:r>
            <a:r>
              <a:rPr sz="1100" spc="-3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dirty="0">
                <a:solidFill>
                  <a:srgbClr val="FFFFFF"/>
                </a:solidFill>
                <a:latin typeface="TT Supermolot Regular"/>
                <a:cs typeface="TT Supermolot Regular"/>
              </a:rPr>
              <a:t>z</a:t>
            </a:r>
            <a:r>
              <a:rPr sz="1100" spc="-3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dirty="0">
                <a:solidFill>
                  <a:srgbClr val="FFFFFF"/>
                </a:solidFill>
                <a:latin typeface="TT Supermolot Regular"/>
                <a:cs typeface="TT Supermolot Regular"/>
              </a:rPr>
              <a:t>tematyką</a:t>
            </a:r>
            <a:r>
              <a:rPr sz="1100" spc="-3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energetyki </a:t>
            </a:r>
            <a:r>
              <a:rPr sz="1100" dirty="0">
                <a:solidFill>
                  <a:srgbClr val="FFFFFF"/>
                </a:solidFill>
                <a:latin typeface="TT Supermolot Regular"/>
                <a:cs typeface="TT Supermolot Regular"/>
              </a:rPr>
              <a:t>i </a:t>
            </a:r>
            <a:r>
              <a:rPr sz="11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infrastruktury.</a:t>
            </a:r>
            <a:endParaRPr sz="1100">
              <a:latin typeface="TT Supermolot Regular"/>
              <a:cs typeface="TT Supermolot Regula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0300" y="744181"/>
            <a:ext cx="5469255" cy="168973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8000" spc="-10" dirty="0">
                <a:solidFill>
                  <a:srgbClr val="FFFFFF"/>
                </a:solidFill>
                <a:latin typeface="TT Supermolot Light"/>
                <a:cs typeface="TT Supermolot Light"/>
              </a:rPr>
              <a:t>UCZEŃ</a:t>
            </a:r>
            <a:endParaRPr sz="8000">
              <a:latin typeface="TT Supermolot Light"/>
              <a:cs typeface="TT Supermolot Light"/>
            </a:endParaRPr>
          </a:p>
          <a:p>
            <a:pPr marL="129539">
              <a:lnSpc>
                <a:spcPct val="100000"/>
              </a:lnSpc>
              <a:spcBef>
                <a:spcPts val="165"/>
              </a:spcBef>
            </a:pPr>
            <a:r>
              <a:rPr sz="2300" dirty="0">
                <a:solidFill>
                  <a:srgbClr val="FFFFFF"/>
                </a:solidFill>
              </a:rPr>
              <a:t>Zadania</a:t>
            </a:r>
            <a:r>
              <a:rPr sz="2300" spc="-60" dirty="0">
                <a:solidFill>
                  <a:srgbClr val="FFFFFF"/>
                </a:solidFill>
              </a:rPr>
              <a:t> </a:t>
            </a:r>
            <a:r>
              <a:rPr sz="2300" dirty="0">
                <a:solidFill>
                  <a:srgbClr val="FFFFFF"/>
                </a:solidFill>
              </a:rPr>
              <a:t>dla</a:t>
            </a:r>
            <a:r>
              <a:rPr sz="2300" spc="-60" dirty="0">
                <a:solidFill>
                  <a:srgbClr val="FFFFFF"/>
                </a:solidFill>
              </a:rPr>
              <a:t> </a:t>
            </a:r>
            <a:r>
              <a:rPr sz="2300" dirty="0">
                <a:solidFill>
                  <a:srgbClr val="FFFFFF"/>
                </a:solidFill>
              </a:rPr>
              <a:t>uczestników</a:t>
            </a:r>
            <a:r>
              <a:rPr sz="2300" spc="-60" dirty="0">
                <a:solidFill>
                  <a:srgbClr val="FFFFFF"/>
                </a:solidFill>
              </a:rPr>
              <a:t> </a:t>
            </a:r>
            <a:r>
              <a:rPr sz="2300" dirty="0">
                <a:solidFill>
                  <a:srgbClr val="FFFFFF"/>
                </a:solidFill>
              </a:rPr>
              <a:t>zajęć</a:t>
            </a:r>
            <a:r>
              <a:rPr sz="2300" spc="-60" dirty="0">
                <a:solidFill>
                  <a:srgbClr val="FFFFFF"/>
                </a:solidFill>
              </a:rPr>
              <a:t> </a:t>
            </a:r>
            <a:r>
              <a:rPr sz="2300" spc="-10" dirty="0">
                <a:solidFill>
                  <a:srgbClr val="FFFFFF"/>
                </a:solidFill>
              </a:rPr>
              <a:t>lekcyjnych</a:t>
            </a:r>
            <a:endParaRPr sz="2300"/>
          </a:p>
        </p:txBody>
      </p:sp>
      <p:sp>
        <p:nvSpPr>
          <p:cNvPr id="3" name="object 3"/>
          <p:cNvSpPr/>
          <p:nvPr/>
        </p:nvSpPr>
        <p:spPr>
          <a:xfrm>
            <a:off x="359998" y="7525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7300" y="387355"/>
            <a:ext cx="46812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TT Supermolot Regular"/>
                <a:cs typeface="TT Supermolot Regular"/>
              </a:rPr>
              <a:t>Scenariusz</a:t>
            </a:r>
            <a:r>
              <a:rPr sz="1200" spc="-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200" dirty="0">
                <a:solidFill>
                  <a:srgbClr val="FFFFFF"/>
                </a:solidFill>
                <a:latin typeface="TT Supermolot Regular"/>
                <a:cs typeface="TT Supermolot Regular"/>
              </a:rPr>
              <a:t>nr</a:t>
            </a:r>
            <a:r>
              <a:rPr sz="1200" spc="-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200" dirty="0">
                <a:solidFill>
                  <a:srgbClr val="FFFFFF"/>
                </a:solidFill>
                <a:latin typeface="TT Supermolot Regular"/>
                <a:cs typeface="TT Supermolot Regular"/>
              </a:rPr>
              <a:t>7 //</a:t>
            </a:r>
            <a:r>
              <a:rPr sz="12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dirty="0">
                <a:solidFill>
                  <a:srgbClr val="FFFFFF"/>
                </a:solidFill>
                <a:latin typeface="TT Supermolot Bold"/>
                <a:cs typeface="TT Supermolot Bold"/>
              </a:rPr>
              <a:t>POZIOM PODSTAWOWY</a:t>
            </a:r>
            <a:r>
              <a:rPr sz="1100" spc="15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200" dirty="0">
                <a:solidFill>
                  <a:srgbClr val="FFFFFF"/>
                </a:solidFill>
                <a:latin typeface="TT Supermolot Regular"/>
                <a:cs typeface="TT Supermolot Regular"/>
              </a:rPr>
              <a:t>// </a:t>
            </a:r>
            <a:r>
              <a:rPr sz="12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Infrastruktura</a:t>
            </a:r>
            <a:r>
              <a:rPr sz="1200" spc="-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wodorowa</a:t>
            </a:r>
            <a:endParaRPr sz="1200">
              <a:latin typeface="TT Supermolot Regular"/>
              <a:cs typeface="TT Supermolot Regula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0904" y="400055"/>
            <a:ext cx="4438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T Supermolot Bold"/>
                <a:cs typeface="TT Supermolot Bold"/>
              </a:rPr>
              <a:t>UCZEŃ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7300" y="863605"/>
            <a:ext cx="7781290" cy="4314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30"/>
              </a:lnSpc>
              <a:spcBef>
                <a:spcPts val="100"/>
              </a:spcBef>
            </a:pPr>
            <a:r>
              <a:rPr sz="1100" dirty="0">
                <a:latin typeface="TT Supermolot Bold"/>
                <a:cs typeface="TT Supermolot Bold"/>
              </a:rPr>
              <a:t>KARTA</a:t>
            </a:r>
            <a:r>
              <a:rPr sz="1100" spc="-5" dirty="0">
                <a:latin typeface="TT Supermolot Bold"/>
                <a:cs typeface="TT Supermolot Bold"/>
              </a:rPr>
              <a:t> </a:t>
            </a:r>
            <a:r>
              <a:rPr sz="1100" dirty="0">
                <a:latin typeface="TT Supermolot Bold"/>
                <a:cs typeface="TT Supermolot Bold"/>
              </a:rPr>
              <a:t>PRACY</a:t>
            </a:r>
            <a:r>
              <a:rPr sz="1100" spc="-5" dirty="0">
                <a:latin typeface="TT Supermolot Bold"/>
                <a:cs typeface="TT Supermolot Bold"/>
              </a:rPr>
              <a:t> </a:t>
            </a:r>
            <a:r>
              <a:rPr sz="1100" dirty="0">
                <a:latin typeface="TT Supermolot Bold"/>
                <a:cs typeface="TT Supermolot Bold"/>
              </a:rPr>
              <a:t>//</a:t>
            </a:r>
            <a:r>
              <a:rPr sz="1100" spc="-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Infrastruktura</a:t>
            </a:r>
            <a:r>
              <a:rPr sz="1200" spc="-5" dirty="0">
                <a:latin typeface="TT Supermolot Bold"/>
                <a:cs typeface="TT Supermolot Bold"/>
              </a:rPr>
              <a:t> </a:t>
            </a:r>
            <a:r>
              <a:rPr sz="1200" spc="-10" dirty="0">
                <a:latin typeface="TT Supermolot Bold"/>
                <a:cs typeface="TT Supermolot Bold"/>
              </a:rPr>
              <a:t>wodorowa</a:t>
            </a:r>
            <a:endParaRPr sz="1200">
              <a:latin typeface="TT Supermolot Bold"/>
              <a:cs typeface="TT Supermolot Bold"/>
            </a:endParaRPr>
          </a:p>
          <a:p>
            <a:pPr marL="12700">
              <a:lnSpc>
                <a:spcPts val="5990"/>
              </a:lnSpc>
              <a:tabLst>
                <a:tab pos="2621915" algn="l"/>
              </a:tabLst>
            </a:pP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ZADANIE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50" dirty="0">
                <a:solidFill>
                  <a:srgbClr val="3A9BDC"/>
                </a:solidFill>
                <a:latin typeface="TT Supermolot Light"/>
                <a:cs typeface="TT Supermolot Light"/>
              </a:rPr>
              <a:t>1</a:t>
            </a:r>
            <a:endParaRPr sz="5000">
              <a:latin typeface="TT Supermolot Light"/>
              <a:cs typeface="TT Supermolot Light"/>
            </a:endParaRPr>
          </a:p>
          <a:p>
            <a:pPr marL="12700" marR="1531620">
              <a:lnSpc>
                <a:spcPct val="104200"/>
              </a:lnSpc>
              <a:spcBef>
                <a:spcPts val="770"/>
              </a:spcBef>
            </a:pPr>
            <a:r>
              <a:rPr sz="1200" dirty="0">
                <a:latin typeface="TT Supermolot Bold"/>
                <a:cs typeface="TT Supermolot Bold"/>
              </a:rPr>
              <a:t>Połącz</a:t>
            </a:r>
            <a:r>
              <a:rPr sz="1200" spc="-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elementy </a:t>
            </a:r>
            <a:r>
              <a:rPr sz="1200" spc="-10" dirty="0">
                <a:latin typeface="TT Supermolot Bold"/>
                <a:cs typeface="TT Supermolot Bold"/>
              </a:rPr>
              <a:t>infrastruktury</a:t>
            </a:r>
            <a:r>
              <a:rPr sz="1200" spc="-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wodorowej z</a:t>
            </a:r>
            <a:r>
              <a:rPr sz="1200" spc="-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rodzajem </a:t>
            </a:r>
            <a:r>
              <a:rPr sz="1200" spc="-10" dirty="0">
                <a:latin typeface="TT Supermolot Bold"/>
                <a:cs typeface="TT Supermolot Bold"/>
              </a:rPr>
              <a:t>wyprodukowanego</a:t>
            </a:r>
            <a:r>
              <a:rPr sz="1200" dirty="0">
                <a:latin typeface="TT Supermolot Bold"/>
                <a:cs typeface="TT Supermolot Bold"/>
              </a:rPr>
              <a:t> wodoru</a:t>
            </a:r>
            <a:r>
              <a:rPr sz="1200" spc="-5" dirty="0">
                <a:latin typeface="TT Supermolot Bold"/>
                <a:cs typeface="TT Supermolot Bold"/>
              </a:rPr>
              <a:t> </a:t>
            </a:r>
            <a:r>
              <a:rPr sz="1200" spc="-10" dirty="0">
                <a:latin typeface="TT Supermolot Bold"/>
                <a:cs typeface="TT Supermolot Bold"/>
              </a:rPr>
              <a:t>(koloru). </a:t>
            </a:r>
            <a:r>
              <a:rPr sz="1200" dirty="0">
                <a:latin typeface="TT Supermolot Bold"/>
                <a:cs typeface="TT Supermolot Bold"/>
              </a:rPr>
              <a:t>Pokoloruj</a:t>
            </a:r>
            <a:r>
              <a:rPr sz="1200" spc="-2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na</a:t>
            </a:r>
            <a:r>
              <a:rPr sz="1200" spc="-20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mapie</a:t>
            </a:r>
            <a:r>
              <a:rPr sz="1200" spc="-20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białe</a:t>
            </a:r>
            <a:r>
              <a:rPr sz="1200" spc="-2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pola</a:t>
            </a:r>
            <a:r>
              <a:rPr sz="1200" spc="-20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z</a:t>
            </a:r>
            <a:r>
              <a:rPr sz="1200" spc="-20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nazwami</a:t>
            </a:r>
            <a:r>
              <a:rPr sz="1200" spc="-2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elementów</a:t>
            </a:r>
            <a:r>
              <a:rPr sz="1200" spc="-20" dirty="0">
                <a:latin typeface="TT Supermolot Bold"/>
                <a:cs typeface="TT Supermolot Bold"/>
              </a:rPr>
              <a:t> </a:t>
            </a:r>
            <a:r>
              <a:rPr sz="1200" spc="-10" dirty="0">
                <a:latin typeface="TT Supermolot Bold"/>
                <a:cs typeface="TT Supermolot Bold"/>
              </a:rPr>
              <a:t>infrastruktury.</a:t>
            </a:r>
            <a:endParaRPr sz="1200">
              <a:latin typeface="TT Supermolot Bold"/>
              <a:cs typeface="TT Supermolot Bold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200">
              <a:latin typeface="TT Supermolot Bold"/>
              <a:cs typeface="TT Supermolot Bold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TT Supermolot Bold"/>
                <a:cs typeface="TT Supermolot Bold"/>
              </a:rPr>
              <a:t>Odpowiedz na </a:t>
            </a:r>
            <a:r>
              <a:rPr sz="1200" spc="-10" dirty="0">
                <a:latin typeface="TT Supermolot Bold"/>
                <a:cs typeface="TT Supermolot Bold"/>
              </a:rPr>
              <a:t>pytania:</a:t>
            </a:r>
            <a:endParaRPr sz="1200">
              <a:latin typeface="TT Supermolot Bold"/>
              <a:cs typeface="TT Supermolot Bold"/>
            </a:endParaRPr>
          </a:p>
          <a:p>
            <a:pPr marL="92710" indent="-80010">
              <a:lnSpc>
                <a:spcPct val="100000"/>
              </a:lnSpc>
              <a:spcBef>
                <a:spcPts val="60"/>
              </a:spcBef>
              <a:buChar char="•"/>
              <a:tabLst>
                <a:tab pos="92710" algn="l"/>
              </a:tabLst>
            </a:pPr>
            <a:r>
              <a:rPr sz="1200" dirty="0">
                <a:latin typeface="TT Supermolot Bold"/>
                <a:cs typeface="TT Supermolot Bold"/>
              </a:rPr>
              <a:t>Jakimi</a:t>
            </a:r>
            <a:r>
              <a:rPr sz="1200" spc="-3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elementami</a:t>
            </a:r>
            <a:r>
              <a:rPr sz="1200" spc="-3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ekosystem</a:t>
            </a:r>
            <a:r>
              <a:rPr sz="1200" spc="-3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wodorowy</a:t>
            </a:r>
            <a:r>
              <a:rPr sz="1200" spc="-30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różni</a:t>
            </a:r>
            <a:r>
              <a:rPr sz="1200" spc="-3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się</a:t>
            </a:r>
            <a:r>
              <a:rPr sz="1200" spc="-3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od</a:t>
            </a:r>
            <a:r>
              <a:rPr sz="1200" spc="-30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obecnego</a:t>
            </a:r>
            <a:r>
              <a:rPr sz="1200" spc="-3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systemu</a:t>
            </a:r>
            <a:r>
              <a:rPr sz="1200" spc="-35" dirty="0">
                <a:latin typeface="TT Supermolot Bold"/>
                <a:cs typeface="TT Supermolot Bold"/>
              </a:rPr>
              <a:t> </a:t>
            </a:r>
            <a:r>
              <a:rPr sz="1200" spc="-10" dirty="0">
                <a:latin typeface="TT Supermolot Bold"/>
                <a:cs typeface="TT Supermolot Bold"/>
              </a:rPr>
              <a:t>elektroenergetycznego?</a:t>
            </a:r>
            <a:endParaRPr sz="1200">
              <a:latin typeface="TT Supermolot Bold"/>
              <a:cs typeface="TT Supermolot Bold"/>
            </a:endParaRPr>
          </a:p>
          <a:p>
            <a:pPr marL="92710" indent="-80010">
              <a:lnSpc>
                <a:spcPct val="100000"/>
              </a:lnSpc>
              <a:spcBef>
                <a:spcPts val="60"/>
              </a:spcBef>
              <a:buChar char="•"/>
              <a:tabLst>
                <a:tab pos="92710" algn="l"/>
              </a:tabLst>
            </a:pPr>
            <a:r>
              <a:rPr sz="1200" dirty="0">
                <a:latin typeface="TT Supermolot Bold"/>
                <a:cs typeface="TT Supermolot Bold"/>
              </a:rPr>
              <a:t>W</a:t>
            </a:r>
            <a:r>
              <a:rPr sz="1200" spc="-30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jakich</a:t>
            </a:r>
            <a:r>
              <a:rPr sz="1200" spc="-30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obszarach</a:t>
            </a:r>
            <a:r>
              <a:rPr sz="1200" spc="-2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oraz</a:t>
            </a:r>
            <a:r>
              <a:rPr sz="1200" spc="-30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przy</a:t>
            </a:r>
            <a:r>
              <a:rPr sz="1200" spc="-30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zastosowaniu</a:t>
            </a:r>
            <a:r>
              <a:rPr sz="1200" spc="-2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których</a:t>
            </a:r>
            <a:r>
              <a:rPr sz="1200" spc="-30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elementów</a:t>
            </a:r>
            <a:r>
              <a:rPr sz="1200" spc="-2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można</a:t>
            </a:r>
            <a:r>
              <a:rPr sz="1200" spc="-30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ograniczyć</a:t>
            </a:r>
            <a:r>
              <a:rPr sz="1200" spc="-30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emisję</a:t>
            </a:r>
            <a:r>
              <a:rPr sz="1200" spc="-2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gazów</a:t>
            </a:r>
            <a:r>
              <a:rPr sz="1200" spc="-30" dirty="0">
                <a:latin typeface="TT Supermolot Bold"/>
                <a:cs typeface="TT Supermolot Bold"/>
              </a:rPr>
              <a:t> </a:t>
            </a:r>
            <a:r>
              <a:rPr sz="1200" spc="-10" dirty="0">
                <a:latin typeface="TT Supermolot Bold"/>
                <a:cs typeface="TT Supermolot Bold"/>
              </a:rPr>
              <a:t>cieplarnianych?</a:t>
            </a:r>
            <a:endParaRPr sz="1200">
              <a:latin typeface="TT Supermolot Bold"/>
              <a:cs typeface="TT Supermolot Bold"/>
            </a:endParaRPr>
          </a:p>
          <a:p>
            <a:pPr>
              <a:lnSpc>
                <a:spcPct val="100000"/>
              </a:lnSpc>
            </a:pPr>
            <a:endParaRPr sz="1200">
              <a:latin typeface="TT Supermolot Bold"/>
              <a:cs typeface="TT Supermolot Bold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1200">
              <a:latin typeface="TT Supermolot Bold"/>
              <a:cs typeface="TT Supermolot Bold"/>
            </a:endParaRPr>
          </a:p>
          <a:p>
            <a:pPr marL="543560" marR="5444490">
              <a:lnSpc>
                <a:spcPct val="117200"/>
              </a:lnSpc>
              <a:spcBef>
                <a:spcPts val="5"/>
              </a:spcBef>
            </a:pPr>
            <a:r>
              <a:rPr sz="1600" dirty="0">
                <a:latin typeface="TT Supermolot Regular"/>
                <a:cs typeface="TT Supermolot Regular"/>
              </a:rPr>
              <a:t>Gaz</a:t>
            </a:r>
            <a:r>
              <a:rPr sz="1600" spc="-15" dirty="0">
                <a:latin typeface="TT Supermolot Regular"/>
                <a:cs typeface="TT Supermolot Regular"/>
              </a:rPr>
              <a:t> </a:t>
            </a:r>
            <a:r>
              <a:rPr sz="1600" dirty="0">
                <a:latin typeface="TT Supermolot Regular"/>
                <a:cs typeface="TT Supermolot Regular"/>
              </a:rPr>
              <a:t>ziemny</a:t>
            </a:r>
            <a:r>
              <a:rPr sz="1600" spc="-15" dirty="0">
                <a:latin typeface="TT Supermolot Regular"/>
                <a:cs typeface="TT Supermolot Regular"/>
              </a:rPr>
              <a:t> </a:t>
            </a:r>
            <a:r>
              <a:rPr sz="1600" spc="-10" dirty="0">
                <a:latin typeface="TT Supermolot Regular"/>
                <a:cs typeface="TT Supermolot Regular"/>
              </a:rPr>
              <a:t>(metan) </a:t>
            </a:r>
            <a:r>
              <a:rPr sz="1600" dirty="0">
                <a:latin typeface="TT Supermolot Regular"/>
                <a:cs typeface="TT Supermolot Regular"/>
              </a:rPr>
              <a:t>Zielony </a:t>
            </a:r>
            <a:r>
              <a:rPr sz="1600" spc="-10" dirty="0">
                <a:latin typeface="TT Supermolot Regular"/>
                <a:cs typeface="TT Supermolot Regular"/>
              </a:rPr>
              <a:t>wodór</a:t>
            </a:r>
            <a:r>
              <a:rPr sz="1600" spc="500" dirty="0">
                <a:latin typeface="TT Supermolot Regular"/>
                <a:cs typeface="TT Supermolot Regular"/>
              </a:rPr>
              <a:t> </a:t>
            </a:r>
            <a:r>
              <a:rPr sz="1600" dirty="0">
                <a:latin typeface="TT Supermolot Regular"/>
                <a:cs typeface="TT Supermolot Regular"/>
              </a:rPr>
              <a:t>Szary </a:t>
            </a:r>
            <a:r>
              <a:rPr sz="1600" spc="-10" dirty="0">
                <a:latin typeface="TT Supermolot Regular"/>
                <a:cs typeface="TT Supermolot Regular"/>
              </a:rPr>
              <a:t>wodór </a:t>
            </a:r>
            <a:r>
              <a:rPr sz="1600" dirty="0">
                <a:latin typeface="TT Supermolot Regular"/>
                <a:cs typeface="TT Supermolot Regular"/>
              </a:rPr>
              <a:t>Niebieski </a:t>
            </a:r>
            <a:r>
              <a:rPr sz="1600" spc="-10" dirty="0">
                <a:latin typeface="TT Supermolot Regular"/>
                <a:cs typeface="TT Supermolot Regular"/>
              </a:rPr>
              <a:t>wodór </a:t>
            </a:r>
            <a:r>
              <a:rPr sz="1600" dirty="0">
                <a:latin typeface="TT Supermolot Regular"/>
                <a:cs typeface="TT Supermolot Regular"/>
              </a:rPr>
              <a:t>Prąd </a:t>
            </a:r>
            <a:r>
              <a:rPr sz="1600" spc="-10" dirty="0">
                <a:latin typeface="TT Supermolot Regular"/>
                <a:cs typeface="TT Supermolot Regular"/>
              </a:rPr>
              <a:t>elektryczny Ciepło</a:t>
            </a:r>
            <a:endParaRPr sz="1600">
              <a:latin typeface="TT Supermolot Regular"/>
              <a:cs typeface="TT Supermolot 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9998" y="7525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47300" y="387355"/>
            <a:ext cx="46799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T Supermolot Regular"/>
                <a:cs typeface="TT Supermolot Regular"/>
              </a:rPr>
              <a:t>Scenariusz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nr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7 //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100" dirty="0">
                <a:latin typeface="TT Supermolot Bold"/>
                <a:cs typeface="TT Supermolot Bold"/>
              </a:rPr>
              <a:t>POZIOM PODSTAWOWY</a:t>
            </a:r>
            <a:r>
              <a:rPr sz="1100" spc="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// </a:t>
            </a:r>
            <a:r>
              <a:rPr sz="1200" spc="-10" dirty="0">
                <a:latin typeface="TT Supermolot Regular"/>
                <a:cs typeface="TT Supermolot Regular"/>
              </a:rPr>
              <a:t>Infrastruktura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wodorowa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9994" y="3564013"/>
            <a:ext cx="405130" cy="153035"/>
          </a:xfrm>
          <a:custGeom>
            <a:avLst/>
            <a:gdLst/>
            <a:ahLst/>
            <a:cxnLst/>
            <a:rect l="l" t="t" r="r" b="b"/>
            <a:pathLst>
              <a:path w="405130" h="153035">
                <a:moveTo>
                  <a:pt x="405003" y="0"/>
                </a:moveTo>
                <a:lnTo>
                  <a:pt x="0" y="0"/>
                </a:lnTo>
                <a:lnTo>
                  <a:pt x="0" y="152996"/>
                </a:lnTo>
                <a:lnTo>
                  <a:pt x="405003" y="152996"/>
                </a:lnTo>
                <a:lnTo>
                  <a:pt x="405003" y="0"/>
                </a:lnTo>
                <a:close/>
              </a:path>
            </a:pathLst>
          </a:custGeom>
          <a:solidFill>
            <a:srgbClr val="BE2E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9994" y="3834003"/>
            <a:ext cx="405130" cy="153035"/>
          </a:xfrm>
          <a:custGeom>
            <a:avLst/>
            <a:gdLst/>
            <a:ahLst/>
            <a:cxnLst/>
            <a:rect l="l" t="t" r="r" b="b"/>
            <a:pathLst>
              <a:path w="405130" h="153035">
                <a:moveTo>
                  <a:pt x="405003" y="0"/>
                </a:moveTo>
                <a:lnTo>
                  <a:pt x="0" y="0"/>
                </a:lnTo>
                <a:lnTo>
                  <a:pt x="0" y="152996"/>
                </a:lnTo>
                <a:lnTo>
                  <a:pt x="405003" y="152996"/>
                </a:lnTo>
                <a:lnTo>
                  <a:pt x="405003" y="0"/>
                </a:lnTo>
                <a:close/>
              </a:path>
            </a:pathLst>
          </a:custGeom>
          <a:solidFill>
            <a:srgbClr val="89BF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9994" y="4118711"/>
            <a:ext cx="405130" cy="153035"/>
          </a:xfrm>
          <a:custGeom>
            <a:avLst/>
            <a:gdLst/>
            <a:ahLst/>
            <a:cxnLst/>
            <a:rect l="l" t="t" r="r" b="b"/>
            <a:pathLst>
              <a:path w="405130" h="153035">
                <a:moveTo>
                  <a:pt x="405003" y="0"/>
                </a:moveTo>
                <a:lnTo>
                  <a:pt x="0" y="0"/>
                </a:lnTo>
                <a:lnTo>
                  <a:pt x="0" y="152996"/>
                </a:lnTo>
                <a:lnTo>
                  <a:pt x="405003" y="152996"/>
                </a:lnTo>
                <a:lnTo>
                  <a:pt x="405003" y="0"/>
                </a:lnTo>
                <a:close/>
              </a:path>
            </a:pathLst>
          </a:custGeom>
          <a:solidFill>
            <a:srgbClr val="9393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9994" y="4404461"/>
            <a:ext cx="405130" cy="153035"/>
          </a:xfrm>
          <a:custGeom>
            <a:avLst/>
            <a:gdLst/>
            <a:ahLst/>
            <a:cxnLst/>
            <a:rect l="l" t="t" r="r" b="b"/>
            <a:pathLst>
              <a:path w="405130" h="153035">
                <a:moveTo>
                  <a:pt x="405003" y="0"/>
                </a:moveTo>
                <a:lnTo>
                  <a:pt x="0" y="0"/>
                </a:lnTo>
                <a:lnTo>
                  <a:pt x="0" y="152996"/>
                </a:lnTo>
                <a:lnTo>
                  <a:pt x="405003" y="152996"/>
                </a:lnTo>
                <a:lnTo>
                  <a:pt x="405003" y="0"/>
                </a:lnTo>
                <a:close/>
              </a:path>
            </a:pathLst>
          </a:custGeom>
          <a:solidFill>
            <a:srgbClr val="3A9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9994" y="4690211"/>
            <a:ext cx="405130" cy="153035"/>
          </a:xfrm>
          <a:custGeom>
            <a:avLst/>
            <a:gdLst/>
            <a:ahLst/>
            <a:cxnLst/>
            <a:rect l="l" t="t" r="r" b="b"/>
            <a:pathLst>
              <a:path w="405130" h="153035">
                <a:moveTo>
                  <a:pt x="405003" y="0"/>
                </a:moveTo>
                <a:lnTo>
                  <a:pt x="0" y="0"/>
                </a:lnTo>
                <a:lnTo>
                  <a:pt x="0" y="152996"/>
                </a:lnTo>
                <a:lnTo>
                  <a:pt x="405003" y="152996"/>
                </a:lnTo>
                <a:lnTo>
                  <a:pt x="405003" y="0"/>
                </a:lnTo>
                <a:close/>
              </a:path>
            </a:pathLst>
          </a:custGeom>
          <a:solidFill>
            <a:srgbClr val="F4EB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9994" y="4975961"/>
            <a:ext cx="405130" cy="153035"/>
          </a:xfrm>
          <a:custGeom>
            <a:avLst/>
            <a:gdLst/>
            <a:ahLst/>
            <a:cxnLst/>
            <a:rect l="l" t="t" r="r" b="b"/>
            <a:pathLst>
              <a:path w="405130" h="153035">
                <a:moveTo>
                  <a:pt x="405003" y="0"/>
                </a:moveTo>
                <a:lnTo>
                  <a:pt x="0" y="0"/>
                </a:lnTo>
                <a:lnTo>
                  <a:pt x="0" y="152996"/>
                </a:lnTo>
                <a:lnTo>
                  <a:pt x="405003" y="152996"/>
                </a:lnTo>
                <a:lnTo>
                  <a:pt x="405003" y="0"/>
                </a:lnTo>
                <a:close/>
              </a:path>
            </a:pathLst>
          </a:custGeom>
          <a:solidFill>
            <a:srgbClr val="C3373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0904" y="400055"/>
            <a:ext cx="4438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T Supermolot Bold"/>
                <a:cs typeface="TT Supermolot Bold"/>
              </a:rPr>
              <a:t>UCZEŃ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9998" y="7525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7300" y="863605"/>
            <a:ext cx="46285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T Supermolot Bold"/>
                <a:cs typeface="TT Supermolot Bold"/>
              </a:rPr>
              <a:t>KARTA</a:t>
            </a:r>
            <a:r>
              <a:rPr sz="1100" spc="-5" dirty="0">
                <a:latin typeface="TT Supermolot Bold"/>
                <a:cs typeface="TT Supermolot Bold"/>
              </a:rPr>
              <a:t> </a:t>
            </a:r>
            <a:r>
              <a:rPr sz="1100" dirty="0">
                <a:latin typeface="TT Supermolot Bold"/>
                <a:cs typeface="TT Supermolot Bold"/>
              </a:rPr>
              <a:t>PRACY //</a:t>
            </a:r>
            <a:r>
              <a:rPr sz="1100" spc="-10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Infrastruktura wodorowa</a:t>
            </a:r>
            <a:r>
              <a:rPr sz="1200" spc="-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- plansza</a:t>
            </a:r>
            <a:r>
              <a:rPr sz="1200" spc="-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do </a:t>
            </a:r>
            <a:r>
              <a:rPr sz="1200" spc="-10" dirty="0">
                <a:latin typeface="TT Supermolot Bold"/>
                <a:cs typeface="TT Supermolot Bold"/>
              </a:rPr>
              <a:t>kolorowania</a:t>
            </a:r>
            <a:endParaRPr sz="1200">
              <a:latin typeface="TT Supermolot Bold"/>
              <a:cs typeface="TT Supermolot 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353" y="387355"/>
            <a:ext cx="46799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T Supermolot Regular"/>
                <a:cs typeface="TT Supermolot Regular"/>
              </a:rPr>
              <a:t>Scenariusz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nr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7 //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100" dirty="0">
                <a:latin typeface="TT Supermolot Bold"/>
                <a:cs typeface="TT Supermolot Bold"/>
              </a:rPr>
              <a:t>POZIOM PODSTAWOWY</a:t>
            </a:r>
            <a:r>
              <a:rPr sz="1100" spc="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// </a:t>
            </a:r>
            <a:r>
              <a:rPr sz="1200" spc="-10" dirty="0">
                <a:latin typeface="TT Supermolot Regular"/>
                <a:cs typeface="TT Supermolot Regular"/>
              </a:rPr>
              <a:t>Infrastruktura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wodorowa</a:t>
            </a:r>
            <a:endParaRPr sz="1200">
              <a:latin typeface="TT Supermolot Regular"/>
              <a:cs typeface="TT Supermolot Regular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59995" y="1368005"/>
            <a:ext cx="9980295" cy="5832475"/>
            <a:chOff x="359995" y="1368005"/>
            <a:chExt cx="9980295" cy="5832475"/>
          </a:xfrm>
        </p:grpSpPr>
        <p:sp>
          <p:nvSpPr>
            <p:cNvPr id="7" name="object 7"/>
            <p:cNvSpPr/>
            <p:nvPr/>
          </p:nvSpPr>
          <p:spPr>
            <a:xfrm>
              <a:off x="367995" y="1368018"/>
              <a:ext cx="9972040" cy="5832475"/>
            </a:xfrm>
            <a:custGeom>
              <a:avLst/>
              <a:gdLst/>
              <a:ahLst/>
              <a:cxnLst/>
              <a:rect l="l" t="t" r="r" b="b"/>
              <a:pathLst>
                <a:path w="9972040" h="5832475">
                  <a:moveTo>
                    <a:pt x="807986" y="0"/>
                  </a:moveTo>
                  <a:lnTo>
                    <a:pt x="0" y="0"/>
                  </a:lnTo>
                  <a:lnTo>
                    <a:pt x="0" y="5344706"/>
                  </a:lnTo>
                  <a:lnTo>
                    <a:pt x="807986" y="5344706"/>
                  </a:lnTo>
                  <a:lnTo>
                    <a:pt x="807986" y="0"/>
                  </a:lnTo>
                  <a:close/>
                </a:path>
                <a:path w="9972040" h="5832475">
                  <a:moveTo>
                    <a:pt x="9972002" y="5831573"/>
                  </a:moveTo>
                  <a:lnTo>
                    <a:pt x="0" y="5831573"/>
                  </a:lnTo>
                  <a:lnTo>
                    <a:pt x="0" y="5831992"/>
                  </a:lnTo>
                  <a:lnTo>
                    <a:pt x="9972002" y="5831992"/>
                  </a:lnTo>
                  <a:lnTo>
                    <a:pt x="9972002" y="5831573"/>
                  </a:lnTo>
                  <a:close/>
                </a:path>
                <a:path w="9972040" h="5832475">
                  <a:moveTo>
                    <a:pt x="9972002" y="0"/>
                  </a:moveTo>
                  <a:lnTo>
                    <a:pt x="1147902" y="0"/>
                  </a:lnTo>
                  <a:lnTo>
                    <a:pt x="1147902" y="5344706"/>
                  </a:lnTo>
                  <a:lnTo>
                    <a:pt x="9972002" y="5344706"/>
                  </a:lnTo>
                  <a:lnTo>
                    <a:pt x="9972002" y="0"/>
                  </a:lnTo>
                  <a:close/>
                </a:path>
              </a:pathLst>
            </a:custGeom>
            <a:solidFill>
              <a:srgbClr val="C8DD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7606" y="6712722"/>
              <a:ext cx="9972675" cy="487045"/>
            </a:xfrm>
            <a:custGeom>
              <a:avLst/>
              <a:gdLst/>
              <a:ahLst/>
              <a:cxnLst/>
              <a:rect l="l" t="t" r="r" b="b"/>
              <a:pathLst>
                <a:path w="9972675" h="487045">
                  <a:moveTo>
                    <a:pt x="9972395" y="0"/>
                  </a:moveTo>
                  <a:lnTo>
                    <a:pt x="393" y="0"/>
                  </a:lnTo>
                  <a:lnTo>
                    <a:pt x="0" y="486867"/>
                  </a:lnTo>
                  <a:lnTo>
                    <a:pt x="9971989" y="486867"/>
                  </a:lnTo>
                  <a:lnTo>
                    <a:pt x="9972395" y="0"/>
                  </a:lnTo>
                  <a:close/>
                </a:path>
              </a:pathLst>
            </a:custGeom>
            <a:solidFill>
              <a:srgbClr val="9FC6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74063" y="3111328"/>
              <a:ext cx="4208145" cy="2710815"/>
            </a:xfrm>
            <a:custGeom>
              <a:avLst/>
              <a:gdLst/>
              <a:ahLst/>
              <a:cxnLst/>
              <a:rect l="l" t="t" r="r" b="b"/>
              <a:pathLst>
                <a:path w="4208145" h="2710815">
                  <a:moveTo>
                    <a:pt x="4097477" y="0"/>
                  </a:moveTo>
                  <a:lnTo>
                    <a:pt x="110248" y="0"/>
                  </a:lnTo>
                  <a:lnTo>
                    <a:pt x="67336" y="8664"/>
                  </a:lnTo>
                  <a:lnTo>
                    <a:pt x="32292" y="32292"/>
                  </a:lnTo>
                  <a:lnTo>
                    <a:pt x="8664" y="67336"/>
                  </a:lnTo>
                  <a:lnTo>
                    <a:pt x="0" y="110248"/>
                  </a:lnTo>
                  <a:lnTo>
                    <a:pt x="0" y="2600045"/>
                  </a:lnTo>
                  <a:lnTo>
                    <a:pt x="8664" y="2642964"/>
                  </a:lnTo>
                  <a:lnTo>
                    <a:pt x="32292" y="2678012"/>
                  </a:lnTo>
                  <a:lnTo>
                    <a:pt x="67336" y="2701642"/>
                  </a:lnTo>
                  <a:lnTo>
                    <a:pt x="110248" y="2710306"/>
                  </a:lnTo>
                  <a:lnTo>
                    <a:pt x="4097477" y="2710306"/>
                  </a:lnTo>
                  <a:lnTo>
                    <a:pt x="4140396" y="2701642"/>
                  </a:lnTo>
                  <a:lnTo>
                    <a:pt x="4175444" y="2678012"/>
                  </a:lnTo>
                  <a:lnTo>
                    <a:pt x="4199073" y="2642964"/>
                  </a:lnTo>
                  <a:lnTo>
                    <a:pt x="4207738" y="2600045"/>
                  </a:lnTo>
                  <a:lnTo>
                    <a:pt x="4207738" y="110248"/>
                  </a:lnTo>
                  <a:lnTo>
                    <a:pt x="4199073" y="67336"/>
                  </a:lnTo>
                  <a:lnTo>
                    <a:pt x="4175444" y="32292"/>
                  </a:lnTo>
                  <a:lnTo>
                    <a:pt x="4140396" y="8664"/>
                  </a:lnTo>
                  <a:lnTo>
                    <a:pt x="4097477" y="0"/>
                  </a:lnTo>
                  <a:close/>
                </a:path>
              </a:pathLst>
            </a:custGeom>
            <a:solidFill>
              <a:srgbClr val="E2EB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328270" y="2060130"/>
              <a:ext cx="1249680" cy="347980"/>
            </a:xfrm>
            <a:custGeom>
              <a:avLst/>
              <a:gdLst/>
              <a:ahLst/>
              <a:cxnLst/>
              <a:rect l="l" t="t" r="r" b="b"/>
              <a:pathLst>
                <a:path w="1249679" h="347980">
                  <a:moveTo>
                    <a:pt x="1249108" y="347853"/>
                  </a:moveTo>
                  <a:lnTo>
                    <a:pt x="1183652" y="240093"/>
                  </a:lnTo>
                  <a:lnTo>
                    <a:pt x="1076058" y="190906"/>
                  </a:lnTo>
                  <a:lnTo>
                    <a:pt x="1005344" y="92532"/>
                  </a:lnTo>
                  <a:lnTo>
                    <a:pt x="906970" y="86385"/>
                  </a:lnTo>
                  <a:lnTo>
                    <a:pt x="790155" y="27978"/>
                  </a:lnTo>
                  <a:lnTo>
                    <a:pt x="699579" y="114833"/>
                  </a:lnTo>
                  <a:lnTo>
                    <a:pt x="669988" y="298196"/>
                  </a:lnTo>
                  <a:lnTo>
                    <a:pt x="430453" y="31369"/>
                  </a:lnTo>
                  <a:lnTo>
                    <a:pt x="348691" y="0"/>
                  </a:lnTo>
                  <a:lnTo>
                    <a:pt x="290703" y="51066"/>
                  </a:lnTo>
                  <a:lnTo>
                    <a:pt x="198805" y="26682"/>
                  </a:lnTo>
                  <a:lnTo>
                    <a:pt x="112534" y="193611"/>
                  </a:lnTo>
                  <a:lnTo>
                    <a:pt x="43129" y="217995"/>
                  </a:lnTo>
                  <a:lnTo>
                    <a:pt x="0" y="340347"/>
                  </a:lnTo>
                  <a:lnTo>
                    <a:pt x="662076" y="347306"/>
                  </a:lnTo>
                  <a:lnTo>
                    <a:pt x="661987" y="347853"/>
                  </a:lnTo>
                  <a:lnTo>
                    <a:pt x="714578" y="347853"/>
                  </a:lnTo>
                  <a:lnTo>
                    <a:pt x="1249108" y="3478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912266" y="1886127"/>
              <a:ext cx="132715" cy="518159"/>
            </a:xfrm>
            <a:custGeom>
              <a:avLst/>
              <a:gdLst/>
              <a:ahLst/>
              <a:cxnLst/>
              <a:rect l="l" t="t" r="r" b="b"/>
              <a:pathLst>
                <a:path w="132715" h="518160">
                  <a:moveTo>
                    <a:pt x="132219" y="0"/>
                  </a:moveTo>
                  <a:lnTo>
                    <a:pt x="0" y="0"/>
                  </a:lnTo>
                  <a:lnTo>
                    <a:pt x="0" y="517651"/>
                  </a:lnTo>
                  <a:lnTo>
                    <a:pt x="132219" y="517651"/>
                  </a:lnTo>
                  <a:lnTo>
                    <a:pt x="132219" y="0"/>
                  </a:lnTo>
                  <a:close/>
                </a:path>
              </a:pathLst>
            </a:custGeom>
            <a:solidFill>
              <a:srgbClr val="9A97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997763" y="1886267"/>
              <a:ext cx="27305" cy="517525"/>
            </a:xfrm>
            <a:custGeom>
              <a:avLst/>
              <a:gdLst/>
              <a:ahLst/>
              <a:cxnLst/>
              <a:rect l="l" t="t" r="r" b="b"/>
              <a:pathLst>
                <a:path w="27304" h="517525">
                  <a:moveTo>
                    <a:pt x="27050" y="0"/>
                  </a:moveTo>
                  <a:lnTo>
                    <a:pt x="0" y="0"/>
                  </a:lnTo>
                  <a:lnTo>
                    <a:pt x="0" y="517512"/>
                  </a:lnTo>
                  <a:lnTo>
                    <a:pt x="27050" y="517512"/>
                  </a:lnTo>
                  <a:lnTo>
                    <a:pt x="27050" y="0"/>
                  </a:lnTo>
                  <a:close/>
                </a:path>
              </a:pathLst>
            </a:custGeom>
            <a:solidFill>
              <a:srgbClr val="7573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931228" y="1886254"/>
              <a:ext cx="44450" cy="517525"/>
            </a:xfrm>
            <a:custGeom>
              <a:avLst/>
              <a:gdLst/>
              <a:ahLst/>
              <a:cxnLst/>
              <a:rect l="l" t="t" r="r" b="b"/>
              <a:pathLst>
                <a:path w="44450" h="517525">
                  <a:moveTo>
                    <a:pt x="43929" y="0"/>
                  </a:moveTo>
                  <a:lnTo>
                    <a:pt x="0" y="0"/>
                  </a:lnTo>
                  <a:lnTo>
                    <a:pt x="0" y="517525"/>
                  </a:lnTo>
                  <a:lnTo>
                    <a:pt x="43929" y="517525"/>
                  </a:lnTo>
                  <a:lnTo>
                    <a:pt x="43929" y="0"/>
                  </a:lnTo>
                  <a:close/>
                </a:path>
              </a:pathLst>
            </a:custGeom>
            <a:solidFill>
              <a:srgbClr val="B7B4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907758" y="1881060"/>
              <a:ext cx="141605" cy="527050"/>
            </a:xfrm>
            <a:custGeom>
              <a:avLst/>
              <a:gdLst/>
              <a:ahLst/>
              <a:cxnLst/>
              <a:rect l="l" t="t" r="r" b="b"/>
              <a:pathLst>
                <a:path w="141604" h="527050">
                  <a:moveTo>
                    <a:pt x="141224" y="584"/>
                  </a:moveTo>
                  <a:lnTo>
                    <a:pt x="136728" y="584"/>
                  </a:lnTo>
                  <a:lnTo>
                    <a:pt x="136728" y="0"/>
                  </a:lnTo>
                  <a:lnTo>
                    <a:pt x="132232" y="0"/>
                  </a:lnTo>
                  <a:lnTo>
                    <a:pt x="132232" y="10160"/>
                  </a:lnTo>
                  <a:lnTo>
                    <a:pt x="132232" y="518160"/>
                  </a:lnTo>
                  <a:lnTo>
                    <a:pt x="9004" y="518160"/>
                  </a:lnTo>
                  <a:lnTo>
                    <a:pt x="9004" y="10160"/>
                  </a:lnTo>
                  <a:lnTo>
                    <a:pt x="132232" y="10160"/>
                  </a:lnTo>
                  <a:lnTo>
                    <a:pt x="132232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10160"/>
                  </a:lnTo>
                  <a:lnTo>
                    <a:pt x="0" y="518160"/>
                  </a:lnTo>
                  <a:lnTo>
                    <a:pt x="0" y="527050"/>
                  </a:lnTo>
                  <a:lnTo>
                    <a:pt x="141224" y="527050"/>
                  </a:lnTo>
                  <a:lnTo>
                    <a:pt x="141224" y="518160"/>
                  </a:lnTo>
                  <a:lnTo>
                    <a:pt x="141224" y="10160"/>
                  </a:lnTo>
                  <a:lnTo>
                    <a:pt x="136728" y="10160"/>
                  </a:lnTo>
                  <a:lnTo>
                    <a:pt x="136728" y="9575"/>
                  </a:lnTo>
                  <a:lnTo>
                    <a:pt x="141224" y="9575"/>
                  </a:lnTo>
                  <a:lnTo>
                    <a:pt x="141224" y="5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906964" y="1936098"/>
              <a:ext cx="140970" cy="0"/>
            </a:xfrm>
            <a:custGeom>
              <a:avLst/>
              <a:gdLst/>
              <a:ahLst/>
              <a:cxnLst/>
              <a:rect l="l" t="t" r="r" b="b"/>
              <a:pathLst>
                <a:path w="140970">
                  <a:moveTo>
                    <a:pt x="140804" y="0"/>
                  </a:moveTo>
                  <a:lnTo>
                    <a:pt x="0" y="0"/>
                  </a:lnTo>
                </a:path>
              </a:pathLst>
            </a:custGeom>
            <a:solidFill>
              <a:srgbClr val="9A97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902468" y="1931593"/>
              <a:ext cx="149860" cy="9525"/>
            </a:xfrm>
            <a:custGeom>
              <a:avLst/>
              <a:gdLst/>
              <a:ahLst/>
              <a:cxnLst/>
              <a:rect l="l" t="t" r="r" b="b"/>
              <a:pathLst>
                <a:path w="149859" h="9525">
                  <a:moveTo>
                    <a:pt x="147789" y="0"/>
                  </a:moveTo>
                  <a:lnTo>
                    <a:pt x="2006" y="0"/>
                  </a:lnTo>
                  <a:lnTo>
                    <a:pt x="0" y="2019"/>
                  </a:lnTo>
                  <a:lnTo>
                    <a:pt x="0" y="6985"/>
                  </a:lnTo>
                  <a:lnTo>
                    <a:pt x="2006" y="9004"/>
                  </a:lnTo>
                  <a:lnTo>
                    <a:pt x="4495" y="9004"/>
                  </a:lnTo>
                  <a:lnTo>
                    <a:pt x="147789" y="9004"/>
                  </a:lnTo>
                  <a:lnTo>
                    <a:pt x="149796" y="6985"/>
                  </a:lnTo>
                  <a:lnTo>
                    <a:pt x="149796" y="2019"/>
                  </a:lnTo>
                  <a:lnTo>
                    <a:pt x="1477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906964" y="1994071"/>
              <a:ext cx="140970" cy="0"/>
            </a:xfrm>
            <a:custGeom>
              <a:avLst/>
              <a:gdLst/>
              <a:ahLst/>
              <a:cxnLst/>
              <a:rect l="l" t="t" r="r" b="b"/>
              <a:pathLst>
                <a:path w="140970">
                  <a:moveTo>
                    <a:pt x="140804" y="0"/>
                  </a:moveTo>
                  <a:lnTo>
                    <a:pt x="0" y="0"/>
                  </a:lnTo>
                </a:path>
              </a:pathLst>
            </a:custGeom>
            <a:solidFill>
              <a:srgbClr val="9A97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902468" y="1989565"/>
              <a:ext cx="149860" cy="9525"/>
            </a:xfrm>
            <a:custGeom>
              <a:avLst/>
              <a:gdLst/>
              <a:ahLst/>
              <a:cxnLst/>
              <a:rect l="l" t="t" r="r" b="b"/>
              <a:pathLst>
                <a:path w="149859" h="9525">
                  <a:moveTo>
                    <a:pt x="147789" y="0"/>
                  </a:moveTo>
                  <a:lnTo>
                    <a:pt x="2006" y="0"/>
                  </a:lnTo>
                  <a:lnTo>
                    <a:pt x="0" y="2019"/>
                  </a:lnTo>
                  <a:lnTo>
                    <a:pt x="0" y="6985"/>
                  </a:lnTo>
                  <a:lnTo>
                    <a:pt x="2006" y="9004"/>
                  </a:lnTo>
                  <a:lnTo>
                    <a:pt x="4495" y="9004"/>
                  </a:lnTo>
                  <a:lnTo>
                    <a:pt x="147789" y="9004"/>
                  </a:lnTo>
                  <a:lnTo>
                    <a:pt x="149796" y="6985"/>
                  </a:lnTo>
                  <a:lnTo>
                    <a:pt x="149796" y="2019"/>
                  </a:lnTo>
                  <a:lnTo>
                    <a:pt x="1477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906964" y="2052040"/>
              <a:ext cx="140970" cy="0"/>
            </a:xfrm>
            <a:custGeom>
              <a:avLst/>
              <a:gdLst/>
              <a:ahLst/>
              <a:cxnLst/>
              <a:rect l="l" t="t" r="r" b="b"/>
              <a:pathLst>
                <a:path w="140970">
                  <a:moveTo>
                    <a:pt x="140804" y="0"/>
                  </a:moveTo>
                  <a:lnTo>
                    <a:pt x="0" y="0"/>
                  </a:lnTo>
                </a:path>
              </a:pathLst>
            </a:custGeom>
            <a:solidFill>
              <a:srgbClr val="9A97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902468" y="2047537"/>
              <a:ext cx="149860" cy="9525"/>
            </a:xfrm>
            <a:custGeom>
              <a:avLst/>
              <a:gdLst/>
              <a:ahLst/>
              <a:cxnLst/>
              <a:rect l="l" t="t" r="r" b="b"/>
              <a:pathLst>
                <a:path w="149859" h="9525">
                  <a:moveTo>
                    <a:pt x="147789" y="0"/>
                  </a:moveTo>
                  <a:lnTo>
                    <a:pt x="2006" y="0"/>
                  </a:lnTo>
                  <a:lnTo>
                    <a:pt x="0" y="2019"/>
                  </a:lnTo>
                  <a:lnTo>
                    <a:pt x="0" y="6985"/>
                  </a:lnTo>
                  <a:lnTo>
                    <a:pt x="2006" y="9004"/>
                  </a:lnTo>
                  <a:lnTo>
                    <a:pt x="4495" y="9004"/>
                  </a:lnTo>
                  <a:lnTo>
                    <a:pt x="147789" y="9004"/>
                  </a:lnTo>
                  <a:lnTo>
                    <a:pt x="149796" y="6985"/>
                  </a:lnTo>
                  <a:lnTo>
                    <a:pt x="149796" y="2019"/>
                  </a:lnTo>
                  <a:lnTo>
                    <a:pt x="1477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906964" y="2135375"/>
              <a:ext cx="140970" cy="0"/>
            </a:xfrm>
            <a:custGeom>
              <a:avLst/>
              <a:gdLst/>
              <a:ahLst/>
              <a:cxnLst/>
              <a:rect l="l" t="t" r="r" b="b"/>
              <a:pathLst>
                <a:path w="140970">
                  <a:moveTo>
                    <a:pt x="140804" y="0"/>
                  </a:moveTo>
                  <a:lnTo>
                    <a:pt x="0" y="0"/>
                  </a:lnTo>
                </a:path>
              </a:pathLst>
            </a:custGeom>
            <a:solidFill>
              <a:srgbClr val="9A97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902468" y="2130870"/>
              <a:ext cx="149860" cy="9525"/>
            </a:xfrm>
            <a:custGeom>
              <a:avLst/>
              <a:gdLst/>
              <a:ahLst/>
              <a:cxnLst/>
              <a:rect l="l" t="t" r="r" b="b"/>
              <a:pathLst>
                <a:path w="149859" h="9525">
                  <a:moveTo>
                    <a:pt x="147789" y="0"/>
                  </a:moveTo>
                  <a:lnTo>
                    <a:pt x="2006" y="0"/>
                  </a:lnTo>
                  <a:lnTo>
                    <a:pt x="0" y="2019"/>
                  </a:lnTo>
                  <a:lnTo>
                    <a:pt x="0" y="6985"/>
                  </a:lnTo>
                  <a:lnTo>
                    <a:pt x="2006" y="9004"/>
                  </a:lnTo>
                  <a:lnTo>
                    <a:pt x="4495" y="9004"/>
                  </a:lnTo>
                  <a:lnTo>
                    <a:pt x="147789" y="9004"/>
                  </a:lnTo>
                  <a:lnTo>
                    <a:pt x="149796" y="6985"/>
                  </a:lnTo>
                  <a:lnTo>
                    <a:pt x="149796" y="2019"/>
                  </a:lnTo>
                  <a:lnTo>
                    <a:pt x="1477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906964" y="2280304"/>
              <a:ext cx="140970" cy="0"/>
            </a:xfrm>
            <a:custGeom>
              <a:avLst/>
              <a:gdLst/>
              <a:ahLst/>
              <a:cxnLst/>
              <a:rect l="l" t="t" r="r" b="b"/>
              <a:pathLst>
                <a:path w="140970">
                  <a:moveTo>
                    <a:pt x="140804" y="0"/>
                  </a:moveTo>
                  <a:lnTo>
                    <a:pt x="0" y="0"/>
                  </a:lnTo>
                </a:path>
              </a:pathLst>
            </a:custGeom>
            <a:solidFill>
              <a:srgbClr val="9A97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902468" y="2275800"/>
              <a:ext cx="142240" cy="9525"/>
            </a:xfrm>
            <a:custGeom>
              <a:avLst/>
              <a:gdLst/>
              <a:ahLst/>
              <a:cxnLst/>
              <a:rect l="l" t="t" r="r" b="b"/>
              <a:pathLst>
                <a:path w="142240" h="9525">
                  <a:moveTo>
                    <a:pt x="0" y="9004"/>
                  </a:moveTo>
                  <a:lnTo>
                    <a:pt x="141700" y="9004"/>
                  </a:lnTo>
                  <a:lnTo>
                    <a:pt x="141700" y="0"/>
                  </a:lnTo>
                  <a:lnTo>
                    <a:pt x="0" y="0"/>
                  </a:lnTo>
                  <a:lnTo>
                    <a:pt x="0" y="90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551180" y="2278380"/>
              <a:ext cx="253365" cy="126364"/>
            </a:xfrm>
            <a:custGeom>
              <a:avLst/>
              <a:gdLst/>
              <a:ahLst/>
              <a:cxnLst/>
              <a:rect l="l" t="t" r="r" b="b"/>
              <a:pathLst>
                <a:path w="253365" h="126364">
                  <a:moveTo>
                    <a:pt x="253225" y="0"/>
                  </a:moveTo>
                  <a:lnTo>
                    <a:pt x="0" y="0"/>
                  </a:lnTo>
                  <a:lnTo>
                    <a:pt x="0" y="125882"/>
                  </a:lnTo>
                  <a:lnTo>
                    <a:pt x="253225" y="125882"/>
                  </a:lnTo>
                  <a:lnTo>
                    <a:pt x="253225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547790" y="2273960"/>
              <a:ext cx="270510" cy="134620"/>
            </a:xfrm>
            <a:custGeom>
              <a:avLst/>
              <a:gdLst/>
              <a:ahLst/>
              <a:cxnLst/>
              <a:rect l="l" t="t" r="r" b="b"/>
              <a:pathLst>
                <a:path w="270509" h="134619">
                  <a:moveTo>
                    <a:pt x="270306" y="0"/>
                  </a:moveTo>
                  <a:lnTo>
                    <a:pt x="10287" y="0"/>
                  </a:lnTo>
                  <a:lnTo>
                    <a:pt x="10287" y="774"/>
                  </a:lnTo>
                  <a:lnTo>
                    <a:pt x="10287" y="2044"/>
                  </a:lnTo>
                  <a:lnTo>
                    <a:pt x="10287" y="4584"/>
                  </a:lnTo>
                  <a:lnTo>
                    <a:pt x="10287" y="8394"/>
                  </a:lnTo>
                  <a:lnTo>
                    <a:pt x="10287" y="13500"/>
                  </a:lnTo>
                  <a:lnTo>
                    <a:pt x="253225" y="13500"/>
                  </a:lnTo>
                  <a:lnTo>
                    <a:pt x="253225" y="126504"/>
                  </a:lnTo>
                  <a:lnTo>
                    <a:pt x="0" y="126504"/>
                  </a:lnTo>
                  <a:lnTo>
                    <a:pt x="0" y="130314"/>
                  </a:lnTo>
                  <a:lnTo>
                    <a:pt x="520" y="130314"/>
                  </a:lnTo>
                  <a:lnTo>
                    <a:pt x="520" y="132854"/>
                  </a:lnTo>
                  <a:lnTo>
                    <a:pt x="2882" y="132854"/>
                  </a:lnTo>
                  <a:lnTo>
                    <a:pt x="2882" y="134124"/>
                  </a:lnTo>
                  <a:lnTo>
                    <a:pt x="257098" y="134124"/>
                  </a:lnTo>
                  <a:lnTo>
                    <a:pt x="257098" y="132854"/>
                  </a:lnTo>
                  <a:lnTo>
                    <a:pt x="259461" y="132854"/>
                  </a:lnTo>
                  <a:lnTo>
                    <a:pt x="259461" y="130314"/>
                  </a:lnTo>
                  <a:lnTo>
                    <a:pt x="259981" y="130314"/>
                  </a:lnTo>
                  <a:lnTo>
                    <a:pt x="259981" y="126936"/>
                  </a:lnTo>
                  <a:lnTo>
                    <a:pt x="256603" y="126936"/>
                  </a:lnTo>
                  <a:lnTo>
                    <a:pt x="256603" y="126504"/>
                  </a:lnTo>
                  <a:lnTo>
                    <a:pt x="259981" y="126504"/>
                  </a:lnTo>
                  <a:lnTo>
                    <a:pt x="259981" y="13500"/>
                  </a:lnTo>
                  <a:lnTo>
                    <a:pt x="270306" y="13500"/>
                  </a:lnTo>
                  <a:lnTo>
                    <a:pt x="27030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54044" y="2238879"/>
              <a:ext cx="246913" cy="133223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6763771" y="2001509"/>
              <a:ext cx="73025" cy="396875"/>
            </a:xfrm>
            <a:custGeom>
              <a:avLst/>
              <a:gdLst/>
              <a:ahLst/>
              <a:cxnLst/>
              <a:rect l="l" t="t" r="r" b="b"/>
              <a:pathLst>
                <a:path w="73025" h="396875">
                  <a:moveTo>
                    <a:pt x="36499" y="0"/>
                  </a:moveTo>
                  <a:lnTo>
                    <a:pt x="22288" y="2869"/>
                  </a:lnTo>
                  <a:lnTo>
                    <a:pt x="10687" y="10693"/>
                  </a:lnTo>
                  <a:lnTo>
                    <a:pt x="2867" y="22299"/>
                  </a:lnTo>
                  <a:lnTo>
                    <a:pt x="0" y="36512"/>
                  </a:lnTo>
                  <a:lnTo>
                    <a:pt x="0" y="396608"/>
                  </a:lnTo>
                  <a:lnTo>
                    <a:pt x="73012" y="396608"/>
                  </a:lnTo>
                  <a:lnTo>
                    <a:pt x="73012" y="36512"/>
                  </a:lnTo>
                  <a:lnTo>
                    <a:pt x="70143" y="22299"/>
                  </a:lnTo>
                  <a:lnTo>
                    <a:pt x="62318" y="10693"/>
                  </a:lnTo>
                  <a:lnTo>
                    <a:pt x="50713" y="2869"/>
                  </a:lnTo>
                  <a:lnTo>
                    <a:pt x="36499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800224" y="2001583"/>
              <a:ext cx="36830" cy="396875"/>
            </a:xfrm>
            <a:custGeom>
              <a:avLst/>
              <a:gdLst/>
              <a:ahLst/>
              <a:cxnLst/>
              <a:rect l="l" t="t" r="r" b="b"/>
              <a:pathLst>
                <a:path w="36829" h="396875">
                  <a:moveTo>
                    <a:pt x="0" y="0"/>
                  </a:moveTo>
                  <a:lnTo>
                    <a:pt x="3438" y="2193"/>
                  </a:lnTo>
                  <a:lnTo>
                    <a:pt x="8702" y="10268"/>
                  </a:lnTo>
                  <a:lnTo>
                    <a:pt x="11096" y="25089"/>
                  </a:lnTo>
                  <a:lnTo>
                    <a:pt x="11096" y="396531"/>
                  </a:lnTo>
                  <a:lnTo>
                    <a:pt x="36565" y="396531"/>
                  </a:lnTo>
                  <a:lnTo>
                    <a:pt x="36565" y="36435"/>
                  </a:lnTo>
                  <a:lnTo>
                    <a:pt x="33696" y="22229"/>
                  </a:lnTo>
                  <a:lnTo>
                    <a:pt x="25871" y="10627"/>
                  </a:lnTo>
                  <a:lnTo>
                    <a:pt x="14261" y="2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74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757010" y="1994763"/>
              <a:ext cx="95885" cy="410209"/>
            </a:xfrm>
            <a:custGeom>
              <a:avLst/>
              <a:gdLst/>
              <a:ahLst/>
              <a:cxnLst/>
              <a:rect l="l" t="t" r="r" b="b"/>
              <a:pathLst>
                <a:path w="95884" h="410210">
                  <a:moveTo>
                    <a:pt x="95808" y="31915"/>
                  </a:moveTo>
                  <a:lnTo>
                    <a:pt x="94818" y="29527"/>
                  </a:lnTo>
                  <a:lnTo>
                    <a:pt x="92430" y="28536"/>
                  </a:lnTo>
                  <a:lnTo>
                    <a:pt x="89052" y="28536"/>
                  </a:lnTo>
                  <a:lnTo>
                    <a:pt x="89052" y="35293"/>
                  </a:lnTo>
                  <a:lnTo>
                    <a:pt x="89052" y="42773"/>
                  </a:lnTo>
                  <a:lnTo>
                    <a:pt x="89052" y="249262"/>
                  </a:lnTo>
                  <a:lnTo>
                    <a:pt x="86512" y="249262"/>
                  </a:lnTo>
                  <a:lnTo>
                    <a:pt x="86512" y="242163"/>
                  </a:lnTo>
                  <a:lnTo>
                    <a:pt x="89052" y="242163"/>
                  </a:lnTo>
                  <a:lnTo>
                    <a:pt x="89052" y="235407"/>
                  </a:lnTo>
                  <a:lnTo>
                    <a:pt x="86512" y="235407"/>
                  </a:lnTo>
                  <a:lnTo>
                    <a:pt x="86512" y="227342"/>
                  </a:lnTo>
                  <a:lnTo>
                    <a:pt x="89052" y="227342"/>
                  </a:lnTo>
                  <a:lnTo>
                    <a:pt x="89052" y="220586"/>
                  </a:lnTo>
                  <a:lnTo>
                    <a:pt x="86512" y="220586"/>
                  </a:lnTo>
                  <a:lnTo>
                    <a:pt x="86512" y="212521"/>
                  </a:lnTo>
                  <a:lnTo>
                    <a:pt x="89052" y="212521"/>
                  </a:lnTo>
                  <a:lnTo>
                    <a:pt x="89052" y="205765"/>
                  </a:lnTo>
                  <a:lnTo>
                    <a:pt x="86512" y="205765"/>
                  </a:lnTo>
                  <a:lnTo>
                    <a:pt x="86512" y="197713"/>
                  </a:lnTo>
                  <a:lnTo>
                    <a:pt x="89052" y="197713"/>
                  </a:lnTo>
                  <a:lnTo>
                    <a:pt x="89052" y="190957"/>
                  </a:lnTo>
                  <a:lnTo>
                    <a:pt x="86512" y="190957"/>
                  </a:lnTo>
                  <a:lnTo>
                    <a:pt x="86512" y="182892"/>
                  </a:lnTo>
                  <a:lnTo>
                    <a:pt x="89052" y="182892"/>
                  </a:lnTo>
                  <a:lnTo>
                    <a:pt x="89052" y="176136"/>
                  </a:lnTo>
                  <a:lnTo>
                    <a:pt x="86512" y="176136"/>
                  </a:lnTo>
                  <a:lnTo>
                    <a:pt x="86512" y="168071"/>
                  </a:lnTo>
                  <a:lnTo>
                    <a:pt x="89052" y="168071"/>
                  </a:lnTo>
                  <a:lnTo>
                    <a:pt x="89052" y="161315"/>
                  </a:lnTo>
                  <a:lnTo>
                    <a:pt x="86512" y="161315"/>
                  </a:lnTo>
                  <a:lnTo>
                    <a:pt x="86512" y="153250"/>
                  </a:lnTo>
                  <a:lnTo>
                    <a:pt x="89052" y="153250"/>
                  </a:lnTo>
                  <a:lnTo>
                    <a:pt x="89052" y="146494"/>
                  </a:lnTo>
                  <a:lnTo>
                    <a:pt x="86512" y="146494"/>
                  </a:lnTo>
                  <a:lnTo>
                    <a:pt x="86512" y="138442"/>
                  </a:lnTo>
                  <a:lnTo>
                    <a:pt x="89052" y="138442"/>
                  </a:lnTo>
                  <a:lnTo>
                    <a:pt x="89052" y="131686"/>
                  </a:lnTo>
                  <a:lnTo>
                    <a:pt x="86512" y="131686"/>
                  </a:lnTo>
                  <a:lnTo>
                    <a:pt x="86512" y="123621"/>
                  </a:lnTo>
                  <a:lnTo>
                    <a:pt x="89052" y="123621"/>
                  </a:lnTo>
                  <a:lnTo>
                    <a:pt x="89052" y="116865"/>
                  </a:lnTo>
                  <a:lnTo>
                    <a:pt x="86512" y="116865"/>
                  </a:lnTo>
                  <a:lnTo>
                    <a:pt x="86512" y="108800"/>
                  </a:lnTo>
                  <a:lnTo>
                    <a:pt x="89052" y="108800"/>
                  </a:lnTo>
                  <a:lnTo>
                    <a:pt x="89052" y="102044"/>
                  </a:lnTo>
                  <a:lnTo>
                    <a:pt x="86512" y="102044"/>
                  </a:lnTo>
                  <a:lnTo>
                    <a:pt x="86512" y="93992"/>
                  </a:lnTo>
                  <a:lnTo>
                    <a:pt x="89052" y="93992"/>
                  </a:lnTo>
                  <a:lnTo>
                    <a:pt x="89052" y="87236"/>
                  </a:lnTo>
                  <a:lnTo>
                    <a:pt x="86512" y="87236"/>
                  </a:lnTo>
                  <a:lnTo>
                    <a:pt x="86512" y="79171"/>
                  </a:lnTo>
                  <a:lnTo>
                    <a:pt x="89052" y="79171"/>
                  </a:lnTo>
                  <a:lnTo>
                    <a:pt x="89052" y="72415"/>
                  </a:lnTo>
                  <a:lnTo>
                    <a:pt x="86512" y="72415"/>
                  </a:lnTo>
                  <a:lnTo>
                    <a:pt x="86512" y="64350"/>
                  </a:lnTo>
                  <a:lnTo>
                    <a:pt x="89052" y="64350"/>
                  </a:lnTo>
                  <a:lnTo>
                    <a:pt x="89052" y="57594"/>
                  </a:lnTo>
                  <a:lnTo>
                    <a:pt x="86512" y="57594"/>
                  </a:lnTo>
                  <a:lnTo>
                    <a:pt x="86512" y="49530"/>
                  </a:lnTo>
                  <a:lnTo>
                    <a:pt x="89052" y="49530"/>
                  </a:lnTo>
                  <a:lnTo>
                    <a:pt x="89052" y="42773"/>
                  </a:lnTo>
                  <a:lnTo>
                    <a:pt x="86410" y="42773"/>
                  </a:lnTo>
                  <a:lnTo>
                    <a:pt x="84899" y="35293"/>
                  </a:lnTo>
                  <a:lnTo>
                    <a:pt x="89052" y="35293"/>
                  </a:lnTo>
                  <a:lnTo>
                    <a:pt x="89052" y="28536"/>
                  </a:lnTo>
                  <a:lnTo>
                    <a:pt x="83527" y="28536"/>
                  </a:lnTo>
                  <a:lnTo>
                    <a:pt x="83108" y="26441"/>
                  </a:lnTo>
                  <a:lnTo>
                    <a:pt x="79768" y="21501"/>
                  </a:lnTo>
                  <a:lnTo>
                    <a:pt x="79768" y="43256"/>
                  </a:lnTo>
                  <a:lnTo>
                    <a:pt x="79768" y="403352"/>
                  </a:lnTo>
                  <a:lnTo>
                    <a:pt x="24282" y="403352"/>
                  </a:lnTo>
                  <a:lnTo>
                    <a:pt x="24282" y="138379"/>
                  </a:lnTo>
                  <a:lnTo>
                    <a:pt x="22771" y="136867"/>
                  </a:lnTo>
                  <a:lnTo>
                    <a:pt x="19050" y="136867"/>
                  </a:lnTo>
                  <a:lnTo>
                    <a:pt x="17538" y="138379"/>
                  </a:lnTo>
                  <a:lnTo>
                    <a:pt x="17538" y="140246"/>
                  </a:lnTo>
                  <a:lnTo>
                    <a:pt x="17538" y="403352"/>
                  </a:lnTo>
                  <a:lnTo>
                    <a:pt x="6756" y="403352"/>
                  </a:lnTo>
                  <a:lnTo>
                    <a:pt x="6756" y="43256"/>
                  </a:lnTo>
                  <a:lnTo>
                    <a:pt x="9626" y="29057"/>
                  </a:lnTo>
                  <a:lnTo>
                    <a:pt x="17449" y="17449"/>
                  </a:lnTo>
                  <a:lnTo>
                    <a:pt x="29044" y="9626"/>
                  </a:lnTo>
                  <a:lnTo>
                    <a:pt x="43256" y="6756"/>
                  </a:lnTo>
                  <a:lnTo>
                    <a:pt x="57467" y="9626"/>
                  </a:lnTo>
                  <a:lnTo>
                    <a:pt x="69075" y="17449"/>
                  </a:lnTo>
                  <a:lnTo>
                    <a:pt x="76898" y="29057"/>
                  </a:lnTo>
                  <a:lnTo>
                    <a:pt x="79768" y="43256"/>
                  </a:lnTo>
                  <a:lnTo>
                    <a:pt x="79768" y="21501"/>
                  </a:lnTo>
                  <a:lnTo>
                    <a:pt x="73825" y="12687"/>
                  </a:lnTo>
                  <a:lnTo>
                    <a:pt x="65049" y="6756"/>
                  </a:lnTo>
                  <a:lnTo>
                    <a:pt x="60071" y="3403"/>
                  </a:lnTo>
                  <a:lnTo>
                    <a:pt x="43256" y="0"/>
                  </a:lnTo>
                  <a:lnTo>
                    <a:pt x="26441" y="3403"/>
                  </a:lnTo>
                  <a:lnTo>
                    <a:pt x="12687" y="12687"/>
                  </a:lnTo>
                  <a:lnTo>
                    <a:pt x="3403" y="26441"/>
                  </a:lnTo>
                  <a:lnTo>
                    <a:pt x="0" y="43256"/>
                  </a:lnTo>
                  <a:lnTo>
                    <a:pt x="0" y="407085"/>
                  </a:lnTo>
                  <a:lnTo>
                    <a:pt x="3022" y="410108"/>
                  </a:lnTo>
                  <a:lnTo>
                    <a:pt x="83489" y="410108"/>
                  </a:lnTo>
                  <a:lnTo>
                    <a:pt x="86512" y="407085"/>
                  </a:lnTo>
                  <a:lnTo>
                    <a:pt x="86512" y="403352"/>
                  </a:lnTo>
                  <a:lnTo>
                    <a:pt x="86512" y="256019"/>
                  </a:lnTo>
                  <a:lnTo>
                    <a:pt x="92430" y="256019"/>
                  </a:lnTo>
                  <a:lnTo>
                    <a:pt x="94818" y="255028"/>
                  </a:lnTo>
                  <a:lnTo>
                    <a:pt x="95808" y="252641"/>
                  </a:lnTo>
                  <a:lnTo>
                    <a:pt x="95808" y="240652"/>
                  </a:lnTo>
                  <a:lnTo>
                    <a:pt x="95808" y="236918"/>
                  </a:lnTo>
                  <a:lnTo>
                    <a:pt x="95808" y="44284"/>
                  </a:lnTo>
                  <a:lnTo>
                    <a:pt x="95808" y="319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67048" y="1989862"/>
              <a:ext cx="73139" cy="133188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6843985" y="2001509"/>
              <a:ext cx="73025" cy="396875"/>
            </a:xfrm>
            <a:custGeom>
              <a:avLst/>
              <a:gdLst/>
              <a:ahLst/>
              <a:cxnLst/>
              <a:rect l="l" t="t" r="r" b="b"/>
              <a:pathLst>
                <a:path w="73025" h="396875">
                  <a:moveTo>
                    <a:pt x="36512" y="0"/>
                  </a:moveTo>
                  <a:lnTo>
                    <a:pt x="22299" y="2869"/>
                  </a:lnTo>
                  <a:lnTo>
                    <a:pt x="10693" y="10693"/>
                  </a:lnTo>
                  <a:lnTo>
                    <a:pt x="2869" y="22299"/>
                  </a:lnTo>
                  <a:lnTo>
                    <a:pt x="0" y="36512"/>
                  </a:lnTo>
                  <a:lnTo>
                    <a:pt x="0" y="396608"/>
                  </a:lnTo>
                  <a:lnTo>
                    <a:pt x="73012" y="396608"/>
                  </a:lnTo>
                  <a:lnTo>
                    <a:pt x="73012" y="36512"/>
                  </a:lnTo>
                  <a:lnTo>
                    <a:pt x="70143" y="22299"/>
                  </a:lnTo>
                  <a:lnTo>
                    <a:pt x="62320" y="10693"/>
                  </a:lnTo>
                  <a:lnTo>
                    <a:pt x="50718" y="2869"/>
                  </a:lnTo>
                  <a:lnTo>
                    <a:pt x="36512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880447" y="2001589"/>
              <a:ext cx="36830" cy="396875"/>
            </a:xfrm>
            <a:custGeom>
              <a:avLst/>
              <a:gdLst/>
              <a:ahLst/>
              <a:cxnLst/>
              <a:rect l="l" t="t" r="r" b="b"/>
              <a:pathLst>
                <a:path w="36829" h="396875">
                  <a:moveTo>
                    <a:pt x="0" y="0"/>
                  </a:moveTo>
                  <a:lnTo>
                    <a:pt x="3429" y="2187"/>
                  </a:lnTo>
                  <a:lnTo>
                    <a:pt x="8693" y="10263"/>
                  </a:lnTo>
                  <a:lnTo>
                    <a:pt x="11087" y="25083"/>
                  </a:lnTo>
                  <a:lnTo>
                    <a:pt x="11087" y="396525"/>
                  </a:lnTo>
                  <a:lnTo>
                    <a:pt x="36556" y="396525"/>
                  </a:lnTo>
                  <a:lnTo>
                    <a:pt x="36556" y="36430"/>
                  </a:lnTo>
                  <a:lnTo>
                    <a:pt x="33687" y="22224"/>
                  </a:lnTo>
                  <a:lnTo>
                    <a:pt x="25863" y="10622"/>
                  </a:lnTo>
                  <a:lnTo>
                    <a:pt x="14257" y="27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74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837222" y="1994763"/>
              <a:ext cx="95885" cy="410209"/>
            </a:xfrm>
            <a:custGeom>
              <a:avLst/>
              <a:gdLst/>
              <a:ahLst/>
              <a:cxnLst/>
              <a:rect l="l" t="t" r="r" b="b"/>
              <a:pathLst>
                <a:path w="95884" h="410210">
                  <a:moveTo>
                    <a:pt x="95808" y="31915"/>
                  </a:moveTo>
                  <a:lnTo>
                    <a:pt x="94818" y="29527"/>
                  </a:lnTo>
                  <a:lnTo>
                    <a:pt x="92430" y="28536"/>
                  </a:lnTo>
                  <a:lnTo>
                    <a:pt x="89065" y="28536"/>
                  </a:lnTo>
                  <a:lnTo>
                    <a:pt x="89065" y="35293"/>
                  </a:lnTo>
                  <a:lnTo>
                    <a:pt x="89065" y="42773"/>
                  </a:lnTo>
                  <a:lnTo>
                    <a:pt x="89065" y="249262"/>
                  </a:lnTo>
                  <a:lnTo>
                    <a:pt x="86525" y="249262"/>
                  </a:lnTo>
                  <a:lnTo>
                    <a:pt x="86525" y="242163"/>
                  </a:lnTo>
                  <a:lnTo>
                    <a:pt x="89065" y="242163"/>
                  </a:lnTo>
                  <a:lnTo>
                    <a:pt x="89065" y="235407"/>
                  </a:lnTo>
                  <a:lnTo>
                    <a:pt x="86525" y="235407"/>
                  </a:lnTo>
                  <a:lnTo>
                    <a:pt x="86525" y="227342"/>
                  </a:lnTo>
                  <a:lnTo>
                    <a:pt x="89065" y="227342"/>
                  </a:lnTo>
                  <a:lnTo>
                    <a:pt x="89065" y="220586"/>
                  </a:lnTo>
                  <a:lnTo>
                    <a:pt x="86525" y="220586"/>
                  </a:lnTo>
                  <a:lnTo>
                    <a:pt x="86525" y="212521"/>
                  </a:lnTo>
                  <a:lnTo>
                    <a:pt x="89065" y="212521"/>
                  </a:lnTo>
                  <a:lnTo>
                    <a:pt x="89065" y="205765"/>
                  </a:lnTo>
                  <a:lnTo>
                    <a:pt x="86525" y="205765"/>
                  </a:lnTo>
                  <a:lnTo>
                    <a:pt x="86525" y="197713"/>
                  </a:lnTo>
                  <a:lnTo>
                    <a:pt x="89065" y="197713"/>
                  </a:lnTo>
                  <a:lnTo>
                    <a:pt x="89065" y="190957"/>
                  </a:lnTo>
                  <a:lnTo>
                    <a:pt x="86525" y="190957"/>
                  </a:lnTo>
                  <a:lnTo>
                    <a:pt x="86525" y="182892"/>
                  </a:lnTo>
                  <a:lnTo>
                    <a:pt x="89065" y="182892"/>
                  </a:lnTo>
                  <a:lnTo>
                    <a:pt x="89065" y="176136"/>
                  </a:lnTo>
                  <a:lnTo>
                    <a:pt x="86525" y="176136"/>
                  </a:lnTo>
                  <a:lnTo>
                    <a:pt x="86525" y="168071"/>
                  </a:lnTo>
                  <a:lnTo>
                    <a:pt x="89065" y="168071"/>
                  </a:lnTo>
                  <a:lnTo>
                    <a:pt x="89065" y="161315"/>
                  </a:lnTo>
                  <a:lnTo>
                    <a:pt x="86525" y="161315"/>
                  </a:lnTo>
                  <a:lnTo>
                    <a:pt x="86525" y="153250"/>
                  </a:lnTo>
                  <a:lnTo>
                    <a:pt x="89065" y="153250"/>
                  </a:lnTo>
                  <a:lnTo>
                    <a:pt x="89065" y="146494"/>
                  </a:lnTo>
                  <a:lnTo>
                    <a:pt x="86525" y="146494"/>
                  </a:lnTo>
                  <a:lnTo>
                    <a:pt x="86525" y="138442"/>
                  </a:lnTo>
                  <a:lnTo>
                    <a:pt x="89065" y="138442"/>
                  </a:lnTo>
                  <a:lnTo>
                    <a:pt x="89065" y="131686"/>
                  </a:lnTo>
                  <a:lnTo>
                    <a:pt x="86525" y="131686"/>
                  </a:lnTo>
                  <a:lnTo>
                    <a:pt x="86525" y="123621"/>
                  </a:lnTo>
                  <a:lnTo>
                    <a:pt x="89065" y="123621"/>
                  </a:lnTo>
                  <a:lnTo>
                    <a:pt x="89065" y="116865"/>
                  </a:lnTo>
                  <a:lnTo>
                    <a:pt x="86525" y="116865"/>
                  </a:lnTo>
                  <a:lnTo>
                    <a:pt x="86525" y="108800"/>
                  </a:lnTo>
                  <a:lnTo>
                    <a:pt x="89065" y="108800"/>
                  </a:lnTo>
                  <a:lnTo>
                    <a:pt x="89065" y="102044"/>
                  </a:lnTo>
                  <a:lnTo>
                    <a:pt x="86525" y="102044"/>
                  </a:lnTo>
                  <a:lnTo>
                    <a:pt x="86525" y="93992"/>
                  </a:lnTo>
                  <a:lnTo>
                    <a:pt x="89065" y="93992"/>
                  </a:lnTo>
                  <a:lnTo>
                    <a:pt x="89065" y="87236"/>
                  </a:lnTo>
                  <a:lnTo>
                    <a:pt x="86525" y="87236"/>
                  </a:lnTo>
                  <a:lnTo>
                    <a:pt x="86525" y="79171"/>
                  </a:lnTo>
                  <a:lnTo>
                    <a:pt x="89065" y="79171"/>
                  </a:lnTo>
                  <a:lnTo>
                    <a:pt x="89065" y="72415"/>
                  </a:lnTo>
                  <a:lnTo>
                    <a:pt x="86525" y="72415"/>
                  </a:lnTo>
                  <a:lnTo>
                    <a:pt x="86525" y="64350"/>
                  </a:lnTo>
                  <a:lnTo>
                    <a:pt x="89065" y="64350"/>
                  </a:lnTo>
                  <a:lnTo>
                    <a:pt x="89065" y="57594"/>
                  </a:lnTo>
                  <a:lnTo>
                    <a:pt x="86525" y="57594"/>
                  </a:lnTo>
                  <a:lnTo>
                    <a:pt x="86525" y="49530"/>
                  </a:lnTo>
                  <a:lnTo>
                    <a:pt x="89065" y="49530"/>
                  </a:lnTo>
                  <a:lnTo>
                    <a:pt x="89065" y="42773"/>
                  </a:lnTo>
                  <a:lnTo>
                    <a:pt x="86423" y="42773"/>
                  </a:lnTo>
                  <a:lnTo>
                    <a:pt x="84912" y="35293"/>
                  </a:lnTo>
                  <a:lnTo>
                    <a:pt x="89065" y="35293"/>
                  </a:lnTo>
                  <a:lnTo>
                    <a:pt x="89065" y="28536"/>
                  </a:lnTo>
                  <a:lnTo>
                    <a:pt x="83540" y="28536"/>
                  </a:lnTo>
                  <a:lnTo>
                    <a:pt x="83121" y="26441"/>
                  </a:lnTo>
                  <a:lnTo>
                    <a:pt x="79768" y="21475"/>
                  </a:lnTo>
                  <a:lnTo>
                    <a:pt x="79768" y="43256"/>
                  </a:lnTo>
                  <a:lnTo>
                    <a:pt x="79768" y="403352"/>
                  </a:lnTo>
                  <a:lnTo>
                    <a:pt x="24523" y="403352"/>
                  </a:lnTo>
                  <a:lnTo>
                    <a:pt x="24523" y="138379"/>
                  </a:lnTo>
                  <a:lnTo>
                    <a:pt x="23012" y="136867"/>
                  </a:lnTo>
                  <a:lnTo>
                    <a:pt x="19278" y="136867"/>
                  </a:lnTo>
                  <a:lnTo>
                    <a:pt x="17767" y="138379"/>
                  </a:lnTo>
                  <a:lnTo>
                    <a:pt x="17767" y="140246"/>
                  </a:lnTo>
                  <a:lnTo>
                    <a:pt x="17767" y="403352"/>
                  </a:lnTo>
                  <a:lnTo>
                    <a:pt x="6756" y="403352"/>
                  </a:lnTo>
                  <a:lnTo>
                    <a:pt x="6756" y="43256"/>
                  </a:lnTo>
                  <a:lnTo>
                    <a:pt x="9626" y="29057"/>
                  </a:lnTo>
                  <a:lnTo>
                    <a:pt x="17449" y="17449"/>
                  </a:lnTo>
                  <a:lnTo>
                    <a:pt x="29057" y="9626"/>
                  </a:lnTo>
                  <a:lnTo>
                    <a:pt x="43268" y="6756"/>
                  </a:lnTo>
                  <a:lnTo>
                    <a:pt x="57480" y="9626"/>
                  </a:lnTo>
                  <a:lnTo>
                    <a:pt x="69075" y="17449"/>
                  </a:lnTo>
                  <a:lnTo>
                    <a:pt x="76898" y="29057"/>
                  </a:lnTo>
                  <a:lnTo>
                    <a:pt x="79768" y="43256"/>
                  </a:lnTo>
                  <a:lnTo>
                    <a:pt x="79768" y="21475"/>
                  </a:lnTo>
                  <a:lnTo>
                    <a:pt x="73837" y="12687"/>
                  </a:lnTo>
                  <a:lnTo>
                    <a:pt x="65062" y="6756"/>
                  </a:lnTo>
                  <a:lnTo>
                    <a:pt x="60083" y="3403"/>
                  </a:lnTo>
                  <a:lnTo>
                    <a:pt x="43268" y="0"/>
                  </a:lnTo>
                  <a:lnTo>
                    <a:pt x="26441" y="3403"/>
                  </a:lnTo>
                  <a:lnTo>
                    <a:pt x="12687" y="12687"/>
                  </a:lnTo>
                  <a:lnTo>
                    <a:pt x="3403" y="26441"/>
                  </a:lnTo>
                  <a:lnTo>
                    <a:pt x="0" y="43256"/>
                  </a:lnTo>
                  <a:lnTo>
                    <a:pt x="0" y="407085"/>
                  </a:lnTo>
                  <a:lnTo>
                    <a:pt x="3035" y="410108"/>
                  </a:lnTo>
                  <a:lnTo>
                    <a:pt x="83502" y="410108"/>
                  </a:lnTo>
                  <a:lnTo>
                    <a:pt x="86525" y="407085"/>
                  </a:lnTo>
                  <a:lnTo>
                    <a:pt x="86525" y="403352"/>
                  </a:lnTo>
                  <a:lnTo>
                    <a:pt x="86525" y="256019"/>
                  </a:lnTo>
                  <a:lnTo>
                    <a:pt x="92430" y="256019"/>
                  </a:lnTo>
                  <a:lnTo>
                    <a:pt x="94818" y="255028"/>
                  </a:lnTo>
                  <a:lnTo>
                    <a:pt x="95808" y="252641"/>
                  </a:lnTo>
                  <a:lnTo>
                    <a:pt x="95808" y="240652"/>
                  </a:lnTo>
                  <a:lnTo>
                    <a:pt x="95808" y="236918"/>
                  </a:lnTo>
                  <a:lnTo>
                    <a:pt x="95808" y="44284"/>
                  </a:lnTo>
                  <a:lnTo>
                    <a:pt x="95808" y="319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50526" y="1989862"/>
              <a:ext cx="69875" cy="133188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6745033" y="2082609"/>
              <a:ext cx="198755" cy="322580"/>
            </a:xfrm>
            <a:custGeom>
              <a:avLst/>
              <a:gdLst/>
              <a:ahLst/>
              <a:cxnLst/>
              <a:rect l="l" t="t" r="r" b="b"/>
              <a:pathLst>
                <a:path w="198754" h="322580">
                  <a:moveTo>
                    <a:pt x="198589" y="0"/>
                  </a:moveTo>
                  <a:lnTo>
                    <a:pt x="167360" y="0"/>
                  </a:lnTo>
                  <a:lnTo>
                    <a:pt x="167360" y="17780"/>
                  </a:lnTo>
                  <a:lnTo>
                    <a:pt x="167360" y="82054"/>
                  </a:lnTo>
                  <a:lnTo>
                    <a:pt x="167360" y="100050"/>
                  </a:lnTo>
                  <a:lnTo>
                    <a:pt x="167360" y="169989"/>
                  </a:lnTo>
                  <a:lnTo>
                    <a:pt x="167360" y="187985"/>
                  </a:lnTo>
                  <a:lnTo>
                    <a:pt x="167360" y="248018"/>
                  </a:lnTo>
                  <a:lnTo>
                    <a:pt x="105130" y="248018"/>
                  </a:lnTo>
                  <a:lnTo>
                    <a:pt x="105130" y="187985"/>
                  </a:lnTo>
                  <a:lnTo>
                    <a:pt x="167360" y="187985"/>
                  </a:lnTo>
                  <a:lnTo>
                    <a:pt x="167360" y="169989"/>
                  </a:lnTo>
                  <a:lnTo>
                    <a:pt x="105130" y="169989"/>
                  </a:lnTo>
                  <a:lnTo>
                    <a:pt x="105130" y="100050"/>
                  </a:lnTo>
                  <a:lnTo>
                    <a:pt x="167360" y="100050"/>
                  </a:lnTo>
                  <a:lnTo>
                    <a:pt x="167360" y="82054"/>
                  </a:lnTo>
                  <a:lnTo>
                    <a:pt x="105130" y="82054"/>
                  </a:lnTo>
                  <a:lnTo>
                    <a:pt x="105130" y="17780"/>
                  </a:lnTo>
                  <a:lnTo>
                    <a:pt x="167360" y="17780"/>
                  </a:lnTo>
                  <a:lnTo>
                    <a:pt x="167360" y="0"/>
                  </a:lnTo>
                  <a:lnTo>
                    <a:pt x="87134" y="0"/>
                  </a:lnTo>
                  <a:lnTo>
                    <a:pt x="87134" y="17780"/>
                  </a:lnTo>
                  <a:lnTo>
                    <a:pt x="87134" y="82054"/>
                  </a:lnTo>
                  <a:lnTo>
                    <a:pt x="87134" y="100050"/>
                  </a:lnTo>
                  <a:lnTo>
                    <a:pt x="87134" y="169989"/>
                  </a:lnTo>
                  <a:lnTo>
                    <a:pt x="87134" y="187985"/>
                  </a:lnTo>
                  <a:lnTo>
                    <a:pt x="87134" y="248018"/>
                  </a:lnTo>
                  <a:lnTo>
                    <a:pt x="17995" y="248018"/>
                  </a:lnTo>
                  <a:lnTo>
                    <a:pt x="17995" y="187985"/>
                  </a:lnTo>
                  <a:lnTo>
                    <a:pt x="87134" y="187985"/>
                  </a:lnTo>
                  <a:lnTo>
                    <a:pt x="87134" y="169989"/>
                  </a:lnTo>
                  <a:lnTo>
                    <a:pt x="17995" y="169989"/>
                  </a:lnTo>
                  <a:lnTo>
                    <a:pt x="17995" y="100050"/>
                  </a:lnTo>
                  <a:lnTo>
                    <a:pt x="87134" y="100050"/>
                  </a:lnTo>
                  <a:lnTo>
                    <a:pt x="87134" y="82054"/>
                  </a:lnTo>
                  <a:lnTo>
                    <a:pt x="17995" y="82054"/>
                  </a:lnTo>
                  <a:lnTo>
                    <a:pt x="17995" y="17780"/>
                  </a:lnTo>
                  <a:lnTo>
                    <a:pt x="87134" y="17780"/>
                  </a:lnTo>
                  <a:lnTo>
                    <a:pt x="87134" y="0"/>
                  </a:lnTo>
                  <a:lnTo>
                    <a:pt x="0" y="0"/>
                  </a:lnTo>
                  <a:lnTo>
                    <a:pt x="0" y="17780"/>
                  </a:lnTo>
                  <a:lnTo>
                    <a:pt x="0" y="322580"/>
                  </a:lnTo>
                  <a:lnTo>
                    <a:pt x="17995" y="322580"/>
                  </a:lnTo>
                  <a:lnTo>
                    <a:pt x="17995" y="266014"/>
                  </a:lnTo>
                  <a:lnTo>
                    <a:pt x="87134" y="266014"/>
                  </a:lnTo>
                  <a:lnTo>
                    <a:pt x="87134" y="322580"/>
                  </a:lnTo>
                  <a:lnTo>
                    <a:pt x="105130" y="322580"/>
                  </a:lnTo>
                  <a:lnTo>
                    <a:pt x="105130" y="266014"/>
                  </a:lnTo>
                  <a:lnTo>
                    <a:pt x="167360" y="266014"/>
                  </a:lnTo>
                  <a:lnTo>
                    <a:pt x="167360" y="322580"/>
                  </a:lnTo>
                  <a:lnTo>
                    <a:pt x="185356" y="322580"/>
                  </a:lnTo>
                  <a:lnTo>
                    <a:pt x="185356" y="266014"/>
                  </a:lnTo>
                  <a:lnTo>
                    <a:pt x="198589" y="266014"/>
                  </a:lnTo>
                  <a:lnTo>
                    <a:pt x="198589" y="248018"/>
                  </a:lnTo>
                  <a:lnTo>
                    <a:pt x="185356" y="248018"/>
                  </a:lnTo>
                  <a:lnTo>
                    <a:pt x="185356" y="187985"/>
                  </a:lnTo>
                  <a:lnTo>
                    <a:pt x="198589" y="187985"/>
                  </a:lnTo>
                  <a:lnTo>
                    <a:pt x="198589" y="169989"/>
                  </a:lnTo>
                  <a:lnTo>
                    <a:pt x="185356" y="169989"/>
                  </a:lnTo>
                  <a:lnTo>
                    <a:pt x="185356" y="100050"/>
                  </a:lnTo>
                  <a:lnTo>
                    <a:pt x="198589" y="100050"/>
                  </a:lnTo>
                  <a:lnTo>
                    <a:pt x="198589" y="82054"/>
                  </a:lnTo>
                  <a:lnTo>
                    <a:pt x="185356" y="82054"/>
                  </a:lnTo>
                  <a:lnTo>
                    <a:pt x="185356" y="17780"/>
                  </a:lnTo>
                  <a:lnTo>
                    <a:pt x="198589" y="17780"/>
                  </a:lnTo>
                  <a:lnTo>
                    <a:pt x="1985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544874" y="2194191"/>
              <a:ext cx="92075" cy="49530"/>
            </a:xfrm>
            <a:custGeom>
              <a:avLst/>
              <a:gdLst/>
              <a:ahLst/>
              <a:cxnLst/>
              <a:rect l="l" t="t" r="r" b="b"/>
              <a:pathLst>
                <a:path w="92075" h="49530">
                  <a:moveTo>
                    <a:pt x="91719" y="0"/>
                  </a:moveTo>
                  <a:lnTo>
                    <a:pt x="0" y="0"/>
                  </a:lnTo>
                  <a:lnTo>
                    <a:pt x="0" y="48920"/>
                  </a:lnTo>
                  <a:lnTo>
                    <a:pt x="91719" y="48920"/>
                  </a:lnTo>
                  <a:lnTo>
                    <a:pt x="91719" y="0"/>
                  </a:lnTo>
                  <a:close/>
                </a:path>
              </a:pathLst>
            </a:custGeom>
            <a:solidFill>
              <a:srgbClr val="9A97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540366" y="2189771"/>
              <a:ext cx="54610" cy="58419"/>
            </a:xfrm>
            <a:custGeom>
              <a:avLst/>
              <a:gdLst/>
              <a:ahLst/>
              <a:cxnLst/>
              <a:rect l="l" t="t" r="r" b="b"/>
              <a:pathLst>
                <a:path w="54610" h="58419">
                  <a:moveTo>
                    <a:pt x="54051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0" y="48260"/>
                  </a:lnTo>
                  <a:lnTo>
                    <a:pt x="0" y="53340"/>
                  </a:lnTo>
                  <a:lnTo>
                    <a:pt x="0" y="58420"/>
                  </a:lnTo>
                  <a:lnTo>
                    <a:pt x="54051" y="58420"/>
                  </a:lnTo>
                  <a:lnTo>
                    <a:pt x="54051" y="53340"/>
                  </a:lnTo>
                  <a:lnTo>
                    <a:pt x="54051" y="48260"/>
                  </a:lnTo>
                  <a:lnTo>
                    <a:pt x="9004" y="48260"/>
                  </a:lnTo>
                  <a:lnTo>
                    <a:pt x="9004" y="8890"/>
                  </a:lnTo>
                  <a:lnTo>
                    <a:pt x="54051" y="8890"/>
                  </a:lnTo>
                  <a:lnTo>
                    <a:pt x="540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68998" y="1368018"/>
              <a:ext cx="1147445" cy="5824220"/>
            </a:xfrm>
            <a:custGeom>
              <a:avLst/>
              <a:gdLst/>
              <a:ahLst/>
              <a:cxnLst/>
              <a:rect l="l" t="t" r="r" b="b"/>
              <a:pathLst>
                <a:path w="1147445" h="5824220">
                  <a:moveTo>
                    <a:pt x="231584" y="5347170"/>
                  </a:moveTo>
                  <a:lnTo>
                    <a:pt x="200685" y="5341886"/>
                  </a:lnTo>
                  <a:lnTo>
                    <a:pt x="179146" y="5329644"/>
                  </a:lnTo>
                  <a:lnTo>
                    <a:pt x="159677" y="5315851"/>
                  </a:lnTo>
                  <a:lnTo>
                    <a:pt x="135026" y="5305920"/>
                  </a:lnTo>
                  <a:lnTo>
                    <a:pt x="129374" y="5304739"/>
                  </a:lnTo>
                  <a:lnTo>
                    <a:pt x="123037" y="5304066"/>
                  </a:lnTo>
                  <a:lnTo>
                    <a:pt x="115798" y="5304066"/>
                  </a:lnTo>
                  <a:lnTo>
                    <a:pt x="81419" y="5310797"/>
                  </a:lnTo>
                  <a:lnTo>
                    <a:pt x="34378" y="5340439"/>
                  </a:lnTo>
                  <a:lnTo>
                    <a:pt x="0" y="5347170"/>
                  </a:lnTo>
                  <a:lnTo>
                    <a:pt x="231584" y="5347170"/>
                  </a:lnTo>
                  <a:close/>
                </a:path>
                <a:path w="1147445" h="5824220">
                  <a:moveTo>
                    <a:pt x="463181" y="5347170"/>
                  </a:moveTo>
                  <a:lnTo>
                    <a:pt x="428802" y="5340439"/>
                  </a:lnTo>
                  <a:lnTo>
                    <a:pt x="381762" y="5310797"/>
                  </a:lnTo>
                  <a:lnTo>
                    <a:pt x="347383" y="5304066"/>
                  </a:lnTo>
                  <a:lnTo>
                    <a:pt x="313004" y="5310797"/>
                  </a:lnTo>
                  <a:lnTo>
                    <a:pt x="265963" y="5340439"/>
                  </a:lnTo>
                  <a:lnTo>
                    <a:pt x="231584" y="5347170"/>
                  </a:lnTo>
                  <a:lnTo>
                    <a:pt x="463181" y="5347170"/>
                  </a:lnTo>
                  <a:close/>
                </a:path>
                <a:path w="1147445" h="5824220">
                  <a:moveTo>
                    <a:pt x="694791" y="5347170"/>
                  </a:moveTo>
                  <a:lnTo>
                    <a:pt x="660412" y="5340439"/>
                  </a:lnTo>
                  <a:lnTo>
                    <a:pt x="613359" y="5310797"/>
                  </a:lnTo>
                  <a:lnTo>
                    <a:pt x="578980" y="5304066"/>
                  </a:lnTo>
                  <a:lnTo>
                    <a:pt x="544601" y="5310797"/>
                  </a:lnTo>
                  <a:lnTo>
                    <a:pt x="497560" y="5340439"/>
                  </a:lnTo>
                  <a:lnTo>
                    <a:pt x="463181" y="5347170"/>
                  </a:lnTo>
                  <a:lnTo>
                    <a:pt x="694791" y="5347170"/>
                  </a:lnTo>
                  <a:close/>
                </a:path>
                <a:path w="1147445" h="5824220">
                  <a:moveTo>
                    <a:pt x="1146898" y="3610241"/>
                  </a:moveTo>
                  <a:lnTo>
                    <a:pt x="806983" y="3610241"/>
                  </a:lnTo>
                  <a:lnTo>
                    <a:pt x="806983" y="5304777"/>
                  </a:lnTo>
                  <a:lnTo>
                    <a:pt x="776211" y="5310797"/>
                  </a:lnTo>
                  <a:lnTo>
                    <a:pt x="729170" y="5340439"/>
                  </a:lnTo>
                  <a:lnTo>
                    <a:pt x="694791" y="5347170"/>
                  </a:lnTo>
                  <a:lnTo>
                    <a:pt x="806983" y="5347170"/>
                  </a:lnTo>
                  <a:lnTo>
                    <a:pt x="806983" y="5823813"/>
                  </a:lnTo>
                  <a:lnTo>
                    <a:pt x="1146898" y="5823813"/>
                  </a:lnTo>
                  <a:lnTo>
                    <a:pt x="1146898" y="3610241"/>
                  </a:lnTo>
                  <a:close/>
                </a:path>
                <a:path w="1147445" h="5824220">
                  <a:moveTo>
                    <a:pt x="1146898" y="0"/>
                  </a:moveTo>
                  <a:lnTo>
                    <a:pt x="806983" y="0"/>
                  </a:lnTo>
                  <a:lnTo>
                    <a:pt x="806983" y="3574237"/>
                  </a:lnTo>
                  <a:lnTo>
                    <a:pt x="1146898" y="3574237"/>
                  </a:lnTo>
                  <a:lnTo>
                    <a:pt x="1146898" y="0"/>
                  </a:lnTo>
                  <a:close/>
                </a:path>
              </a:pathLst>
            </a:custGeom>
            <a:solidFill>
              <a:srgbClr val="9FC6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59995" y="6663086"/>
              <a:ext cx="944880" cy="61594"/>
            </a:xfrm>
            <a:custGeom>
              <a:avLst/>
              <a:gdLst/>
              <a:ahLst/>
              <a:cxnLst/>
              <a:rect l="l" t="t" r="r" b="b"/>
              <a:pathLst>
                <a:path w="944880" h="61595">
                  <a:moveTo>
                    <a:pt x="819607" y="0"/>
                  </a:moveTo>
                  <a:lnTo>
                    <a:pt x="781558" y="7505"/>
                  </a:lnTo>
                  <a:lnTo>
                    <a:pt x="745680" y="30937"/>
                  </a:lnTo>
                  <a:lnTo>
                    <a:pt x="737434" y="35741"/>
                  </a:lnTo>
                  <a:lnTo>
                    <a:pt x="728238" y="39571"/>
                  </a:lnTo>
                  <a:lnTo>
                    <a:pt x="717293" y="42122"/>
                  </a:lnTo>
                  <a:lnTo>
                    <a:pt x="703795" y="43091"/>
                  </a:lnTo>
                  <a:lnTo>
                    <a:pt x="694473" y="42646"/>
                  </a:lnTo>
                  <a:lnTo>
                    <a:pt x="656613" y="27247"/>
                  </a:lnTo>
                  <a:lnTo>
                    <a:pt x="639749" y="15113"/>
                  </a:lnTo>
                  <a:lnTo>
                    <a:pt x="629741" y="9263"/>
                  </a:lnTo>
                  <a:lnTo>
                    <a:pt x="618005" y="4427"/>
                  </a:lnTo>
                  <a:lnTo>
                    <a:pt x="604200" y="1155"/>
                  </a:lnTo>
                  <a:lnTo>
                    <a:pt x="587984" y="0"/>
                  </a:lnTo>
                  <a:lnTo>
                    <a:pt x="576897" y="522"/>
                  </a:lnTo>
                  <a:lnTo>
                    <a:pt x="539398" y="13099"/>
                  </a:lnTo>
                  <a:lnTo>
                    <a:pt x="514057" y="30937"/>
                  </a:lnTo>
                  <a:lnTo>
                    <a:pt x="505813" y="35741"/>
                  </a:lnTo>
                  <a:lnTo>
                    <a:pt x="496622" y="39571"/>
                  </a:lnTo>
                  <a:lnTo>
                    <a:pt x="485681" y="42122"/>
                  </a:lnTo>
                  <a:lnTo>
                    <a:pt x="472185" y="43091"/>
                  </a:lnTo>
                  <a:lnTo>
                    <a:pt x="462864" y="42646"/>
                  </a:lnTo>
                  <a:lnTo>
                    <a:pt x="425003" y="27252"/>
                  </a:lnTo>
                  <a:lnTo>
                    <a:pt x="408139" y="15113"/>
                  </a:lnTo>
                  <a:lnTo>
                    <a:pt x="398131" y="9263"/>
                  </a:lnTo>
                  <a:lnTo>
                    <a:pt x="386397" y="4427"/>
                  </a:lnTo>
                  <a:lnTo>
                    <a:pt x="372596" y="1155"/>
                  </a:lnTo>
                  <a:lnTo>
                    <a:pt x="356387" y="0"/>
                  </a:lnTo>
                  <a:lnTo>
                    <a:pt x="345293" y="522"/>
                  </a:lnTo>
                  <a:lnTo>
                    <a:pt x="307801" y="13099"/>
                  </a:lnTo>
                  <a:lnTo>
                    <a:pt x="282460" y="30937"/>
                  </a:lnTo>
                  <a:lnTo>
                    <a:pt x="274216" y="35741"/>
                  </a:lnTo>
                  <a:lnTo>
                    <a:pt x="265025" y="39571"/>
                  </a:lnTo>
                  <a:lnTo>
                    <a:pt x="254083" y="42122"/>
                  </a:lnTo>
                  <a:lnTo>
                    <a:pt x="240588" y="43091"/>
                  </a:lnTo>
                  <a:lnTo>
                    <a:pt x="225126" y="41791"/>
                  </a:lnTo>
                  <a:lnTo>
                    <a:pt x="187248" y="22821"/>
                  </a:lnTo>
                  <a:lnTo>
                    <a:pt x="180975" y="17741"/>
                  </a:lnTo>
                  <a:lnTo>
                    <a:pt x="173393" y="13093"/>
                  </a:lnTo>
                  <a:lnTo>
                    <a:pt x="132600" y="0"/>
                  </a:lnTo>
                  <a:lnTo>
                    <a:pt x="124802" y="0"/>
                  </a:lnTo>
                  <a:lnTo>
                    <a:pt x="86753" y="7505"/>
                  </a:lnTo>
                  <a:lnTo>
                    <a:pt x="50876" y="30937"/>
                  </a:lnTo>
                  <a:lnTo>
                    <a:pt x="42631" y="35741"/>
                  </a:lnTo>
                  <a:lnTo>
                    <a:pt x="33440" y="39571"/>
                  </a:lnTo>
                  <a:lnTo>
                    <a:pt x="22499" y="42122"/>
                  </a:lnTo>
                  <a:lnTo>
                    <a:pt x="9004" y="43091"/>
                  </a:lnTo>
                  <a:lnTo>
                    <a:pt x="4038" y="43091"/>
                  </a:lnTo>
                  <a:lnTo>
                    <a:pt x="0" y="47117"/>
                  </a:lnTo>
                  <a:lnTo>
                    <a:pt x="0" y="57061"/>
                  </a:lnTo>
                  <a:lnTo>
                    <a:pt x="4038" y="61087"/>
                  </a:lnTo>
                  <a:lnTo>
                    <a:pt x="9004" y="61087"/>
                  </a:lnTo>
                  <a:lnTo>
                    <a:pt x="20096" y="60564"/>
                  </a:lnTo>
                  <a:lnTo>
                    <a:pt x="57590" y="47982"/>
                  </a:lnTo>
                  <a:lnTo>
                    <a:pt x="82930" y="30149"/>
                  </a:lnTo>
                  <a:lnTo>
                    <a:pt x="91175" y="25345"/>
                  </a:lnTo>
                  <a:lnTo>
                    <a:pt x="100366" y="21515"/>
                  </a:lnTo>
                  <a:lnTo>
                    <a:pt x="111307" y="18964"/>
                  </a:lnTo>
                  <a:lnTo>
                    <a:pt x="124802" y="17995"/>
                  </a:lnTo>
                  <a:lnTo>
                    <a:pt x="131483" y="17995"/>
                  </a:lnTo>
                  <a:lnTo>
                    <a:pt x="170986" y="33106"/>
                  </a:lnTo>
                  <a:lnTo>
                    <a:pt x="185435" y="43662"/>
                  </a:lnTo>
                  <a:lnTo>
                    <a:pt x="193662" y="48971"/>
                  </a:lnTo>
                  <a:lnTo>
                    <a:pt x="203028" y="53787"/>
                  </a:lnTo>
                  <a:lnTo>
                    <a:pt x="213825" y="57643"/>
                  </a:lnTo>
                  <a:lnTo>
                    <a:pt x="226271" y="60192"/>
                  </a:lnTo>
                  <a:lnTo>
                    <a:pt x="240588" y="61087"/>
                  </a:lnTo>
                  <a:lnTo>
                    <a:pt x="251682" y="60564"/>
                  </a:lnTo>
                  <a:lnTo>
                    <a:pt x="289174" y="47982"/>
                  </a:lnTo>
                  <a:lnTo>
                    <a:pt x="314502" y="30149"/>
                  </a:lnTo>
                  <a:lnTo>
                    <a:pt x="322754" y="25345"/>
                  </a:lnTo>
                  <a:lnTo>
                    <a:pt x="331949" y="21515"/>
                  </a:lnTo>
                  <a:lnTo>
                    <a:pt x="342892" y="18964"/>
                  </a:lnTo>
                  <a:lnTo>
                    <a:pt x="356387" y="17995"/>
                  </a:lnTo>
                  <a:lnTo>
                    <a:pt x="365707" y="18440"/>
                  </a:lnTo>
                  <a:lnTo>
                    <a:pt x="403563" y="33834"/>
                  </a:lnTo>
                  <a:lnTo>
                    <a:pt x="420420" y="45974"/>
                  </a:lnTo>
                  <a:lnTo>
                    <a:pt x="430434" y="51823"/>
                  </a:lnTo>
                  <a:lnTo>
                    <a:pt x="442169" y="56659"/>
                  </a:lnTo>
                  <a:lnTo>
                    <a:pt x="455971" y="59931"/>
                  </a:lnTo>
                  <a:lnTo>
                    <a:pt x="472185" y="61087"/>
                  </a:lnTo>
                  <a:lnTo>
                    <a:pt x="483272" y="60564"/>
                  </a:lnTo>
                  <a:lnTo>
                    <a:pt x="520772" y="47982"/>
                  </a:lnTo>
                  <a:lnTo>
                    <a:pt x="546112" y="30149"/>
                  </a:lnTo>
                  <a:lnTo>
                    <a:pt x="554357" y="25345"/>
                  </a:lnTo>
                  <a:lnTo>
                    <a:pt x="563548" y="21515"/>
                  </a:lnTo>
                  <a:lnTo>
                    <a:pt x="574489" y="18964"/>
                  </a:lnTo>
                  <a:lnTo>
                    <a:pt x="587984" y="17995"/>
                  </a:lnTo>
                  <a:lnTo>
                    <a:pt x="597306" y="18440"/>
                  </a:lnTo>
                  <a:lnTo>
                    <a:pt x="635171" y="33834"/>
                  </a:lnTo>
                  <a:lnTo>
                    <a:pt x="652030" y="45974"/>
                  </a:lnTo>
                  <a:lnTo>
                    <a:pt x="662046" y="51823"/>
                  </a:lnTo>
                  <a:lnTo>
                    <a:pt x="673784" y="56659"/>
                  </a:lnTo>
                  <a:lnTo>
                    <a:pt x="687586" y="59931"/>
                  </a:lnTo>
                  <a:lnTo>
                    <a:pt x="703795" y="61087"/>
                  </a:lnTo>
                  <a:lnTo>
                    <a:pt x="714889" y="60564"/>
                  </a:lnTo>
                  <a:lnTo>
                    <a:pt x="752387" y="47982"/>
                  </a:lnTo>
                  <a:lnTo>
                    <a:pt x="777722" y="30149"/>
                  </a:lnTo>
                  <a:lnTo>
                    <a:pt x="785969" y="25345"/>
                  </a:lnTo>
                  <a:lnTo>
                    <a:pt x="795164" y="21515"/>
                  </a:lnTo>
                  <a:lnTo>
                    <a:pt x="806110" y="18964"/>
                  </a:lnTo>
                  <a:lnTo>
                    <a:pt x="819607" y="17995"/>
                  </a:lnTo>
                  <a:lnTo>
                    <a:pt x="828929" y="18440"/>
                  </a:lnTo>
                  <a:lnTo>
                    <a:pt x="866794" y="33834"/>
                  </a:lnTo>
                  <a:lnTo>
                    <a:pt x="883653" y="45974"/>
                  </a:lnTo>
                  <a:lnTo>
                    <a:pt x="893668" y="51823"/>
                  </a:lnTo>
                  <a:lnTo>
                    <a:pt x="905408" y="56659"/>
                  </a:lnTo>
                  <a:lnTo>
                    <a:pt x="919214" y="59931"/>
                  </a:lnTo>
                  <a:lnTo>
                    <a:pt x="935431" y="61087"/>
                  </a:lnTo>
                  <a:lnTo>
                    <a:pt x="940396" y="61087"/>
                  </a:lnTo>
                  <a:lnTo>
                    <a:pt x="944422" y="57061"/>
                  </a:lnTo>
                  <a:lnTo>
                    <a:pt x="944422" y="47117"/>
                  </a:lnTo>
                  <a:lnTo>
                    <a:pt x="940396" y="43091"/>
                  </a:lnTo>
                  <a:lnTo>
                    <a:pt x="935431" y="43091"/>
                  </a:lnTo>
                  <a:lnTo>
                    <a:pt x="926101" y="42646"/>
                  </a:lnTo>
                  <a:lnTo>
                    <a:pt x="888231" y="27247"/>
                  </a:lnTo>
                  <a:lnTo>
                    <a:pt x="871372" y="15113"/>
                  </a:lnTo>
                  <a:lnTo>
                    <a:pt x="861357" y="9263"/>
                  </a:lnTo>
                  <a:lnTo>
                    <a:pt x="849618" y="4427"/>
                  </a:lnTo>
                  <a:lnTo>
                    <a:pt x="835816" y="1155"/>
                  </a:lnTo>
                  <a:lnTo>
                    <a:pt x="8196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243203" y="4165739"/>
              <a:ext cx="206375" cy="523875"/>
            </a:xfrm>
            <a:custGeom>
              <a:avLst/>
              <a:gdLst/>
              <a:ahLst/>
              <a:cxnLst/>
              <a:rect l="l" t="t" r="r" b="b"/>
              <a:pathLst>
                <a:path w="206375" h="523875">
                  <a:moveTo>
                    <a:pt x="30162" y="61620"/>
                  </a:moveTo>
                  <a:lnTo>
                    <a:pt x="29171" y="51219"/>
                  </a:lnTo>
                  <a:lnTo>
                    <a:pt x="26454" y="42849"/>
                  </a:lnTo>
                  <a:lnTo>
                    <a:pt x="22720" y="36055"/>
                  </a:lnTo>
                  <a:lnTo>
                    <a:pt x="14897" y="25120"/>
                  </a:lnTo>
                  <a:lnTo>
                    <a:pt x="11823" y="19621"/>
                  </a:lnTo>
                  <a:lnTo>
                    <a:pt x="9715" y="13017"/>
                  </a:lnTo>
                  <a:lnTo>
                    <a:pt x="8890" y="4445"/>
                  </a:lnTo>
                  <a:lnTo>
                    <a:pt x="8890" y="1993"/>
                  </a:lnTo>
                  <a:lnTo>
                    <a:pt x="6896" y="0"/>
                  </a:lnTo>
                  <a:lnTo>
                    <a:pt x="1993" y="0"/>
                  </a:lnTo>
                  <a:lnTo>
                    <a:pt x="0" y="1993"/>
                  </a:lnTo>
                  <a:lnTo>
                    <a:pt x="0" y="4445"/>
                  </a:lnTo>
                  <a:lnTo>
                    <a:pt x="1003" y="14846"/>
                  </a:lnTo>
                  <a:lnTo>
                    <a:pt x="3721" y="23215"/>
                  </a:lnTo>
                  <a:lnTo>
                    <a:pt x="7454" y="30010"/>
                  </a:lnTo>
                  <a:lnTo>
                    <a:pt x="15278" y="40944"/>
                  </a:lnTo>
                  <a:lnTo>
                    <a:pt x="18351" y="46443"/>
                  </a:lnTo>
                  <a:lnTo>
                    <a:pt x="20459" y="53047"/>
                  </a:lnTo>
                  <a:lnTo>
                    <a:pt x="21272" y="61620"/>
                  </a:lnTo>
                  <a:lnTo>
                    <a:pt x="20459" y="70192"/>
                  </a:lnTo>
                  <a:lnTo>
                    <a:pt x="18351" y="76784"/>
                  </a:lnTo>
                  <a:lnTo>
                    <a:pt x="15278" y="82283"/>
                  </a:lnTo>
                  <a:lnTo>
                    <a:pt x="7454" y="93218"/>
                  </a:lnTo>
                  <a:lnTo>
                    <a:pt x="3721" y="100012"/>
                  </a:lnTo>
                  <a:lnTo>
                    <a:pt x="1003" y="108381"/>
                  </a:lnTo>
                  <a:lnTo>
                    <a:pt x="0" y="118783"/>
                  </a:lnTo>
                  <a:lnTo>
                    <a:pt x="1003" y="129184"/>
                  </a:lnTo>
                  <a:lnTo>
                    <a:pt x="3721" y="137553"/>
                  </a:lnTo>
                  <a:lnTo>
                    <a:pt x="7454" y="144335"/>
                  </a:lnTo>
                  <a:lnTo>
                    <a:pt x="15278" y="155270"/>
                  </a:lnTo>
                  <a:lnTo>
                    <a:pt x="18351" y="160769"/>
                  </a:lnTo>
                  <a:lnTo>
                    <a:pt x="20459" y="167373"/>
                  </a:lnTo>
                  <a:lnTo>
                    <a:pt x="21272" y="175945"/>
                  </a:lnTo>
                  <a:lnTo>
                    <a:pt x="20459" y="184518"/>
                  </a:lnTo>
                  <a:lnTo>
                    <a:pt x="18351" y="191122"/>
                  </a:lnTo>
                  <a:lnTo>
                    <a:pt x="15278" y="196621"/>
                  </a:lnTo>
                  <a:lnTo>
                    <a:pt x="7454" y="207556"/>
                  </a:lnTo>
                  <a:lnTo>
                    <a:pt x="3721" y="214350"/>
                  </a:lnTo>
                  <a:lnTo>
                    <a:pt x="1003" y="222719"/>
                  </a:lnTo>
                  <a:lnTo>
                    <a:pt x="0" y="233121"/>
                  </a:lnTo>
                  <a:lnTo>
                    <a:pt x="1003" y="243522"/>
                  </a:lnTo>
                  <a:lnTo>
                    <a:pt x="3721" y="251891"/>
                  </a:lnTo>
                  <a:lnTo>
                    <a:pt x="7454" y="258673"/>
                  </a:lnTo>
                  <a:lnTo>
                    <a:pt x="15278" y="269621"/>
                  </a:lnTo>
                  <a:lnTo>
                    <a:pt x="18351" y="275107"/>
                  </a:lnTo>
                  <a:lnTo>
                    <a:pt x="20459" y="281711"/>
                  </a:lnTo>
                  <a:lnTo>
                    <a:pt x="21272" y="290283"/>
                  </a:lnTo>
                  <a:lnTo>
                    <a:pt x="20459" y="298856"/>
                  </a:lnTo>
                  <a:lnTo>
                    <a:pt x="18351" y="305460"/>
                  </a:lnTo>
                  <a:lnTo>
                    <a:pt x="15278" y="310959"/>
                  </a:lnTo>
                  <a:lnTo>
                    <a:pt x="7454" y="321894"/>
                  </a:lnTo>
                  <a:lnTo>
                    <a:pt x="3721" y="328676"/>
                  </a:lnTo>
                  <a:lnTo>
                    <a:pt x="1003" y="337045"/>
                  </a:lnTo>
                  <a:lnTo>
                    <a:pt x="0" y="347446"/>
                  </a:lnTo>
                  <a:lnTo>
                    <a:pt x="0" y="349910"/>
                  </a:lnTo>
                  <a:lnTo>
                    <a:pt x="1993" y="351891"/>
                  </a:lnTo>
                  <a:lnTo>
                    <a:pt x="6896" y="351891"/>
                  </a:lnTo>
                  <a:lnTo>
                    <a:pt x="8890" y="349910"/>
                  </a:lnTo>
                  <a:lnTo>
                    <a:pt x="8890" y="347446"/>
                  </a:lnTo>
                  <a:lnTo>
                    <a:pt x="9715" y="338874"/>
                  </a:lnTo>
                  <a:lnTo>
                    <a:pt x="11823" y="332282"/>
                  </a:lnTo>
                  <a:lnTo>
                    <a:pt x="14897" y="326783"/>
                  </a:lnTo>
                  <a:lnTo>
                    <a:pt x="22720" y="315849"/>
                  </a:lnTo>
                  <a:lnTo>
                    <a:pt x="26454" y="309054"/>
                  </a:lnTo>
                  <a:lnTo>
                    <a:pt x="29171" y="300685"/>
                  </a:lnTo>
                  <a:lnTo>
                    <a:pt x="30162" y="290283"/>
                  </a:lnTo>
                  <a:lnTo>
                    <a:pt x="29171" y="279882"/>
                  </a:lnTo>
                  <a:lnTo>
                    <a:pt x="26454" y="271513"/>
                  </a:lnTo>
                  <a:lnTo>
                    <a:pt x="22720" y="264731"/>
                  </a:lnTo>
                  <a:lnTo>
                    <a:pt x="14897" y="253784"/>
                  </a:lnTo>
                  <a:lnTo>
                    <a:pt x="11823" y="248285"/>
                  </a:lnTo>
                  <a:lnTo>
                    <a:pt x="9715" y="241693"/>
                  </a:lnTo>
                  <a:lnTo>
                    <a:pt x="8890" y="233121"/>
                  </a:lnTo>
                  <a:lnTo>
                    <a:pt x="9715" y="224548"/>
                  </a:lnTo>
                  <a:lnTo>
                    <a:pt x="11823" y="217944"/>
                  </a:lnTo>
                  <a:lnTo>
                    <a:pt x="14897" y="212445"/>
                  </a:lnTo>
                  <a:lnTo>
                    <a:pt x="22720" y="201510"/>
                  </a:lnTo>
                  <a:lnTo>
                    <a:pt x="26454" y="194716"/>
                  </a:lnTo>
                  <a:lnTo>
                    <a:pt x="29171" y="186347"/>
                  </a:lnTo>
                  <a:lnTo>
                    <a:pt x="30162" y="175945"/>
                  </a:lnTo>
                  <a:lnTo>
                    <a:pt x="29171" y="165544"/>
                  </a:lnTo>
                  <a:lnTo>
                    <a:pt x="26454" y="157175"/>
                  </a:lnTo>
                  <a:lnTo>
                    <a:pt x="22720" y="150380"/>
                  </a:lnTo>
                  <a:lnTo>
                    <a:pt x="14897" y="139446"/>
                  </a:lnTo>
                  <a:lnTo>
                    <a:pt x="11823" y="133946"/>
                  </a:lnTo>
                  <a:lnTo>
                    <a:pt x="9715" y="127355"/>
                  </a:lnTo>
                  <a:lnTo>
                    <a:pt x="8890" y="118783"/>
                  </a:lnTo>
                  <a:lnTo>
                    <a:pt x="9715" y="110210"/>
                  </a:lnTo>
                  <a:lnTo>
                    <a:pt x="11823" y="103606"/>
                  </a:lnTo>
                  <a:lnTo>
                    <a:pt x="14897" y="98107"/>
                  </a:lnTo>
                  <a:lnTo>
                    <a:pt x="22720" y="87172"/>
                  </a:lnTo>
                  <a:lnTo>
                    <a:pt x="26454" y="80391"/>
                  </a:lnTo>
                  <a:lnTo>
                    <a:pt x="29171" y="72021"/>
                  </a:lnTo>
                  <a:lnTo>
                    <a:pt x="30162" y="61620"/>
                  </a:lnTo>
                  <a:close/>
                </a:path>
                <a:path w="206375" h="523875">
                  <a:moveTo>
                    <a:pt x="88849" y="61620"/>
                  </a:moveTo>
                  <a:lnTo>
                    <a:pt x="87845" y="51219"/>
                  </a:lnTo>
                  <a:lnTo>
                    <a:pt x="85128" y="42849"/>
                  </a:lnTo>
                  <a:lnTo>
                    <a:pt x="81394" y="36055"/>
                  </a:lnTo>
                  <a:lnTo>
                    <a:pt x="73583" y="25120"/>
                  </a:lnTo>
                  <a:lnTo>
                    <a:pt x="70497" y="19621"/>
                  </a:lnTo>
                  <a:lnTo>
                    <a:pt x="68402" y="13017"/>
                  </a:lnTo>
                  <a:lnTo>
                    <a:pt x="67576" y="4445"/>
                  </a:lnTo>
                  <a:lnTo>
                    <a:pt x="67576" y="1993"/>
                  </a:lnTo>
                  <a:lnTo>
                    <a:pt x="65582" y="0"/>
                  </a:lnTo>
                  <a:lnTo>
                    <a:pt x="60680" y="0"/>
                  </a:lnTo>
                  <a:lnTo>
                    <a:pt x="58686" y="1993"/>
                  </a:lnTo>
                  <a:lnTo>
                    <a:pt x="58686" y="4445"/>
                  </a:lnTo>
                  <a:lnTo>
                    <a:pt x="59690" y="14846"/>
                  </a:lnTo>
                  <a:lnTo>
                    <a:pt x="62407" y="23215"/>
                  </a:lnTo>
                  <a:lnTo>
                    <a:pt x="66141" y="30010"/>
                  </a:lnTo>
                  <a:lnTo>
                    <a:pt x="73952" y="40944"/>
                  </a:lnTo>
                  <a:lnTo>
                    <a:pt x="77038" y="46443"/>
                  </a:lnTo>
                  <a:lnTo>
                    <a:pt x="79146" y="53047"/>
                  </a:lnTo>
                  <a:lnTo>
                    <a:pt x="79971" y="61620"/>
                  </a:lnTo>
                  <a:lnTo>
                    <a:pt x="79146" y="70192"/>
                  </a:lnTo>
                  <a:lnTo>
                    <a:pt x="77038" y="76784"/>
                  </a:lnTo>
                  <a:lnTo>
                    <a:pt x="73952" y="82283"/>
                  </a:lnTo>
                  <a:lnTo>
                    <a:pt x="66141" y="93218"/>
                  </a:lnTo>
                  <a:lnTo>
                    <a:pt x="62407" y="100012"/>
                  </a:lnTo>
                  <a:lnTo>
                    <a:pt x="59690" y="108381"/>
                  </a:lnTo>
                  <a:lnTo>
                    <a:pt x="58686" y="118783"/>
                  </a:lnTo>
                  <a:lnTo>
                    <a:pt x="59690" y="129184"/>
                  </a:lnTo>
                  <a:lnTo>
                    <a:pt x="62407" y="137553"/>
                  </a:lnTo>
                  <a:lnTo>
                    <a:pt x="66141" y="144335"/>
                  </a:lnTo>
                  <a:lnTo>
                    <a:pt x="73952" y="155270"/>
                  </a:lnTo>
                  <a:lnTo>
                    <a:pt x="77038" y="160769"/>
                  </a:lnTo>
                  <a:lnTo>
                    <a:pt x="79146" y="167373"/>
                  </a:lnTo>
                  <a:lnTo>
                    <a:pt x="79971" y="175945"/>
                  </a:lnTo>
                  <a:lnTo>
                    <a:pt x="79146" y="184518"/>
                  </a:lnTo>
                  <a:lnTo>
                    <a:pt x="77038" y="191122"/>
                  </a:lnTo>
                  <a:lnTo>
                    <a:pt x="73952" y="196621"/>
                  </a:lnTo>
                  <a:lnTo>
                    <a:pt x="66141" y="207556"/>
                  </a:lnTo>
                  <a:lnTo>
                    <a:pt x="62407" y="214350"/>
                  </a:lnTo>
                  <a:lnTo>
                    <a:pt x="59690" y="222719"/>
                  </a:lnTo>
                  <a:lnTo>
                    <a:pt x="58686" y="233121"/>
                  </a:lnTo>
                  <a:lnTo>
                    <a:pt x="59690" y="243522"/>
                  </a:lnTo>
                  <a:lnTo>
                    <a:pt x="62407" y="251891"/>
                  </a:lnTo>
                  <a:lnTo>
                    <a:pt x="66141" y="258673"/>
                  </a:lnTo>
                  <a:lnTo>
                    <a:pt x="73952" y="269621"/>
                  </a:lnTo>
                  <a:lnTo>
                    <a:pt x="77038" y="275107"/>
                  </a:lnTo>
                  <a:lnTo>
                    <a:pt x="79146" y="281711"/>
                  </a:lnTo>
                  <a:lnTo>
                    <a:pt x="79971" y="290283"/>
                  </a:lnTo>
                  <a:lnTo>
                    <a:pt x="79146" y="298856"/>
                  </a:lnTo>
                  <a:lnTo>
                    <a:pt x="77038" y="305460"/>
                  </a:lnTo>
                  <a:lnTo>
                    <a:pt x="73952" y="310959"/>
                  </a:lnTo>
                  <a:lnTo>
                    <a:pt x="66141" y="321894"/>
                  </a:lnTo>
                  <a:lnTo>
                    <a:pt x="62407" y="328676"/>
                  </a:lnTo>
                  <a:lnTo>
                    <a:pt x="59690" y="337045"/>
                  </a:lnTo>
                  <a:lnTo>
                    <a:pt x="58686" y="347446"/>
                  </a:lnTo>
                  <a:lnTo>
                    <a:pt x="59690" y="357847"/>
                  </a:lnTo>
                  <a:lnTo>
                    <a:pt x="62407" y="366217"/>
                  </a:lnTo>
                  <a:lnTo>
                    <a:pt x="66141" y="373011"/>
                  </a:lnTo>
                  <a:lnTo>
                    <a:pt x="73952" y="383946"/>
                  </a:lnTo>
                  <a:lnTo>
                    <a:pt x="77038" y="389445"/>
                  </a:lnTo>
                  <a:lnTo>
                    <a:pt x="79146" y="396049"/>
                  </a:lnTo>
                  <a:lnTo>
                    <a:pt x="79971" y="404622"/>
                  </a:lnTo>
                  <a:lnTo>
                    <a:pt x="79971" y="407073"/>
                  </a:lnTo>
                  <a:lnTo>
                    <a:pt x="81953" y="409067"/>
                  </a:lnTo>
                  <a:lnTo>
                    <a:pt x="86868" y="409067"/>
                  </a:lnTo>
                  <a:lnTo>
                    <a:pt x="88849" y="407073"/>
                  </a:lnTo>
                  <a:lnTo>
                    <a:pt x="88849" y="404622"/>
                  </a:lnTo>
                  <a:lnTo>
                    <a:pt x="87845" y="394220"/>
                  </a:lnTo>
                  <a:lnTo>
                    <a:pt x="85128" y="385851"/>
                  </a:lnTo>
                  <a:lnTo>
                    <a:pt x="81394" y="379056"/>
                  </a:lnTo>
                  <a:lnTo>
                    <a:pt x="73583" y="368122"/>
                  </a:lnTo>
                  <a:lnTo>
                    <a:pt x="70497" y="362623"/>
                  </a:lnTo>
                  <a:lnTo>
                    <a:pt x="68402" y="356019"/>
                  </a:lnTo>
                  <a:lnTo>
                    <a:pt x="67576" y="347446"/>
                  </a:lnTo>
                  <a:lnTo>
                    <a:pt x="68402" y="338874"/>
                  </a:lnTo>
                  <a:lnTo>
                    <a:pt x="70497" y="332282"/>
                  </a:lnTo>
                  <a:lnTo>
                    <a:pt x="73583" y="326783"/>
                  </a:lnTo>
                  <a:lnTo>
                    <a:pt x="81394" y="315849"/>
                  </a:lnTo>
                  <a:lnTo>
                    <a:pt x="85128" y="309054"/>
                  </a:lnTo>
                  <a:lnTo>
                    <a:pt x="87845" y="300685"/>
                  </a:lnTo>
                  <a:lnTo>
                    <a:pt x="88849" y="290283"/>
                  </a:lnTo>
                  <a:lnTo>
                    <a:pt x="87845" y="279882"/>
                  </a:lnTo>
                  <a:lnTo>
                    <a:pt x="85128" y="271513"/>
                  </a:lnTo>
                  <a:lnTo>
                    <a:pt x="81394" y="264731"/>
                  </a:lnTo>
                  <a:lnTo>
                    <a:pt x="73583" y="253784"/>
                  </a:lnTo>
                  <a:lnTo>
                    <a:pt x="70497" y="248285"/>
                  </a:lnTo>
                  <a:lnTo>
                    <a:pt x="68402" y="241693"/>
                  </a:lnTo>
                  <a:lnTo>
                    <a:pt x="67576" y="233121"/>
                  </a:lnTo>
                  <a:lnTo>
                    <a:pt x="68402" y="224548"/>
                  </a:lnTo>
                  <a:lnTo>
                    <a:pt x="70497" y="217944"/>
                  </a:lnTo>
                  <a:lnTo>
                    <a:pt x="73583" y="212445"/>
                  </a:lnTo>
                  <a:lnTo>
                    <a:pt x="81394" y="201510"/>
                  </a:lnTo>
                  <a:lnTo>
                    <a:pt x="85128" y="194716"/>
                  </a:lnTo>
                  <a:lnTo>
                    <a:pt x="87845" y="186347"/>
                  </a:lnTo>
                  <a:lnTo>
                    <a:pt x="88849" y="175945"/>
                  </a:lnTo>
                  <a:lnTo>
                    <a:pt x="87845" y="165544"/>
                  </a:lnTo>
                  <a:lnTo>
                    <a:pt x="85128" y="157175"/>
                  </a:lnTo>
                  <a:lnTo>
                    <a:pt x="81394" y="150380"/>
                  </a:lnTo>
                  <a:lnTo>
                    <a:pt x="73583" y="139446"/>
                  </a:lnTo>
                  <a:lnTo>
                    <a:pt x="70497" y="133946"/>
                  </a:lnTo>
                  <a:lnTo>
                    <a:pt x="68402" y="127355"/>
                  </a:lnTo>
                  <a:lnTo>
                    <a:pt x="67576" y="118783"/>
                  </a:lnTo>
                  <a:lnTo>
                    <a:pt x="68402" y="110210"/>
                  </a:lnTo>
                  <a:lnTo>
                    <a:pt x="70497" y="103606"/>
                  </a:lnTo>
                  <a:lnTo>
                    <a:pt x="73583" y="98107"/>
                  </a:lnTo>
                  <a:lnTo>
                    <a:pt x="81394" y="87172"/>
                  </a:lnTo>
                  <a:lnTo>
                    <a:pt x="85128" y="80391"/>
                  </a:lnTo>
                  <a:lnTo>
                    <a:pt x="87845" y="72021"/>
                  </a:lnTo>
                  <a:lnTo>
                    <a:pt x="88849" y="61620"/>
                  </a:lnTo>
                  <a:close/>
                </a:path>
                <a:path w="206375" h="523875">
                  <a:moveTo>
                    <a:pt x="147535" y="287832"/>
                  </a:moveTo>
                  <a:lnTo>
                    <a:pt x="145542" y="285838"/>
                  </a:lnTo>
                  <a:lnTo>
                    <a:pt x="140639" y="285838"/>
                  </a:lnTo>
                  <a:lnTo>
                    <a:pt x="138645" y="287832"/>
                  </a:lnTo>
                  <a:lnTo>
                    <a:pt x="138645" y="290283"/>
                  </a:lnTo>
                  <a:lnTo>
                    <a:pt x="137820" y="298869"/>
                  </a:lnTo>
                  <a:lnTo>
                    <a:pt x="135724" y="305460"/>
                  </a:lnTo>
                  <a:lnTo>
                    <a:pt x="132638" y="310959"/>
                  </a:lnTo>
                  <a:lnTo>
                    <a:pt x="124828" y="321894"/>
                  </a:lnTo>
                  <a:lnTo>
                    <a:pt x="121094" y="328676"/>
                  </a:lnTo>
                  <a:lnTo>
                    <a:pt x="118376" y="337045"/>
                  </a:lnTo>
                  <a:lnTo>
                    <a:pt x="117360" y="347446"/>
                  </a:lnTo>
                  <a:lnTo>
                    <a:pt x="118376" y="357860"/>
                  </a:lnTo>
                  <a:lnTo>
                    <a:pt x="121094" y="366217"/>
                  </a:lnTo>
                  <a:lnTo>
                    <a:pt x="124828" y="373011"/>
                  </a:lnTo>
                  <a:lnTo>
                    <a:pt x="132638" y="383959"/>
                  </a:lnTo>
                  <a:lnTo>
                    <a:pt x="135724" y="389445"/>
                  </a:lnTo>
                  <a:lnTo>
                    <a:pt x="137820" y="396049"/>
                  </a:lnTo>
                  <a:lnTo>
                    <a:pt x="138645" y="404622"/>
                  </a:lnTo>
                  <a:lnTo>
                    <a:pt x="137820" y="413194"/>
                  </a:lnTo>
                  <a:lnTo>
                    <a:pt x="135724" y="419785"/>
                  </a:lnTo>
                  <a:lnTo>
                    <a:pt x="132638" y="425284"/>
                  </a:lnTo>
                  <a:lnTo>
                    <a:pt x="124828" y="436232"/>
                  </a:lnTo>
                  <a:lnTo>
                    <a:pt x="121094" y="443014"/>
                  </a:lnTo>
                  <a:lnTo>
                    <a:pt x="118376" y="451383"/>
                  </a:lnTo>
                  <a:lnTo>
                    <a:pt x="117360" y="461784"/>
                  </a:lnTo>
                  <a:lnTo>
                    <a:pt x="118376" y="472198"/>
                  </a:lnTo>
                  <a:lnTo>
                    <a:pt x="121094" y="480555"/>
                  </a:lnTo>
                  <a:lnTo>
                    <a:pt x="124828" y="487349"/>
                  </a:lnTo>
                  <a:lnTo>
                    <a:pt x="132638" y="498297"/>
                  </a:lnTo>
                  <a:lnTo>
                    <a:pt x="135724" y="503783"/>
                  </a:lnTo>
                  <a:lnTo>
                    <a:pt x="137820" y="510387"/>
                  </a:lnTo>
                  <a:lnTo>
                    <a:pt x="138645" y="518960"/>
                  </a:lnTo>
                  <a:lnTo>
                    <a:pt x="138645" y="521411"/>
                  </a:lnTo>
                  <a:lnTo>
                    <a:pt x="140639" y="523405"/>
                  </a:lnTo>
                  <a:lnTo>
                    <a:pt x="145542" y="523405"/>
                  </a:lnTo>
                  <a:lnTo>
                    <a:pt x="147535" y="521411"/>
                  </a:lnTo>
                  <a:lnTo>
                    <a:pt x="147535" y="518960"/>
                  </a:lnTo>
                  <a:lnTo>
                    <a:pt x="146532" y="508558"/>
                  </a:lnTo>
                  <a:lnTo>
                    <a:pt x="143814" y="500189"/>
                  </a:lnTo>
                  <a:lnTo>
                    <a:pt x="140081" y="493395"/>
                  </a:lnTo>
                  <a:lnTo>
                    <a:pt x="132270" y="482460"/>
                  </a:lnTo>
                  <a:lnTo>
                    <a:pt x="129184" y="476961"/>
                  </a:lnTo>
                  <a:lnTo>
                    <a:pt x="127076" y="470369"/>
                  </a:lnTo>
                  <a:lnTo>
                    <a:pt x="126250" y="461784"/>
                  </a:lnTo>
                  <a:lnTo>
                    <a:pt x="127076" y="453212"/>
                  </a:lnTo>
                  <a:lnTo>
                    <a:pt x="129184" y="446608"/>
                  </a:lnTo>
                  <a:lnTo>
                    <a:pt x="132270" y="441121"/>
                  </a:lnTo>
                  <a:lnTo>
                    <a:pt x="140081" y="430174"/>
                  </a:lnTo>
                  <a:lnTo>
                    <a:pt x="143814" y="423392"/>
                  </a:lnTo>
                  <a:lnTo>
                    <a:pt x="146532" y="415023"/>
                  </a:lnTo>
                  <a:lnTo>
                    <a:pt x="147535" y="404622"/>
                  </a:lnTo>
                  <a:lnTo>
                    <a:pt x="146532" y="394220"/>
                  </a:lnTo>
                  <a:lnTo>
                    <a:pt x="143814" y="385851"/>
                  </a:lnTo>
                  <a:lnTo>
                    <a:pt x="140081" y="379056"/>
                  </a:lnTo>
                  <a:lnTo>
                    <a:pt x="132270" y="368122"/>
                  </a:lnTo>
                  <a:lnTo>
                    <a:pt x="129184" y="362623"/>
                  </a:lnTo>
                  <a:lnTo>
                    <a:pt x="127076" y="356031"/>
                  </a:lnTo>
                  <a:lnTo>
                    <a:pt x="126250" y="347446"/>
                  </a:lnTo>
                  <a:lnTo>
                    <a:pt x="127076" y="338874"/>
                  </a:lnTo>
                  <a:lnTo>
                    <a:pt x="129184" y="332282"/>
                  </a:lnTo>
                  <a:lnTo>
                    <a:pt x="132270" y="326783"/>
                  </a:lnTo>
                  <a:lnTo>
                    <a:pt x="140081" y="315849"/>
                  </a:lnTo>
                  <a:lnTo>
                    <a:pt x="143814" y="309054"/>
                  </a:lnTo>
                  <a:lnTo>
                    <a:pt x="146532" y="300697"/>
                  </a:lnTo>
                  <a:lnTo>
                    <a:pt x="147535" y="290283"/>
                  </a:lnTo>
                  <a:lnTo>
                    <a:pt x="147535" y="287832"/>
                  </a:lnTo>
                  <a:close/>
                </a:path>
                <a:path w="206375" h="523875">
                  <a:moveTo>
                    <a:pt x="147535" y="61620"/>
                  </a:moveTo>
                  <a:lnTo>
                    <a:pt x="146532" y="51219"/>
                  </a:lnTo>
                  <a:lnTo>
                    <a:pt x="143814" y="42849"/>
                  </a:lnTo>
                  <a:lnTo>
                    <a:pt x="140081" y="36055"/>
                  </a:lnTo>
                  <a:lnTo>
                    <a:pt x="132270" y="25120"/>
                  </a:lnTo>
                  <a:lnTo>
                    <a:pt x="129184" y="19621"/>
                  </a:lnTo>
                  <a:lnTo>
                    <a:pt x="127076" y="13017"/>
                  </a:lnTo>
                  <a:lnTo>
                    <a:pt x="126263" y="4445"/>
                  </a:lnTo>
                  <a:lnTo>
                    <a:pt x="126263" y="1993"/>
                  </a:lnTo>
                  <a:lnTo>
                    <a:pt x="124269" y="0"/>
                  </a:lnTo>
                  <a:lnTo>
                    <a:pt x="119367" y="0"/>
                  </a:lnTo>
                  <a:lnTo>
                    <a:pt x="117373" y="1993"/>
                  </a:lnTo>
                  <a:lnTo>
                    <a:pt x="117373" y="4445"/>
                  </a:lnTo>
                  <a:lnTo>
                    <a:pt x="118376" y="14846"/>
                  </a:lnTo>
                  <a:lnTo>
                    <a:pt x="121081" y="23215"/>
                  </a:lnTo>
                  <a:lnTo>
                    <a:pt x="124828" y="30010"/>
                  </a:lnTo>
                  <a:lnTo>
                    <a:pt x="132638" y="40944"/>
                  </a:lnTo>
                  <a:lnTo>
                    <a:pt x="135724" y="46443"/>
                  </a:lnTo>
                  <a:lnTo>
                    <a:pt x="137833" y="53047"/>
                  </a:lnTo>
                  <a:lnTo>
                    <a:pt x="138658" y="61620"/>
                  </a:lnTo>
                  <a:lnTo>
                    <a:pt x="137833" y="70192"/>
                  </a:lnTo>
                  <a:lnTo>
                    <a:pt x="135724" y="76784"/>
                  </a:lnTo>
                  <a:lnTo>
                    <a:pt x="132638" y="82283"/>
                  </a:lnTo>
                  <a:lnTo>
                    <a:pt x="124828" y="93218"/>
                  </a:lnTo>
                  <a:lnTo>
                    <a:pt x="121081" y="100012"/>
                  </a:lnTo>
                  <a:lnTo>
                    <a:pt x="118376" y="108381"/>
                  </a:lnTo>
                  <a:lnTo>
                    <a:pt x="117373" y="118783"/>
                  </a:lnTo>
                  <a:lnTo>
                    <a:pt x="118376" y="129184"/>
                  </a:lnTo>
                  <a:lnTo>
                    <a:pt x="121081" y="137553"/>
                  </a:lnTo>
                  <a:lnTo>
                    <a:pt x="124828" y="144335"/>
                  </a:lnTo>
                  <a:lnTo>
                    <a:pt x="132638" y="155270"/>
                  </a:lnTo>
                  <a:lnTo>
                    <a:pt x="135724" y="160769"/>
                  </a:lnTo>
                  <a:lnTo>
                    <a:pt x="137833" y="167373"/>
                  </a:lnTo>
                  <a:lnTo>
                    <a:pt x="138658" y="175945"/>
                  </a:lnTo>
                  <a:lnTo>
                    <a:pt x="138658" y="178396"/>
                  </a:lnTo>
                  <a:lnTo>
                    <a:pt x="140639" y="180390"/>
                  </a:lnTo>
                  <a:lnTo>
                    <a:pt x="145554" y="180390"/>
                  </a:lnTo>
                  <a:lnTo>
                    <a:pt x="147535" y="178396"/>
                  </a:lnTo>
                  <a:lnTo>
                    <a:pt x="147535" y="175945"/>
                  </a:lnTo>
                  <a:lnTo>
                    <a:pt x="146532" y="165544"/>
                  </a:lnTo>
                  <a:lnTo>
                    <a:pt x="143814" y="157175"/>
                  </a:lnTo>
                  <a:lnTo>
                    <a:pt x="140081" y="150380"/>
                  </a:lnTo>
                  <a:lnTo>
                    <a:pt x="132270" y="139446"/>
                  </a:lnTo>
                  <a:lnTo>
                    <a:pt x="129184" y="133946"/>
                  </a:lnTo>
                  <a:lnTo>
                    <a:pt x="127076" y="127355"/>
                  </a:lnTo>
                  <a:lnTo>
                    <a:pt x="126263" y="118783"/>
                  </a:lnTo>
                  <a:lnTo>
                    <a:pt x="127076" y="110210"/>
                  </a:lnTo>
                  <a:lnTo>
                    <a:pt x="129184" y="103606"/>
                  </a:lnTo>
                  <a:lnTo>
                    <a:pt x="132270" y="98107"/>
                  </a:lnTo>
                  <a:lnTo>
                    <a:pt x="140081" y="87172"/>
                  </a:lnTo>
                  <a:lnTo>
                    <a:pt x="143814" y="80391"/>
                  </a:lnTo>
                  <a:lnTo>
                    <a:pt x="146532" y="72021"/>
                  </a:lnTo>
                  <a:lnTo>
                    <a:pt x="147535" y="61620"/>
                  </a:lnTo>
                  <a:close/>
                </a:path>
                <a:path w="206375" h="523875">
                  <a:moveTo>
                    <a:pt x="206222" y="61620"/>
                  </a:moveTo>
                  <a:lnTo>
                    <a:pt x="205219" y="51219"/>
                  </a:lnTo>
                  <a:lnTo>
                    <a:pt x="202501" y="42849"/>
                  </a:lnTo>
                  <a:lnTo>
                    <a:pt x="198767" y="36055"/>
                  </a:lnTo>
                  <a:lnTo>
                    <a:pt x="190944" y="25120"/>
                  </a:lnTo>
                  <a:lnTo>
                    <a:pt x="187871" y="19621"/>
                  </a:lnTo>
                  <a:lnTo>
                    <a:pt x="185762" y="13017"/>
                  </a:lnTo>
                  <a:lnTo>
                    <a:pt x="184950" y="4445"/>
                  </a:lnTo>
                  <a:lnTo>
                    <a:pt x="184950" y="1993"/>
                  </a:lnTo>
                  <a:lnTo>
                    <a:pt x="182956" y="0"/>
                  </a:lnTo>
                  <a:lnTo>
                    <a:pt x="178054" y="0"/>
                  </a:lnTo>
                  <a:lnTo>
                    <a:pt x="176060" y="1993"/>
                  </a:lnTo>
                  <a:lnTo>
                    <a:pt x="176060" y="4445"/>
                  </a:lnTo>
                  <a:lnTo>
                    <a:pt x="177050" y="14846"/>
                  </a:lnTo>
                  <a:lnTo>
                    <a:pt x="179768" y="23215"/>
                  </a:lnTo>
                  <a:lnTo>
                    <a:pt x="183502" y="30010"/>
                  </a:lnTo>
                  <a:lnTo>
                    <a:pt x="191325" y="40944"/>
                  </a:lnTo>
                  <a:lnTo>
                    <a:pt x="194398" y="46443"/>
                  </a:lnTo>
                  <a:lnTo>
                    <a:pt x="196507" y="53047"/>
                  </a:lnTo>
                  <a:lnTo>
                    <a:pt x="197332" y="61620"/>
                  </a:lnTo>
                  <a:lnTo>
                    <a:pt x="196507" y="70192"/>
                  </a:lnTo>
                  <a:lnTo>
                    <a:pt x="194398" y="76784"/>
                  </a:lnTo>
                  <a:lnTo>
                    <a:pt x="191325" y="82283"/>
                  </a:lnTo>
                  <a:lnTo>
                    <a:pt x="183502" y="93218"/>
                  </a:lnTo>
                  <a:lnTo>
                    <a:pt x="179768" y="100012"/>
                  </a:lnTo>
                  <a:lnTo>
                    <a:pt x="177050" y="108381"/>
                  </a:lnTo>
                  <a:lnTo>
                    <a:pt x="176060" y="118783"/>
                  </a:lnTo>
                  <a:lnTo>
                    <a:pt x="177050" y="129184"/>
                  </a:lnTo>
                  <a:lnTo>
                    <a:pt x="179768" y="137553"/>
                  </a:lnTo>
                  <a:lnTo>
                    <a:pt x="183502" y="144335"/>
                  </a:lnTo>
                  <a:lnTo>
                    <a:pt x="191325" y="155270"/>
                  </a:lnTo>
                  <a:lnTo>
                    <a:pt x="194398" y="160769"/>
                  </a:lnTo>
                  <a:lnTo>
                    <a:pt x="196507" y="167373"/>
                  </a:lnTo>
                  <a:lnTo>
                    <a:pt x="197332" y="175945"/>
                  </a:lnTo>
                  <a:lnTo>
                    <a:pt x="196507" y="184518"/>
                  </a:lnTo>
                  <a:lnTo>
                    <a:pt x="194398" y="191122"/>
                  </a:lnTo>
                  <a:lnTo>
                    <a:pt x="191325" y="196621"/>
                  </a:lnTo>
                  <a:lnTo>
                    <a:pt x="183502" y="207556"/>
                  </a:lnTo>
                  <a:lnTo>
                    <a:pt x="179768" y="214350"/>
                  </a:lnTo>
                  <a:lnTo>
                    <a:pt x="177050" y="222719"/>
                  </a:lnTo>
                  <a:lnTo>
                    <a:pt x="176060" y="233121"/>
                  </a:lnTo>
                  <a:lnTo>
                    <a:pt x="177050" y="243522"/>
                  </a:lnTo>
                  <a:lnTo>
                    <a:pt x="179768" y="251891"/>
                  </a:lnTo>
                  <a:lnTo>
                    <a:pt x="183502" y="258673"/>
                  </a:lnTo>
                  <a:lnTo>
                    <a:pt x="191325" y="269621"/>
                  </a:lnTo>
                  <a:lnTo>
                    <a:pt x="194398" y="275107"/>
                  </a:lnTo>
                  <a:lnTo>
                    <a:pt x="196507" y="281711"/>
                  </a:lnTo>
                  <a:lnTo>
                    <a:pt x="197332" y="290283"/>
                  </a:lnTo>
                  <a:lnTo>
                    <a:pt x="196507" y="298856"/>
                  </a:lnTo>
                  <a:lnTo>
                    <a:pt x="194398" y="305460"/>
                  </a:lnTo>
                  <a:lnTo>
                    <a:pt x="191325" y="310959"/>
                  </a:lnTo>
                  <a:lnTo>
                    <a:pt x="183502" y="321894"/>
                  </a:lnTo>
                  <a:lnTo>
                    <a:pt x="179768" y="328676"/>
                  </a:lnTo>
                  <a:lnTo>
                    <a:pt x="177050" y="337045"/>
                  </a:lnTo>
                  <a:lnTo>
                    <a:pt x="176060" y="347446"/>
                  </a:lnTo>
                  <a:lnTo>
                    <a:pt x="177050" y="357847"/>
                  </a:lnTo>
                  <a:lnTo>
                    <a:pt x="179768" y="366217"/>
                  </a:lnTo>
                  <a:lnTo>
                    <a:pt x="183502" y="373011"/>
                  </a:lnTo>
                  <a:lnTo>
                    <a:pt x="191325" y="383946"/>
                  </a:lnTo>
                  <a:lnTo>
                    <a:pt x="194398" y="389445"/>
                  </a:lnTo>
                  <a:lnTo>
                    <a:pt x="196507" y="396049"/>
                  </a:lnTo>
                  <a:lnTo>
                    <a:pt x="197332" y="404622"/>
                  </a:lnTo>
                  <a:lnTo>
                    <a:pt x="197332" y="407073"/>
                  </a:lnTo>
                  <a:lnTo>
                    <a:pt x="199326" y="409067"/>
                  </a:lnTo>
                  <a:lnTo>
                    <a:pt x="204241" y="409067"/>
                  </a:lnTo>
                  <a:lnTo>
                    <a:pt x="206222" y="407073"/>
                  </a:lnTo>
                  <a:lnTo>
                    <a:pt x="206222" y="404622"/>
                  </a:lnTo>
                  <a:lnTo>
                    <a:pt x="205219" y="394220"/>
                  </a:lnTo>
                  <a:lnTo>
                    <a:pt x="202501" y="385851"/>
                  </a:lnTo>
                  <a:lnTo>
                    <a:pt x="198767" y="379056"/>
                  </a:lnTo>
                  <a:lnTo>
                    <a:pt x="190944" y="368122"/>
                  </a:lnTo>
                  <a:lnTo>
                    <a:pt x="187871" y="362623"/>
                  </a:lnTo>
                  <a:lnTo>
                    <a:pt x="185762" y="356019"/>
                  </a:lnTo>
                  <a:lnTo>
                    <a:pt x="184950" y="347446"/>
                  </a:lnTo>
                  <a:lnTo>
                    <a:pt x="185762" y="338874"/>
                  </a:lnTo>
                  <a:lnTo>
                    <a:pt x="187871" y="332282"/>
                  </a:lnTo>
                  <a:lnTo>
                    <a:pt x="190944" y="326783"/>
                  </a:lnTo>
                  <a:lnTo>
                    <a:pt x="198767" y="315849"/>
                  </a:lnTo>
                  <a:lnTo>
                    <a:pt x="202501" y="309054"/>
                  </a:lnTo>
                  <a:lnTo>
                    <a:pt x="205219" y="300685"/>
                  </a:lnTo>
                  <a:lnTo>
                    <a:pt x="206222" y="290283"/>
                  </a:lnTo>
                  <a:lnTo>
                    <a:pt x="205219" y="279882"/>
                  </a:lnTo>
                  <a:lnTo>
                    <a:pt x="202501" y="271513"/>
                  </a:lnTo>
                  <a:lnTo>
                    <a:pt x="198767" y="264731"/>
                  </a:lnTo>
                  <a:lnTo>
                    <a:pt x="190944" y="253784"/>
                  </a:lnTo>
                  <a:lnTo>
                    <a:pt x="187871" y="248285"/>
                  </a:lnTo>
                  <a:lnTo>
                    <a:pt x="185762" y="241693"/>
                  </a:lnTo>
                  <a:lnTo>
                    <a:pt x="184950" y="233121"/>
                  </a:lnTo>
                  <a:lnTo>
                    <a:pt x="185762" y="224548"/>
                  </a:lnTo>
                  <a:lnTo>
                    <a:pt x="187871" y="217944"/>
                  </a:lnTo>
                  <a:lnTo>
                    <a:pt x="190944" y="212445"/>
                  </a:lnTo>
                  <a:lnTo>
                    <a:pt x="198767" y="201510"/>
                  </a:lnTo>
                  <a:lnTo>
                    <a:pt x="202501" y="194716"/>
                  </a:lnTo>
                  <a:lnTo>
                    <a:pt x="205219" y="186347"/>
                  </a:lnTo>
                  <a:lnTo>
                    <a:pt x="206222" y="175945"/>
                  </a:lnTo>
                  <a:lnTo>
                    <a:pt x="205219" y="165544"/>
                  </a:lnTo>
                  <a:lnTo>
                    <a:pt x="202501" y="157175"/>
                  </a:lnTo>
                  <a:lnTo>
                    <a:pt x="198767" y="150380"/>
                  </a:lnTo>
                  <a:lnTo>
                    <a:pt x="190944" y="139446"/>
                  </a:lnTo>
                  <a:lnTo>
                    <a:pt x="187871" y="133946"/>
                  </a:lnTo>
                  <a:lnTo>
                    <a:pt x="185762" y="127355"/>
                  </a:lnTo>
                  <a:lnTo>
                    <a:pt x="184950" y="118783"/>
                  </a:lnTo>
                  <a:lnTo>
                    <a:pt x="185762" y="110210"/>
                  </a:lnTo>
                  <a:lnTo>
                    <a:pt x="187871" y="103606"/>
                  </a:lnTo>
                  <a:lnTo>
                    <a:pt x="190944" y="98107"/>
                  </a:lnTo>
                  <a:lnTo>
                    <a:pt x="198767" y="87172"/>
                  </a:lnTo>
                  <a:lnTo>
                    <a:pt x="202501" y="80391"/>
                  </a:lnTo>
                  <a:lnTo>
                    <a:pt x="205219" y="72021"/>
                  </a:lnTo>
                  <a:lnTo>
                    <a:pt x="206222" y="61620"/>
                  </a:lnTo>
                  <a:close/>
                </a:path>
              </a:pathLst>
            </a:custGeom>
            <a:solidFill>
              <a:srgbClr val="74A7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76478" y="4345648"/>
              <a:ext cx="333375" cy="333375"/>
            </a:xfrm>
            <a:custGeom>
              <a:avLst/>
              <a:gdLst/>
              <a:ahLst/>
              <a:cxnLst/>
              <a:rect l="l" t="t" r="r" b="b"/>
              <a:pathLst>
                <a:path w="333375" h="333375">
                  <a:moveTo>
                    <a:pt x="332905" y="0"/>
                  </a:moveTo>
                  <a:lnTo>
                    <a:pt x="0" y="0"/>
                  </a:lnTo>
                  <a:lnTo>
                    <a:pt x="0" y="332905"/>
                  </a:lnTo>
                  <a:lnTo>
                    <a:pt x="332905" y="332905"/>
                  </a:lnTo>
                  <a:lnTo>
                    <a:pt x="332905" y="0"/>
                  </a:lnTo>
                  <a:close/>
                </a:path>
              </a:pathLst>
            </a:custGeom>
            <a:solidFill>
              <a:srgbClr val="9F9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67779" y="4336922"/>
              <a:ext cx="350520" cy="391160"/>
            </a:xfrm>
            <a:custGeom>
              <a:avLst/>
              <a:gdLst/>
              <a:ahLst/>
              <a:cxnLst/>
              <a:rect l="l" t="t" r="r" b="b"/>
              <a:pathLst>
                <a:path w="350519" h="391160">
                  <a:moveTo>
                    <a:pt x="93865" y="256438"/>
                  </a:moveTo>
                  <a:lnTo>
                    <a:pt x="27305" y="256438"/>
                  </a:lnTo>
                  <a:lnTo>
                    <a:pt x="27305" y="323024"/>
                  </a:lnTo>
                  <a:lnTo>
                    <a:pt x="93865" y="323024"/>
                  </a:lnTo>
                  <a:lnTo>
                    <a:pt x="93865" y="256438"/>
                  </a:lnTo>
                  <a:close/>
                </a:path>
                <a:path w="350519" h="391160">
                  <a:moveTo>
                    <a:pt x="93865" y="180073"/>
                  </a:moveTo>
                  <a:lnTo>
                    <a:pt x="27305" y="180073"/>
                  </a:lnTo>
                  <a:lnTo>
                    <a:pt x="27305" y="246659"/>
                  </a:lnTo>
                  <a:lnTo>
                    <a:pt x="93865" y="246659"/>
                  </a:lnTo>
                  <a:lnTo>
                    <a:pt x="93865" y="180073"/>
                  </a:lnTo>
                  <a:close/>
                </a:path>
                <a:path w="350519" h="391160">
                  <a:moveTo>
                    <a:pt x="93865" y="103708"/>
                  </a:moveTo>
                  <a:lnTo>
                    <a:pt x="27305" y="103708"/>
                  </a:lnTo>
                  <a:lnTo>
                    <a:pt x="27305" y="170281"/>
                  </a:lnTo>
                  <a:lnTo>
                    <a:pt x="93865" y="170281"/>
                  </a:lnTo>
                  <a:lnTo>
                    <a:pt x="93865" y="103708"/>
                  </a:lnTo>
                  <a:close/>
                </a:path>
                <a:path w="350519" h="391160">
                  <a:moveTo>
                    <a:pt x="93865" y="27330"/>
                  </a:moveTo>
                  <a:lnTo>
                    <a:pt x="27305" y="27330"/>
                  </a:lnTo>
                  <a:lnTo>
                    <a:pt x="27305" y="93916"/>
                  </a:lnTo>
                  <a:lnTo>
                    <a:pt x="93865" y="93916"/>
                  </a:lnTo>
                  <a:lnTo>
                    <a:pt x="93865" y="27330"/>
                  </a:lnTo>
                  <a:close/>
                </a:path>
                <a:path w="350519" h="391160">
                  <a:moveTo>
                    <a:pt x="170256" y="256438"/>
                  </a:moveTo>
                  <a:lnTo>
                    <a:pt x="103682" y="256438"/>
                  </a:lnTo>
                  <a:lnTo>
                    <a:pt x="103682" y="323024"/>
                  </a:lnTo>
                  <a:lnTo>
                    <a:pt x="170256" y="323024"/>
                  </a:lnTo>
                  <a:lnTo>
                    <a:pt x="170256" y="256438"/>
                  </a:lnTo>
                  <a:close/>
                </a:path>
                <a:path w="350519" h="391160">
                  <a:moveTo>
                    <a:pt x="170256" y="180073"/>
                  </a:moveTo>
                  <a:lnTo>
                    <a:pt x="103682" y="180073"/>
                  </a:lnTo>
                  <a:lnTo>
                    <a:pt x="103682" y="246659"/>
                  </a:lnTo>
                  <a:lnTo>
                    <a:pt x="170256" y="246659"/>
                  </a:lnTo>
                  <a:lnTo>
                    <a:pt x="170256" y="180073"/>
                  </a:lnTo>
                  <a:close/>
                </a:path>
                <a:path w="350519" h="391160">
                  <a:moveTo>
                    <a:pt x="170256" y="103708"/>
                  </a:moveTo>
                  <a:lnTo>
                    <a:pt x="103682" y="103708"/>
                  </a:lnTo>
                  <a:lnTo>
                    <a:pt x="103682" y="170281"/>
                  </a:lnTo>
                  <a:lnTo>
                    <a:pt x="170256" y="170281"/>
                  </a:lnTo>
                  <a:lnTo>
                    <a:pt x="170256" y="103708"/>
                  </a:lnTo>
                  <a:close/>
                </a:path>
                <a:path w="350519" h="391160">
                  <a:moveTo>
                    <a:pt x="170256" y="27330"/>
                  </a:moveTo>
                  <a:lnTo>
                    <a:pt x="103682" y="27330"/>
                  </a:lnTo>
                  <a:lnTo>
                    <a:pt x="103682" y="93916"/>
                  </a:lnTo>
                  <a:lnTo>
                    <a:pt x="170256" y="93916"/>
                  </a:lnTo>
                  <a:lnTo>
                    <a:pt x="170256" y="27330"/>
                  </a:lnTo>
                  <a:close/>
                </a:path>
                <a:path w="350519" h="391160">
                  <a:moveTo>
                    <a:pt x="246608" y="256438"/>
                  </a:moveTo>
                  <a:lnTo>
                    <a:pt x="180047" y="256438"/>
                  </a:lnTo>
                  <a:lnTo>
                    <a:pt x="180047" y="323024"/>
                  </a:lnTo>
                  <a:lnTo>
                    <a:pt x="246608" y="323024"/>
                  </a:lnTo>
                  <a:lnTo>
                    <a:pt x="246608" y="256438"/>
                  </a:lnTo>
                  <a:close/>
                </a:path>
                <a:path w="350519" h="391160">
                  <a:moveTo>
                    <a:pt x="246608" y="180073"/>
                  </a:moveTo>
                  <a:lnTo>
                    <a:pt x="180047" y="180073"/>
                  </a:lnTo>
                  <a:lnTo>
                    <a:pt x="180047" y="246659"/>
                  </a:lnTo>
                  <a:lnTo>
                    <a:pt x="246608" y="246659"/>
                  </a:lnTo>
                  <a:lnTo>
                    <a:pt x="246608" y="180073"/>
                  </a:lnTo>
                  <a:close/>
                </a:path>
                <a:path w="350519" h="391160">
                  <a:moveTo>
                    <a:pt x="246634" y="103708"/>
                  </a:moveTo>
                  <a:lnTo>
                    <a:pt x="180047" y="103708"/>
                  </a:lnTo>
                  <a:lnTo>
                    <a:pt x="180047" y="170281"/>
                  </a:lnTo>
                  <a:lnTo>
                    <a:pt x="246634" y="170281"/>
                  </a:lnTo>
                  <a:lnTo>
                    <a:pt x="246634" y="103708"/>
                  </a:lnTo>
                  <a:close/>
                </a:path>
                <a:path w="350519" h="391160">
                  <a:moveTo>
                    <a:pt x="246634" y="27330"/>
                  </a:moveTo>
                  <a:lnTo>
                    <a:pt x="180047" y="27330"/>
                  </a:lnTo>
                  <a:lnTo>
                    <a:pt x="180047" y="93916"/>
                  </a:lnTo>
                  <a:lnTo>
                    <a:pt x="246634" y="93916"/>
                  </a:lnTo>
                  <a:lnTo>
                    <a:pt x="246634" y="27330"/>
                  </a:lnTo>
                  <a:close/>
                </a:path>
                <a:path w="350519" h="391160">
                  <a:moveTo>
                    <a:pt x="322999" y="256438"/>
                  </a:moveTo>
                  <a:lnTo>
                    <a:pt x="256425" y="256438"/>
                  </a:lnTo>
                  <a:lnTo>
                    <a:pt x="256425" y="323024"/>
                  </a:lnTo>
                  <a:lnTo>
                    <a:pt x="322999" y="323024"/>
                  </a:lnTo>
                  <a:lnTo>
                    <a:pt x="322999" y="256438"/>
                  </a:lnTo>
                  <a:close/>
                </a:path>
                <a:path w="350519" h="391160">
                  <a:moveTo>
                    <a:pt x="322999" y="180073"/>
                  </a:moveTo>
                  <a:lnTo>
                    <a:pt x="256425" y="180073"/>
                  </a:lnTo>
                  <a:lnTo>
                    <a:pt x="256425" y="246659"/>
                  </a:lnTo>
                  <a:lnTo>
                    <a:pt x="322999" y="246659"/>
                  </a:lnTo>
                  <a:lnTo>
                    <a:pt x="322999" y="180073"/>
                  </a:lnTo>
                  <a:close/>
                </a:path>
                <a:path w="350519" h="391160">
                  <a:moveTo>
                    <a:pt x="322999" y="103708"/>
                  </a:moveTo>
                  <a:lnTo>
                    <a:pt x="256425" y="103708"/>
                  </a:lnTo>
                  <a:lnTo>
                    <a:pt x="256425" y="170281"/>
                  </a:lnTo>
                  <a:lnTo>
                    <a:pt x="322999" y="170281"/>
                  </a:lnTo>
                  <a:lnTo>
                    <a:pt x="322999" y="103708"/>
                  </a:lnTo>
                  <a:close/>
                </a:path>
                <a:path w="350519" h="391160">
                  <a:moveTo>
                    <a:pt x="323011" y="27330"/>
                  </a:moveTo>
                  <a:lnTo>
                    <a:pt x="256425" y="27330"/>
                  </a:lnTo>
                  <a:lnTo>
                    <a:pt x="256425" y="93916"/>
                  </a:lnTo>
                  <a:lnTo>
                    <a:pt x="323011" y="93916"/>
                  </a:lnTo>
                  <a:lnTo>
                    <a:pt x="323011" y="27330"/>
                  </a:lnTo>
                  <a:close/>
                </a:path>
                <a:path w="350519" h="391160">
                  <a:moveTo>
                    <a:pt x="350304" y="0"/>
                  </a:moveTo>
                  <a:lnTo>
                    <a:pt x="332905" y="0"/>
                  </a:lnTo>
                  <a:lnTo>
                    <a:pt x="332905" y="17780"/>
                  </a:lnTo>
                  <a:lnTo>
                    <a:pt x="332905" y="332740"/>
                  </a:lnTo>
                  <a:lnTo>
                    <a:pt x="17411" y="332740"/>
                  </a:lnTo>
                  <a:lnTo>
                    <a:pt x="17411" y="17780"/>
                  </a:lnTo>
                  <a:lnTo>
                    <a:pt x="332905" y="17780"/>
                  </a:lnTo>
                  <a:lnTo>
                    <a:pt x="332905" y="0"/>
                  </a:lnTo>
                  <a:lnTo>
                    <a:pt x="0" y="0"/>
                  </a:lnTo>
                  <a:lnTo>
                    <a:pt x="0" y="17780"/>
                  </a:lnTo>
                  <a:lnTo>
                    <a:pt x="0" y="332740"/>
                  </a:lnTo>
                  <a:lnTo>
                    <a:pt x="0" y="341630"/>
                  </a:lnTo>
                  <a:lnTo>
                    <a:pt x="0" y="350520"/>
                  </a:lnTo>
                  <a:lnTo>
                    <a:pt x="92252" y="350520"/>
                  </a:lnTo>
                  <a:lnTo>
                    <a:pt x="92252" y="377977"/>
                  </a:lnTo>
                  <a:lnTo>
                    <a:pt x="65303" y="377977"/>
                  </a:lnTo>
                  <a:lnTo>
                    <a:pt x="65303" y="390677"/>
                  </a:lnTo>
                  <a:lnTo>
                    <a:pt x="131876" y="390677"/>
                  </a:lnTo>
                  <a:lnTo>
                    <a:pt x="131876" y="377977"/>
                  </a:lnTo>
                  <a:lnTo>
                    <a:pt x="104952" y="377977"/>
                  </a:lnTo>
                  <a:lnTo>
                    <a:pt x="104952" y="350520"/>
                  </a:lnTo>
                  <a:lnTo>
                    <a:pt x="245529" y="350520"/>
                  </a:lnTo>
                  <a:lnTo>
                    <a:pt x="245529" y="377977"/>
                  </a:lnTo>
                  <a:lnTo>
                    <a:pt x="218592" y="377977"/>
                  </a:lnTo>
                  <a:lnTo>
                    <a:pt x="218592" y="390677"/>
                  </a:lnTo>
                  <a:lnTo>
                    <a:pt x="285178" y="390677"/>
                  </a:lnTo>
                  <a:lnTo>
                    <a:pt x="285178" y="377977"/>
                  </a:lnTo>
                  <a:lnTo>
                    <a:pt x="258229" y="377977"/>
                  </a:lnTo>
                  <a:lnTo>
                    <a:pt x="258229" y="350520"/>
                  </a:lnTo>
                  <a:lnTo>
                    <a:pt x="350304" y="350520"/>
                  </a:lnTo>
                  <a:lnTo>
                    <a:pt x="350304" y="341630"/>
                  </a:lnTo>
                  <a:lnTo>
                    <a:pt x="350304" y="332917"/>
                  </a:lnTo>
                  <a:lnTo>
                    <a:pt x="341604" y="332917"/>
                  </a:lnTo>
                  <a:lnTo>
                    <a:pt x="341604" y="332740"/>
                  </a:lnTo>
                  <a:lnTo>
                    <a:pt x="350304" y="332740"/>
                  </a:lnTo>
                  <a:lnTo>
                    <a:pt x="350304" y="17780"/>
                  </a:lnTo>
                  <a:lnTo>
                    <a:pt x="3503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85599" y="4354355"/>
              <a:ext cx="314325" cy="309245"/>
            </a:xfrm>
            <a:custGeom>
              <a:avLst/>
              <a:gdLst/>
              <a:ahLst/>
              <a:cxnLst/>
              <a:rect l="l" t="t" r="r" b="b"/>
              <a:pathLst>
                <a:path w="314325" h="309245">
                  <a:moveTo>
                    <a:pt x="313880" y="0"/>
                  </a:moveTo>
                  <a:lnTo>
                    <a:pt x="309918" y="0"/>
                  </a:lnTo>
                  <a:lnTo>
                    <a:pt x="1371" y="1346"/>
                  </a:lnTo>
                  <a:lnTo>
                    <a:pt x="125" y="281114"/>
                  </a:lnTo>
                  <a:lnTo>
                    <a:pt x="0" y="309194"/>
                  </a:lnTo>
                  <a:lnTo>
                    <a:pt x="591" y="307212"/>
                  </a:lnTo>
                  <a:lnTo>
                    <a:pt x="2366" y="301569"/>
                  </a:lnTo>
                  <a:lnTo>
                    <a:pt x="5331" y="292718"/>
                  </a:lnTo>
                  <a:lnTo>
                    <a:pt x="9486" y="281114"/>
                  </a:lnTo>
                  <a:lnTo>
                    <a:pt x="9486" y="239001"/>
                  </a:lnTo>
                  <a:lnTo>
                    <a:pt x="26974" y="239001"/>
                  </a:lnTo>
                  <a:lnTo>
                    <a:pt x="29997" y="232524"/>
                  </a:lnTo>
                  <a:lnTo>
                    <a:pt x="31610" y="229222"/>
                  </a:lnTo>
                  <a:lnTo>
                    <a:pt x="9486" y="229222"/>
                  </a:lnTo>
                  <a:lnTo>
                    <a:pt x="9486" y="162636"/>
                  </a:lnTo>
                  <a:lnTo>
                    <a:pt x="70954" y="162636"/>
                  </a:lnTo>
                  <a:lnTo>
                    <a:pt x="75679" y="156146"/>
                  </a:lnTo>
                  <a:lnTo>
                    <a:pt x="78273" y="152844"/>
                  </a:lnTo>
                  <a:lnTo>
                    <a:pt x="9486" y="152844"/>
                  </a:lnTo>
                  <a:lnTo>
                    <a:pt x="9486" y="86271"/>
                  </a:lnTo>
                  <a:lnTo>
                    <a:pt x="155876" y="86271"/>
                  </a:lnTo>
                  <a:lnTo>
                    <a:pt x="158711" y="84416"/>
                  </a:lnTo>
                  <a:lnTo>
                    <a:pt x="165023" y="80403"/>
                  </a:lnTo>
                  <a:lnTo>
                    <a:pt x="171335" y="76479"/>
                  </a:lnTo>
                  <a:lnTo>
                    <a:pt x="9486" y="76479"/>
                  </a:lnTo>
                  <a:lnTo>
                    <a:pt x="9486" y="9893"/>
                  </a:lnTo>
                  <a:lnTo>
                    <a:pt x="292912" y="9893"/>
                  </a:lnTo>
                  <a:lnTo>
                    <a:pt x="305523" y="3784"/>
                  </a:lnTo>
                  <a:lnTo>
                    <a:pt x="313880" y="0"/>
                  </a:lnTo>
                  <a:close/>
                </a:path>
                <a:path w="314325" h="309245">
                  <a:moveTo>
                    <a:pt x="85864" y="86271"/>
                  </a:moveTo>
                  <a:lnTo>
                    <a:pt x="76060" y="86271"/>
                  </a:lnTo>
                  <a:lnTo>
                    <a:pt x="76060" y="152844"/>
                  </a:lnTo>
                  <a:lnTo>
                    <a:pt x="78273" y="152844"/>
                  </a:lnTo>
                  <a:lnTo>
                    <a:pt x="80657" y="149809"/>
                  </a:lnTo>
                  <a:lnTo>
                    <a:pt x="85864" y="143725"/>
                  </a:lnTo>
                  <a:lnTo>
                    <a:pt x="85864" y="86271"/>
                  </a:lnTo>
                  <a:close/>
                </a:path>
                <a:path w="314325" h="309245">
                  <a:moveTo>
                    <a:pt x="155876" y="86271"/>
                  </a:moveTo>
                  <a:lnTo>
                    <a:pt x="152438" y="86271"/>
                  </a:lnTo>
                  <a:lnTo>
                    <a:pt x="152438" y="88519"/>
                  </a:lnTo>
                  <a:lnTo>
                    <a:pt x="155876" y="86271"/>
                  </a:lnTo>
                  <a:close/>
                </a:path>
                <a:path w="314325" h="309245">
                  <a:moveTo>
                    <a:pt x="85864" y="9893"/>
                  </a:moveTo>
                  <a:lnTo>
                    <a:pt x="76060" y="9893"/>
                  </a:lnTo>
                  <a:lnTo>
                    <a:pt x="76060" y="76479"/>
                  </a:lnTo>
                  <a:lnTo>
                    <a:pt x="85864" y="76479"/>
                  </a:lnTo>
                  <a:lnTo>
                    <a:pt x="85864" y="9893"/>
                  </a:lnTo>
                  <a:close/>
                </a:path>
                <a:path w="314325" h="309245">
                  <a:moveTo>
                    <a:pt x="162229" y="9893"/>
                  </a:moveTo>
                  <a:lnTo>
                    <a:pt x="152438" y="9893"/>
                  </a:lnTo>
                  <a:lnTo>
                    <a:pt x="152438" y="76479"/>
                  </a:lnTo>
                  <a:lnTo>
                    <a:pt x="162229" y="76479"/>
                  </a:lnTo>
                  <a:lnTo>
                    <a:pt x="162229" y="9893"/>
                  </a:lnTo>
                  <a:close/>
                </a:path>
                <a:path w="314325" h="309245">
                  <a:moveTo>
                    <a:pt x="238607" y="9893"/>
                  </a:moveTo>
                  <a:lnTo>
                    <a:pt x="228815" y="9893"/>
                  </a:lnTo>
                  <a:lnTo>
                    <a:pt x="228815" y="43002"/>
                  </a:lnTo>
                  <a:lnTo>
                    <a:pt x="232130" y="41173"/>
                  </a:lnTo>
                  <a:lnTo>
                    <a:pt x="238607" y="37680"/>
                  </a:lnTo>
                  <a:lnTo>
                    <a:pt x="238607" y="9893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5086" y="4354328"/>
              <a:ext cx="304434" cy="281139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476478" y="3378022"/>
              <a:ext cx="333375" cy="333375"/>
            </a:xfrm>
            <a:custGeom>
              <a:avLst/>
              <a:gdLst/>
              <a:ahLst/>
              <a:cxnLst/>
              <a:rect l="l" t="t" r="r" b="b"/>
              <a:pathLst>
                <a:path w="333375" h="333375">
                  <a:moveTo>
                    <a:pt x="332905" y="0"/>
                  </a:moveTo>
                  <a:lnTo>
                    <a:pt x="0" y="0"/>
                  </a:lnTo>
                  <a:lnTo>
                    <a:pt x="0" y="332892"/>
                  </a:lnTo>
                  <a:lnTo>
                    <a:pt x="332905" y="332892"/>
                  </a:lnTo>
                  <a:lnTo>
                    <a:pt x="332905" y="0"/>
                  </a:lnTo>
                  <a:close/>
                </a:path>
              </a:pathLst>
            </a:custGeom>
            <a:solidFill>
              <a:srgbClr val="9F9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67779" y="3369284"/>
              <a:ext cx="350520" cy="391160"/>
            </a:xfrm>
            <a:custGeom>
              <a:avLst/>
              <a:gdLst/>
              <a:ahLst/>
              <a:cxnLst/>
              <a:rect l="l" t="t" r="r" b="b"/>
              <a:pathLst>
                <a:path w="350519" h="391160">
                  <a:moveTo>
                    <a:pt x="93865" y="256451"/>
                  </a:moveTo>
                  <a:lnTo>
                    <a:pt x="27305" y="256451"/>
                  </a:lnTo>
                  <a:lnTo>
                    <a:pt x="27305" y="323024"/>
                  </a:lnTo>
                  <a:lnTo>
                    <a:pt x="93865" y="323024"/>
                  </a:lnTo>
                  <a:lnTo>
                    <a:pt x="93865" y="256451"/>
                  </a:lnTo>
                  <a:close/>
                </a:path>
                <a:path w="350519" h="391160">
                  <a:moveTo>
                    <a:pt x="93865" y="180073"/>
                  </a:moveTo>
                  <a:lnTo>
                    <a:pt x="27305" y="180073"/>
                  </a:lnTo>
                  <a:lnTo>
                    <a:pt x="27305" y="246659"/>
                  </a:lnTo>
                  <a:lnTo>
                    <a:pt x="93865" y="246659"/>
                  </a:lnTo>
                  <a:lnTo>
                    <a:pt x="93865" y="180073"/>
                  </a:lnTo>
                  <a:close/>
                </a:path>
                <a:path w="350519" h="391160">
                  <a:moveTo>
                    <a:pt x="93865" y="103708"/>
                  </a:moveTo>
                  <a:lnTo>
                    <a:pt x="27305" y="103708"/>
                  </a:lnTo>
                  <a:lnTo>
                    <a:pt x="27305" y="170294"/>
                  </a:lnTo>
                  <a:lnTo>
                    <a:pt x="93865" y="170294"/>
                  </a:lnTo>
                  <a:lnTo>
                    <a:pt x="93865" y="103708"/>
                  </a:lnTo>
                  <a:close/>
                </a:path>
                <a:path w="350519" h="391160">
                  <a:moveTo>
                    <a:pt x="93865" y="27343"/>
                  </a:moveTo>
                  <a:lnTo>
                    <a:pt x="27305" y="27343"/>
                  </a:lnTo>
                  <a:lnTo>
                    <a:pt x="27305" y="93929"/>
                  </a:lnTo>
                  <a:lnTo>
                    <a:pt x="93865" y="93929"/>
                  </a:lnTo>
                  <a:lnTo>
                    <a:pt x="93865" y="27343"/>
                  </a:lnTo>
                  <a:close/>
                </a:path>
                <a:path w="350519" h="391160">
                  <a:moveTo>
                    <a:pt x="170256" y="256451"/>
                  </a:moveTo>
                  <a:lnTo>
                    <a:pt x="103682" y="256451"/>
                  </a:lnTo>
                  <a:lnTo>
                    <a:pt x="103682" y="323024"/>
                  </a:lnTo>
                  <a:lnTo>
                    <a:pt x="170256" y="323024"/>
                  </a:lnTo>
                  <a:lnTo>
                    <a:pt x="170256" y="256451"/>
                  </a:lnTo>
                  <a:close/>
                </a:path>
                <a:path w="350519" h="391160">
                  <a:moveTo>
                    <a:pt x="170256" y="180073"/>
                  </a:moveTo>
                  <a:lnTo>
                    <a:pt x="103682" y="180073"/>
                  </a:lnTo>
                  <a:lnTo>
                    <a:pt x="103682" y="246659"/>
                  </a:lnTo>
                  <a:lnTo>
                    <a:pt x="170256" y="246659"/>
                  </a:lnTo>
                  <a:lnTo>
                    <a:pt x="170256" y="180073"/>
                  </a:lnTo>
                  <a:close/>
                </a:path>
                <a:path w="350519" h="391160">
                  <a:moveTo>
                    <a:pt x="170256" y="103708"/>
                  </a:moveTo>
                  <a:lnTo>
                    <a:pt x="103682" y="103708"/>
                  </a:lnTo>
                  <a:lnTo>
                    <a:pt x="103682" y="170294"/>
                  </a:lnTo>
                  <a:lnTo>
                    <a:pt x="170256" y="170294"/>
                  </a:lnTo>
                  <a:lnTo>
                    <a:pt x="170256" y="103708"/>
                  </a:lnTo>
                  <a:close/>
                </a:path>
                <a:path w="350519" h="391160">
                  <a:moveTo>
                    <a:pt x="170256" y="27343"/>
                  </a:moveTo>
                  <a:lnTo>
                    <a:pt x="103682" y="27343"/>
                  </a:lnTo>
                  <a:lnTo>
                    <a:pt x="103682" y="93929"/>
                  </a:lnTo>
                  <a:lnTo>
                    <a:pt x="170256" y="93929"/>
                  </a:lnTo>
                  <a:lnTo>
                    <a:pt x="170256" y="27343"/>
                  </a:lnTo>
                  <a:close/>
                </a:path>
                <a:path w="350519" h="391160">
                  <a:moveTo>
                    <a:pt x="246608" y="256451"/>
                  </a:moveTo>
                  <a:lnTo>
                    <a:pt x="180047" y="256451"/>
                  </a:lnTo>
                  <a:lnTo>
                    <a:pt x="180047" y="323024"/>
                  </a:lnTo>
                  <a:lnTo>
                    <a:pt x="246608" y="323024"/>
                  </a:lnTo>
                  <a:lnTo>
                    <a:pt x="246608" y="256451"/>
                  </a:lnTo>
                  <a:close/>
                </a:path>
                <a:path w="350519" h="391160">
                  <a:moveTo>
                    <a:pt x="246608" y="180073"/>
                  </a:moveTo>
                  <a:lnTo>
                    <a:pt x="180047" y="180073"/>
                  </a:lnTo>
                  <a:lnTo>
                    <a:pt x="180047" y="246659"/>
                  </a:lnTo>
                  <a:lnTo>
                    <a:pt x="246608" y="246659"/>
                  </a:lnTo>
                  <a:lnTo>
                    <a:pt x="246608" y="180073"/>
                  </a:lnTo>
                  <a:close/>
                </a:path>
                <a:path w="350519" h="391160">
                  <a:moveTo>
                    <a:pt x="246634" y="103708"/>
                  </a:moveTo>
                  <a:lnTo>
                    <a:pt x="180047" y="103708"/>
                  </a:lnTo>
                  <a:lnTo>
                    <a:pt x="180047" y="170294"/>
                  </a:lnTo>
                  <a:lnTo>
                    <a:pt x="246634" y="170294"/>
                  </a:lnTo>
                  <a:lnTo>
                    <a:pt x="246634" y="103708"/>
                  </a:lnTo>
                  <a:close/>
                </a:path>
                <a:path w="350519" h="391160">
                  <a:moveTo>
                    <a:pt x="246634" y="27343"/>
                  </a:moveTo>
                  <a:lnTo>
                    <a:pt x="180047" y="27343"/>
                  </a:lnTo>
                  <a:lnTo>
                    <a:pt x="180047" y="93929"/>
                  </a:lnTo>
                  <a:lnTo>
                    <a:pt x="246634" y="93929"/>
                  </a:lnTo>
                  <a:lnTo>
                    <a:pt x="246634" y="27343"/>
                  </a:lnTo>
                  <a:close/>
                </a:path>
                <a:path w="350519" h="391160">
                  <a:moveTo>
                    <a:pt x="322999" y="256451"/>
                  </a:moveTo>
                  <a:lnTo>
                    <a:pt x="256425" y="256451"/>
                  </a:lnTo>
                  <a:lnTo>
                    <a:pt x="256425" y="323024"/>
                  </a:lnTo>
                  <a:lnTo>
                    <a:pt x="322999" y="323024"/>
                  </a:lnTo>
                  <a:lnTo>
                    <a:pt x="322999" y="256451"/>
                  </a:lnTo>
                  <a:close/>
                </a:path>
                <a:path w="350519" h="391160">
                  <a:moveTo>
                    <a:pt x="322999" y="180073"/>
                  </a:moveTo>
                  <a:lnTo>
                    <a:pt x="256425" y="180073"/>
                  </a:lnTo>
                  <a:lnTo>
                    <a:pt x="256425" y="246659"/>
                  </a:lnTo>
                  <a:lnTo>
                    <a:pt x="322999" y="246659"/>
                  </a:lnTo>
                  <a:lnTo>
                    <a:pt x="322999" y="180073"/>
                  </a:lnTo>
                  <a:close/>
                </a:path>
                <a:path w="350519" h="391160">
                  <a:moveTo>
                    <a:pt x="322999" y="103708"/>
                  </a:moveTo>
                  <a:lnTo>
                    <a:pt x="256425" y="103708"/>
                  </a:lnTo>
                  <a:lnTo>
                    <a:pt x="256425" y="170294"/>
                  </a:lnTo>
                  <a:lnTo>
                    <a:pt x="322999" y="170294"/>
                  </a:lnTo>
                  <a:lnTo>
                    <a:pt x="322999" y="103708"/>
                  </a:lnTo>
                  <a:close/>
                </a:path>
                <a:path w="350519" h="391160">
                  <a:moveTo>
                    <a:pt x="323011" y="27343"/>
                  </a:moveTo>
                  <a:lnTo>
                    <a:pt x="256425" y="27343"/>
                  </a:lnTo>
                  <a:lnTo>
                    <a:pt x="256425" y="93929"/>
                  </a:lnTo>
                  <a:lnTo>
                    <a:pt x="323011" y="93929"/>
                  </a:lnTo>
                  <a:lnTo>
                    <a:pt x="323011" y="27343"/>
                  </a:lnTo>
                  <a:close/>
                </a:path>
                <a:path w="350519" h="391160">
                  <a:moveTo>
                    <a:pt x="350304" y="0"/>
                  </a:moveTo>
                  <a:lnTo>
                    <a:pt x="332905" y="0"/>
                  </a:lnTo>
                  <a:lnTo>
                    <a:pt x="332905" y="17780"/>
                  </a:lnTo>
                  <a:lnTo>
                    <a:pt x="332905" y="332740"/>
                  </a:lnTo>
                  <a:lnTo>
                    <a:pt x="17411" y="332740"/>
                  </a:lnTo>
                  <a:lnTo>
                    <a:pt x="17411" y="17780"/>
                  </a:lnTo>
                  <a:lnTo>
                    <a:pt x="332905" y="17780"/>
                  </a:lnTo>
                  <a:lnTo>
                    <a:pt x="332905" y="0"/>
                  </a:lnTo>
                  <a:lnTo>
                    <a:pt x="0" y="0"/>
                  </a:lnTo>
                  <a:lnTo>
                    <a:pt x="0" y="17780"/>
                  </a:lnTo>
                  <a:lnTo>
                    <a:pt x="0" y="332740"/>
                  </a:lnTo>
                  <a:lnTo>
                    <a:pt x="0" y="341630"/>
                  </a:lnTo>
                  <a:lnTo>
                    <a:pt x="0" y="350520"/>
                  </a:lnTo>
                  <a:lnTo>
                    <a:pt x="92252" y="350520"/>
                  </a:lnTo>
                  <a:lnTo>
                    <a:pt x="92252" y="377977"/>
                  </a:lnTo>
                  <a:lnTo>
                    <a:pt x="65303" y="377977"/>
                  </a:lnTo>
                  <a:lnTo>
                    <a:pt x="65303" y="390677"/>
                  </a:lnTo>
                  <a:lnTo>
                    <a:pt x="131876" y="390677"/>
                  </a:lnTo>
                  <a:lnTo>
                    <a:pt x="131876" y="377977"/>
                  </a:lnTo>
                  <a:lnTo>
                    <a:pt x="104952" y="377977"/>
                  </a:lnTo>
                  <a:lnTo>
                    <a:pt x="104952" y="350520"/>
                  </a:lnTo>
                  <a:lnTo>
                    <a:pt x="245529" y="350520"/>
                  </a:lnTo>
                  <a:lnTo>
                    <a:pt x="245529" y="377977"/>
                  </a:lnTo>
                  <a:lnTo>
                    <a:pt x="218592" y="377977"/>
                  </a:lnTo>
                  <a:lnTo>
                    <a:pt x="218592" y="390677"/>
                  </a:lnTo>
                  <a:lnTo>
                    <a:pt x="285178" y="390677"/>
                  </a:lnTo>
                  <a:lnTo>
                    <a:pt x="285178" y="377977"/>
                  </a:lnTo>
                  <a:lnTo>
                    <a:pt x="258229" y="377977"/>
                  </a:lnTo>
                  <a:lnTo>
                    <a:pt x="258229" y="350520"/>
                  </a:lnTo>
                  <a:lnTo>
                    <a:pt x="350304" y="350520"/>
                  </a:lnTo>
                  <a:lnTo>
                    <a:pt x="350304" y="341630"/>
                  </a:lnTo>
                  <a:lnTo>
                    <a:pt x="350304" y="332930"/>
                  </a:lnTo>
                  <a:lnTo>
                    <a:pt x="341604" y="332930"/>
                  </a:lnTo>
                  <a:lnTo>
                    <a:pt x="341604" y="332740"/>
                  </a:lnTo>
                  <a:lnTo>
                    <a:pt x="350304" y="332740"/>
                  </a:lnTo>
                  <a:lnTo>
                    <a:pt x="350304" y="17780"/>
                  </a:lnTo>
                  <a:lnTo>
                    <a:pt x="3503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85192" y="3386715"/>
              <a:ext cx="312420" cy="303530"/>
            </a:xfrm>
            <a:custGeom>
              <a:avLst/>
              <a:gdLst/>
              <a:ahLst/>
              <a:cxnLst/>
              <a:rect l="l" t="t" r="r" b="b"/>
              <a:pathLst>
                <a:path w="312420" h="303529">
                  <a:moveTo>
                    <a:pt x="312102" y="0"/>
                  </a:moveTo>
                  <a:lnTo>
                    <a:pt x="308140" y="0"/>
                  </a:lnTo>
                  <a:lnTo>
                    <a:pt x="0" y="1346"/>
                  </a:lnTo>
                  <a:lnTo>
                    <a:pt x="0" y="303402"/>
                  </a:lnTo>
                  <a:lnTo>
                    <a:pt x="1660" y="298313"/>
                  </a:lnTo>
                  <a:lnTo>
                    <a:pt x="3860" y="291844"/>
                  </a:lnTo>
                  <a:lnTo>
                    <a:pt x="6604" y="284134"/>
                  </a:lnTo>
                  <a:lnTo>
                    <a:pt x="9893" y="275323"/>
                  </a:lnTo>
                  <a:lnTo>
                    <a:pt x="9893" y="239013"/>
                  </a:lnTo>
                  <a:lnTo>
                    <a:pt x="25196" y="239013"/>
                  </a:lnTo>
                  <a:lnTo>
                    <a:pt x="28219" y="232536"/>
                  </a:lnTo>
                  <a:lnTo>
                    <a:pt x="29832" y="229222"/>
                  </a:lnTo>
                  <a:lnTo>
                    <a:pt x="9893" y="229222"/>
                  </a:lnTo>
                  <a:lnTo>
                    <a:pt x="9893" y="162636"/>
                  </a:lnTo>
                  <a:lnTo>
                    <a:pt x="69176" y="162636"/>
                  </a:lnTo>
                  <a:lnTo>
                    <a:pt x="73274" y="157134"/>
                  </a:lnTo>
                  <a:lnTo>
                    <a:pt x="76554" y="152925"/>
                  </a:lnTo>
                  <a:lnTo>
                    <a:pt x="9893" y="152925"/>
                  </a:lnTo>
                  <a:lnTo>
                    <a:pt x="9893" y="86271"/>
                  </a:lnTo>
                  <a:lnTo>
                    <a:pt x="154132" y="86271"/>
                  </a:lnTo>
                  <a:lnTo>
                    <a:pt x="158407" y="83489"/>
                  </a:lnTo>
                  <a:lnTo>
                    <a:pt x="163982" y="79946"/>
                  </a:lnTo>
                  <a:lnTo>
                    <a:pt x="169570" y="76479"/>
                  </a:lnTo>
                  <a:lnTo>
                    <a:pt x="9893" y="76479"/>
                  </a:lnTo>
                  <a:lnTo>
                    <a:pt x="9893" y="9905"/>
                  </a:lnTo>
                  <a:lnTo>
                    <a:pt x="291134" y="9905"/>
                  </a:lnTo>
                  <a:lnTo>
                    <a:pt x="303745" y="3784"/>
                  </a:lnTo>
                  <a:lnTo>
                    <a:pt x="312102" y="0"/>
                  </a:lnTo>
                  <a:close/>
                </a:path>
                <a:path w="312420" h="303529">
                  <a:moveTo>
                    <a:pt x="86271" y="86271"/>
                  </a:moveTo>
                  <a:lnTo>
                    <a:pt x="76466" y="86271"/>
                  </a:lnTo>
                  <a:lnTo>
                    <a:pt x="76554" y="152925"/>
                  </a:lnTo>
                  <a:lnTo>
                    <a:pt x="77490" y="151723"/>
                  </a:lnTo>
                  <a:lnTo>
                    <a:pt x="81823" y="146412"/>
                  </a:lnTo>
                  <a:lnTo>
                    <a:pt x="86271" y="141211"/>
                  </a:lnTo>
                  <a:lnTo>
                    <a:pt x="86271" y="86271"/>
                  </a:lnTo>
                  <a:close/>
                </a:path>
                <a:path w="312420" h="303529">
                  <a:moveTo>
                    <a:pt x="154132" y="86271"/>
                  </a:moveTo>
                  <a:lnTo>
                    <a:pt x="152844" y="86271"/>
                  </a:lnTo>
                  <a:lnTo>
                    <a:pt x="152844" y="87109"/>
                  </a:lnTo>
                  <a:lnTo>
                    <a:pt x="154132" y="86271"/>
                  </a:lnTo>
                  <a:close/>
                </a:path>
                <a:path w="312420" h="303529">
                  <a:moveTo>
                    <a:pt x="86271" y="9905"/>
                  </a:moveTo>
                  <a:lnTo>
                    <a:pt x="76466" y="9905"/>
                  </a:lnTo>
                  <a:lnTo>
                    <a:pt x="76466" y="76479"/>
                  </a:lnTo>
                  <a:lnTo>
                    <a:pt x="86271" y="76479"/>
                  </a:lnTo>
                  <a:lnTo>
                    <a:pt x="86271" y="9905"/>
                  </a:lnTo>
                  <a:close/>
                </a:path>
                <a:path w="312420" h="303529">
                  <a:moveTo>
                    <a:pt x="162636" y="9905"/>
                  </a:moveTo>
                  <a:lnTo>
                    <a:pt x="152844" y="9905"/>
                  </a:lnTo>
                  <a:lnTo>
                    <a:pt x="152844" y="76479"/>
                  </a:lnTo>
                  <a:lnTo>
                    <a:pt x="162636" y="76479"/>
                  </a:lnTo>
                  <a:lnTo>
                    <a:pt x="162636" y="9905"/>
                  </a:lnTo>
                  <a:close/>
                </a:path>
                <a:path w="312420" h="303529">
                  <a:moveTo>
                    <a:pt x="239014" y="9905"/>
                  </a:moveTo>
                  <a:lnTo>
                    <a:pt x="229222" y="9905"/>
                  </a:lnTo>
                  <a:lnTo>
                    <a:pt x="229222" y="41808"/>
                  </a:lnTo>
                  <a:lnTo>
                    <a:pt x="232536" y="39992"/>
                  </a:lnTo>
                  <a:lnTo>
                    <a:pt x="239014" y="36512"/>
                  </a:lnTo>
                  <a:lnTo>
                    <a:pt x="239014" y="9905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83412" y="3388575"/>
              <a:ext cx="1905" cy="307340"/>
            </a:xfrm>
            <a:custGeom>
              <a:avLst/>
              <a:gdLst/>
              <a:ahLst/>
              <a:cxnLst/>
              <a:rect l="l" t="t" r="r" b="b"/>
              <a:pathLst>
                <a:path w="1904" h="307339">
                  <a:moveTo>
                    <a:pt x="1778" y="0"/>
                  </a:moveTo>
                  <a:lnTo>
                    <a:pt x="698" y="0"/>
                  </a:lnTo>
                  <a:lnTo>
                    <a:pt x="698" y="300990"/>
                  </a:lnTo>
                  <a:lnTo>
                    <a:pt x="12" y="300990"/>
                  </a:lnTo>
                  <a:lnTo>
                    <a:pt x="12" y="304800"/>
                  </a:lnTo>
                  <a:lnTo>
                    <a:pt x="0" y="307340"/>
                  </a:lnTo>
                  <a:lnTo>
                    <a:pt x="368" y="307340"/>
                  </a:lnTo>
                  <a:lnTo>
                    <a:pt x="368" y="304800"/>
                  </a:lnTo>
                  <a:lnTo>
                    <a:pt x="1346" y="304800"/>
                  </a:lnTo>
                  <a:lnTo>
                    <a:pt x="1346" y="300990"/>
                  </a:lnTo>
                  <a:lnTo>
                    <a:pt x="1778" y="300990"/>
                  </a:lnTo>
                  <a:lnTo>
                    <a:pt x="1778" y="0"/>
                  </a:lnTo>
                  <a:close/>
                </a:path>
              </a:pathLst>
            </a:custGeom>
            <a:solidFill>
              <a:srgbClr val="5555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5085" y="3396621"/>
              <a:ext cx="281250" cy="265417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476478" y="3877830"/>
              <a:ext cx="333375" cy="333375"/>
            </a:xfrm>
            <a:custGeom>
              <a:avLst/>
              <a:gdLst/>
              <a:ahLst/>
              <a:cxnLst/>
              <a:rect l="l" t="t" r="r" b="b"/>
              <a:pathLst>
                <a:path w="333375" h="333375">
                  <a:moveTo>
                    <a:pt x="332905" y="0"/>
                  </a:moveTo>
                  <a:lnTo>
                    <a:pt x="0" y="0"/>
                  </a:lnTo>
                  <a:lnTo>
                    <a:pt x="0" y="332892"/>
                  </a:lnTo>
                  <a:lnTo>
                    <a:pt x="332905" y="332892"/>
                  </a:lnTo>
                  <a:lnTo>
                    <a:pt x="332905" y="0"/>
                  </a:lnTo>
                  <a:close/>
                </a:path>
              </a:pathLst>
            </a:custGeom>
            <a:solidFill>
              <a:srgbClr val="9F9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67779" y="3869093"/>
              <a:ext cx="350520" cy="391160"/>
            </a:xfrm>
            <a:custGeom>
              <a:avLst/>
              <a:gdLst/>
              <a:ahLst/>
              <a:cxnLst/>
              <a:rect l="l" t="t" r="r" b="b"/>
              <a:pathLst>
                <a:path w="350519" h="391160">
                  <a:moveTo>
                    <a:pt x="93865" y="256451"/>
                  </a:moveTo>
                  <a:lnTo>
                    <a:pt x="27305" y="256451"/>
                  </a:lnTo>
                  <a:lnTo>
                    <a:pt x="27305" y="323024"/>
                  </a:lnTo>
                  <a:lnTo>
                    <a:pt x="93865" y="323024"/>
                  </a:lnTo>
                  <a:lnTo>
                    <a:pt x="93865" y="256451"/>
                  </a:lnTo>
                  <a:close/>
                </a:path>
                <a:path w="350519" h="391160">
                  <a:moveTo>
                    <a:pt x="93865" y="180073"/>
                  </a:moveTo>
                  <a:lnTo>
                    <a:pt x="27305" y="180073"/>
                  </a:lnTo>
                  <a:lnTo>
                    <a:pt x="27305" y="246659"/>
                  </a:lnTo>
                  <a:lnTo>
                    <a:pt x="93865" y="246659"/>
                  </a:lnTo>
                  <a:lnTo>
                    <a:pt x="93865" y="180073"/>
                  </a:lnTo>
                  <a:close/>
                </a:path>
                <a:path w="350519" h="391160">
                  <a:moveTo>
                    <a:pt x="93865" y="103708"/>
                  </a:moveTo>
                  <a:lnTo>
                    <a:pt x="27305" y="103708"/>
                  </a:lnTo>
                  <a:lnTo>
                    <a:pt x="27305" y="170281"/>
                  </a:lnTo>
                  <a:lnTo>
                    <a:pt x="93865" y="170281"/>
                  </a:lnTo>
                  <a:lnTo>
                    <a:pt x="93865" y="103708"/>
                  </a:lnTo>
                  <a:close/>
                </a:path>
                <a:path w="350519" h="391160">
                  <a:moveTo>
                    <a:pt x="93865" y="27330"/>
                  </a:moveTo>
                  <a:lnTo>
                    <a:pt x="27305" y="27330"/>
                  </a:lnTo>
                  <a:lnTo>
                    <a:pt x="27305" y="93916"/>
                  </a:lnTo>
                  <a:lnTo>
                    <a:pt x="93865" y="93916"/>
                  </a:lnTo>
                  <a:lnTo>
                    <a:pt x="93865" y="27330"/>
                  </a:lnTo>
                  <a:close/>
                </a:path>
                <a:path w="350519" h="391160">
                  <a:moveTo>
                    <a:pt x="170256" y="256451"/>
                  </a:moveTo>
                  <a:lnTo>
                    <a:pt x="103682" y="256451"/>
                  </a:lnTo>
                  <a:lnTo>
                    <a:pt x="103682" y="323024"/>
                  </a:lnTo>
                  <a:lnTo>
                    <a:pt x="170256" y="323024"/>
                  </a:lnTo>
                  <a:lnTo>
                    <a:pt x="170256" y="256451"/>
                  </a:lnTo>
                  <a:close/>
                </a:path>
                <a:path w="350519" h="391160">
                  <a:moveTo>
                    <a:pt x="170256" y="180073"/>
                  </a:moveTo>
                  <a:lnTo>
                    <a:pt x="103682" y="180073"/>
                  </a:lnTo>
                  <a:lnTo>
                    <a:pt x="103682" y="246659"/>
                  </a:lnTo>
                  <a:lnTo>
                    <a:pt x="170256" y="246659"/>
                  </a:lnTo>
                  <a:lnTo>
                    <a:pt x="170256" y="180073"/>
                  </a:lnTo>
                  <a:close/>
                </a:path>
                <a:path w="350519" h="391160">
                  <a:moveTo>
                    <a:pt x="170256" y="103708"/>
                  </a:moveTo>
                  <a:lnTo>
                    <a:pt x="103682" y="103708"/>
                  </a:lnTo>
                  <a:lnTo>
                    <a:pt x="103682" y="170281"/>
                  </a:lnTo>
                  <a:lnTo>
                    <a:pt x="170256" y="170281"/>
                  </a:lnTo>
                  <a:lnTo>
                    <a:pt x="170256" y="103708"/>
                  </a:lnTo>
                  <a:close/>
                </a:path>
                <a:path w="350519" h="391160">
                  <a:moveTo>
                    <a:pt x="170256" y="27330"/>
                  </a:moveTo>
                  <a:lnTo>
                    <a:pt x="103682" y="27330"/>
                  </a:lnTo>
                  <a:lnTo>
                    <a:pt x="103682" y="93916"/>
                  </a:lnTo>
                  <a:lnTo>
                    <a:pt x="170256" y="93916"/>
                  </a:lnTo>
                  <a:lnTo>
                    <a:pt x="170256" y="27330"/>
                  </a:lnTo>
                  <a:close/>
                </a:path>
                <a:path w="350519" h="391160">
                  <a:moveTo>
                    <a:pt x="246608" y="256451"/>
                  </a:moveTo>
                  <a:lnTo>
                    <a:pt x="180047" y="256451"/>
                  </a:lnTo>
                  <a:lnTo>
                    <a:pt x="180047" y="323024"/>
                  </a:lnTo>
                  <a:lnTo>
                    <a:pt x="246608" y="323024"/>
                  </a:lnTo>
                  <a:lnTo>
                    <a:pt x="246608" y="256451"/>
                  </a:lnTo>
                  <a:close/>
                </a:path>
                <a:path w="350519" h="391160">
                  <a:moveTo>
                    <a:pt x="246608" y="180073"/>
                  </a:moveTo>
                  <a:lnTo>
                    <a:pt x="180047" y="180073"/>
                  </a:lnTo>
                  <a:lnTo>
                    <a:pt x="180047" y="246659"/>
                  </a:lnTo>
                  <a:lnTo>
                    <a:pt x="246608" y="246659"/>
                  </a:lnTo>
                  <a:lnTo>
                    <a:pt x="246608" y="180073"/>
                  </a:lnTo>
                  <a:close/>
                </a:path>
                <a:path w="350519" h="391160">
                  <a:moveTo>
                    <a:pt x="246634" y="103708"/>
                  </a:moveTo>
                  <a:lnTo>
                    <a:pt x="180047" y="103708"/>
                  </a:lnTo>
                  <a:lnTo>
                    <a:pt x="180047" y="170281"/>
                  </a:lnTo>
                  <a:lnTo>
                    <a:pt x="246634" y="170281"/>
                  </a:lnTo>
                  <a:lnTo>
                    <a:pt x="246634" y="103708"/>
                  </a:lnTo>
                  <a:close/>
                </a:path>
                <a:path w="350519" h="391160">
                  <a:moveTo>
                    <a:pt x="246634" y="27330"/>
                  </a:moveTo>
                  <a:lnTo>
                    <a:pt x="180047" y="27330"/>
                  </a:lnTo>
                  <a:lnTo>
                    <a:pt x="180047" y="93916"/>
                  </a:lnTo>
                  <a:lnTo>
                    <a:pt x="246634" y="93916"/>
                  </a:lnTo>
                  <a:lnTo>
                    <a:pt x="246634" y="27330"/>
                  </a:lnTo>
                  <a:close/>
                </a:path>
                <a:path w="350519" h="391160">
                  <a:moveTo>
                    <a:pt x="322999" y="256451"/>
                  </a:moveTo>
                  <a:lnTo>
                    <a:pt x="256425" y="256451"/>
                  </a:lnTo>
                  <a:lnTo>
                    <a:pt x="256425" y="323024"/>
                  </a:lnTo>
                  <a:lnTo>
                    <a:pt x="322999" y="323024"/>
                  </a:lnTo>
                  <a:lnTo>
                    <a:pt x="322999" y="256451"/>
                  </a:lnTo>
                  <a:close/>
                </a:path>
                <a:path w="350519" h="391160">
                  <a:moveTo>
                    <a:pt x="322999" y="180073"/>
                  </a:moveTo>
                  <a:lnTo>
                    <a:pt x="256425" y="180073"/>
                  </a:lnTo>
                  <a:lnTo>
                    <a:pt x="256425" y="246659"/>
                  </a:lnTo>
                  <a:lnTo>
                    <a:pt x="322999" y="246659"/>
                  </a:lnTo>
                  <a:lnTo>
                    <a:pt x="322999" y="180073"/>
                  </a:lnTo>
                  <a:close/>
                </a:path>
                <a:path w="350519" h="391160">
                  <a:moveTo>
                    <a:pt x="322999" y="103708"/>
                  </a:moveTo>
                  <a:lnTo>
                    <a:pt x="256425" y="103708"/>
                  </a:lnTo>
                  <a:lnTo>
                    <a:pt x="256425" y="170281"/>
                  </a:lnTo>
                  <a:lnTo>
                    <a:pt x="322999" y="170281"/>
                  </a:lnTo>
                  <a:lnTo>
                    <a:pt x="322999" y="103708"/>
                  </a:lnTo>
                  <a:close/>
                </a:path>
                <a:path w="350519" h="391160">
                  <a:moveTo>
                    <a:pt x="323011" y="27330"/>
                  </a:moveTo>
                  <a:lnTo>
                    <a:pt x="256425" y="27330"/>
                  </a:lnTo>
                  <a:lnTo>
                    <a:pt x="256425" y="93916"/>
                  </a:lnTo>
                  <a:lnTo>
                    <a:pt x="323011" y="93916"/>
                  </a:lnTo>
                  <a:lnTo>
                    <a:pt x="323011" y="27330"/>
                  </a:lnTo>
                  <a:close/>
                </a:path>
                <a:path w="350519" h="391160">
                  <a:moveTo>
                    <a:pt x="350304" y="0"/>
                  </a:moveTo>
                  <a:lnTo>
                    <a:pt x="332905" y="0"/>
                  </a:lnTo>
                  <a:lnTo>
                    <a:pt x="332905" y="17780"/>
                  </a:lnTo>
                  <a:lnTo>
                    <a:pt x="332905" y="332740"/>
                  </a:lnTo>
                  <a:lnTo>
                    <a:pt x="17411" y="332740"/>
                  </a:lnTo>
                  <a:lnTo>
                    <a:pt x="17411" y="17780"/>
                  </a:lnTo>
                  <a:lnTo>
                    <a:pt x="332905" y="17780"/>
                  </a:lnTo>
                  <a:lnTo>
                    <a:pt x="332905" y="0"/>
                  </a:lnTo>
                  <a:lnTo>
                    <a:pt x="0" y="0"/>
                  </a:lnTo>
                  <a:lnTo>
                    <a:pt x="0" y="17780"/>
                  </a:lnTo>
                  <a:lnTo>
                    <a:pt x="0" y="332740"/>
                  </a:lnTo>
                  <a:lnTo>
                    <a:pt x="0" y="341630"/>
                  </a:lnTo>
                  <a:lnTo>
                    <a:pt x="0" y="350520"/>
                  </a:lnTo>
                  <a:lnTo>
                    <a:pt x="92252" y="350520"/>
                  </a:lnTo>
                  <a:lnTo>
                    <a:pt x="92252" y="377977"/>
                  </a:lnTo>
                  <a:lnTo>
                    <a:pt x="65303" y="377977"/>
                  </a:lnTo>
                  <a:lnTo>
                    <a:pt x="65303" y="390677"/>
                  </a:lnTo>
                  <a:lnTo>
                    <a:pt x="131876" y="390677"/>
                  </a:lnTo>
                  <a:lnTo>
                    <a:pt x="131876" y="377977"/>
                  </a:lnTo>
                  <a:lnTo>
                    <a:pt x="104952" y="377977"/>
                  </a:lnTo>
                  <a:lnTo>
                    <a:pt x="104952" y="350520"/>
                  </a:lnTo>
                  <a:lnTo>
                    <a:pt x="245529" y="350520"/>
                  </a:lnTo>
                  <a:lnTo>
                    <a:pt x="245529" y="377977"/>
                  </a:lnTo>
                  <a:lnTo>
                    <a:pt x="218592" y="377977"/>
                  </a:lnTo>
                  <a:lnTo>
                    <a:pt x="218592" y="390677"/>
                  </a:lnTo>
                  <a:lnTo>
                    <a:pt x="285178" y="390677"/>
                  </a:lnTo>
                  <a:lnTo>
                    <a:pt x="285178" y="377977"/>
                  </a:lnTo>
                  <a:lnTo>
                    <a:pt x="258229" y="377977"/>
                  </a:lnTo>
                  <a:lnTo>
                    <a:pt x="258229" y="350520"/>
                  </a:lnTo>
                  <a:lnTo>
                    <a:pt x="350304" y="350520"/>
                  </a:lnTo>
                  <a:lnTo>
                    <a:pt x="350304" y="341630"/>
                  </a:lnTo>
                  <a:lnTo>
                    <a:pt x="350304" y="332930"/>
                  </a:lnTo>
                  <a:lnTo>
                    <a:pt x="341604" y="332930"/>
                  </a:lnTo>
                  <a:lnTo>
                    <a:pt x="341604" y="332740"/>
                  </a:lnTo>
                  <a:lnTo>
                    <a:pt x="350304" y="332740"/>
                  </a:lnTo>
                  <a:lnTo>
                    <a:pt x="350304" y="17780"/>
                  </a:lnTo>
                  <a:lnTo>
                    <a:pt x="3503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85599" y="3886523"/>
              <a:ext cx="314325" cy="309245"/>
            </a:xfrm>
            <a:custGeom>
              <a:avLst/>
              <a:gdLst/>
              <a:ahLst/>
              <a:cxnLst/>
              <a:rect l="l" t="t" r="r" b="b"/>
              <a:pathLst>
                <a:path w="314325" h="309245">
                  <a:moveTo>
                    <a:pt x="313880" y="0"/>
                  </a:moveTo>
                  <a:lnTo>
                    <a:pt x="309346" y="0"/>
                  </a:lnTo>
                  <a:lnTo>
                    <a:pt x="1371" y="1346"/>
                  </a:lnTo>
                  <a:lnTo>
                    <a:pt x="125" y="281114"/>
                  </a:lnTo>
                  <a:lnTo>
                    <a:pt x="0" y="309194"/>
                  </a:lnTo>
                  <a:lnTo>
                    <a:pt x="591" y="307214"/>
                  </a:lnTo>
                  <a:lnTo>
                    <a:pt x="2366" y="301574"/>
                  </a:lnTo>
                  <a:lnTo>
                    <a:pt x="5331" y="292724"/>
                  </a:lnTo>
                  <a:lnTo>
                    <a:pt x="9486" y="281114"/>
                  </a:lnTo>
                  <a:lnTo>
                    <a:pt x="9486" y="239014"/>
                  </a:lnTo>
                  <a:lnTo>
                    <a:pt x="26974" y="239014"/>
                  </a:lnTo>
                  <a:lnTo>
                    <a:pt x="29997" y="232524"/>
                  </a:lnTo>
                  <a:lnTo>
                    <a:pt x="31610" y="229222"/>
                  </a:lnTo>
                  <a:lnTo>
                    <a:pt x="9486" y="229222"/>
                  </a:lnTo>
                  <a:lnTo>
                    <a:pt x="9486" y="162636"/>
                  </a:lnTo>
                  <a:lnTo>
                    <a:pt x="70954" y="162636"/>
                  </a:lnTo>
                  <a:lnTo>
                    <a:pt x="75679" y="156146"/>
                  </a:lnTo>
                  <a:lnTo>
                    <a:pt x="78278" y="152844"/>
                  </a:lnTo>
                  <a:lnTo>
                    <a:pt x="9486" y="152844"/>
                  </a:lnTo>
                  <a:lnTo>
                    <a:pt x="9486" y="86271"/>
                  </a:lnTo>
                  <a:lnTo>
                    <a:pt x="155884" y="86271"/>
                  </a:lnTo>
                  <a:lnTo>
                    <a:pt x="158711" y="84416"/>
                  </a:lnTo>
                  <a:lnTo>
                    <a:pt x="165036" y="80403"/>
                  </a:lnTo>
                  <a:lnTo>
                    <a:pt x="171348" y="76479"/>
                  </a:lnTo>
                  <a:lnTo>
                    <a:pt x="9486" y="76479"/>
                  </a:lnTo>
                  <a:lnTo>
                    <a:pt x="9486" y="9893"/>
                  </a:lnTo>
                  <a:lnTo>
                    <a:pt x="292912" y="9893"/>
                  </a:lnTo>
                  <a:lnTo>
                    <a:pt x="305485" y="3797"/>
                  </a:lnTo>
                  <a:lnTo>
                    <a:pt x="313880" y="0"/>
                  </a:lnTo>
                  <a:close/>
                </a:path>
                <a:path w="314325" h="309245">
                  <a:moveTo>
                    <a:pt x="85864" y="86271"/>
                  </a:moveTo>
                  <a:lnTo>
                    <a:pt x="76060" y="86271"/>
                  </a:lnTo>
                  <a:lnTo>
                    <a:pt x="76060" y="152844"/>
                  </a:lnTo>
                  <a:lnTo>
                    <a:pt x="78278" y="152844"/>
                  </a:lnTo>
                  <a:lnTo>
                    <a:pt x="80657" y="149821"/>
                  </a:lnTo>
                  <a:lnTo>
                    <a:pt x="85864" y="143725"/>
                  </a:lnTo>
                  <a:lnTo>
                    <a:pt x="85864" y="86271"/>
                  </a:lnTo>
                  <a:close/>
                </a:path>
                <a:path w="314325" h="309245">
                  <a:moveTo>
                    <a:pt x="155884" y="86271"/>
                  </a:moveTo>
                  <a:lnTo>
                    <a:pt x="152438" y="86271"/>
                  </a:lnTo>
                  <a:lnTo>
                    <a:pt x="152438" y="88531"/>
                  </a:lnTo>
                  <a:lnTo>
                    <a:pt x="155884" y="86271"/>
                  </a:lnTo>
                  <a:close/>
                </a:path>
                <a:path w="314325" h="309245">
                  <a:moveTo>
                    <a:pt x="85864" y="9893"/>
                  </a:moveTo>
                  <a:lnTo>
                    <a:pt x="76060" y="9893"/>
                  </a:lnTo>
                  <a:lnTo>
                    <a:pt x="76060" y="76479"/>
                  </a:lnTo>
                  <a:lnTo>
                    <a:pt x="85864" y="76479"/>
                  </a:lnTo>
                  <a:lnTo>
                    <a:pt x="85864" y="9893"/>
                  </a:lnTo>
                  <a:close/>
                </a:path>
                <a:path w="314325" h="309245">
                  <a:moveTo>
                    <a:pt x="162229" y="9893"/>
                  </a:moveTo>
                  <a:lnTo>
                    <a:pt x="152438" y="9893"/>
                  </a:lnTo>
                  <a:lnTo>
                    <a:pt x="152438" y="76479"/>
                  </a:lnTo>
                  <a:lnTo>
                    <a:pt x="162229" y="76479"/>
                  </a:lnTo>
                  <a:lnTo>
                    <a:pt x="162229" y="9893"/>
                  </a:lnTo>
                  <a:close/>
                </a:path>
                <a:path w="314325" h="309245">
                  <a:moveTo>
                    <a:pt x="238607" y="9893"/>
                  </a:moveTo>
                  <a:lnTo>
                    <a:pt x="228815" y="9893"/>
                  </a:lnTo>
                  <a:lnTo>
                    <a:pt x="228815" y="43002"/>
                  </a:lnTo>
                  <a:lnTo>
                    <a:pt x="238607" y="37680"/>
                  </a:lnTo>
                  <a:lnTo>
                    <a:pt x="238607" y="9893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5087" y="3886498"/>
              <a:ext cx="304427" cy="281141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476478" y="4842726"/>
              <a:ext cx="333375" cy="333375"/>
            </a:xfrm>
            <a:custGeom>
              <a:avLst/>
              <a:gdLst/>
              <a:ahLst/>
              <a:cxnLst/>
              <a:rect l="l" t="t" r="r" b="b"/>
              <a:pathLst>
                <a:path w="333375" h="333375">
                  <a:moveTo>
                    <a:pt x="332905" y="0"/>
                  </a:moveTo>
                  <a:lnTo>
                    <a:pt x="0" y="0"/>
                  </a:lnTo>
                  <a:lnTo>
                    <a:pt x="0" y="332905"/>
                  </a:lnTo>
                  <a:lnTo>
                    <a:pt x="332905" y="332905"/>
                  </a:lnTo>
                  <a:lnTo>
                    <a:pt x="332905" y="0"/>
                  </a:lnTo>
                  <a:close/>
                </a:path>
              </a:pathLst>
            </a:custGeom>
            <a:solidFill>
              <a:srgbClr val="9F9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67779" y="4834000"/>
              <a:ext cx="350520" cy="391160"/>
            </a:xfrm>
            <a:custGeom>
              <a:avLst/>
              <a:gdLst/>
              <a:ahLst/>
              <a:cxnLst/>
              <a:rect l="l" t="t" r="r" b="b"/>
              <a:pathLst>
                <a:path w="350519" h="391160">
                  <a:moveTo>
                    <a:pt x="93865" y="256451"/>
                  </a:moveTo>
                  <a:lnTo>
                    <a:pt x="27305" y="256451"/>
                  </a:lnTo>
                  <a:lnTo>
                    <a:pt x="27305" y="323024"/>
                  </a:lnTo>
                  <a:lnTo>
                    <a:pt x="93865" y="323024"/>
                  </a:lnTo>
                  <a:lnTo>
                    <a:pt x="93865" y="256451"/>
                  </a:lnTo>
                  <a:close/>
                </a:path>
                <a:path w="350519" h="391160">
                  <a:moveTo>
                    <a:pt x="93865" y="180073"/>
                  </a:moveTo>
                  <a:lnTo>
                    <a:pt x="27305" y="180073"/>
                  </a:lnTo>
                  <a:lnTo>
                    <a:pt x="27305" y="246646"/>
                  </a:lnTo>
                  <a:lnTo>
                    <a:pt x="93865" y="246646"/>
                  </a:lnTo>
                  <a:lnTo>
                    <a:pt x="93865" y="180073"/>
                  </a:lnTo>
                  <a:close/>
                </a:path>
                <a:path w="350519" h="391160">
                  <a:moveTo>
                    <a:pt x="93865" y="103708"/>
                  </a:moveTo>
                  <a:lnTo>
                    <a:pt x="27305" y="103708"/>
                  </a:lnTo>
                  <a:lnTo>
                    <a:pt x="27305" y="170281"/>
                  </a:lnTo>
                  <a:lnTo>
                    <a:pt x="93865" y="170281"/>
                  </a:lnTo>
                  <a:lnTo>
                    <a:pt x="93865" y="103708"/>
                  </a:lnTo>
                  <a:close/>
                </a:path>
                <a:path w="350519" h="391160">
                  <a:moveTo>
                    <a:pt x="93865" y="27330"/>
                  </a:moveTo>
                  <a:lnTo>
                    <a:pt x="27305" y="27330"/>
                  </a:lnTo>
                  <a:lnTo>
                    <a:pt x="27305" y="93916"/>
                  </a:lnTo>
                  <a:lnTo>
                    <a:pt x="93865" y="93916"/>
                  </a:lnTo>
                  <a:lnTo>
                    <a:pt x="93865" y="27330"/>
                  </a:lnTo>
                  <a:close/>
                </a:path>
                <a:path w="350519" h="391160">
                  <a:moveTo>
                    <a:pt x="170256" y="256451"/>
                  </a:moveTo>
                  <a:lnTo>
                    <a:pt x="103682" y="256451"/>
                  </a:lnTo>
                  <a:lnTo>
                    <a:pt x="103682" y="323024"/>
                  </a:lnTo>
                  <a:lnTo>
                    <a:pt x="170256" y="323024"/>
                  </a:lnTo>
                  <a:lnTo>
                    <a:pt x="170256" y="256451"/>
                  </a:lnTo>
                  <a:close/>
                </a:path>
                <a:path w="350519" h="391160">
                  <a:moveTo>
                    <a:pt x="170256" y="180073"/>
                  </a:moveTo>
                  <a:lnTo>
                    <a:pt x="103682" y="180073"/>
                  </a:lnTo>
                  <a:lnTo>
                    <a:pt x="103682" y="246646"/>
                  </a:lnTo>
                  <a:lnTo>
                    <a:pt x="170256" y="246646"/>
                  </a:lnTo>
                  <a:lnTo>
                    <a:pt x="170256" y="180073"/>
                  </a:lnTo>
                  <a:close/>
                </a:path>
                <a:path w="350519" h="391160">
                  <a:moveTo>
                    <a:pt x="170256" y="103708"/>
                  </a:moveTo>
                  <a:lnTo>
                    <a:pt x="103682" y="103708"/>
                  </a:lnTo>
                  <a:lnTo>
                    <a:pt x="103682" y="170281"/>
                  </a:lnTo>
                  <a:lnTo>
                    <a:pt x="170256" y="170281"/>
                  </a:lnTo>
                  <a:lnTo>
                    <a:pt x="170256" y="103708"/>
                  </a:lnTo>
                  <a:close/>
                </a:path>
                <a:path w="350519" h="391160">
                  <a:moveTo>
                    <a:pt x="170256" y="27330"/>
                  </a:moveTo>
                  <a:lnTo>
                    <a:pt x="103682" y="27330"/>
                  </a:lnTo>
                  <a:lnTo>
                    <a:pt x="103682" y="93916"/>
                  </a:lnTo>
                  <a:lnTo>
                    <a:pt x="170256" y="93916"/>
                  </a:lnTo>
                  <a:lnTo>
                    <a:pt x="170256" y="27330"/>
                  </a:lnTo>
                  <a:close/>
                </a:path>
                <a:path w="350519" h="391160">
                  <a:moveTo>
                    <a:pt x="246608" y="256451"/>
                  </a:moveTo>
                  <a:lnTo>
                    <a:pt x="180047" y="256451"/>
                  </a:lnTo>
                  <a:lnTo>
                    <a:pt x="180047" y="323024"/>
                  </a:lnTo>
                  <a:lnTo>
                    <a:pt x="246608" y="323024"/>
                  </a:lnTo>
                  <a:lnTo>
                    <a:pt x="246608" y="256451"/>
                  </a:lnTo>
                  <a:close/>
                </a:path>
                <a:path w="350519" h="391160">
                  <a:moveTo>
                    <a:pt x="246608" y="180073"/>
                  </a:moveTo>
                  <a:lnTo>
                    <a:pt x="180047" y="180073"/>
                  </a:lnTo>
                  <a:lnTo>
                    <a:pt x="180047" y="246659"/>
                  </a:lnTo>
                  <a:lnTo>
                    <a:pt x="246608" y="246659"/>
                  </a:lnTo>
                  <a:lnTo>
                    <a:pt x="246608" y="180073"/>
                  </a:lnTo>
                  <a:close/>
                </a:path>
                <a:path w="350519" h="391160">
                  <a:moveTo>
                    <a:pt x="246634" y="103708"/>
                  </a:moveTo>
                  <a:lnTo>
                    <a:pt x="180047" y="103708"/>
                  </a:lnTo>
                  <a:lnTo>
                    <a:pt x="180047" y="170281"/>
                  </a:lnTo>
                  <a:lnTo>
                    <a:pt x="246634" y="170281"/>
                  </a:lnTo>
                  <a:lnTo>
                    <a:pt x="246634" y="103708"/>
                  </a:lnTo>
                  <a:close/>
                </a:path>
                <a:path w="350519" h="391160">
                  <a:moveTo>
                    <a:pt x="246634" y="27330"/>
                  </a:moveTo>
                  <a:lnTo>
                    <a:pt x="180047" y="27330"/>
                  </a:lnTo>
                  <a:lnTo>
                    <a:pt x="180047" y="93916"/>
                  </a:lnTo>
                  <a:lnTo>
                    <a:pt x="246634" y="93916"/>
                  </a:lnTo>
                  <a:lnTo>
                    <a:pt x="246634" y="27330"/>
                  </a:lnTo>
                  <a:close/>
                </a:path>
                <a:path w="350519" h="391160">
                  <a:moveTo>
                    <a:pt x="322999" y="256451"/>
                  </a:moveTo>
                  <a:lnTo>
                    <a:pt x="256425" y="256451"/>
                  </a:lnTo>
                  <a:lnTo>
                    <a:pt x="256425" y="323024"/>
                  </a:lnTo>
                  <a:lnTo>
                    <a:pt x="322999" y="323024"/>
                  </a:lnTo>
                  <a:lnTo>
                    <a:pt x="322999" y="256451"/>
                  </a:lnTo>
                  <a:close/>
                </a:path>
                <a:path w="350519" h="391160">
                  <a:moveTo>
                    <a:pt x="322999" y="180073"/>
                  </a:moveTo>
                  <a:lnTo>
                    <a:pt x="256425" y="180073"/>
                  </a:lnTo>
                  <a:lnTo>
                    <a:pt x="256425" y="246659"/>
                  </a:lnTo>
                  <a:lnTo>
                    <a:pt x="322999" y="246659"/>
                  </a:lnTo>
                  <a:lnTo>
                    <a:pt x="322999" y="180073"/>
                  </a:lnTo>
                  <a:close/>
                </a:path>
                <a:path w="350519" h="391160">
                  <a:moveTo>
                    <a:pt x="322999" y="103708"/>
                  </a:moveTo>
                  <a:lnTo>
                    <a:pt x="256425" y="103708"/>
                  </a:lnTo>
                  <a:lnTo>
                    <a:pt x="256425" y="170281"/>
                  </a:lnTo>
                  <a:lnTo>
                    <a:pt x="322999" y="170281"/>
                  </a:lnTo>
                  <a:lnTo>
                    <a:pt x="322999" y="103708"/>
                  </a:lnTo>
                  <a:close/>
                </a:path>
                <a:path w="350519" h="391160">
                  <a:moveTo>
                    <a:pt x="323011" y="27330"/>
                  </a:moveTo>
                  <a:lnTo>
                    <a:pt x="256425" y="27330"/>
                  </a:lnTo>
                  <a:lnTo>
                    <a:pt x="256425" y="93916"/>
                  </a:lnTo>
                  <a:lnTo>
                    <a:pt x="323011" y="93916"/>
                  </a:lnTo>
                  <a:lnTo>
                    <a:pt x="323011" y="27330"/>
                  </a:lnTo>
                  <a:close/>
                </a:path>
                <a:path w="350519" h="391160">
                  <a:moveTo>
                    <a:pt x="350304" y="0"/>
                  </a:moveTo>
                  <a:lnTo>
                    <a:pt x="332905" y="0"/>
                  </a:lnTo>
                  <a:lnTo>
                    <a:pt x="332905" y="17780"/>
                  </a:lnTo>
                  <a:lnTo>
                    <a:pt x="332905" y="332740"/>
                  </a:lnTo>
                  <a:lnTo>
                    <a:pt x="17411" y="332740"/>
                  </a:lnTo>
                  <a:lnTo>
                    <a:pt x="17411" y="17780"/>
                  </a:lnTo>
                  <a:lnTo>
                    <a:pt x="332905" y="17780"/>
                  </a:lnTo>
                  <a:lnTo>
                    <a:pt x="332905" y="0"/>
                  </a:lnTo>
                  <a:lnTo>
                    <a:pt x="0" y="0"/>
                  </a:lnTo>
                  <a:lnTo>
                    <a:pt x="0" y="17780"/>
                  </a:lnTo>
                  <a:lnTo>
                    <a:pt x="0" y="332740"/>
                  </a:lnTo>
                  <a:lnTo>
                    <a:pt x="0" y="341630"/>
                  </a:lnTo>
                  <a:lnTo>
                    <a:pt x="0" y="350520"/>
                  </a:lnTo>
                  <a:lnTo>
                    <a:pt x="92252" y="350520"/>
                  </a:lnTo>
                  <a:lnTo>
                    <a:pt x="92252" y="377977"/>
                  </a:lnTo>
                  <a:lnTo>
                    <a:pt x="65303" y="377977"/>
                  </a:lnTo>
                  <a:lnTo>
                    <a:pt x="65303" y="390677"/>
                  </a:lnTo>
                  <a:lnTo>
                    <a:pt x="131876" y="390677"/>
                  </a:lnTo>
                  <a:lnTo>
                    <a:pt x="131876" y="377977"/>
                  </a:lnTo>
                  <a:lnTo>
                    <a:pt x="104952" y="377977"/>
                  </a:lnTo>
                  <a:lnTo>
                    <a:pt x="104952" y="350520"/>
                  </a:lnTo>
                  <a:lnTo>
                    <a:pt x="245529" y="350520"/>
                  </a:lnTo>
                  <a:lnTo>
                    <a:pt x="245529" y="377977"/>
                  </a:lnTo>
                  <a:lnTo>
                    <a:pt x="218592" y="377977"/>
                  </a:lnTo>
                  <a:lnTo>
                    <a:pt x="218592" y="390677"/>
                  </a:lnTo>
                  <a:lnTo>
                    <a:pt x="285178" y="390677"/>
                  </a:lnTo>
                  <a:lnTo>
                    <a:pt x="285178" y="377977"/>
                  </a:lnTo>
                  <a:lnTo>
                    <a:pt x="258229" y="377977"/>
                  </a:lnTo>
                  <a:lnTo>
                    <a:pt x="258229" y="350520"/>
                  </a:lnTo>
                  <a:lnTo>
                    <a:pt x="350304" y="350520"/>
                  </a:lnTo>
                  <a:lnTo>
                    <a:pt x="350304" y="341630"/>
                  </a:lnTo>
                  <a:lnTo>
                    <a:pt x="350304" y="332930"/>
                  </a:lnTo>
                  <a:lnTo>
                    <a:pt x="341604" y="332930"/>
                  </a:lnTo>
                  <a:lnTo>
                    <a:pt x="341604" y="332740"/>
                  </a:lnTo>
                  <a:lnTo>
                    <a:pt x="350304" y="332740"/>
                  </a:lnTo>
                  <a:lnTo>
                    <a:pt x="350304" y="17780"/>
                  </a:lnTo>
                  <a:lnTo>
                    <a:pt x="3503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85599" y="4851431"/>
              <a:ext cx="314325" cy="309245"/>
            </a:xfrm>
            <a:custGeom>
              <a:avLst/>
              <a:gdLst/>
              <a:ahLst/>
              <a:cxnLst/>
              <a:rect l="l" t="t" r="r" b="b"/>
              <a:pathLst>
                <a:path w="314325" h="309245">
                  <a:moveTo>
                    <a:pt x="313880" y="0"/>
                  </a:moveTo>
                  <a:lnTo>
                    <a:pt x="309918" y="0"/>
                  </a:lnTo>
                  <a:lnTo>
                    <a:pt x="1371" y="1346"/>
                  </a:lnTo>
                  <a:lnTo>
                    <a:pt x="125" y="281114"/>
                  </a:lnTo>
                  <a:lnTo>
                    <a:pt x="0" y="309181"/>
                  </a:lnTo>
                  <a:lnTo>
                    <a:pt x="591" y="307201"/>
                  </a:lnTo>
                  <a:lnTo>
                    <a:pt x="2366" y="301563"/>
                  </a:lnTo>
                  <a:lnTo>
                    <a:pt x="5331" y="292716"/>
                  </a:lnTo>
                  <a:lnTo>
                    <a:pt x="9486" y="281114"/>
                  </a:lnTo>
                  <a:lnTo>
                    <a:pt x="9486" y="239014"/>
                  </a:lnTo>
                  <a:lnTo>
                    <a:pt x="26974" y="239014"/>
                  </a:lnTo>
                  <a:lnTo>
                    <a:pt x="29997" y="232524"/>
                  </a:lnTo>
                  <a:lnTo>
                    <a:pt x="31610" y="229209"/>
                  </a:lnTo>
                  <a:lnTo>
                    <a:pt x="9486" y="229209"/>
                  </a:lnTo>
                  <a:lnTo>
                    <a:pt x="9486" y="162636"/>
                  </a:lnTo>
                  <a:lnTo>
                    <a:pt x="70954" y="162636"/>
                  </a:lnTo>
                  <a:lnTo>
                    <a:pt x="75679" y="156146"/>
                  </a:lnTo>
                  <a:lnTo>
                    <a:pt x="78273" y="152844"/>
                  </a:lnTo>
                  <a:lnTo>
                    <a:pt x="9486" y="152844"/>
                  </a:lnTo>
                  <a:lnTo>
                    <a:pt x="9486" y="86271"/>
                  </a:lnTo>
                  <a:lnTo>
                    <a:pt x="155876" y="86271"/>
                  </a:lnTo>
                  <a:lnTo>
                    <a:pt x="158711" y="84416"/>
                  </a:lnTo>
                  <a:lnTo>
                    <a:pt x="165036" y="80403"/>
                  </a:lnTo>
                  <a:lnTo>
                    <a:pt x="171348" y="76479"/>
                  </a:lnTo>
                  <a:lnTo>
                    <a:pt x="9486" y="76479"/>
                  </a:lnTo>
                  <a:lnTo>
                    <a:pt x="9486" y="9893"/>
                  </a:lnTo>
                  <a:lnTo>
                    <a:pt x="292912" y="9893"/>
                  </a:lnTo>
                  <a:lnTo>
                    <a:pt x="305523" y="3784"/>
                  </a:lnTo>
                  <a:lnTo>
                    <a:pt x="313880" y="0"/>
                  </a:lnTo>
                  <a:close/>
                </a:path>
                <a:path w="314325" h="309245">
                  <a:moveTo>
                    <a:pt x="85864" y="86271"/>
                  </a:moveTo>
                  <a:lnTo>
                    <a:pt x="76060" y="86271"/>
                  </a:lnTo>
                  <a:lnTo>
                    <a:pt x="76060" y="152844"/>
                  </a:lnTo>
                  <a:lnTo>
                    <a:pt x="78273" y="152844"/>
                  </a:lnTo>
                  <a:lnTo>
                    <a:pt x="80657" y="149809"/>
                  </a:lnTo>
                  <a:lnTo>
                    <a:pt x="85864" y="143725"/>
                  </a:lnTo>
                  <a:lnTo>
                    <a:pt x="85864" y="86271"/>
                  </a:lnTo>
                  <a:close/>
                </a:path>
                <a:path w="314325" h="309245">
                  <a:moveTo>
                    <a:pt x="155876" y="86271"/>
                  </a:moveTo>
                  <a:lnTo>
                    <a:pt x="152438" y="86271"/>
                  </a:lnTo>
                  <a:lnTo>
                    <a:pt x="152438" y="88518"/>
                  </a:lnTo>
                  <a:lnTo>
                    <a:pt x="155876" y="86271"/>
                  </a:lnTo>
                  <a:close/>
                </a:path>
                <a:path w="314325" h="309245">
                  <a:moveTo>
                    <a:pt x="85864" y="9893"/>
                  </a:moveTo>
                  <a:lnTo>
                    <a:pt x="76060" y="9893"/>
                  </a:lnTo>
                  <a:lnTo>
                    <a:pt x="76060" y="76479"/>
                  </a:lnTo>
                  <a:lnTo>
                    <a:pt x="85864" y="76479"/>
                  </a:lnTo>
                  <a:lnTo>
                    <a:pt x="85864" y="9893"/>
                  </a:lnTo>
                  <a:close/>
                </a:path>
                <a:path w="314325" h="309245">
                  <a:moveTo>
                    <a:pt x="162229" y="9893"/>
                  </a:moveTo>
                  <a:lnTo>
                    <a:pt x="152438" y="9893"/>
                  </a:lnTo>
                  <a:lnTo>
                    <a:pt x="152438" y="76479"/>
                  </a:lnTo>
                  <a:lnTo>
                    <a:pt x="162229" y="76479"/>
                  </a:lnTo>
                  <a:lnTo>
                    <a:pt x="162229" y="9893"/>
                  </a:lnTo>
                  <a:close/>
                </a:path>
                <a:path w="314325" h="309245">
                  <a:moveTo>
                    <a:pt x="238607" y="9893"/>
                  </a:moveTo>
                  <a:lnTo>
                    <a:pt x="228815" y="9893"/>
                  </a:lnTo>
                  <a:lnTo>
                    <a:pt x="228815" y="43002"/>
                  </a:lnTo>
                  <a:lnTo>
                    <a:pt x="232130" y="41173"/>
                  </a:lnTo>
                  <a:lnTo>
                    <a:pt x="238607" y="37680"/>
                  </a:lnTo>
                  <a:lnTo>
                    <a:pt x="238607" y="9893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5087" y="4851406"/>
              <a:ext cx="304432" cy="281139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476478" y="5339803"/>
              <a:ext cx="333375" cy="333375"/>
            </a:xfrm>
            <a:custGeom>
              <a:avLst/>
              <a:gdLst/>
              <a:ahLst/>
              <a:cxnLst/>
              <a:rect l="l" t="t" r="r" b="b"/>
              <a:pathLst>
                <a:path w="333375" h="333375">
                  <a:moveTo>
                    <a:pt x="332905" y="0"/>
                  </a:moveTo>
                  <a:lnTo>
                    <a:pt x="0" y="0"/>
                  </a:lnTo>
                  <a:lnTo>
                    <a:pt x="0" y="332905"/>
                  </a:lnTo>
                  <a:lnTo>
                    <a:pt x="332905" y="332905"/>
                  </a:lnTo>
                  <a:lnTo>
                    <a:pt x="332905" y="0"/>
                  </a:lnTo>
                  <a:close/>
                </a:path>
              </a:pathLst>
            </a:custGeom>
            <a:solidFill>
              <a:srgbClr val="9F9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67779" y="5331078"/>
              <a:ext cx="350520" cy="391160"/>
            </a:xfrm>
            <a:custGeom>
              <a:avLst/>
              <a:gdLst/>
              <a:ahLst/>
              <a:cxnLst/>
              <a:rect l="l" t="t" r="r" b="b"/>
              <a:pathLst>
                <a:path w="350519" h="391160">
                  <a:moveTo>
                    <a:pt x="93865" y="256438"/>
                  </a:moveTo>
                  <a:lnTo>
                    <a:pt x="27305" y="256438"/>
                  </a:lnTo>
                  <a:lnTo>
                    <a:pt x="27305" y="323024"/>
                  </a:lnTo>
                  <a:lnTo>
                    <a:pt x="93865" y="323024"/>
                  </a:lnTo>
                  <a:lnTo>
                    <a:pt x="93865" y="256438"/>
                  </a:lnTo>
                  <a:close/>
                </a:path>
                <a:path w="350519" h="391160">
                  <a:moveTo>
                    <a:pt x="93865" y="180073"/>
                  </a:moveTo>
                  <a:lnTo>
                    <a:pt x="27305" y="180073"/>
                  </a:lnTo>
                  <a:lnTo>
                    <a:pt x="27305" y="246659"/>
                  </a:lnTo>
                  <a:lnTo>
                    <a:pt x="93865" y="246659"/>
                  </a:lnTo>
                  <a:lnTo>
                    <a:pt x="93865" y="180073"/>
                  </a:lnTo>
                  <a:close/>
                </a:path>
                <a:path w="350519" h="391160">
                  <a:moveTo>
                    <a:pt x="93865" y="103708"/>
                  </a:moveTo>
                  <a:lnTo>
                    <a:pt x="27305" y="103708"/>
                  </a:lnTo>
                  <a:lnTo>
                    <a:pt x="27305" y="170281"/>
                  </a:lnTo>
                  <a:lnTo>
                    <a:pt x="93865" y="170281"/>
                  </a:lnTo>
                  <a:lnTo>
                    <a:pt x="93865" y="103708"/>
                  </a:lnTo>
                  <a:close/>
                </a:path>
                <a:path w="350519" h="391160">
                  <a:moveTo>
                    <a:pt x="93865" y="27330"/>
                  </a:moveTo>
                  <a:lnTo>
                    <a:pt x="27305" y="27330"/>
                  </a:lnTo>
                  <a:lnTo>
                    <a:pt x="27305" y="93916"/>
                  </a:lnTo>
                  <a:lnTo>
                    <a:pt x="93865" y="93916"/>
                  </a:lnTo>
                  <a:lnTo>
                    <a:pt x="93865" y="27330"/>
                  </a:lnTo>
                  <a:close/>
                </a:path>
                <a:path w="350519" h="391160">
                  <a:moveTo>
                    <a:pt x="170256" y="256451"/>
                  </a:moveTo>
                  <a:lnTo>
                    <a:pt x="103682" y="256451"/>
                  </a:lnTo>
                  <a:lnTo>
                    <a:pt x="103682" y="323024"/>
                  </a:lnTo>
                  <a:lnTo>
                    <a:pt x="170256" y="323024"/>
                  </a:lnTo>
                  <a:lnTo>
                    <a:pt x="170256" y="256451"/>
                  </a:lnTo>
                  <a:close/>
                </a:path>
                <a:path w="350519" h="391160">
                  <a:moveTo>
                    <a:pt x="170256" y="180073"/>
                  </a:moveTo>
                  <a:lnTo>
                    <a:pt x="103682" y="180073"/>
                  </a:lnTo>
                  <a:lnTo>
                    <a:pt x="103682" y="246659"/>
                  </a:lnTo>
                  <a:lnTo>
                    <a:pt x="170256" y="246659"/>
                  </a:lnTo>
                  <a:lnTo>
                    <a:pt x="170256" y="180073"/>
                  </a:lnTo>
                  <a:close/>
                </a:path>
                <a:path w="350519" h="391160">
                  <a:moveTo>
                    <a:pt x="170256" y="103708"/>
                  </a:moveTo>
                  <a:lnTo>
                    <a:pt x="103682" y="103708"/>
                  </a:lnTo>
                  <a:lnTo>
                    <a:pt x="103682" y="170281"/>
                  </a:lnTo>
                  <a:lnTo>
                    <a:pt x="170256" y="170281"/>
                  </a:lnTo>
                  <a:lnTo>
                    <a:pt x="170256" y="103708"/>
                  </a:lnTo>
                  <a:close/>
                </a:path>
                <a:path w="350519" h="391160">
                  <a:moveTo>
                    <a:pt x="170256" y="27330"/>
                  </a:moveTo>
                  <a:lnTo>
                    <a:pt x="103682" y="27330"/>
                  </a:lnTo>
                  <a:lnTo>
                    <a:pt x="103682" y="93916"/>
                  </a:lnTo>
                  <a:lnTo>
                    <a:pt x="170256" y="93916"/>
                  </a:lnTo>
                  <a:lnTo>
                    <a:pt x="170256" y="27330"/>
                  </a:lnTo>
                  <a:close/>
                </a:path>
                <a:path w="350519" h="391160">
                  <a:moveTo>
                    <a:pt x="246608" y="256451"/>
                  </a:moveTo>
                  <a:lnTo>
                    <a:pt x="180047" y="256451"/>
                  </a:lnTo>
                  <a:lnTo>
                    <a:pt x="180047" y="323024"/>
                  </a:lnTo>
                  <a:lnTo>
                    <a:pt x="246608" y="323024"/>
                  </a:lnTo>
                  <a:lnTo>
                    <a:pt x="246608" y="256451"/>
                  </a:lnTo>
                  <a:close/>
                </a:path>
                <a:path w="350519" h="391160">
                  <a:moveTo>
                    <a:pt x="246608" y="180073"/>
                  </a:moveTo>
                  <a:lnTo>
                    <a:pt x="180047" y="180073"/>
                  </a:lnTo>
                  <a:lnTo>
                    <a:pt x="180047" y="246659"/>
                  </a:lnTo>
                  <a:lnTo>
                    <a:pt x="246608" y="246659"/>
                  </a:lnTo>
                  <a:lnTo>
                    <a:pt x="246608" y="180073"/>
                  </a:lnTo>
                  <a:close/>
                </a:path>
                <a:path w="350519" h="391160">
                  <a:moveTo>
                    <a:pt x="246634" y="103708"/>
                  </a:moveTo>
                  <a:lnTo>
                    <a:pt x="180047" y="103708"/>
                  </a:lnTo>
                  <a:lnTo>
                    <a:pt x="180047" y="170281"/>
                  </a:lnTo>
                  <a:lnTo>
                    <a:pt x="246634" y="170281"/>
                  </a:lnTo>
                  <a:lnTo>
                    <a:pt x="246634" y="103708"/>
                  </a:lnTo>
                  <a:close/>
                </a:path>
                <a:path w="350519" h="391160">
                  <a:moveTo>
                    <a:pt x="246634" y="27330"/>
                  </a:moveTo>
                  <a:lnTo>
                    <a:pt x="180047" y="27330"/>
                  </a:lnTo>
                  <a:lnTo>
                    <a:pt x="180047" y="93916"/>
                  </a:lnTo>
                  <a:lnTo>
                    <a:pt x="246634" y="93916"/>
                  </a:lnTo>
                  <a:lnTo>
                    <a:pt x="246634" y="27330"/>
                  </a:lnTo>
                  <a:close/>
                </a:path>
                <a:path w="350519" h="391160">
                  <a:moveTo>
                    <a:pt x="322999" y="256451"/>
                  </a:moveTo>
                  <a:lnTo>
                    <a:pt x="256425" y="256451"/>
                  </a:lnTo>
                  <a:lnTo>
                    <a:pt x="256425" y="323024"/>
                  </a:lnTo>
                  <a:lnTo>
                    <a:pt x="322999" y="323024"/>
                  </a:lnTo>
                  <a:lnTo>
                    <a:pt x="322999" y="256451"/>
                  </a:lnTo>
                  <a:close/>
                </a:path>
                <a:path w="350519" h="391160">
                  <a:moveTo>
                    <a:pt x="322999" y="180073"/>
                  </a:moveTo>
                  <a:lnTo>
                    <a:pt x="256425" y="180073"/>
                  </a:lnTo>
                  <a:lnTo>
                    <a:pt x="256425" y="246659"/>
                  </a:lnTo>
                  <a:lnTo>
                    <a:pt x="322999" y="246659"/>
                  </a:lnTo>
                  <a:lnTo>
                    <a:pt x="322999" y="180073"/>
                  </a:lnTo>
                  <a:close/>
                </a:path>
                <a:path w="350519" h="391160">
                  <a:moveTo>
                    <a:pt x="322999" y="103708"/>
                  </a:moveTo>
                  <a:lnTo>
                    <a:pt x="256425" y="103708"/>
                  </a:lnTo>
                  <a:lnTo>
                    <a:pt x="256425" y="170281"/>
                  </a:lnTo>
                  <a:lnTo>
                    <a:pt x="322999" y="170281"/>
                  </a:lnTo>
                  <a:lnTo>
                    <a:pt x="322999" y="103708"/>
                  </a:lnTo>
                  <a:close/>
                </a:path>
                <a:path w="350519" h="391160">
                  <a:moveTo>
                    <a:pt x="323011" y="27330"/>
                  </a:moveTo>
                  <a:lnTo>
                    <a:pt x="256425" y="27330"/>
                  </a:lnTo>
                  <a:lnTo>
                    <a:pt x="256425" y="93916"/>
                  </a:lnTo>
                  <a:lnTo>
                    <a:pt x="323011" y="93916"/>
                  </a:lnTo>
                  <a:lnTo>
                    <a:pt x="323011" y="27330"/>
                  </a:lnTo>
                  <a:close/>
                </a:path>
                <a:path w="350519" h="391160">
                  <a:moveTo>
                    <a:pt x="350304" y="0"/>
                  </a:moveTo>
                  <a:lnTo>
                    <a:pt x="332905" y="0"/>
                  </a:lnTo>
                  <a:lnTo>
                    <a:pt x="332905" y="17780"/>
                  </a:lnTo>
                  <a:lnTo>
                    <a:pt x="332905" y="332740"/>
                  </a:lnTo>
                  <a:lnTo>
                    <a:pt x="17411" y="332740"/>
                  </a:lnTo>
                  <a:lnTo>
                    <a:pt x="17411" y="17780"/>
                  </a:lnTo>
                  <a:lnTo>
                    <a:pt x="332905" y="17780"/>
                  </a:lnTo>
                  <a:lnTo>
                    <a:pt x="332905" y="0"/>
                  </a:lnTo>
                  <a:lnTo>
                    <a:pt x="0" y="0"/>
                  </a:lnTo>
                  <a:lnTo>
                    <a:pt x="0" y="17780"/>
                  </a:lnTo>
                  <a:lnTo>
                    <a:pt x="0" y="332740"/>
                  </a:lnTo>
                  <a:lnTo>
                    <a:pt x="0" y="341630"/>
                  </a:lnTo>
                  <a:lnTo>
                    <a:pt x="0" y="350520"/>
                  </a:lnTo>
                  <a:lnTo>
                    <a:pt x="92252" y="350520"/>
                  </a:lnTo>
                  <a:lnTo>
                    <a:pt x="92252" y="377977"/>
                  </a:lnTo>
                  <a:lnTo>
                    <a:pt x="65303" y="377977"/>
                  </a:lnTo>
                  <a:lnTo>
                    <a:pt x="65303" y="390677"/>
                  </a:lnTo>
                  <a:lnTo>
                    <a:pt x="131876" y="390677"/>
                  </a:lnTo>
                  <a:lnTo>
                    <a:pt x="131876" y="377977"/>
                  </a:lnTo>
                  <a:lnTo>
                    <a:pt x="104952" y="377977"/>
                  </a:lnTo>
                  <a:lnTo>
                    <a:pt x="104952" y="350520"/>
                  </a:lnTo>
                  <a:lnTo>
                    <a:pt x="245529" y="350520"/>
                  </a:lnTo>
                  <a:lnTo>
                    <a:pt x="245529" y="377977"/>
                  </a:lnTo>
                  <a:lnTo>
                    <a:pt x="218592" y="377977"/>
                  </a:lnTo>
                  <a:lnTo>
                    <a:pt x="218592" y="390677"/>
                  </a:lnTo>
                  <a:lnTo>
                    <a:pt x="285178" y="390677"/>
                  </a:lnTo>
                  <a:lnTo>
                    <a:pt x="285178" y="377977"/>
                  </a:lnTo>
                  <a:lnTo>
                    <a:pt x="258229" y="377977"/>
                  </a:lnTo>
                  <a:lnTo>
                    <a:pt x="258229" y="350520"/>
                  </a:lnTo>
                  <a:lnTo>
                    <a:pt x="350304" y="350520"/>
                  </a:lnTo>
                  <a:lnTo>
                    <a:pt x="350304" y="341630"/>
                  </a:lnTo>
                  <a:lnTo>
                    <a:pt x="350304" y="332917"/>
                  </a:lnTo>
                  <a:lnTo>
                    <a:pt x="341604" y="332917"/>
                  </a:lnTo>
                  <a:lnTo>
                    <a:pt x="341604" y="332740"/>
                  </a:lnTo>
                  <a:lnTo>
                    <a:pt x="350304" y="332740"/>
                  </a:lnTo>
                  <a:lnTo>
                    <a:pt x="350304" y="17780"/>
                  </a:lnTo>
                  <a:lnTo>
                    <a:pt x="3503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85599" y="5348511"/>
              <a:ext cx="314325" cy="309245"/>
            </a:xfrm>
            <a:custGeom>
              <a:avLst/>
              <a:gdLst/>
              <a:ahLst/>
              <a:cxnLst/>
              <a:rect l="l" t="t" r="r" b="b"/>
              <a:pathLst>
                <a:path w="314325" h="309245">
                  <a:moveTo>
                    <a:pt x="313880" y="0"/>
                  </a:moveTo>
                  <a:lnTo>
                    <a:pt x="309346" y="0"/>
                  </a:lnTo>
                  <a:lnTo>
                    <a:pt x="1371" y="1346"/>
                  </a:lnTo>
                  <a:lnTo>
                    <a:pt x="125" y="281114"/>
                  </a:lnTo>
                  <a:lnTo>
                    <a:pt x="0" y="309194"/>
                  </a:lnTo>
                  <a:lnTo>
                    <a:pt x="591" y="307212"/>
                  </a:lnTo>
                  <a:lnTo>
                    <a:pt x="2366" y="301569"/>
                  </a:lnTo>
                  <a:lnTo>
                    <a:pt x="5331" y="292718"/>
                  </a:lnTo>
                  <a:lnTo>
                    <a:pt x="9486" y="281114"/>
                  </a:lnTo>
                  <a:lnTo>
                    <a:pt x="9486" y="239001"/>
                  </a:lnTo>
                  <a:lnTo>
                    <a:pt x="26974" y="239001"/>
                  </a:lnTo>
                  <a:lnTo>
                    <a:pt x="29997" y="232524"/>
                  </a:lnTo>
                  <a:lnTo>
                    <a:pt x="31610" y="229222"/>
                  </a:lnTo>
                  <a:lnTo>
                    <a:pt x="9486" y="229222"/>
                  </a:lnTo>
                  <a:lnTo>
                    <a:pt x="9486" y="162636"/>
                  </a:lnTo>
                  <a:lnTo>
                    <a:pt x="70954" y="162636"/>
                  </a:lnTo>
                  <a:lnTo>
                    <a:pt x="75679" y="156146"/>
                  </a:lnTo>
                  <a:lnTo>
                    <a:pt x="78273" y="152844"/>
                  </a:lnTo>
                  <a:lnTo>
                    <a:pt x="9486" y="152844"/>
                  </a:lnTo>
                  <a:lnTo>
                    <a:pt x="9486" y="86271"/>
                  </a:lnTo>
                  <a:lnTo>
                    <a:pt x="155876" y="86271"/>
                  </a:lnTo>
                  <a:lnTo>
                    <a:pt x="158711" y="84416"/>
                  </a:lnTo>
                  <a:lnTo>
                    <a:pt x="165023" y="80403"/>
                  </a:lnTo>
                  <a:lnTo>
                    <a:pt x="171335" y="76479"/>
                  </a:lnTo>
                  <a:lnTo>
                    <a:pt x="9486" y="76479"/>
                  </a:lnTo>
                  <a:lnTo>
                    <a:pt x="9486" y="9893"/>
                  </a:lnTo>
                  <a:lnTo>
                    <a:pt x="292912" y="9893"/>
                  </a:lnTo>
                  <a:lnTo>
                    <a:pt x="305485" y="3797"/>
                  </a:lnTo>
                  <a:lnTo>
                    <a:pt x="313880" y="0"/>
                  </a:lnTo>
                  <a:close/>
                </a:path>
                <a:path w="314325" h="309245">
                  <a:moveTo>
                    <a:pt x="85864" y="86271"/>
                  </a:moveTo>
                  <a:lnTo>
                    <a:pt x="76060" y="86271"/>
                  </a:lnTo>
                  <a:lnTo>
                    <a:pt x="76060" y="152844"/>
                  </a:lnTo>
                  <a:lnTo>
                    <a:pt x="78273" y="152844"/>
                  </a:lnTo>
                  <a:lnTo>
                    <a:pt x="80657" y="149809"/>
                  </a:lnTo>
                  <a:lnTo>
                    <a:pt x="85864" y="143725"/>
                  </a:lnTo>
                  <a:lnTo>
                    <a:pt x="85864" y="86271"/>
                  </a:lnTo>
                  <a:close/>
                </a:path>
                <a:path w="314325" h="309245">
                  <a:moveTo>
                    <a:pt x="155876" y="86271"/>
                  </a:moveTo>
                  <a:lnTo>
                    <a:pt x="152438" y="86271"/>
                  </a:lnTo>
                  <a:lnTo>
                    <a:pt x="152438" y="88519"/>
                  </a:lnTo>
                  <a:lnTo>
                    <a:pt x="155876" y="86271"/>
                  </a:lnTo>
                  <a:close/>
                </a:path>
                <a:path w="314325" h="309245">
                  <a:moveTo>
                    <a:pt x="85864" y="9893"/>
                  </a:moveTo>
                  <a:lnTo>
                    <a:pt x="76060" y="9893"/>
                  </a:lnTo>
                  <a:lnTo>
                    <a:pt x="76060" y="76479"/>
                  </a:lnTo>
                  <a:lnTo>
                    <a:pt x="85864" y="76479"/>
                  </a:lnTo>
                  <a:lnTo>
                    <a:pt x="85864" y="9893"/>
                  </a:lnTo>
                  <a:close/>
                </a:path>
                <a:path w="314325" h="309245">
                  <a:moveTo>
                    <a:pt x="162229" y="9893"/>
                  </a:moveTo>
                  <a:lnTo>
                    <a:pt x="152438" y="9893"/>
                  </a:lnTo>
                  <a:lnTo>
                    <a:pt x="152438" y="76479"/>
                  </a:lnTo>
                  <a:lnTo>
                    <a:pt x="162229" y="76479"/>
                  </a:lnTo>
                  <a:lnTo>
                    <a:pt x="162229" y="9893"/>
                  </a:lnTo>
                  <a:close/>
                </a:path>
                <a:path w="314325" h="309245">
                  <a:moveTo>
                    <a:pt x="238607" y="9893"/>
                  </a:moveTo>
                  <a:lnTo>
                    <a:pt x="228815" y="9893"/>
                  </a:lnTo>
                  <a:lnTo>
                    <a:pt x="228815" y="43002"/>
                  </a:lnTo>
                  <a:lnTo>
                    <a:pt x="232130" y="41173"/>
                  </a:lnTo>
                  <a:lnTo>
                    <a:pt x="238607" y="37680"/>
                  </a:lnTo>
                  <a:lnTo>
                    <a:pt x="238607" y="9893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5086" y="5348484"/>
              <a:ext cx="304429" cy="281141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6010941" y="5958847"/>
              <a:ext cx="212725" cy="436880"/>
            </a:xfrm>
            <a:custGeom>
              <a:avLst/>
              <a:gdLst/>
              <a:ahLst/>
              <a:cxnLst/>
              <a:rect l="l" t="t" r="r" b="b"/>
              <a:pathLst>
                <a:path w="212725" h="436879">
                  <a:moveTo>
                    <a:pt x="169951" y="0"/>
                  </a:moveTo>
                  <a:lnTo>
                    <a:pt x="42278" y="0"/>
                  </a:lnTo>
                  <a:lnTo>
                    <a:pt x="25824" y="3323"/>
                  </a:lnTo>
                  <a:lnTo>
                    <a:pt x="12385" y="12385"/>
                  </a:lnTo>
                  <a:lnTo>
                    <a:pt x="3323" y="25824"/>
                  </a:lnTo>
                  <a:lnTo>
                    <a:pt x="0" y="42278"/>
                  </a:lnTo>
                  <a:lnTo>
                    <a:pt x="0" y="436638"/>
                  </a:lnTo>
                  <a:lnTo>
                    <a:pt x="212229" y="436638"/>
                  </a:lnTo>
                  <a:lnTo>
                    <a:pt x="212229" y="42278"/>
                  </a:lnTo>
                  <a:lnTo>
                    <a:pt x="208906" y="25824"/>
                  </a:lnTo>
                  <a:lnTo>
                    <a:pt x="199844" y="12385"/>
                  </a:lnTo>
                  <a:lnTo>
                    <a:pt x="186405" y="3323"/>
                  </a:lnTo>
                  <a:lnTo>
                    <a:pt x="1699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010948" y="5958840"/>
              <a:ext cx="212725" cy="436880"/>
            </a:xfrm>
            <a:custGeom>
              <a:avLst/>
              <a:gdLst/>
              <a:ahLst/>
              <a:cxnLst/>
              <a:rect l="l" t="t" r="r" b="b"/>
              <a:pathLst>
                <a:path w="212725" h="436879">
                  <a:moveTo>
                    <a:pt x="212217" y="362229"/>
                  </a:moveTo>
                  <a:lnTo>
                    <a:pt x="0" y="362229"/>
                  </a:lnTo>
                  <a:lnTo>
                    <a:pt x="0" y="436651"/>
                  </a:lnTo>
                  <a:lnTo>
                    <a:pt x="212217" y="436651"/>
                  </a:lnTo>
                  <a:lnTo>
                    <a:pt x="212217" y="362229"/>
                  </a:lnTo>
                  <a:close/>
                </a:path>
                <a:path w="212725" h="436879">
                  <a:moveTo>
                    <a:pt x="212217" y="42278"/>
                  </a:moveTo>
                  <a:lnTo>
                    <a:pt x="208889" y="25831"/>
                  </a:lnTo>
                  <a:lnTo>
                    <a:pt x="199834" y="12395"/>
                  </a:lnTo>
                  <a:lnTo>
                    <a:pt x="186397" y="3327"/>
                  </a:lnTo>
                  <a:lnTo>
                    <a:pt x="169951" y="0"/>
                  </a:lnTo>
                  <a:lnTo>
                    <a:pt x="42278" y="0"/>
                  </a:lnTo>
                  <a:lnTo>
                    <a:pt x="25819" y="3327"/>
                  </a:lnTo>
                  <a:lnTo>
                    <a:pt x="12369" y="12395"/>
                  </a:lnTo>
                  <a:lnTo>
                    <a:pt x="3314" y="25831"/>
                  </a:lnTo>
                  <a:lnTo>
                    <a:pt x="0" y="42278"/>
                  </a:lnTo>
                  <a:lnTo>
                    <a:pt x="0" y="47193"/>
                  </a:lnTo>
                  <a:lnTo>
                    <a:pt x="212217" y="47193"/>
                  </a:lnTo>
                  <a:lnTo>
                    <a:pt x="212217" y="42278"/>
                  </a:lnTo>
                  <a:close/>
                </a:path>
              </a:pathLst>
            </a:custGeom>
            <a:solidFill>
              <a:srgbClr val="7ABC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177870" y="6006026"/>
              <a:ext cx="45720" cy="315595"/>
            </a:xfrm>
            <a:custGeom>
              <a:avLst/>
              <a:gdLst/>
              <a:ahLst/>
              <a:cxnLst/>
              <a:rect l="l" t="t" r="r" b="b"/>
              <a:pathLst>
                <a:path w="45720" h="315595">
                  <a:moveTo>
                    <a:pt x="45294" y="0"/>
                  </a:moveTo>
                  <a:lnTo>
                    <a:pt x="1143" y="0"/>
                  </a:lnTo>
                  <a:lnTo>
                    <a:pt x="0" y="315036"/>
                  </a:lnTo>
                  <a:lnTo>
                    <a:pt x="45294" y="315036"/>
                  </a:lnTo>
                  <a:lnTo>
                    <a:pt x="45294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159894" y="5958840"/>
              <a:ext cx="63500" cy="436880"/>
            </a:xfrm>
            <a:custGeom>
              <a:avLst/>
              <a:gdLst/>
              <a:ahLst/>
              <a:cxnLst/>
              <a:rect l="l" t="t" r="r" b="b"/>
              <a:pathLst>
                <a:path w="63500" h="436879">
                  <a:moveTo>
                    <a:pt x="63271" y="362229"/>
                  </a:moveTo>
                  <a:lnTo>
                    <a:pt x="17970" y="362229"/>
                  </a:lnTo>
                  <a:lnTo>
                    <a:pt x="17691" y="436651"/>
                  </a:lnTo>
                  <a:lnTo>
                    <a:pt x="63271" y="436651"/>
                  </a:lnTo>
                  <a:lnTo>
                    <a:pt x="63271" y="362229"/>
                  </a:lnTo>
                  <a:close/>
                </a:path>
                <a:path w="63500" h="436879">
                  <a:moveTo>
                    <a:pt x="63271" y="42291"/>
                  </a:moveTo>
                  <a:lnTo>
                    <a:pt x="37452" y="3327"/>
                  </a:lnTo>
                  <a:lnTo>
                    <a:pt x="0" y="0"/>
                  </a:lnTo>
                  <a:lnTo>
                    <a:pt x="7708" y="11214"/>
                  </a:lnTo>
                  <a:lnTo>
                    <a:pt x="12547" y="19507"/>
                  </a:lnTo>
                  <a:lnTo>
                    <a:pt x="16090" y="28359"/>
                  </a:lnTo>
                  <a:lnTo>
                    <a:pt x="18288" y="37642"/>
                  </a:lnTo>
                  <a:lnTo>
                    <a:pt x="19113" y="47193"/>
                  </a:lnTo>
                  <a:lnTo>
                    <a:pt x="63271" y="47193"/>
                  </a:lnTo>
                  <a:lnTo>
                    <a:pt x="63271" y="42291"/>
                  </a:lnTo>
                  <a:close/>
                </a:path>
              </a:pathLst>
            </a:custGeom>
            <a:solidFill>
              <a:srgbClr val="669E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998337" y="5946254"/>
              <a:ext cx="237490" cy="462280"/>
            </a:xfrm>
            <a:custGeom>
              <a:avLst/>
              <a:gdLst/>
              <a:ahLst/>
              <a:cxnLst/>
              <a:rect l="l" t="t" r="r" b="b"/>
              <a:pathLst>
                <a:path w="237489" h="462279">
                  <a:moveTo>
                    <a:pt x="237426" y="54876"/>
                  </a:moveTo>
                  <a:lnTo>
                    <a:pt x="233108" y="33540"/>
                  </a:lnTo>
                  <a:lnTo>
                    <a:pt x="224828" y="21272"/>
                  </a:lnTo>
                  <a:lnTo>
                    <a:pt x="224828" y="61175"/>
                  </a:lnTo>
                  <a:lnTo>
                    <a:pt x="224828" y="367372"/>
                  </a:lnTo>
                  <a:lnTo>
                    <a:pt x="184150" y="367372"/>
                  </a:lnTo>
                  <a:lnTo>
                    <a:pt x="177190" y="367372"/>
                  </a:lnTo>
                  <a:lnTo>
                    <a:pt x="86487" y="367372"/>
                  </a:lnTo>
                  <a:lnTo>
                    <a:pt x="83667" y="370192"/>
                  </a:lnTo>
                  <a:lnTo>
                    <a:pt x="83667" y="377151"/>
                  </a:lnTo>
                  <a:lnTo>
                    <a:pt x="86487" y="379971"/>
                  </a:lnTo>
                  <a:lnTo>
                    <a:pt x="89966" y="379971"/>
                  </a:lnTo>
                  <a:lnTo>
                    <a:pt x="177190" y="379971"/>
                  </a:lnTo>
                  <a:lnTo>
                    <a:pt x="180670" y="379971"/>
                  </a:lnTo>
                  <a:lnTo>
                    <a:pt x="184150" y="379971"/>
                  </a:lnTo>
                  <a:lnTo>
                    <a:pt x="224828" y="379971"/>
                  </a:lnTo>
                  <a:lnTo>
                    <a:pt x="224828" y="449237"/>
                  </a:lnTo>
                  <a:lnTo>
                    <a:pt x="12598" y="449237"/>
                  </a:lnTo>
                  <a:lnTo>
                    <a:pt x="12598" y="379971"/>
                  </a:lnTo>
                  <a:lnTo>
                    <a:pt x="52603" y="379971"/>
                  </a:lnTo>
                  <a:lnTo>
                    <a:pt x="55422" y="377151"/>
                  </a:lnTo>
                  <a:lnTo>
                    <a:pt x="55422" y="370192"/>
                  </a:lnTo>
                  <a:lnTo>
                    <a:pt x="52603" y="367372"/>
                  </a:lnTo>
                  <a:lnTo>
                    <a:pt x="12598" y="367372"/>
                  </a:lnTo>
                  <a:lnTo>
                    <a:pt x="12598" y="61175"/>
                  </a:lnTo>
                  <a:lnTo>
                    <a:pt x="52603" y="61175"/>
                  </a:lnTo>
                  <a:lnTo>
                    <a:pt x="55422" y="58356"/>
                  </a:lnTo>
                  <a:lnTo>
                    <a:pt x="55422" y="51396"/>
                  </a:lnTo>
                  <a:lnTo>
                    <a:pt x="52603" y="48577"/>
                  </a:lnTo>
                  <a:lnTo>
                    <a:pt x="13868" y="48577"/>
                  </a:lnTo>
                  <a:lnTo>
                    <a:pt x="15925" y="38417"/>
                  </a:lnTo>
                  <a:lnTo>
                    <a:pt x="24980" y="24980"/>
                  </a:lnTo>
                  <a:lnTo>
                    <a:pt x="38417" y="15925"/>
                  </a:lnTo>
                  <a:lnTo>
                    <a:pt x="54876" y="12598"/>
                  </a:lnTo>
                  <a:lnTo>
                    <a:pt x="182549" y="12598"/>
                  </a:lnTo>
                  <a:lnTo>
                    <a:pt x="199009" y="15925"/>
                  </a:lnTo>
                  <a:lnTo>
                    <a:pt x="212445" y="24980"/>
                  </a:lnTo>
                  <a:lnTo>
                    <a:pt x="221500" y="38417"/>
                  </a:lnTo>
                  <a:lnTo>
                    <a:pt x="223545" y="48577"/>
                  </a:lnTo>
                  <a:lnTo>
                    <a:pt x="184150" y="48577"/>
                  </a:lnTo>
                  <a:lnTo>
                    <a:pt x="177190" y="48577"/>
                  </a:lnTo>
                  <a:lnTo>
                    <a:pt x="86487" y="48577"/>
                  </a:lnTo>
                  <a:lnTo>
                    <a:pt x="83667" y="51396"/>
                  </a:lnTo>
                  <a:lnTo>
                    <a:pt x="83667" y="58356"/>
                  </a:lnTo>
                  <a:lnTo>
                    <a:pt x="86487" y="61175"/>
                  </a:lnTo>
                  <a:lnTo>
                    <a:pt x="89966" y="61175"/>
                  </a:lnTo>
                  <a:lnTo>
                    <a:pt x="177190" y="61175"/>
                  </a:lnTo>
                  <a:lnTo>
                    <a:pt x="180670" y="61175"/>
                  </a:lnTo>
                  <a:lnTo>
                    <a:pt x="184150" y="61175"/>
                  </a:lnTo>
                  <a:lnTo>
                    <a:pt x="224828" y="61175"/>
                  </a:lnTo>
                  <a:lnTo>
                    <a:pt x="224828" y="21272"/>
                  </a:lnTo>
                  <a:lnTo>
                    <a:pt x="221335" y="16090"/>
                  </a:lnTo>
                  <a:lnTo>
                    <a:pt x="216154" y="12598"/>
                  </a:lnTo>
                  <a:lnTo>
                    <a:pt x="203885" y="4318"/>
                  </a:lnTo>
                  <a:lnTo>
                    <a:pt x="182549" y="0"/>
                  </a:lnTo>
                  <a:lnTo>
                    <a:pt x="54876" y="0"/>
                  </a:lnTo>
                  <a:lnTo>
                    <a:pt x="33540" y="4318"/>
                  </a:lnTo>
                  <a:lnTo>
                    <a:pt x="16090" y="16090"/>
                  </a:lnTo>
                  <a:lnTo>
                    <a:pt x="4318" y="33540"/>
                  </a:lnTo>
                  <a:lnTo>
                    <a:pt x="0" y="54876"/>
                  </a:lnTo>
                  <a:lnTo>
                    <a:pt x="0" y="456196"/>
                  </a:lnTo>
                  <a:lnTo>
                    <a:pt x="5638" y="461835"/>
                  </a:lnTo>
                  <a:lnTo>
                    <a:pt x="231787" y="461835"/>
                  </a:lnTo>
                  <a:lnTo>
                    <a:pt x="237426" y="456196"/>
                  </a:lnTo>
                  <a:lnTo>
                    <a:pt x="237426" y="449237"/>
                  </a:lnTo>
                  <a:lnTo>
                    <a:pt x="237426" y="548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273260" y="5958847"/>
              <a:ext cx="212725" cy="436880"/>
            </a:xfrm>
            <a:custGeom>
              <a:avLst/>
              <a:gdLst/>
              <a:ahLst/>
              <a:cxnLst/>
              <a:rect l="l" t="t" r="r" b="b"/>
              <a:pathLst>
                <a:path w="212725" h="436879">
                  <a:moveTo>
                    <a:pt x="169938" y="0"/>
                  </a:moveTo>
                  <a:lnTo>
                    <a:pt x="42278" y="0"/>
                  </a:lnTo>
                  <a:lnTo>
                    <a:pt x="25819" y="3323"/>
                  </a:lnTo>
                  <a:lnTo>
                    <a:pt x="12380" y="12385"/>
                  </a:lnTo>
                  <a:lnTo>
                    <a:pt x="3321" y="25824"/>
                  </a:lnTo>
                  <a:lnTo>
                    <a:pt x="0" y="42278"/>
                  </a:lnTo>
                  <a:lnTo>
                    <a:pt x="0" y="436638"/>
                  </a:lnTo>
                  <a:lnTo>
                    <a:pt x="212217" y="436638"/>
                  </a:lnTo>
                  <a:lnTo>
                    <a:pt x="212217" y="42278"/>
                  </a:lnTo>
                  <a:lnTo>
                    <a:pt x="208895" y="25824"/>
                  </a:lnTo>
                  <a:lnTo>
                    <a:pt x="199836" y="12385"/>
                  </a:lnTo>
                  <a:lnTo>
                    <a:pt x="186397" y="3323"/>
                  </a:lnTo>
                  <a:lnTo>
                    <a:pt x="1699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273267" y="5958840"/>
              <a:ext cx="212725" cy="436880"/>
            </a:xfrm>
            <a:custGeom>
              <a:avLst/>
              <a:gdLst/>
              <a:ahLst/>
              <a:cxnLst/>
              <a:rect l="l" t="t" r="r" b="b"/>
              <a:pathLst>
                <a:path w="212725" h="436879">
                  <a:moveTo>
                    <a:pt x="212204" y="362229"/>
                  </a:moveTo>
                  <a:lnTo>
                    <a:pt x="0" y="362229"/>
                  </a:lnTo>
                  <a:lnTo>
                    <a:pt x="0" y="436651"/>
                  </a:lnTo>
                  <a:lnTo>
                    <a:pt x="212204" y="436651"/>
                  </a:lnTo>
                  <a:lnTo>
                    <a:pt x="212204" y="362229"/>
                  </a:lnTo>
                  <a:close/>
                </a:path>
                <a:path w="212725" h="436879">
                  <a:moveTo>
                    <a:pt x="212204" y="42278"/>
                  </a:moveTo>
                  <a:lnTo>
                    <a:pt x="208876" y="25831"/>
                  </a:lnTo>
                  <a:lnTo>
                    <a:pt x="199821" y="12395"/>
                  </a:lnTo>
                  <a:lnTo>
                    <a:pt x="186385" y="3327"/>
                  </a:lnTo>
                  <a:lnTo>
                    <a:pt x="169926" y="0"/>
                  </a:lnTo>
                  <a:lnTo>
                    <a:pt x="42278" y="0"/>
                  </a:lnTo>
                  <a:lnTo>
                    <a:pt x="25806" y="3327"/>
                  </a:lnTo>
                  <a:lnTo>
                    <a:pt x="12369" y="12395"/>
                  </a:lnTo>
                  <a:lnTo>
                    <a:pt x="3314" y="25831"/>
                  </a:lnTo>
                  <a:lnTo>
                    <a:pt x="0" y="42278"/>
                  </a:lnTo>
                  <a:lnTo>
                    <a:pt x="0" y="47193"/>
                  </a:lnTo>
                  <a:lnTo>
                    <a:pt x="212204" y="47193"/>
                  </a:lnTo>
                  <a:lnTo>
                    <a:pt x="212204" y="42278"/>
                  </a:lnTo>
                  <a:close/>
                </a:path>
              </a:pathLst>
            </a:custGeom>
            <a:solidFill>
              <a:srgbClr val="7ABC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440176" y="6006026"/>
              <a:ext cx="45720" cy="315595"/>
            </a:xfrm>
            <a:custGeom>
              <a:avLst/>
              <a:gdLst/>
              <a:ahLst/>
              <a:cxnLst/>
              <a:rect l="l" t="t" r="r" b="b"/>
              <a:pathLst>
                <a:path w="45720" h="315595">
                  <a:moveTo>
                    <a:pt x="45294" y="0"/>
                  </a:moveTo>
                  <a:lnTo>
                    <a:pt x="1143" y="0"/>
                  </a:lnTo>
                  <a:lnTo>
                    <a:pt x="0" y="315036"/>
                  </a:lnTo>
                  <a:lnTo>
                    <a:pt x="45294" y="315036"/>
                  </a:lnTo>
                  <a:lnTo>
                    <a:pt x="45294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422212" y="5958840"/>
              <a:ext cx="63500" cy="436880"/>
            </a:xfrm>
            <a:custGeom>
              <a:avLst/>
              <a:gdLst/>
              <a:ahLst/>
              <a:cxnLst/>
              <a:rect l="l" t="t" r="r" b="b"/>
              <a:pathLst>
                <a:path w="63500" h="436879">
                  <a:moveTo>
                    <a:pt x="63258" y="362229"/>
                  </a:moveTo>
                  <a:lnTo>
                    <a:pt x="17957" y="362229"/>
                  </a:lnTo>
                  <a:lnTo>
                    <a:pt x="17691" y="436651"/>
                  </a:lnTo>
                  <a:lnTo>
                    <a:pt x="63258" y="436651"/>
                  </a:lnTo>
                  <a:lnTo>
                    <a:pt x="63258" y="362229"/>
                  </a:lnTo>
                  <a:close/>
                </a:path>
                <a:path w="63500" h="436879">
                  <a:moveTo>
                    <a:pt x="63258" y="42291"/>
                  </a:moveTo>
                  <a:lnTo>
                    <a:pt x="37439" y="3327"/>
                  </a:lnTo>
                  <a:lnTo>
                    <a:pt x="0" y="0"/>
                  </a:lnTo>
                  <a:lnTo>
                    <a:pt x="7696" y="11214"/>
                  </a:lnTo>
                  <a:lnTo>
                    <a:pt x="12534" y="19507"/>
                  </a:lnTo>
                  <a:lnTo>
                    <a:pt x="16078" y="28359"/>
                  </a:lnTo>
                  <a:lnTo>
                    <a:pt x="18288" y="37642"/>
                  </a:lnTo>
                  <a:lnTo>
                    <a:pt x="19100" y="47193"/>
                  </a:lnTo>
                  <a:lnTo>
                    <a:pt x="63258" y="47193"/>
                  </a:lnTo>
                  <a:lnTo>
                    <a:pt x="63258" y="42291"/>
                  </a:lnTo>
                  <a:close/>
                </a:path>
              </a:pathLst>
            </a:custGeom>
            <a:solidFill>
              <a:srgbClr val="669E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260655" y="5946254"/>
              <a:ext cx="237490" cy="462280"/>
            </a:xfrm>
            <a:custGeom>
              <a:avLst/>
              <a:gdLst/>
              <a:ahLst/>
              <a:cxnLst/>
              <a:rect l="l" t="t" r="r" b="b"/>
              <a:pathLst>
                <a:path w="237489" h="462279">
                  <a:moveTo>
                    <a:pt x="237413" y="54876"/>
                  </a:moveTo>
                  <a:lnTo>
                    <a:pt x="233095" y="33540"/>
                  </a:lnTo>
                  <a:lnTo>
                    <a:pt x="224815" y="21272"/>
                  </a:lnTo>
                  <a:lnTo>
                    <a:pt x="224815" y="61175"/>
                  </a:lnTo>
                  <a:lnTo>
                    <a:pt x="224815" y="367372"/>
                  </a:lnTo>
                  <a:lnTo>
                    <a:pt x="184137" y="367372"/>
                  </a:lnTo>
                  <a:lnTo>
                    <a:pt x="177177" y="367372"/>
                  </a:lnTo>
                  <a:lnTo>
                    <a:pt x="86487" y="367372"/>
                  </a:lnTo>
                  <a:lnTo>
                    <a:pt x="83667" y="370192"/>
                  </a:lnTo>
                  <a:lnTo>
                    <a:pt x="83667" y="377151"/>
                  </a:lnTo>
                  <a:lnTo>
                    <a:pt x="86487" y="379971"/>
                  </a:lnTo>
                  <a:lnTo>
                    <a:pt x="89966" y="379971"/>
                  </a:lnTo>
                  <a:lnTo>
                    <a:pt x="177177" y="379971"/>
                  </a:lnTo>
                  <a:lnTo>
                    <a:pt x="180657" y="379971"/>
                  </a:lnTo>
                  <a:lnTo>
                    <a:pt x="184137" y="379971"/>
                  </a:lnTo>
                  <a:lnTo>
                    <a:pt x="224815" y="379971"/>
                  </a:lnTo>
                  <a:lnTo>
                    <a:pt x="224815" y="449237"/>
                  </a:lnTo>
                  <a:lnTo>
                    <a:pt x="12598" y="449237"/>
                  </a:lnTo>
                  <a:lnTo>
                    <a:pt x="12598" y="379971"/>
                  </a:lnTo>
                  <a:lnTo>
                    <a:pt x="52603" y="379971"/>
                  </a:lnTo>
                  <a:lnTo>
                    <a:pt x="55422" y="377151"/>
                  </a:lnTo>
                  <a:lnTo>
                    <a:pt x="55422" y="370192"/>
                  </a:lnTo>
                  <a:lnTo>
                    <a:pt x="52603" y="367372"/>
                  </a:lnTo>
                  <a:lnTo>
                    <a:pt x="12598" y="367372"/>
                  </a:lnTo>
                  <a:lnTo>
                    <a:pt x="12598" y="61175"/>
                  </a:lnTo>
                  <a:lnTo>
                    <a:pt x="52603" y="61175"/>
                  </a:lnTo>
                  <a:lnTo>
                    <a:pt x="55422" y="58356"/>
                  </a:lnTo>
                  <a:lnTo>
                    <a:pt x="55422" y="51396"/>
                  </a:lnTo>
                  <a:lnTo>
                    <a:pt x="52603" y="48577"/>
                  </a:lnTo>
                  <a:lnTo>
                    <a:pt x="13868" y="48577"/>
                  </a:lnTo>
                  <a:lnTo>
                    <a:pt x="15925" y="38417"/>
                  </a:lnTo>
                  <a:lnTo>
                    <a:pt x="24980" y="24980"/>
                  </a:lnTo>
                  <a:lnTo>
                    <a:pt x="38417" y="15925"/>
                  </a:lnTo>
                  <a:lnTo>
                    <a:pt x="54876" y="12598"/>
                  </a:lnTo>
                  <a:lnTo>
                    <a:pt x="182537" y="12598"/>
                  </a:lnTo>
                  <a:lnTo>
                    <a:pt x="198996" y="15925"/>
                  </a:lnTo>
                  <a:lnTo>
                    <a:pt x="212432" y="24980"/>
                  </a:lnTo>
                  <a:lnTo>
                    <a:pt x="221488" y="38417"/>
                  </a:lnTo>
                  <a:lnTo>
                    <a:pt x="223532" y="48577"/>
                  </a:lnTo>
                  <a:lnTo>
                    <a:pt x="184137" y="48577"/>
                  </a:lnTo>
                  <a:lnTo>
                    <a:pt x="177177" y="48577"/>
                  </a:lnTo>
                  <a:lnTo>
                    <a:pt x="86487" y="48577"/>
                  </a:lnTo>
                  <a:lnTo>
                    <a:pt x="83667" y="51396"/>
                  </a:lnTo>
                  <a:lnTo>
                    <a:pt x="83667" y="58356"/>
                  </a:lnTo>
                  <a:lnTo>
                    <a:pt x="86487" y="61175"/>
                  </a:lnTo>
                  <a:lnTo>
                    <a:pt x="89966" y="61175"/>
                  </a:lnTo>
                  <a:lnTo>
                    <a:pt x="177177" y="61175"/>
                  </a:lnTo>
                  <a:lnTo>
                    <a:pt x="180657" y="61175"/>
                  </a:lnTo>
                  <a:lnTo>
                    <a:pt x="184137" y="61175"/>
                  </a:lnTo>
                  <a:lnTo>
                    <a:pt x="224815" y="61175"/>
                  </a:lnTo>
                  <a:lnTo>
                    <a:pt x="224815" y="21272"/>
                  </a:lnTo>
                  <a:lnTo>
                    <a:pt x="221322" y="16090"/>
                  </a:lnTo>
                  <a:lnTo>
                    <a:pt x="216154" y="12598"/>
                  </a:lnTo>
                  <a:lnTo>
                    <a:pt x="203873" y="4318"/>
                  </a:lnTo>
                  <a:lnTo>
                    <a:pt x="182537" y="0"/>
                  </a:lnTo>
                  <a:lnTo>
                    <a:pt x="54876" y="0"/>
                  </a:lnTo>
                  <a:lnTo>
                    <a:pt x="33540" y="4318"/>
                  </a:lnTo>
                  <a:lnTo>
                    <a:pt x="16090" y="16090"/>
                  </a:lnTo>
                  <a:lnTo>
                    <a:pt x="4318" y="33540"/>
                  </a:lnTo>
                  <a:lnTo>
                    <a:pt x="0" y="54876"/>
                  </a:lnTo>
                  <a:lnTo>
                    <a:pt x="0" y="456196"/>
                  </a:lnTo>
                  <a:lnTo>
                    <a:pt x="5638" y="461835"/>
                  </a:lnTo>
                  <a:lnTo>
                    <a:pt x="231775" y="461835"/>
                  </a:lnTo>
                  <a:lnTo>
                    <a:pt x="237413" y="456196"/>
                  </a:lnTo>
                  <a:lnTo>
                    <a:pt x="237413" y="449237"/>
                  </a:lnTo>
                  <a:lnTo>
                    <a:pt x="237413" y="548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535564" y="5958847"/>
              <a:ext cx="212725" cy="436880"/>
            </a:xfrm>
            <a:custGeom>
              <a:avLst/>
              <a:gdLst/>
              <a:ahLst/>
              <a:cxnLst/>
              <a:rect l="l" t="t" r="r" b="b"/>
              <a:pathLst>
                <a:path w="212725" h="436879">
                  <a:moveTo>
                    <a:pt x="169938" y="0"/>
                  </a:moveTo>
                  <a:lnTo>
                    <a:pt x="42278" y="0"/>
                  </a:lnTo>
                  <a:lnTo>
                    <a:pt x="25824" y="3323"/>
                  </a:lnTo>
                  <a:lnTo>
                    <a:pt x="12385" y="12385"/>
                  </a:lnTo>
                  <a:lnTo>
                    <a:pt x="3323" y="25824"/>
                  </a:lnTo>
                  <a:lnTo>
                    <a:pt x="0" y="42278"/>
                  </a:lnTo>
                  <a:lnTo>
                    <a:pt x="0" y="436638"/>
                  </a:lnTo>
                  <a:lnTo>
                    <a:pt x="212216" y="436638"/>
                  </a:lnTo>
                  <a:lnTo>
                    <a:pt x="212216" y="42278"/>
                  </a:lnTo>
                  <a:lnTo>
                    <a:pt x="208895" y="25824"/>
                  </a:lnTo>
                  <a:lnTo>
                    <a:pt x="199836" y="12385"/>
                  </a:lnTo>
                  <a:lnTo>
                    <a:pt x="186397" y="3323"/>
                  </a:lnTo>
                  <a:lnTo>
                    <a:pt x="1699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535559" y="5958840"/>
              <a:ext cx="212725" cy="436880"/>
            </a:xfrm>
            <a:custGeom>
              <a:avLst/>
              <a:gdLst/>
              <a:ahLst/>
              <a:cxnLst/>
              <a:rect l="l" t="t" r="r" b="b"/>
              <a:pathLst>
                <a:path w="212725" h="436879">
                  <a:moveTo>
                    <a:pt x="212217" y="362229"/>
                  </a:moveTo>
                  <a:lnTo>
                    <a:pt x="0" y="362229"/>
                  </a:lnTo>
                  <a:lnTo>
                    <a:pt x="0" y="436651"/>
                  </a:lnTo>
                  <a:lnTo>
                    <a:pt x="212217" y="436651"/>
                  </a:lnTo>
                  <a:lnTo>
                    <a:pt x="212217" y="362229"/>
                  </a:lnTo>
                  <a:close/>
                </a:path>
                <a:path w="212725" h="436879">
                  <a:moveTo>
                    <a:pt x="212217" y="42278"/>
                  </a:moveTo>
                  <a:lnTo>
                    <a:pt x="208889" y="25831"/>
                  </a:lnTo>
                  <a:lnTo>
                    <a:pt x="199834" y="12395"/>
                  </a:lnTo>
                  <a:lnTo>
                    <a:pt x="186397" y="3327"/>
                  </a:lnTo>
                  <a:lnTo>
                    <a:pt x="169938" y="0"/>
                  </a:lnTo>
                  <a:lnTo>
                    <a:pt x="42278" y="0"/>
                  </a:lnTo>
                  <a:lnTo>
                    <a:pt x="25819" y="3327"/>
                  </a:lnTo>
                  <a:lnTo>
                    <a:pt x="12382" y="12395"/>
                  </a:lnTo>
                  <a:lnTo>
                    <a:pt x="3314" y="25831"/>
                  </a:lnTo>
                  <a:lnTo>
                    <a:pt x="0" y="42278"/>
                  </a:lnTo>
                  <a:lnTo>
                    <a:pt x="0" y="47193"/>
                  </a:lnTo>
                  <a:lnTo>
                    <a:pt x="212217" y="47193"/>
                  </a:lnTo>
                  <a:lnTo>
                    <a:pt x="212217" y="42278"/>
                  </a:lnTo>
                  <a:close/>
                </a:path>
              </a:pathLst>
            </a:custGeom>
            <a:solidFill>
              <a:srgbClr val="7ABC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702480" y="6006026"/>
              <a:ext cx="45720" cy="315595"/>
            </a:xfrm>
            <a:custGeom>
              <a:avLst/>
              <a:gdLst/>
              <a:ahLst/>
              <a:cxnLst/>
              <a:rect l="l" t="t" r="r" b="b"/>
              <a:pathLst>
                <a:path w="45720" h="315595">
                  <a:moveTo>
                    <a:pt x="45295" y="0"/>
                  </a:moveTo>
                  <a:lnTo>
                    <a:pt x="1143" y="0"/>
                  </a:lnTo>
                  <a:lnTo>
                    <a:pt x="0" y="315036"/>
                  </a:lnTo>
                  <a:lnTo>
                    <a:pt x="45295" y="315036"/>
                  </a:lnTo>
                  <a:lnTo>
                    <a:pt x="45295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684518" y="5958840"/>
              <a:ext cx="63500" cy="436880"/>
            </a:xfrm>
            <a:custGeom>
              <a:avLst/>
              <a:gdLst/>
              <a:ahLst/>
              <a:cxnLst/>
              <a:rect l="l" t="t" r="r" b="b"/>
              <a:pathLst>
                <a:path w="63500" h="436879">
                  <a:moveTo>
                    <a:pt x="63258" y="362229"/>
                  </a:moveTo>
                  <a:lnTo>
                    <a:pt x="17957" y="362229"/>
                  </a:lnTo>
                  <a:lnTo>
                    <a:pt x="17691" y="436651"/>
                  </a:lnTo>
                  <a:lnTo>
                    <a:pt x="63258" y="436651"/>
                  </a:lnTo>
                  <a:lnTo>
                    <a:pt x="63258" y="362229"/>
                  </a:lnTo>
                  <a:close/>
                </a:path>
                <a:path w="63500" h="436879">
                  <a:moveTo>
                    <a:pt x="63258" y="42291"/>
                  </a:moveTo>
                  <a:lnTo>
                    <a:pt x="37439" y="3327"/>
                  </a:lnTo>
                  <a:lnTo>
                    <a:pt x="0" y="0"/>
                  </a:lnTo>
                  <a:lnTo>
                    <a:pt x="7708" y="11214"/>
                  </a:lnTo>
                  <a:lnTo>
                    <a:pt x="12547" y="19507"/>
                  </a:lnTo>
                  <a:lnTo>
                    <a:pt x="16090" y="28359"/>
                  </a:lnTo>
                  <a:lnTo>
                    <a:pt x="18288" y="37642"/>
                  </a:lnTo>
                  <a:lnTo>
                    <a:pt x="19100" y="47193"/>
                  </a:lnTo>
                  <a:lnTo>
                    <a:pt x="63258" y="47193"/>
                  </a:lnTo>
                  <a:lnTo>
                    <a:pt x="63258" y="42291"/>
                  </a:lnTo>
                  <a:close/>
                </a:path>
              </a:pathLst>
            </a:custGeom>
            <a:solidFill>
              <a:srgbClr val="669E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522961" y="5946254"/>
              <a:ext cx="237490" cy="462280"/>
            </a:xfrm>
            <a:custGeom>
              <a:avLst/>
              <a:gdLst/>
              <a:ahLst/>
              <a:cxnLst/>
              <a:rect l="l" t="t" r="r" b="b"/>
              <a:pathLst>
                <a:path w="237490" h="462279">
                  <a:moveTo>
                    <a:pt x="237426" y="54876"/>
                  </a:moveTo>
                  <a:lnTo>
                    <a:pt x="233108" y="33540"/>
                  </a:lnTo>
                  <a:lnTo>
                    <a:pt x="224828" y="21272"/>
                  </a:lnTo>
                  <a:lnTo>
                    <a:pt x="224828" y="61175"/>
                  </a:lnTo>
                  <a:lnTo>
                    <a:pt x="224828" y="367372"/>
                  </a:lnTo>
                  <a:lnTo>
                    <a:pt x="184150" y="367372"/>
                  </a:lnTo>
                  <a:lnTo>
                    <a:pt x="177190" y="367372"/>
                  </a:lnTo>
                  <a:lnTo>
                    <a:pt x="86487" y="367372"/>
                  </a:lnTo>
                  <a:lnTo>
                    <a:pt x="83667" y="370192"/>
                  </a:lnTo>
                  <a:lnTo>
                    <a:pt x="83667" y="377151"/>
                  </a:lnTo>
                  <a:lnTo>
                    <a:pt x="86487" y="379971"/>
                  </a:lnTo>
                  <a:lnTo>
                    <a:pt x="89966" y="379971"/>
                  </a:lnTo>
                  <a:lnTo>
                    <a:pt x="177190" y="379971"/>
                  </a:lnTo>
                  <a:lnTo>
                    <a:pt x="180670" y="379971"/>
                  </a:lnTo>
                  <a:lnTo>
                    <a:pt x="184150" y="379971"/>
                  </a:lnTo>
                  <a:lnTo>
                    <a:pt x="224828" y="379971"/>
                  </a:lnTo>
                  <a:lnTo>
                    <a:pt x="224828" y="449237"/>
                  </a:lnTo>
                  <a:lnTo>
                    <a:pt x="12598" y="449237"/>
                  </a:lnTo>
                  <a:lnTo>
                    <a:pt x="12598" y="379971"/>
                  </a:lnTo>
                  <a:lnTo>
                    <a:pt x="52603" y="379971"/>
                  </a:lnTo>
                  <a:lnTo>
                    <a:pt x="55422" y="377151"/>
                  </a:lnTo>
                  <a:lnTo>
                    <a:pt x="55422" y="370192"/>
                  </a:lnTo>
                  <a:lnTo>
                    <a:pt x="52603" y="367372"/>
                  </a:lnTo>
                  <a:lnTo>
                    <a:pt x="12598" y="367372"/>
                  </a:lnTo>
                  <a:lnTo>
                    <a:pt x="12598" y="61175"/>
                  </a:lnTo>
                  <a:lnTo>
                    <a:pt x="52603" y="61175"/>
                  </a:lnTo>
                  <a:lnTo>
                    <a:pt x="55422" y="58356"/>
                  </a:lnTo>
                  <a:lnTo>
                    <a:pt x="55422" y="51396"/>
                  </a:lnTo>
                  <a:lnTo>
                    <a:pt x="52603" y="48577"/>
                  </a:lnTo>
                  <a:lnTo>
                    <a:pt x="13868" y="48577"/>
                  </a:lnTo>
                  <a:lnTo>
                    <a:pt x="15925" y="38417"/>
                  </a:lnTo>
                  <a:lnTo>
                    <a:pt x="24980" y="24980"/>
                  </a:lnTo>
                  <a:lnTo>
                    <a:pt x="38417" y="15925"/>
                  </a:lnTo>
                  <a:lnTo>
                    <a:pt x="54876" y="12598"/>
                  </a:lnTo>
                  <a:lnTo>
                    <a:pt x="182537" y="12598"/>
                  </a:lnTo>
                  <a:lnTo>
                    <a:pt x="198996" y="15925"/>
                  </a:lnTo>
                  <a:lnTo>
                    <a:pt x="212445" y="24980"/>
                  </a:lnTo>
                  <a:lnTo>
                    <a:pt x="221500" y="38417"/>
                  </a:lnTo>
                  <a:lnTo>
                    <a:pt x="223545" y="48577"/>
                  </a:lnTo>
                  <a:lnTo>
                    <a:pt x="184150" y="48577"/>
                  </a:lnTo>
                  <a:lnTo>
                    <a:pt x="177190" y="48577"/>
                  </a:lnTo>
                  <a:lnTo>
                    <a:pt x="86487" y="48577"/>
                  </a:lnTo>
                  <a:lnTo>
                    <a:pt x="83667" y="51396"/>
                  </a:lnTo>
                  <a:lnTo>
                    <a:pt x="83667" y="58356"/>
                  </a:lnTo>
                  <a:lnTo>
                    <a:pt x="86487" y="61175"/>
                  </a:lnTo>
                  <a:lnTo>
                    <a:pt x="89966" y="61175"/>
                  </a:lnTo>
                  <a:lnTo>
                    <a:pt x="177190" y="61175"/>
                  </a:lnTo>
                  <a:lnTo>
                    <a:pt x="180670" y="61175"/>
                  </a:lnTo>
                  <a:lnTo>
                    <a:pt x="184150" y="61175"/>
                  </a:lnTo>
                  <a:lnTo>
                    <a:pt x="224828" y="61175"/>
                  </a:lnTo>
                  <a:lnTo>
                    <a:pt x="224828" y="21272"/>
                  </a:lnTo>
                  <a:lnTo>
                    <a:pt x="221335" y="16090"/>
                  </a:lnTo>
                  <a:lnTo>
                    <a:pt x="216154" y="12598"/>
                  </a:lnTo>
                  <a:lnTo>
                    <a:pt x="203885" y="4318"/>
                  </a:lnTo>
                  <a:lnTo>
                    <a:pt x="182537" y="0"/>
                  </a:lnTo>
                  <a:lnTo>
                    <a:pt x="54876" y="0"/>
                  </a:lnTo>
                  <a:lnTo>
                    <a:pt x="33528" y="4318"/>
                  </a:lnTo>
                  <a:lnTo>
                    <a:pt x="16090" y="16090"/>
                  </a:lnTo>
                  <a:lnTo>
                    <a:pt x="4318" y="33540"/>
                  </a:lnTo>
                  <a:lnTo>
                    <a:pt x="0" y="54876"/>
                  </a:lnTo>
                  <a:lnTo>
                    <a:pt x="0" y="456196"/>
                  </a:lnTo>
                  <a:lnTo>
                    <a:pt x="5638" y="461835"/>
                  </a:lnTo>
                  <a:lnTo>
                    <a:pt x="231775" y="461835"/>
                  </a:lnTo>
                  <a:lnTo>
                    <a:pt x="237426" y="456196"/>
                  </a:lnTo>
                  <a:lnTo>
                    <a:pt x="237426" y="449237"/>
                  </a:lnTo>
                  <a:lnTo>
                    <a:pt x="237426" y="548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223236" y="5958847"/>
              <a:ext cx="212725" cy="436880"/>
            </a:xfrm>
            <a:custGeom>
              <a:avLst/>
              <a:gdLst/>
              <a:ahLst/>
              <a:cxnLst/>
              <a:rect l="l" t="t" r="r" b="b"/>
              <a:pathLst>
                <a:path w="212725" h="436879">
                  <a:moveTo>
                    <a:pt x="169938" y="0"/>
                  </a:moveTo>
                  <a:lnTo>
                    <a:pt x="42278" y="0"/>
                  </a:lnTo>
                  <a:lnTo>
                    <a:pt x="25819" y="3323"/>
                  </a:lnTo>
                  <a:lnTo>
                    <a:pt x="12380" y="12385"/>
                  </a:lnTo>
                  <a:lnTo>
                    <a:pt x="3321" y="25824"/>
                  </a:lnTo>
                  <a:lnTo>
                    <a:pt x="0" y="42278"/>
                  </a:lnTo>
                  <a:lnTo>
                    <a:pt x="0" y="436638"/>
                  </a:lnTo>
                  <a:lnTo>
                    <a:pt x="212216" y="436638"/>
                  </a:lnTo>
                  <a:lnTo>
                    <a:pt x="212216" y="42278"/>
                  </a:lnTo>
                  <a:lnTo>
                    <a:pt x="208895" y="25824"/>
                  </a:lnTo>
                  <a:lnTo>
                    <a:pt x="199836" y="12385"/>
                  </a:lnTo>
                  <a:lnTo>
                    <a:pt x="186397" y="3323"/>
                  </a:lnTo>
                  <a:lnTo>
                    <a:pt x="1699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223218" y="5958840"/>
              <a:ext cx="212725" cy="436880"/>
            </a:xfrm>
            <a:custGeom>
              <a:avLst/>
              <a:gdLst/>
              <a:ahLst/>
              <a:cxnLst/>
              <a:rect l="l" t="t" r="r" b="b"/>
              <a:pathLst>
                <a:path w="212725" h="436879">
                  <a:moveTo>
                    <a:pt x="212229" y="362229"/>
                  </a:moveTo>
                  <a:lnTo>
                    <a:pt x="0" y="362229"/>
                  </a:lnTo>
                  <a:lnTo>
                    <a:pt x="0" y="436651"/>
                  </a:lnTo>
                  <a:lnTo>
                    <a:pt x="212229" y="436651"/>
                  </a:lnTo>
                  <a:lnTo>
                    <a:pt x="212229" y="362229"/>
                  </a:lnTo>
                  <a:close/>
                </a:path>
                <a:path w="212725" h="436879">
                  <a:moveTo>
                    <a:pt x="212229" y="42278"/>
                  </a:moveTo>
                  <a:lnTo>
                    <a:pt x="208915" y="25831"/>
                  </a:lnTo>
                  <a:lnTo>
                    <a:pt x="199847" y="12395"/>
                  </a:lnTo>
                  <a:lnTo>
                    <a:pt x="186410" y="3327"/>
                  </a:lnTo>
                  <a:lnTo>
                    <a:pt x="169951" y="0"/>
                  </a:lnTo>
                  <a:lnTo>
                    <a:pt x="42291" y="0"/>
                  </a:lnTo>
                  <a:lnTo>
                    <a:pt x="25831" y="3327"/>
                  </a:lnTo>
                  <a:lnTo>
                    <a:pt x="12395" y="12395"/>
                  </a:lnTo>
                  <a:lnTo>
                    <a:pt x="3327" y="25831"/>
                  </a:lnTo>
                  <a:lnTo>
                    <a:pt x="0" y="42278"/>
                  </a:lnTo>
                  <a:lnTo>
                    <a:pt x="0" y="47193"/>
                  </a:lnTo>
                  <a:lnTo>
                    <a:pt x="212229" y="47193"/>
                  </a:lnTo>
                  <a:lnTo>
                    <a:pt x="212229" y="42278"/>
                  </a:lnTo>
                  <a:close/>
                </a:path>
              </a:pathLst>
            </a:custGeom>
            <a:solidFill>
              <a:srgbClr val="7ABC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390153" y="6006026"/>
              <a:ext cx="45720" cy="315595"/>
            </a:xfrm>
            <a:custGeom>
              <a:avLst/>
              <a:gdLst/>
              <a:ahLst/>
              <a:cxnLst/>
              <a:rect l="l" t="t" r="r" b="b"/>
              <a:pathLst>
                <a:path w="45720" h="315595">
                  <a:moveTo>
                    <a:pt x="45307" y="0"/>
                  </a:moveTo>
                  <a:lnTo>
                    <a:pt x="1143" y="0"/>
                  </a:lnTo>
                  <a:lnTo>
                    <a:pt x="0" y="315036"/>
                  </a:lnTo>
                  <a:lnTo>
                    <a:pt x="45307" y="315036"/>
                  </a:lnTo>
                  <a:lnTo>
                    <a:pt x="45307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372189" y="5958840"/>
              <a:ext cx="63500" cy="436880"/>
            </a:xfrm>
            <a:custGeom>
              <a:avLst/>
              <a:gdLst/>
              <a:ahLst/>
              <a:cxnLst/>
              <a:rect l="l" t="t" r="r" b="b"/>
              <a:pathLst>
                <a:path w="63500" h="436879">
                  <a:moveTo>
                    <a:pt x="63271" y="362229"/>
                  </a:moveTo>
                  <a:lnTo>
                    <a:pt x="17957" y="362229"/>
                  </a:lnTo>
                  <a:lnTo>
                    <a:pt x="17691" y="436651"/>
                  </a:lnTo>
                  <a:lnTo>
                    <a:pt x="63271" y="436651"/>
                  </a:lnTo>
                  <a:lnTo>
                    <a:pt x="63271" y="362229"/>
                  </a:lnTo>
                  <a:close/>
                </a:path>
                <a:path w="63500" h="436879">
                  <a:moveTo>
                    <a:pt x="63271" y="42291"/>
                  </a:moveTo>
                  <a:lnTo>
                    <a:pt x="37439" y="3327"/>
                  </a:lnTo>
                  <a:lnTo>
                    <a:pt x="0" y="0"/>
                  </a:lnTo>
                  <a:lnTo>
                    <a:pt x="7696" y="11214"/>
                  </a:lnTo>
                  <a:lnTo>
                    <a:pt x="12534" y="19507"/>
                  </a:lnTo>
                  <a:lnTo>
                    <a:pt x="16078" y="28359"/>
                  </a:lnTo>
                  <a:lnTo>
                    <a:pt x="18288" y="37642"/>
                  </a:lnTo>
                  <a:lnTo>
                    <a:pt x="19100" y="47193"/>
                  </a:lnTo>
                  <a:lnTo>
                    <a:pt x="63271" y="47193"/>
                  </a:lnTo>
                  <a:lnTo>
                    <a:pt x="63271" y="42291"/>
                  </a:lnTo>
                  <a:close/>
                </a:path>
              </a:pathLst>
            </a:custGeom>
            <a:solidFill>
              <a:srgbClr val="669E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210632" y="5946254"/>
              <a:ext cx="237490" cy="462280"/>
            </a:xfrm>
            <a:custGeom>
              <a:avLst/>
              <a:gdLst/>
              <a:ahLst/>
              <a:cxnLst/>
              <a:rect l="l" t="t" r="r" b="b"/>
              <a:pathLst>
                <a:path w="237489" h="462279">
                  <a:moveTo>
                    <a:pt x="237413" y="54876"/>
                  </a:moveTo>
                  <a:lnTo>
                    <a:pt x="233095" y="33540"/>
                  </a:lnTo>
                  <a:lnTo>
                    <a:pt x="224815" y="21272"/>
                  </a:lnTo>
                  <a:lnTo>
                    <a:pt x="224815" y="61175"/>
                  </a:lnTo>
                  <a:lnTo>
                    <a:pt x="224815" y="367372"/>
                  </a:lnTo>
                  <a:lnTo>
                    <a:pt x="184137" y="367372"/>
                  </a:lnTo>
                  <a:lnTo>
                    <a:pt x="177177" y="367372"/>
                  </a:lnTo>
                  <a:lnTo>
                    <a:pt x="86487" y="367372"/>
                  </a:lnTo>
                  <a:lnTo>
                    <a:pt x="83667" y="370192"/>
                  </a:lnTo>
                  <a:lnTo>
                    <a:pt x="83667" y="377151"/>
                  </a:lnTo>
                  <a:lnTo>
                    <a:pt x="86487" y="379971"/>
                  </a:lnTo>
                  <a:lnTo>
                    <a:pt x="89966" y="379971"/>
                  </a:lnTo>
                  <a:lnTo>
                    <a:pt x="177177" y="379971"/>
                  </a:lnTo>
                  <a:lnTo>
                    <a:pt x="180657" y="379971"/>
                  </a:lnTo>
                  <a:lnTo>
                    <a:pt x="184137" y="379971"/>
                  </a:lnTo>
                  <a:lnTo>
                    <a:pt x="224815" y="379971"/>
                  </a:lnTo>
                  <a:lnTo>
                    <a:pt x="224815" y="449237"/>
                  </a:lnTo>
                  <a:lnTo>
                    <a:pt x="12598" y="449237"/>
                  </a:lnTo>
                  <a:lnTo>
                    <a:pt x="12598" y="379971"/>
                  </a:lnTo>
                  <a:lnTo>
                    <a:pt x="52603" y="379971"/>
                  </a:lnTo>
                  <a:lnTo>
                    <a:pt x="55422" y="377151"/>
                  </a:lnTo>
                  <a:lnTo>
                    <a:pt x="55422" y="370192"/>
                  </a:lnTo>
                  <a:lnTo>
                    <a:pt x="52603" y="367372"/>
                  </a:lnTo>
                  <a:lnTo>
                    <a:pt x="12598" y="367372"/>
                  </a:lnTo>
                  <a:lnTo>
                    <a:pt x="12598" y="61175"/>
                  </a:lnTo>
                  <a:lnTo>
                    <a:pt x="52603" y="61175"/>
                  </a:lnTo>
                  <a:lnTo>
                    <a:pt x="55422" y="58356"/>
                  </a:lnTo>
                  <a:lnTo>
                    <a:pt x="55422" y="51396"/>
                  </a:lnTo>
                  <a:lnTo>
                    <a:pt x="52603" y="48577"/>
                  </a:lnTo>
                  <a:lnTo>
                    <a:pt x="13868" y="48577"/>
                  </a:lnTo>
                  <a:lnTo>
                    <a:pt x="15925" y="38417"/>
                  </a:lnTo>
                  <a:lnTo>
                    <a:pt x="24980" y="24980"/>
                  </a:lnTo>
                  <a:lnTo>
                    <a:pt x="38417" y="15925"/>
                  </a:lnTo>
                  <a:lnTo>
                    <a:pt x="54876" y="12598"/>
                  </a:lnTo>
                  <a:lnTo>
                    <a:pt x="182537" y="12598"/>
                  </a:lnTo>
                  <a:lnTo>
                    <a:pt x="198996" y="15925"/>
                  </a:lnTo>
                  <a:lnTo>
                    <a:pt x="212432" y="24980"/>
                  </a:lnTo>
                  <a:lnTo>
                    <a:pt x="221488" y="38417"/>
                  </a:lnTo>
                  <a:lnTo>
                    <a:pt x="223532" y="48577"/>
                  </a:lnTo>
                  <a:lnTo>
                    <a:pt x="184137" y="48577"/>
                  </a:lnTo>
                  <a:lnTo>
                    <a:pt x="177177" y="48577"/>
                  </a:lnTo>
                  <a:lnTo>
                    <a:pt x="86487" y="48577"/>
                  </a:lnTo>
                  <a:lnTo>
                    <a:pt x="83667" y="51396"/>
                  </a:lnTo>
                  <a:lnTo>
                    <a:pt x="83667" y="58356"/>
                  </a:lnTo>
                  <a:lnTo>
                    <a:pt x="86487" y="61175"/>
                  </a:lnTo>
                  <a:lnTo>
                    <a:pt x="89966" y="61175"/>
                  </a:lnTo>
                  <a:lnTo>
                    <a:pt x="177177" y="61175"/>
                  </a:lnTo>
                  <a:lnTo>
                    <a:pt x="180657" y="61175"/>
                  </a:lnTo>
                  <a:lnTo>
                    <a:pt x="184137" y="61175"/>
                  </a:lnTo>
                  <a:lnTo>
                    <a:pt x="224815" y="61175"/>
                  </a:lnTo>
                  <a:lnTo>
                    <a:pt x="224815" y="21272"/>
                  </a:lnTo>
                  <a:lnTo>
                    <a:pt x="221322" y="16090"/>
                  </a:lnTo>
                  <a:lnTo>
                    <a:pt x="216154" y="12598"/>
                  </a:lnTo>
                  <a:lnTo>
                    <a:pt x="203873" y="4318"/>
                  </a:lnTo>
                  <a:lnTo>
                    <a:pt x="182537" y="0"/>
                  </a:lnTo>
                  <a:lnTo>
                    <a:pt x="54876" y="0"/>
                  </a:lnTo>
                  <a:lnTo>
                    <a:pt x="33540" y="4318"/>
                  </a:lnTo>
                  <a:lnTo>
                    <a:pt x="16090" y="16090"/>
                  </a:lnTo>
                  <a:lnTo>
                    <a:pt x="4318" y="33540"/>
                  </a:lnTo>
                  <a:lnTo>
                    <a:pt x="0" y="54876"/>
                  </a:lnTo>
                  <a:lnTo>
                    <a:pt x="0" y="456196"/>
                  </a:lnTo>
                  <a:lnTo>
                    <a:pt x="5638" y="461835"/>
                  </a:lnTo>
                  <a:lnTo>
                    <a:pt x="231775" y="461835"/>
                  </a:lnTo>
                  <a:lnTo>
                    <a:pt x="237413" y="456196"/>
                  </a:lnTo>
                  <a:lnTo>
                    <a:pt x="237413" y="449237"/>
                  </a:lnTo>
                  <a:lnTo>
                    <a:pt x="237413" y="548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485542" y="5958847"/>
              <a:ext cx="212725" cy="436880"/>
            </a:xfrm>
            <a:custGeom>
              <a:avLst/>
              <a:gdLst/>
              <a:ahLst/>
              <a:cxnLst/>
              <a:rect l="l" t="t" r="r" b="b"/>
              <a:pathLst>
                <a:path w="212725" h="436879">
                  <a:moveTo>
                    <a:pt x="169938" y="0"/>
                  </a:moveTo>
                  <a:lnTo>
                    <a:pt x="42278" y="0"/>
                  </a:lnTo>
                  <a:lnTo>
                    <a:pt x="25824" y="3323"/>
                  </a:lnTo>
                  <a:lnTo>
                    <a:pt x="12385" y="12385"/>
                  </a:lnTo>
                  <a:lnTo>
                    <a:pt x="3323" y="25824"/>
                  </a:lnTo>
                  <a:lnTo>
                    <a:pt x="0" y="42278"/>
                  </a:lnTo>
                  <a:lnTo>
                    <a:pt x="0" y="436638"/>
                  </a:lnTo>
                  <a:lnTo>
                    <a:pt x="212229" y="436638"/>
                  </a:lnTo>
                  <a:lnTo>
                    <a:pt x="212229" y="42278"/>
                  </a:lnTo>
                  <a:lnTo>
                    <a:pt x="208906" y="25824"/>
                  </a:lnTo>
                  <a:lnTo>
                    <a:pt x="199842" y="12385"/>
                  </a:lnTo>
                  <a:lnTo>
                    <a:pt x="186399" y="3323"/>
                  </a:lnTo>
                  <a:lnTo>
                    <a:pt x="1699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485536" y="5958840"/>
              <a:ext cx="212725" cy="436880"/>
            </a:xfrm>
            <a:custGeom>
              <a:avLst/>
              <a:gdLst/>
              <a:ahLst/>
              <a:cxnLst/>
              <a:rect l="l" t="t" r="r" b="b"/>
              <a:pathLst>
                <a:path w="212725" h="436879">
                  <a:moveTo>
                    <a:pt x="212229" y="362229"/>
                  </a:moveTo>
                  <a:lnTo>
                    <a:pt x="0" y="362229"/>
                  </a:lnTo>
                  <a:lnTo>
                    <a:pt x="0" y="436651"/>
                  </a:lnTo>
                  <a:lnTo>
                    <a:pt x="212229" y="436651"/>
                  </a:lnTo>
                  <a:lnTo>
                    <a:pt x="212229" y="362229"/>
                  </a:lnTo>
                  <a:close/>
                </a:path>
                <a:path w="212725" h="436879">
                  <a:moveTo>
                    <a:pt x="212229" y="42278"/>
                  </a:moveTo>
                  <a:lnTo>
                    <a:pt x="208915" y="25831"/>
                  </a:lnTo>
                  <a:lnTo>
                    <a:pt x="199847" y="12395"/>
                  </a:lnTo>
                  <a:lnTo>
                    <a:pt x="186397" y="3327"/>
                  </a:lnTo>
                  <a:lnTo>
                    <a:pt x="169938" y="0"/>
                  </a:lnTo>
                  <a:lnTo>
                    <a:pt x="42278" y="0"/>
                  </a:lnTo>
                  <a:lnTo>
                    <a:pt x="25831" y="3327"/>
                  </a:lnTo>
                  <a:lnTo>
                    <a:pt x="12395" y="12395"/>
                  </a:lnTo>
                  <a:lnTo>
                    <a:pt x="3327" y="25831"/>
                  </a:lnTo>
                  <a:lnTo>
                    <a:pt x="0" y="42278"/>
                  </a:lnTo>
                  <a:lnTo>
                    <a:pt x="0" y="47193"/>
                  </a:lnTo>
                  <a:lnTo>
                    <a:pt x="212229" y="47193"/>
                  </a:lnTo>
                  <a:lnTo>
                    <a:pt x="212229" y="42278"/>
                  </a:lnTo>
                  <a:close/>
                </a:path>
              </a:pathLst>
            </a:custGeom>
            <a:solidFill>
              <a:srgbClr val="7ABC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652471" y="6006026"/>
              <a:ext cx="45720" cy="315595"/>
            </a:xfrm>
            <a:custGeom>
              <a:avLst/>
              <a:gdLst/>
              <a:ahLst/>
              <a:cxnLst/>
              <a:rect l="l" t="t" r="r" b="b"/>
              <a:pathLst>
                <a:path w="45720" h="315595">
                  <a:moveTo>
                    <a:pt x="45307" y="0"/>
                  </a:moveTo>
                  <a:lnTo>
                    <a:pt x="1143" y="0"/>
                  </a:lnTo>
                  <a:lnTo>
                    <a:pt x="0" y="315036"/>
                  </a:lnTo>
                  <a:lnTo>
                    <a:pt x="45307" y="315036"/>
                  </a:lnTo>
                  <a:lnTo>
                    <a:pt x="45307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634494" y="5958840"/>
              <a:ext cx="63500" cy="436880"/>
            </a:xfrm>
            <a:custGeom>
              <a:avLst/>
              <a:gdLst/>
              <a:ahLst/>
              <a:cxnLst/>
              <a:rect l="l" t="t" r="r" b="b"/>
              <a:pathLst>
                <a:path w="63500" h="436879">
                  <a:moveTo>
                    <a:pt x="63284" y="362229"/>
                  </a:moveTo>
                  <a:lnTo>
                    <a:pt x="17970" y="362229"/>
                  </a:lnTo>
                  <a:lnTo>
                    <a:pt x="17691" y="436651"/>
                  </a:lnTo>
                  <a:lnTo>
                    <a:pt x="63284" y="436651"/>
                  </a:lnTo>
                  <a:lnTo>
                    <a:pt x="63284" y="362229"/>
                  </a:lnTo>
                  <a:close/>
                </a:path>
                <a:path w="63500" h="436879">
                  <a:moveTo>
                    <a:pt x="63284" y="42291"/>
                  </a:moveTo>
                  <a:lnTo>
                    <a:pt x="37439" y="3327"/>
                  </a:lnTo>
                  <a:lnTo>
                    <a:pt x="0" y="0"/>
                  </a:lnTo>
                  <a:lnTo>
                    <a:pt x="7708" y="11214"/>
                  </a:lnTo>
                  <a:lnTo>
                    <a:pt x="12547" y="19507"/>
                  </a:lnTo>
                  <a:lnTo>
                    <a:pt x="16090" y="28359"/>
                  </a:lnTo>
                  <a:lnTo>
                    <a:pt x="18288" y="37642"/>
                  </a:lnTo>
                  <a:lnTo>
                    <a:pt x="19113" y="47193"/>
                  </a:lnTo>
                  <a:lnTo>
                    <a:pt x="63284" y="47193"/>
                  </a:lnTo>
                  <a:lnTo>
                    <a:pt x="63284" y="42291"/>
                  </a:lnTo>
                  <a:close/>
                </a:path>
              </a:pathLst>
            </a:custGeom>
            <a:solidFill>
              <a:srgbClr val="669E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472938" y="5946254"/>
              <a:ext cx="237490" cy="462280"/>
            </a:xfrm>
            <a:custGeom>
              <a:avLst/>
              <a:gdLst/>
              <a:ahLst/>
              <a:cxnLst/>
              <a:rect l="l" t="t" r="r" b="b"/>
              <a:pathLst>
                <a:path w="237489" h="462279">
                  <a:moveTo>
                    <a:pt x="237426" y="54876"/>
                  </a:moveTo>
                  <a:lnTo>
                    <a:pt x="233108" y="33540"/>
                  </a:lnTo>
                  <a:lnTo>
                    <a:pt x="224815" y="21259"/>
                  </a:lnTo>
                  <a:lnTo>
                    <a:pt x="224815" y="61175"/>
                  </a:lnTo>
                  <a:lnTo>
                    <a:pt x="224815" y="367372"/>
                  </a:lnTo>
                  <a:lnTo>
                    <a:pt x="184150" y="367372"/>
                  </a:lnTo>
                  <a:lnTo>
                    <a:pt x="177190" y="367372"/>
                  </a:lnTo>
                  <a:lnTo>
                    <a:pt x="86487" y="367372"/>
                  </a:lnTo>
                  <a:lnTo>
                    <a:pt x="83667" y="370192"/>
                  </a:lnTo>
                  <a:lnTo>
                    <a:pt x="83667" y="377151"/>
                  </a:lnTo>
                  <a:lnTo>
                    <a:pt x="86487" y="379971"/>
                  </a:lnTo>
                  <a:lnTo>
                    <a:pt x="89966" y="379971"/>
                  </a:lnTo>
                  <a:lnTo>
                    <a:pt x="177190" y="379971"/>
                  </a:lnTo>
                  <a:lnTo>
                    <a:pt x="180670" y="379971"/>
                  </a:lnTo>
                  <a:lnTo>
                    <a:pt x="184150" y="379971"/>
                  </a:lnTo>
                  <a:lnTo>
                    <a:pt x="224815" y="379971"/>
                  </a:lnTo>
                  <a:lnTo>
                    <a:pt x="224815" y="449237"/>
                  </a:lnTo>
                  <a:lnTo>
                    <a:pt x="12598" y="449237"/>
                  </a:lnTo>
                  <a:lnTo>
                    <a:pt x="12598" y="379971"/>
                  </a:lnTo>
                  <a:lnTo>
                    <a:pt x="52603" y="379971"/>
                  </a:lnTo>
                  <a:lnTo>
                    <a:pt x="55422" y="377151"/>
                  </a:lnTo>
                  <a:lnTo>
                    <a:pt x="55422" y="370192"/>
                  </a:lnTo>
                  <a:lnTo>
                    <a:pt x="52603" y="367372"/>
                  </a:lnTo>
                  <a:lnTo>
                    <a:pt x="12598" y="367372"/>
                  </a:lnTo>
                  <a:lnTo>
                    <a:pt x="12598" y="61175"/>
                  </a:lnTo>
                  <a:lnTo>
                    <a:pt x="52603" y="61175"/>
                  </a:lnTo>
                  <a:lnTo>
                    <a:pt x="55422" y="58356"/>
                  </a:lnTo>
                  <a:lnTo>
                    <a:pt x="55422" y="51396"/>
                  </a:lnTo>
                  <a:lnTo>
                    <a:pt x="52603" y="48577"/>
                  </a:lnTo>
                  <a:lnTo>
                    <a:pt x="13868" y="48577"/>
                  </a:lnTo>
                  <a:lnTo>
                    <a:pt x="15925" y="38417"/>
                  </a:lnTo>
                  <a:lnTo>
                    <a:pt x="24980" y="24980"/>
                  </a:lnTo>
                  <a:lnTo>
                    <a:pt x="38417" y="15925"/>
                  </a:lnTo>
                  <a:lnTo>
                    <a:pt x="54876" y="12598"/>
                  </a:lnTo>
                  <a:lnTo>
                    <a:pt x="182537" y="12598"/>
                  </a:lnTo>
                  <a:lnTo>
                    <a:pt x="198996" y="15925"/>
                  </a:lnTo>
                  <a:lnTo>
                    <a:pt x="212432" y="24980"/>
                  </a:lnTo>
                  <a:lnTo>
                    <a:pt x="221488" y="38417"/>
                  </a:lnTo>
                  <a:lnTo>
                    <a:pt x="223532" y="48577"/>
                  </a:lnTo>
                  <a:lnTo>
                    <a:pt x="184150" y="48577"/>
                  </a:lnTo>
                  <a:lnTo>
                    <a:pt x="177190" y="48577"/>
                  </a:lnTo>
                  <a:lnTo>
                    <a:pt x="86487" y="48577"/>
                  </a:lnTo>
                  <a:lnTo>
                    <a:pt x="83667" y="51396"/>
                  </a:lnTo>
                  <a:lnTo>
                    <a:pt x="83667" y="58356"/>
                  </a:lnTo>
                  <a:lnTo>
                    <a:pt x="86487" y="61175"/>
                  </a:lnTo>
                  <a:lnTo>
                    <a:pt x="89966" y="61175"/>
                  </a:lnTo>
                  <a:lnTo>
                    <a:pt x="177190" y="61175"/>
                  </a:lnTo>
                  <a:lnTo>
                    <a:pt x="180670" y="61175"/>
                  </a:lnTo>
                  <a:lnTo>
                    <a:pt x="184150" y="61175"/>
                  </a:lnTo>
                  <a:lnTo>
                    <a:pt x="224815" y="61175"/>
                  </a:lnTo>
                  <a:lnTo>
                    <a:pt x="224815" y="21259"/>
                  </a:lnTo>
                  <a:lnTo>
                    <a:pt x="221335" y="16090"/>
                  </a:lnTo>
                  <a:lnTo>
                    <a:pt x="216154" y="12598"/>
                  </a:lnTo>
                  <a:lnTo>
                    <a:pt x="203885" y="4318"/>
                  </a:lnTo>
                  <a:lnTo>
                    <a:pt x="182537" y="0"/>
                  </a:lnTo>
                  <a:lnTo>
                    <a:pt x="54876" y="0"/>
                  </a:lnTo>
                  <a:lnTo>
                    <a:pt x="33540" y="4318"/>
                  </a:lnTo>
                  <a:lnTo>
                    <a:pt x="16090" y="16090"/>
                  </a:lnTo>
                  <a:lnTo>
                    <a:pt x="4318" y="33540"/>
                  </a:lnTo>
                  <a:lnTo>
                    <a:pt x="0" y="54876"/>
                  </a:lnTo>
                  <a:lnTo>
                    <a:pt x="0" y="456196"/>
                  </a:lnTo>
                  <a:lnTo>
                    <a:pt x="5638" y="461835"/>
                  </a:lnTo>
                  <a:lnTo>
                    <a:pt x="231775" y="461835"/>
                  </a:lnTo>
                  <a:lnTo>
                    <a:pt x="237426" y="456196"/>
                  </a:lnTo>
                  <a:lnTo>
                    <a:pt x="237426" y="449237"/>
                  </a:lnTo>
                  <a:lnTo>
                    <a:pt x="237426" y="548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747861" y="5958847"/>
              <a:ext cx="212725" cy="436880"/>
            </a:xfrm>
            <a:custGeom>
              <a:avLst/>
              <a:gdLst/>
              <a:ahLst/>
              <a:cxnLst/>
              <a:rect l="l" t="t" r="r" b="b"/>
              <a:pathLst>
                <a:path w="212725" h="436879">
                  <a:moveTo>
                    <a:pt x="169938" y="0"/>
                  </a:moveTo>
                  <a:lnTo>
                    <a:pt x="42278" y="0"/>
                  </a:lnTo>
                  <a:lnTo>
                    <a:pt x="25819" y="3323"/>
                  </a:lnTo>
                  <a:lnTo>
                    <a:pt x="12380" y="12385"/>
                  </a:lnTo>
                  <a:lnTo>
                    <a:pt x="3321" y="25824"/>
                  </a:lnTo>
                  <a:lnTo>
                    <a:pt x="0" y="42278"/>
                  </a:lnTo>
                  <a:lnTo>
                    <a:pt x="0" y="436638"/>
                  </a:lnTo>
                  <a:lnTo>
                    <a:pt x="212217" y="436638"/>
                  </a:lnTo>
                  <a:lnTo>
                    <a:pt x="212217" y="42278"/>
                  </a:lnTo>
                  <a:lnTo>
                    <a:pt x="208893" y="25824"/>
                  </a:lnTo>
                  <a:lnTo>
                    <a:pt x="199831" y="12385"/>
                  </a:lnTo>
                  <a:lnTo>
                    <a:pt x="186392" y="3323"/>
                  </a:lnTo>
                  <a:lnTo>
                    <a:pt x="1699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5747867" y="5958840"/>
              <a:ext cx="212725" cy="436880"/>
            </a:xfrm>
            <a:custGeom>
              <a:avLst/>
              <a:gdLst/>
              <a:ahLst/>
              <a:cxnLst/>
              <a:rect l="l" t="t" r="r" b="b"/>
              <a:pathLst>
                <a:path w="212725" h="436879">
                  <a:moveTo>
                    <a:pt x="212217" y="362229"/>
                  </a:moveTo>
                  <a:lnTo>
                    <a:pt x="0" y="362229"/>
                  </a:lnTo>
                  <a:lnTo>
                    <a:pt x="0" y="436651"/>
                  </a:lnTo>
                  <a:lnTo>
                    <a:pt x="212217" y="436651"/>
                  </a:lnTo>
                  <a:lnTo>
                    <a:pt x="212217" y="362229"/>
                  </a:lnTo>
                  <a:close/>
                </a:path>
                <a:path w="212725" h="436879">
                  <a:moveTo>
                    <a:pt x="212217" y="42278"/>
                  </a:moveTo>
                  <a:lnTo>
                    <a:pt x="208889" y="25831"/>
                  </a:lnTo>
                  <a:lnTo>
                    <a:pt x="199821" y="12395"/>
                  </a:lnTo>
                  <a:lnTo>
                    <a:pt x="186385" y="3327"/>
                  </a:lnTo>
                  <a:lnTo>
                    <a:pt x="169938" y="0"/>
                  </a:lnTo>
                  <a:lnTo>
                    <a:pt x="42278" y="0"/>
                  </a:lnTo>
                  <a:lnTo>
                    <a:pt x="25806" y="3327"/>
                  </a:lnTo>
                  <a:lnTo>
                    <a:pt x="12369" y="12395"/>
                  </a:lnTo>
                  <a:lnTo>
                    <a:pt x="3314" y="25831"/>
                  </a:lnTo>
                  <a:lnTo>
                    <a:pt x="0" y="42278"/>
                  </a:lnTo>
                  <a:lnTo>
                    <a:pt x="0" y="47193"/>
                  </a:lnTo>
                  <a:lnTo>
                    <a:pt x="212217" y="47193"/>
                  </a:lnTo>
                  <a:lnTo>
                    <a:pt x="212217" y="42278"/>
                  </a:lnTo>
                  <a:close/>
                </a:path>
              </a:pathLst>
            </a:custGeom>
            <a:solidFill>
              <a:srgbClr val="7ABC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914777" y="6006026"/>
              <a:ext cx="45720" cy="315595"/>
            </a:xfrm>
            <a:custGeom>
              <a:avLst/>
              <a:gdLst/>
              <a:ahLst/>
              <a:cxnLst/>
              <a:rect l="l" t="t" r="r" b="b"/>
              <a:pathLst>
                <a:path w="45720" h="315595">
                  <a:moveTo>
                    <a:pt x="45307" y="0"/>
                  </a:moveTo>
                  <a:lnTo>
                    <a:pt x="1143" y="0"/>
                  </a:lnTo>
                  <a:lnTo>
                    <a:pt x="0" y="315036"/>
                  </a:lnTo>
                  <a:lnTo>
                    <a:pt x="45307" y="315036"/>
                  </a:lnTo>
                  <a:lnTo>
                    <a:pt x="45307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896813" y="5958840"/>
              <a:ext cx="63500" cy="436880"/>
            </a:xfrm>
            <a:custGeom>
              <a:avLst/>
              <a:gdLst/>
              <a:ahLst/>
              <a:cxnLst/>
              <a:rect l="l" t="t" r="r" b="b"/>
              <a:pathLst>
                <a:path w="63500" h="436879">
                  <a:moveTo>
                    <a:pt x="63271" y="362229"/>
                  </a:moveTo>
                  <a:lnTo>
                    <a:pt x="17957" y="362229"/>
                  </a:lnTo>
                  <a:lnTo>
                    <a:pt x="17691" y="436651"/>
                  </a:lnTo>
                  <a:lnTo>
                    <a:pt x="63271" y="436651"/>
                  </a:lnTo>
                  <a:lnTo>
                    <a:pt x="63271" y="362229"/>
                  </a:lnTo>
                  <a:close/>
                </a:path>
                <a:path w="63500" h="436879">
                  <a:moveTo>
                    <a:pt x="63271" y="42291"/>
                  </a:moveTo>
                  <a:lnTo>
                    <a:pt x="37439" y="3327"/>
                  </a:lnTo>
                  <a:lnTo>
                    <a:pt x="0" y="0"/>
                  </a:lnTo>
                  <a:lnTo>
                    <a:pt x="7696" y="11214"/>
                  </a:lnTo>
                  <a:lnTo>
                    <a:pt x="12534" y="19507"/>
                  </a:lnTo>
                  <a:lnTo>
                    <a:pt x="16078" y="28359"/>
                  </a:lnTo>
                  <a:lnTo>
                    <a:pt x="18275" y="37642"/>
                  </a:lnTo>
                  <a:lnTo>
                    <a:pt x="19100" y="47193"/>
                  </a:lnTo>
                  <a:lnTo>
                    <a:pt x="63271" y="47193"/>
                  </a:lnTo>
                  <a:lnTo>
                    <a:pt x="63271" y="42291"/>
                  </a:lnTo>
                  <a:close/>
                </a:path>
              </a:pathLst>
            </a:custGeom>
            <a:solidFill>
              <a:srgbClr val="669E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2" name="object 92"/>
          <p:cNvSpPr txBox="1"/>
          <p:nvPr/>
        </p:nvSpPr>
        <p:spPr>
          <a:xfrm>
            <a:off x="5208962" y="6063301"/>
            <a:ext cx="156464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  <a:tabLst>
                <a:tab pos="312420" algn="l"/>
                <a:tab pos="575310" algn="l"/>
                <a:tab pos="838200" algn="l"/>
                <a:tab pos="1100455" algn="l"/>
                <a:tab pos="1362710" algn="l"/>
              </a:tabLst>
            </a:pPr>
            <a:r>
              <a:rPr sz="800" spc="-25" dirty="0">
                <a:latin typeface="TT Supermolot Bold"/>
                <a:cs typeface="TT Supermolot Bold"/>
              </a:rPr>
              <a:t>H</a:t>
            </a:r>
            <a:r>
              <a:rPr sz="675" spc="-37" baseline="-30864" dirty="0">
                <a:latin typeface="TT Supermolot Bold"/>
                <a:cs typeface="TT Supermolot Bold"/>
              </a:rPr>
              <a:t>2</a:t>
            </a:r>
            <a:r>
              <a:rPr sz="675" baseline="-30864" dirty="0">
                <a:latin typeface="TT Supermolot Bold"/>
                <a:cs typeface="TT Supermolot Bold"/>
              </a:rPr>
              <a:t>	</a:t>
            </a:r>
            <a:r>
              <a:rPr sz="800" spc="-25" dirty="0">
                <a:latin typeface="TT Supermolot Bold"/>
                <a:cs typeface="TT Supermolot Bold"/>
              </a:rPr>
              <a:t>H</a:t>
            </a:r>
            <a:r>
              <a:rPr sz="675" spc="-37" baseline="-30864" dirty="0">
                <a:latin typeface="TT Supermolot Bold"/>
                <a:cs typeface="TT Supermolot Bold"/>
              </a:rPr>
              <a:t>2</a:t>
            </a:r>
            <a:r>
              <a:rPr sz="675" baseline="-30864" dirty="0">
                <a:latin typeface="TT Supermolot Bold"/>
                <a:cs typeface="TT Supermolot Bold"/>
              </a:rPr>
              <a:t>	</a:t>
            </a:r>
            <a:r>
              <a:rPr sz="800" spc="-25" dirty="0">
                <a:latin typeface="TT Supermolot Bold"/>
                <a:cs typeface="TT Supermolot Bold"/>
              </a:rPr>
              <a:t>H</a:t>
            </a:r>
            <a:r>
              <a:rPr sz="675" spc="-37" baseline="-30864" dirty="0">
                <a:latin typeface="TT Supermolot Bold"/>
                <a:cs typeface="TT Supermolot Bold"/>
              </a:rPr>
              <a:t>2</a:t>
            </a:r>
            <a:r>
              <a:rPr sz="675" baseline="-30864" dirty="0">
                <a:latin typeface="TT Supermolot Bold"/>
                <a:cs typeface="TT Supermolot Bold"/>
              </a:rPr>
              <a:t>	</a:t>
            </a:r>
            <a:r>
              <a:rPr sz="800" spc="-25" dirty="0">
                <a:latin typeface="TT Supermolot Bold"/>
                <a:cs typeface="TT Supermolot Bold"/>
              </a:rPr>
              <a:t>H</a:t>
            </a:r>
            <a:r>
              <a:rPr sz="675" spc="-37" baseline="-30864" dirty="0">
                <a:latin typeface="TT Supermolot Bold"/>
                <a:cs typeface="TT Supermolot Bold"/>
              </a:rPr>
              <a:t>2</a:t>
            </a:r>
            <a:r>
              <a:rPr sz="675" baseline="-30864" dirty="0">
                <a:latin typeface="TT Supermolot Bold"/>
                <a:cs typeface="TT Supermolot Bold"/>
              </a:rPr>
              <a:t>	</a:t>
            </a:r>
            <a:r>
              <a:rPr sz="800" spc="-25" dirty="0">
                <a:latin typeface="TT Supermolot Bold"/>
                <a:cs typeface="TT Supermolot Bold"/>
              </a:rPr>
              <a:t>H</a:t>
            </a:r>
            <a:r>
              <a:rPr sz="675" spc="-37" baseline="-30864" dirty="0">
                <a:latin typeface="TT Supermolot Bold"/>
                <a:cs typeface="TT Supermolot Bold"/>
              </a:rPr>
              <a:t>2</a:t>
            </a:r>
            <a:r>
              <a:rPr sz="675" baseline="-30864" dirty="0">
                <a:latin typeface="TT Supermolot Bold"/>
                <a:cs typeface="TT Supermolot Bold"/>
              </a:rPr>
              <a:t>	</a:t>
            </a:r>
            <a:r>
              <a:rPr sz="800" spc="-25" dirty="0">
                <a:latin typeface="TT Supermolot Bold"/>
                <a:cs typeface="TT Supermolot Bold"/>
              </a:rPr>
              <a:t>H</a:t>
            </a:r>
            <a:r>
              <a:rPr sz="675" spc="-37" baseline="-30864" dirty="0">
                <a:latin typeface="TT Supermolot Bold"/>
                <a:cs typeface="TT Supermolot Bold"/>
              </a:rPr>
              <a:t>2</a:t>
            </a:r>
            <a:endParaRPr sz="675" baseline="-30864">
              <a:latin typeface="TT Supermolot Bold"/>
              <a:cs typeface="TT Supermolot Bold"/>
            </a:endParaRPr>
          </a:p>
        </p:txBody>
      </p:sp>
      <p:grpSp>
        <p:nvGrpSpPr>
          <p:cNvPr id="93" name="object 93"/>
          <p:cNvGrpSpPr/>
          <p:nvPr/>
        </p:nvGrpSpPr>
        <p:grpSpPr>
          <a:xfrm>
            <a:off x="688275" y="5946247"/>
            <a:ext cx="9661525" cy="1114425"/>
            <a:chOff x="688275" y="5946247"/>
            <a:chExt cx="9661525" cy="1114425"/>
          </a:xfrm>
        </p:grpSpPr>
        <p:sp>
          <p:nvSpPr>
            <p:cNvPr id="94" name="object 94"/>
            <p:cNvSpPr/>
            <p:nvPr/>
          </p:nvSpPr>
          <p:spPr>
            <a:xfrm>
              <a:off x="5096675" y="5946254"/>
              <a:ext cx="1772920" cy="464820"/>
            </a:xfrm>
            <a:custGeom>
              <a:avLst/>
              <a:gdLst/>
              <a:ahLst/>
              <a:cxnLst/>
              <a:rect l="l" t="t" r="r" b="b"/>
              <a:pathLst>
                <a:path w="1772920" h="464820">
                  <a:moveTo>
                    <a:pt x="1772793" y="454444"/>
                  </a:moveTo>
                  <a:lnTo>
                    <a:pt x="1769973" y="451624"/>
                  </a:lnTo>
                  <a:lnTo>
                    <a:pt x="875995" y="451624"/>
                  </a:lnTo>
                  <a:lnTo>
                    <a:pt x="875995" y="449237"/>
                  </a:lnTo>
                  <a:lnTo>
                    <a:pt x="875995" y="54876"/>
                  </a:lnTo>
                  <a:lnTo>
                    <a:pt x="871677" y="33540"/>
                  </a:lnTo>
                  <a:lnTo>
                    <a:pt x="863396" y="21272"/>
                  </a:lnTo>
                  <a:lnTo>
                    <a:pt x="863396" y="61175"/>
                  </a:lnTo>
                  <a:lnTo>
                    <a:pt x="863396" y="367372"/>
                  </a:lnTo>
                  <a:lnTo>
                    <a:pt x="822718" y="367372"/>
                  </a:lnTo>
                  <a:lnTo>
                    <a:pt x="815759" y="367372"/>
                  </a:lnTo>
                  <a:lnTo>
                    <a:pt x="725068" y="367372"/>
                  </a:lnTo>
                  <a:lnTo>
                    <a:pt x="722236" y="370192"/>
                  </a:lnTo>
                  <a:lnTo>
                    <a:pt x="722236" y="377151"/>
                  </a:lnTo>
                  <a:lnTo>
                    <a:pt x="725068" y="379971"/>
                  </a:lnTo>
                  <a:lnTo>
                    <a:pt x="728548" y="379971"/>
                  </a:lnTo>
                  <a:lnTo>
                    <a:pt x="815759" y="379971"/>
                  </a:lnTo>
                  <a:lnTo>
                    <a:pt x="819238" y="379971"/>
                  </a:lnTo>
                  <a:lnTo>
                    <a:pt x="822718" y="379971"/>
                  </a:lnTo>
                  <a:lnTo>
                    <a:pt x="863396" y="379971"/>
                  </a:lnTo>
                  <a:lnTo>
                    <a:pt x="863396" y="449237"/>
                  </a:lnTo>
                  <a:lnTo>
                    <a:pt x="651167" y="449237"/>
                  </a:lnTo>
                  <a:lnTo>
                    <a:pt x="651167" y="379971"/>
                  </a:lnTo>
                  <a:lnTo>
                    <a:pt x="691172" y="379971"/>
                  </a:lnTo>
                  <a:lnTo>
                    <a:pt x="694004" y="377151"/>
                  </a:lnTo>
                  <a:lnTo>
                    <a:pt x="694004" y="370192"/>
                  </a:lnTo>
                  <a:lnTo>
                    <a:pt x="691172" y="367372"/>
                  </a:lnTo>
                  <a:lnTo>
                    <a:pt x="651167" y="367372"/>
                  </a:lnTo>
                  <a:lnTo>
                    <a:pt x="651167" y="61175"/>
                  </a:lnTo>
                  <a:lnTo>
                    <a:pt x="691172" y="61175"/>
                  </a:lnTo>
                  <a:lnTo>
                    <a:pt x="694004" y="58356"/>
                  </a:lnTo>
                  <a:lnTo>
                    <a:pt x="694004" y="51396"/>
                  </a:lnTo>
                  <a:lnTo>
                    <a:pt x="691172" y="48577"/>
                  </a:lnTo>
                  <a:lnTo>
                    <a:pt x="652437" y="48577"/>
                  </a:lnTo>
                  <a:lnTo>
                    <a:pt x="654494" y="38417"/>
                  </a:lnTo>
                  <a:lnTo>
                    <a:pt x="663549" y="24980"/>
                  </a:lnTo>
                  <a:lnTo>
                    <a:pt x="676998" y="15925"/>
                  </a:lnTo>
                  <a:lnTo>
                    <a:pt x="693458" y="12598"/>
                  </a:lnTo>
                  <a:lnTo>
                    <a:pt x="821118" y="12598"/>
                  </a:lnTo>
                  <a:lnTo>
                    <a:pt x="837577" y="15925"/>
                  </a:lnTo>
                  <a:lnTo>
                    <a:pt x="851014" y="24980"/>
                  </a:lnTo>
                  <a:lnTo>
                    <a:pt x="860069" y="38417"/>
                  </a:lnTo>
                  <a:lnTo>
                    <a:pt x="862114" y="48577"/>
                  </a:lnTo>
                  <a:lnTo>
                    <a:pt x="822718" y="48577"/>
                  </a:lnTo>
                  <a:lnTo>
                    <a:pt x="815759" y="48577"/>
                  </a:lnTo>
                  <a:lnTo>
                    <a:pt x="725068" y="48577"/>
                  </a:lnTo>
                  <a:lnTo>
                    <a:pt x="722236" y="51396"/>
                  </a:lnTo>
                  <a:lnTo>
                    <a:pt x="722236" y="58356"/>
                  </a:lnTo>
                  <a:lnTo>
                    <a:pt x="725068" y="61175"/>
                  </a:lnTo>
                  <a:lnTo>
                    <a:pt x="728548" y="61175"/>
                  </a:lnTo>
                  <a:lnTo>
                    <a:pt x="815759" y="61175"/>
                  </a:lnTo>
                  <a:lnTo>
                    <a:pt x="819238" y="61175"/>
                  </a:lnTo>
                  <a:lnTo>
                    <a:pt x="822718" y="61175"/>
                  </a:lnTo>
                  <a:lnTo>
                    <a:pt x="863396" y="61175"/>
                  </a:lnTo>
                  <a:lnTo>
                    <a:pt x="863396" y="21272"/>
                  </a:lnTo>
                  <a:lnTo>
                    <a:pt x="859904" y="16090"/>
                  </a:lnTo>
                  <a:lnTo>
                    <a:pt x="854735" y="12598"/>
                  </a:lnTo>
                  <a:lnTo>
                    <a:pt x="842454" y="4318"/>
                  </a:lnTo>
                  <a:lnTo>
                    <a:pt x="821118" y="0"/>
                  </a:lnTo>
                  <a:lnTo>
                    <a:pt x="693458" y="0"/>
                  </a:lnTo>
                  <a:lnTo>
                    <a:pt x="672109" y="4318"/>
                  </a:lnTo>
                  <a:lnTo>
                    <a:pt x="654659" y="16090"/>
                  </a:lnTo>
                  <a:lnTo>
                    <a:pt x="642886" y="33540"/>
                  </a:lnTo>
                  <a:lnTo>
                    <a:pt x="638568" y="54876"/>
                  </a:lnTo>
                  <a:lnTo>
                    <a:pt x="638568" y="451624"/>
                  </a:lnTo>
                  <a:lnTo>
                    <a:pt x="2819" y="451624"/>
                  </a:lnTo>
                  <a:lnTo>
                    <a:pt x="0" y="454444"/>
                  </a:lnTo>
                  <a:lnTo>
                    <a:pt x="0" y="461403"/>
                  </a:lnTo>
                  <a:lnTo>
                    <a:pt x="2819" y="464223"/>
                  </a:lnTo>
                  <a:lnTo>
                    <a:pt x="6299" y="464223"/>
                  </a:lnTo>
                  <a:lnTo>
                    <a:pt x="1769973" y="464223"/>
                  </a:lnTo>
                  <a:lnTo>
                    <a:pt x="1772793" y="461403"/>
                  </a:lnTo>
                  <a:lnTo>
                    <a:pt x="1772793" y="4544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8275" y="6230473"/>
              <a:ext cx="9660959" cy="829691"/>
            </a:xfrm>
            <a:prstGeom prst="rect">
              <a:avLst/>
            </a:prstGeom>
          </p:spPr>
        </p:pic>
      </p:grpSp>
      <p:sp>
        <p:nvSpPr>
          <p:cNvPr id="96" name="object 96"/>
          <p:cNvSpPr txBox="1"/>
          <p:nvPr/>
        </p:nvSpPr>
        <p:spPr>
          <a:xfrm>
            <a:off x="1604098" y="3406921"/>
            <a:ext cx="20383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TT Supermolot Bold"/>
                <a:cs typeface="TT Supermolot Bold"/>
              </a:rPr>
              <a:t>OZE</a:t>
            </a:r>
            <a:endParaRPr sz="800">
              <a:latin typeface="TT Supermolot Bold"/>
              <a:cs typeface="TT Supermolot Bold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2845142" y="6934269"/>
            <a:ext cx="105156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TT Supermolot Bold"/>
                <a:cs typeface="TT Supermolot Bold"/>
              </a:rPr>
              <a:t>Transport</a:t>
            </a:r>
            <a:r>
              <a:rPr sz="800" spc="-15" dirty="0">
                <a:latin typeface="TT Supermolot Bold"/>
                <a:cs typeface="TT Supermolot Bold"/>
              </a:rPr>
              <a:t> </a:t>
            </a:r>
            <a:r>
              <a:rPr sz="800" dirty="0">
                <a:latin typeface="TT Supermolot Bold"/>
                <a:cs typeface="TT Supermolot Bold"/>
              </a:rPr>
              <a:t>morski</a:t>
            </a:r>
            <a:r>
              <a:rPr sz="800" spc="-10" dirty="0">
                <a:latin typeface="TT Supermolot Bold"/>
                <a:cs typeface="TT Supermolot Bold"/>
              </a:rPr>
              <a:t> </a:t>
            </a:r>
            <a:r>
              <a:rPr sz="800" spc="-25" dirty="0">
                <a:latin typeface="TT Supermolot Bold"/>
                <a:cs typeface="TT Supermolot Bold"/>
              </a:rPr>
              <a:t>LH</a:t>
            </a:r>
            <a:r>
              <a:rPr sz="1200" spc="-37" baseline="-27777" dirty="0">
                <a:latin typeface="TT Supermolot Bold"/>
                <a:cs typeface="TT Supermolot Bold"/>
              </a:rPr>
              <a:t>²</a:t>
            </a:r>
            <a:endParaRPr sz="1200" baseline="-27777">
              <a:latin typeface="TT Supermolot Bold"/>
              <a:cs typeface="TT Supermolot Bold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5723166" y="6443745"/>
            <a:ext cx="566420" cy="21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0640" algn="r">
              <a:lnSpc>
                <a:spcPts val="730"/>
              </a:lnSpc>
              <a:spcBef>
                <a:spcPts val="100"/>
              </a:spcBef>
            </a:pPr>
            <a:r>
              <a:rPr sz="800" dirty="0">
                <a:latin typeface="TT Supermolot Bold"/>
                <a:cs typeface="TT Supermolot Bold"/>
              </a:rPr>
              <a:t>Magazyn</a:t>
            </a:r>
            <a:r>
              <a:rPr sz="800" spc="-35" dirty="0">
                <a:latin typeface="TT Supermolot Bold"/>
                <a:cs typeface="TT Supermolot Bold"/>
              </a:rPr>
              <a:t> </a:t>
            </a:r>
            <a:r>
              <a:rPr sz="800" spc="-50" dirty="0">
                <a:latin typeface="TT Supermolot Bold"/>
                <a:cs typeface="TT Supermolot Bold"/>
              </a:rPr>
              <a:t>H</a:t>
            </a:r>
            <a:endParaRPr sz="800">
              <a:latin typeface="TT Supermolot Bold"/>
              <a:cs typeface="TT Supermolot Bold"/>
            </a:endParaRPr>
          </a:p>
          <a:p>
            <a:pPr marR="5080" algn="r">
              <a:lnSpc>
                <a:spcPts val="730"/>
              </a:lnSpc>
            </a:pPr>
            <a:r>
              <a:rPr sz="800" spc="-50" dirty="0">
                <a:latin typeface="TT Supermolot Bold"/>
                <a:cs typeface="TT Supermolot Bold"/>
              </a:rPr>
              <a:t>²</a:t>
            </a:r>
            <a:endParaRPr sz="800">
              <a:latin typeface="TT Supermolot Bold"/>
              <a:cs typeface="TT Supermolot Bold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2336838" y="5085962"/>
            <a:ext cx="514984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TT Supermolot Bold"/>
                <a:cs typeface="TT Supermolot Bold"/>
              </a:rPr>
              <a:t>Elektroliza</a:t>
            </a:r>
            <a:endParaRPr sz="800">
              <a:latin typeface="TT Supermolot Bold"/>
              <a:cs typeface="TT Supermolot Bold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2948774" y="3274536"/>
            <a:ext cx="8223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TT Supermolot Bold"/>
                <a:cs typeface="TT Supermolot Bold"/>
              </a:rPr>
              <a:t>Sprężony</a:t>
            </a:r>
            <a:r>
              <a:rPr sz="800" spc="-20" dirty="0">
                <a:latin typeface="TT Supermolot Bold"/>
                <a:cs typeface="TT Supermolot Bold"/>
              </a:rPr>
              <a:t> </a:t>
            </a:r>
            <a:r>
              <a:rPr sz="800" dirty="0">
                <a:latin typeface="TT Supermolot Bold"/>
                <a:cs typeface="TT Supermolot Bold"/>
              </a:rPr>
              <a:t>/</a:t>
            </a:r>
            <a:r>
              <a:rPr sz="800" spc="-20" dirty="0">
                <a:latin typeface="TT Supermolot Bold"/>
                <a:cs typeface="TT Supermolot Bold"/>
              </a:rPr>
              <a:t> </a:t>
            </a:r>
            <a:r>
              <a:rPr sz="800" spc="-10" dirty="0">
                <a:latin typeface="TT Supermolot Bold"/>
                <a:cs typeface="TT Supermolot Bold"/>
              </a:rPr>
              <a:t>ciekły</a:t>
            </a:r>
            <a:endParaRPr sz="800">
              <a:latin typeface="TT Supermolot Bold"/>
              <a:cs typeface="TT Supermolot Bold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2948774" y="3396456"/>
            <a:ext cx="55435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TT Supermolot Bold"/>
                <a:cs typeface="TT Supermolot Bold"/>
              </a:rPr>
              <a:t>transport </a:t>
            </a:r>
            <a:r>
              <a:rPr sz="800" spc="-50" dirty="0">
                <a:latin typeface="TT Supermolot Bold"/>
                <a:cs typeface="TT Supermolot Bold"/>
              </a:rPr>
              <a:t>H</a:t>
            </a:r>
            <a:endParaRPr sz="800">
              <a:latin typeface="TT Supermolot Bold"/>
              <a:cs typeface="TT Supermolot Bold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2923374" y="3518376"/>
            <a:ext cx="7772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TT Supermolot Bold"/>
                <a:cs typeface="TT Supermolot Bold"/>
              </a:rPr>
              <a:t>(zielony</a:t>
            </a:r>
            <a:r>
              <a:rPr sz="800" spc="-30" dirty="0">
                <a:latin typeface="TT Supermolot Bold"/>
                <a:cs typeface="TT Supermolot Bold"/>
              </a:rPr>
              <a:t> </a:t>
            </a:r>
            <a:r>
              <a:rPr sz="800" spc="-10" dirty="0">
                <a:latin typeface="TT Supermolot Bold"/>
                <a:cs typeface="TT Supermolot Bold"/>
              </a:rPr>
              <a:t>wod</a:t>
            </a:r>
            <a:r>
              <a:rPr sz="1200" spc="-15" baseline="31250" dirty="0">
                <a:latin typeface="TT Supermolot Bold"/>
                <a:cs typeface="TT Supermolot Bold"/>
              </a:rPr>
              <a:t>²</a:t>
            </a:r>
            <a:r>
              <a:rPr sz="800" spc="-10" dirty="0">
                <a:latin typeface="TT Supermolot Bold"/>
                <a:cs typeface="TT Supermolot Bold"/>
              </a:rPr>
              <a:t>ór)</a:t>
            </a:r>
            <a:endParaRPr sz="800">
              <a:latin typeface="TT Supermolot Bold"/>
              <a:cs typeface="TT Supermolot Bold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1641690" y="2306592"/>
            <a:ext cx="9042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9209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TT Supermolot Bold"/>
                <a:cs typeface="TT Supermolot Bold"/>
              </a:rPr>
              <a:t>Reforming</a:t>
            </a:r>
            <a:r>
              <a:rPr sz="800" spc="-40" dirty="0">
                <a:latin typeface="TT Supermolot Bold"/>
                <a:cs typeface="TT Supermolot Bold"/>
              </a:rPr>
              <a:t> </a:t>
            </a:r>
            <a:r>
              <a:rPr sz="800" spc="-10" dirty="0">
                <a:latin typeface="TT Supermolot Bold"/>
                <a:cs typeface="TT Supermolot Bold"/>
              </a:rPr>
              <a:t>gazowy</a:t>
            </a:r>
            <a:r>
              <a:rPr sz="800" spc="500" dirty="0">
                <a:latin typeface="TT Supermolot Bold"/>
                <a:cs typeface="TT Supermolot Bold"/>
              </a:rPr>
              <a:t> </a:t>
            </a:r>
            <a:r>
              <a:rPr sz="800" dirty="0">
                <a:latin typeface="TT Supermolot Bold"/>
                <a:cs typeface="TT Supermolot Bold"/>
              </a:rPr>
              <a:t>metanu</a:t>
            </a:r>
            <a:r>
              <a:rPr sz="800" spc="-15" dirty="0">
                <a:latin typeface="TT Supermolot Bold"/>
                <a:cs typeface="TT Supermolot Bold"/>
              </a:rPr>
              <a:t> </a:t>
            </a:r>
            <a:r>
              <a:rPr sz="800" dirty="0">
                <a:latin typeface="TT Supermolot Bold"/>
                <a:cs typeface="TT Supermolot Bold"/>
              </a:rPr>
              <a:t>(ang.</a:t>
            </a:r>
            <a:r>
              <a:rPr sz="800" spc="-15" dirty="0">
                <a:latin typeface="TT Supermolot Bold"/>
                <a:cs typeface="TT Supermolot Bold"/>
              </a:rPr>
              <a:t> </a:t>
            </a:r>
            <a:r>
              <a:rPr sz="800" i="1" spc="-20" dirty="0">
                <a:latin typeface="TT Supermolot Bold Italic"/>
                <a:cs typeface="TT Supermolot Bold Italic"/>
              </a:rPr>
              <a:t>SMR</a:t>
            </a:r>
            <a:r>
              <a:rPr sz="800" spc="-20" dirty="0">
                <a:latin typeface="TT Supermolot Bold"/>
                <a:cs typeface="TT Supermolot Bold"/>
              </a:rPr>
              <a:t>)</a:t>
            </a:r>
            <a:endParaRPr sz="800">
              <a:latin typeface="TT Supermolot Bold"/>
              <a:cs typeface="TT Supermolot Bold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3044786" y="1629632"/>
            <a:ext cx="10617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625" marR="5080" indent="-3556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TT Supermolot Bold"/>
                <a:cs typeface="TT Supermolot Bold"/>
              </a:rPr>
              <a:t>Sprężanie</a:t>
            </a:r>
            <a:r>
              <a:rPr sz="800" spc="-20" dirty="0">
                <a:latin typeface="TT Supermolot Bold"/>
                <a:cs typeface="TT Supermolot Bold"/>
              </a:rPr>
              <a:t> </a:t>
            </a:r>
            <a:r>
              <a:rPr sz="800" dirty="0">
                <a:latin typeface="TT Supermolot Bold"/>
                <a:cs typeface="TT Supermolot Bold"/>
              </a:rPr>
              <a:t>/</a:t>
            </a:r>
            <a:r>
              <a:rPr sz="800" spc="-20" dirty="0">
                <a:latin typeface="TT Supermolot Bold"/>
                <a:cs typeface="TT Supermolot Bold"/>
              </a:rPr>
              <a:t> </a:t>
            </a:r>
            <a:r>
              <a:rPr sz="800" spc="-10" dirty="0">
                <a:latin typeface="TT Supermolot Bold"/>
                <a:cs typeface="TT Supermolot Bold"/>
              </a:rPr>
              <a:t>skraplanie</a:t>
            </a:r>
            <a:r>
              <a:rPr sz="800" spc="500" dirty="0">
                <a:latin typeface="TT Supermolot Bold"/>
                <a:cs typeface="TT Supermolot Bold"/>
              </a:rPr>
              <a:t> </a:t>
            </a:r>
            <a:r>
              <a:rPr sz="800" dirty="0">
                <a:latin typeface="TT Supermolot Bold"/>
                <a:cs typeface="TT Supermolot Bold"/>
              </a:rPr>
              <a:t>wodoru</a:t>
            </a:r>
            <a:r>
              <a:rPr sz="800" spc="-10" dirty="0">
                <a:latin typeface="TT Supermolot Bold"/>
                <a:cs typeface="TT Supermolot Bold"/>
              </a:rPr>
              <a:t> </a:t>
            </a:r>
            <a:r>
              <a:rPr sz="800" dirty="0">
                <a:latin typeface="TT Supermolot Bold"/>
                <a:cs typeface="TT Supermolot Bold"/>
              </a:rPr>
              <a:t>(szary </a:t>
            </a:r>
            <a:r>
              <a:rPr sz="800" spc="-10" dirty="0">
                <a:latin typeface="TT Supermolot Bold"/>
                <a:cs typeface="TT Supermolot Bold"/>
              </a:rPr>
              <a:t>wodór)</a:t>
            </a:r>
            <a:endParaRPr sz="800">
              <a:latin typeface="TT Supermolot Bold"/>
              <a:cs typeface="TT Supermolot Bold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5200027" y="2615965"/>
            <a:ext cx="4394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TT Supermolot Bold"/>
                <a:cs typeface="TT Supermolot Bold"/>
              </a:rPr>
              <a:t>Niebieski</a:t>
            </a:r>
            <a:r>
              <a:rPr sz="800" spc="500" dirty="0">
                <a:latin typeface="TT Supermolot Bold"/>
                <a:cs typeface="TT Supermolot Bold"/>
              </a:rPr>
              <a:t> </a:t>
            </a:r>
            <a:r>
              <a:rPr sz="800" spc="-10" dirty="0">
                <a:latin typeface="TT Supermolot Bold"/>
                <a:cs typeface="TT Supermolot Bold"/>
              </a:rPr>
              <a:t>wodór</a:t>
            </a:r>
            <a:endParaRPr sz="800">
              <a:latin typeface="TT Supermolot Bold"/>
              <a:cs typeface="TT Supermolot Bold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5209578" y="1455286"/>
            <a:ext cx="8826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TT Supermolot Bold"/>
                <a:cs typeface="TT Supermolot Bold"/>
              </a:rPr>
              <a:t>SMR</a:t>
            </a:r>
            <a:r>
              <a:rPr sz="800" spc="-10" dirty="0">
                <a:latin typeface="TT Supermolot Bold"/>
                <a:cs typeface="TT Supermolot Bold"/>
              </a:rPr>
              <a:t> </a:t>
            </a:r>
            <a:r>
              <a:rPr sz="800" dirty="0">
                <a:latin typeface="TT Supermolot Bold"/>
                <a:cs typeface="TT Supermolot Bold"/>
              </a:rPr>
              <a:t>z</a:t>
            </a:r>
            <a:r>
              <a:rPr sz="800" spc="-5" dirty="0">
                <a:latin typeface="TT Supermolot Bold"/>
                <a:cs typeface="TT Supermolot Bold"/>
              </a:rPr>
              <a:t> </a:t>
            </a:r>
            <a:r>
              <a:rPr sz="800" spc="-10" dirty="0">
                <a:latin typeface="TT Supermolot Bold"/>
                <a:cs typeface="TT Supermolot Bold"/>
              </a:rPr>
              <a:t>wychwytem</a:t>
            </a:r>
            <a:r>
              <a:rPr sz="800" spc="500" dirty="0">
                <a:latin typeface="TT Supermolot Bold"/>
                <a:cs typeface="TT Supermolot Bold"/>
              </a:rPr>
              <a:t> </a:t>
            </a:r>
            <a:r>
              <a:rPr sz="800" dirty="0">
                <a:latin typeface="TT Supermolot Bold"/>
                <a:cs typeface="TT Supermolot Bold"/>
              </a:rPr>
              <a:t>i</a:t>
            </a:r>
            <a:r>
              <a:rPr sz="800" spc="-20" dirty="0">
                <a:latin typeface="TT Supermolot Bold"/>
                <a:cs typeface="TT Supermolot Bold"/>
              </a:rPr>
              <a:t> </a:t>
            </a:r>
            <a:r>
              <a:rPr sz="800" dirty="0">
                <a:latin typeface="TT Supermolot Bold"/>
                <a:cs typeface="TT Supermolot Bold"/>
              </a:rPr>
              <a:t>utylizacją</a:t>
            </a:r>
            <a:r>
              <a:rPr sz="800" spc="-20" dirty="0">
                <a:latin typeface="TT Supermolot Bold"/>
                <a:cs typeface="TT Supermolot Bold"/>
              </a:rPr>
              <a:t> </a:t>
            </a:r>
            <a:r>
              <a:rPr sz="800" spc="-10" dirty="0">
                <a:latin typeface="TT Supermolot Bold"/>
                <a:cs typeface="TT Supermolot Bold"/>
              </a:rPr>
              <a:t>węgla</a:t>
            </a:r>
            <a:r>
              <a:rPr sz="800" spc="500" dirty="0">
                <a:latin typeface="TT Supermolot Bold"/>
                <a:cs typeface="TT Supermolot Bold"/>
              </a:rPr>
              <a:t> </a:t>
            </a:r>
            <a:r>
              <a:rPr sz="800" dirty="0">
                <a:latin typeface="TT Supermolot Bold"/>
                <a:cs typeface="TT Supermolot Bold"/>
              </a:rPr>
              <a:t>(ang.</a:t>
            </a:r>
            <a:r>
              <a:rPr sz="800" spc="-10" dirty="0">
                <a:latin typeface="TT Supermolot Bold"/>
                <a:cs typeface="TT Supermolot Bold"/>
              </a:rPr>
              <a:t> </a:t>
            </a:r>
            <a:r>
              <a:rPr sz="800" i="1" spc="-20" dirty="0">
                <a:latin typeface="TT Supermolot Bold Italic"/>
                <a:cs typeface="TT Supermolot Bold Italic"/>
              </a:rPr>
              <a:t>CCU</a:t>
            </a:r>
            <a:r>
              <a:rPr sz="800" spc="-20" dirty="0">
                <a:latin typeface="TT Supermolot Bold"/>
                <a:cs typeface="TT Supermolot Bold"/>
              </a:rPr>
              <a:t>)</a:t>
            </a:r>
            <a:endParaRPr sz="800">
              <a:latin typeface="TT Supermolot Bold"/>
              <a:cs typeface="TT Supermolot Bold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6440563" y="1691201"/>
            <a:ext cx="84201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TT Supermolot Bold"/>
                <a:cs typeface="TT Supermolot Bold"/>
              </a:rPr>
              <a:t>Gazyfikacja</a:t>
            </a:r>
            <a:r>
              <a:rPr sz="800" spc="-45" dirty="0">
                <a:latin typeface="TT Supermolot Bold"/>
                <a:cs typeface="TT Supermolot Bold"/>
              </a:rPr>
              <a:t> </a:t>
            </a:r>
            <a:r>
              <a:rPr sz="800" spc="-10" dirty="0">
                <a:latin typeface="TT Supermolot Bold"/>
                <a:cs typeface="TT Supermolot Bold"/>
              </a:rPr>
              <a:t>węgla</a:t>
            </a:r>
            <a:endParaRPr sz="800">
              <a:latin typeface="TT Supermolot Bold"/>
              <a:cs typeface="TT Supermolot Bold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6904266" y="2615863"/>
            <a:ext cx="3105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TT Supermolot Bold"/>
                <a:cs typeface="TT Supermolot Bold"/>
              </a:rPr>
              <a:t>Szary</a:t>
            </a:r>
            <a:r>
              <a:rPr sz="800" spc="500" dirty="0">
                <a:latin typeface="TT Supermolot Bold"/>
                <a:cs typeface="TT Supermolot Bold"/>
              </a:rPr>
              <a:t> </a:t>
            </a:r>
            <a:r>
              <a:rPr sz="800" spc="-10" dirty="0">
                <a:latin typeface="TT Supermolot Bold"/>
                <a:cs typeface="TT Supermolot Bold"/>
              </a:rPr>
              <a:t>wodór</a:t>
            </a:r>
            <a:endParaRPr sz="800">
              <a:latin typeface="TT Supermolot Bold"/>
              <a:cs typeface="TT Supermolot Bold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8042084" y="1444821"/>
            <a:ext cx="13519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TT Supermolot Bold"/>
                <a:cs typeface="TT Supermolot Bold"/>
              </a:rPr>
              <a:t>H²</a:t>
            </a:r>
            <a:r>
              <a:rPr sz="800" spc="-20" dirty="0">
                <a:latin typeface="TT Supermolot Bold"/>
                <a:cs typeface="TT Supermolot Bold"/>
              </a:rPr>
              <a:t> </a:t>
            </a:r>
            <a:r>
              <a:rPr sz="800" dirty="0">
                <a:latin typeface="TT Supermolot Bold"/>
                <a:cs typeface="TT Supermolot Bold"/>
              </a:rPr>
              <a:t>(zielony</a:t>
            </a:r>
            <a:r>
              <a:rPr sz="800" spc="-20" dirty="0">
                <a:latin typeface="TT Supermolot Bold"/>
                <a:cs typeface="TT Supermolot Bold"/>
              </a:rPr>
              <a:t> </a:t>
            </a:r>
            <a:r>
              <a:rPr sz="800" dirty="0">
                <a:latin typeface="TT Supermolot Bold"/>
                <a:cs typeface="TT Supermolot Bold"/>
              </a:rPr>
              <a:t>/szary</a:t>
            </a:r>
            <a:r>
              <a:rPr sz="800" spc="-20" dirty="0">
                <a:latin typeface="TT Supermolot Bold"/>
                <a:cs typeface="TT Supermolot Bold"/>
              </a:rPr>
              <a:t> </a:t>
            </a:r>
            <a:r>
              <a:rPr sz="800" spc="-10" dirty="0">
                <a:latin typeface="TT Supermolot Bold"/>
                <a:cs typeface="TT Supermolot Bold"/>
              </a:rPr>
              <a:t>/niebieski)</a:t>
            </a:r>
            <a:endParaRPr sz="800">
              <a:latin typeface="TT Supermolot Bold"/>
              <a:cs typeface="TT Supermolot Bold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7682624" y="2050764"/>
            <a:ext cx="58293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TT Supermolot Bold"/>
                <a:cs typeface="TT Supermolot Bold"/>
              </a:rPr>
              <a:t>Metanizacja</a:t>
            </a:r>
            <a:endParaRPr sz="800">
              <a:latin typeface="TT Supermolot Bold"/>
              <a:cs typeface="TT Supermolot Bold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5618619" y="5591524"/>
            <a:ext cx="9906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TT Supermolot Bold"/>
                <a:cs typeface="TT Supermolot Bold"/>
              </a:rPr>
              <a:t>Użycie</a:t>
            </a:r>
            <a:r>
              <a:rPr sz="800" spc="-25" dirty="0">
                <a:latin typeface="TT Supermolot Bold"/>
                <a:cs typeface="TT Supermolot Bold"/>
              </a:rPr>
              <a:t> </a:t>
            </a:r>
            <a:r>
              <a:rPr sz="800" spc="-10" dirty="0">
                <a:latin typeface="TT Supermolot Bold"/>
                <a:cs typeface="TT Supermolot Bold"/>
              </a:rPr>
              <a:t>mieszkaniowe</a:t>
            </a:r>
            <a:endParaRPr sz="800">
              <a:latin typeface="TT Supermolot Bold"/>
              <a:cs typeface="TT Supermolot Bold"/>
            </a:endParaRPr>
          </a:p>
        </p:txBody>
      </p:sp>
      <p:grpSp>
        <p:nvGrpSpPr>
          <p:cNvPr id="112" name="object 112"/>
          <p:cNvGrpSpPr/>
          <p:nvPr/>
        </p:nvGrpSpPr>
        <p:grpSpPr>
          <a:xfrm>
            <a:off x="1703559" y="2860135"/>
            <a:ext cx="5043805" cy="2670810"/>
            <a:chOff x="1703559" y="2860135"/>
            <a:chExt cx="5043805" cy="2670810"/>
          </a:xfrm>
        </p:grpSpPr>
        <p:sp>
          <p:nvSpPr>
            <p:cNvPr id="113" name="object 113"/>
            <p:cNvSpPr/>
            <p:nvPr/>
          </p:nvSpPr>
          <p:spPr>
            <a:xfrm>
              <a:off x="5472246" y="5521902"/>
              <a:ext cx="1275080" cy="8890"/>
            </a:xfrm>
            <a:custGeom>
              <a:avLst/>
              <a:gdLst/>
              <a:ahLst/>
              <a:cxnLst/>
              <a:rect l="l" t="t" r="r" b="b"/>
              <a:pathLst>
                <a:path w="1275079" h="8889">
                  <a:moveTo>
                    <a:pt x="1273060" y="0"/>
                  </a:moveTo>
                  <a:lnTo>
                    <a:pt x="1968" y="0"/>
                  </a:lnTo>
                  <a:lnTo>
                    <a:pt x="0" y="1968"/>
                  </a:lnTo>
                  <a:lnTo>
                    <a:pt x="0" y="6819"/>
                  </a:lnTo>
                  <a:lnTo>
                    <a:pt x="1968" y="8775"/>
                  </a:lnTo>
                  <a:lnTo>
                    <a:pt x="4394" y="8775"/>
                  </a:lnTo>
                  <a:lnTo>
                    <a:pt x="1273060" y="8775"/>
                  </a:lnTo>
                  <a:lnTo>
                    <a:pt x="1275029" y="6819"/>
                  </a:lnTo>
                  <a:lnTo>
                    <a:pt x="1275029" y="1968"/>
                  </a:lnTo>
                  <a:lnTo>
                    <a:pt x="12730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5603779" y="5317904"/>
              <a:ext cx="315595" cy="205104"/>
            </a:xfrm>
            <a:custGeom>
              <a:avLst/>
              <a:gdLst/>
              <a:ahLst/>
              <a:cxnLst/>
              <a:rect l="l" t="t" r="r" b="b"/>
              <a:pathLst>
                <a:path w="315595" h="205104">
                  <a:moveTo>
                    <a:pt x="213918" y="0"/>
                  </a:moveTo>
                  <a:lnTo>
                    <a:pt x="190056" y="3198"/>
                  </a:lnTo>
                  <a:lnTo>
                    <a:pt x="168611" y="12222"/>
                  </a:lnTo>
                  <a:lnTo>
                    <a:pt x="150414" y="26215"/>
                  </a:lnTo>
                  <a:lnTo>
                    <a:pt x="136296" y="44323"/>
                  </a:lnTo>
                  <a:lnTo>
                    <a:pt x="130771" y="42621"/>
                  </a:lnTo>
                  <a:lnTo>
                    <a:pt x="124917" y="41706"/>
                  </a:lnTo>
                  <a:lnTo>
                    <a:pt x="118833" y="41706"/>
                  </a:lnTo>
                  <a:lnTo>
                    <a:pt x="97184" y="45773"/>
                  </a:lnTo>
                  <a:lnTo>
                    <a:pt x="79097" y="56946"/>
                  </a:lnTo>
                  <a:lnTo>
                    <a:pt x="66107" y="73682"/>
                  </a:lnTo>
                  <a:lnTo>
                    <a:pt x="59753" y="94437"/>
                  </a:lnTo>
                  <a:lnTo>
                    <a:pt x="55219" y="94208"/>
                  </a:lnTo>
                  <a:lnTo>
                    <a:pt x="33722" y="98546"/>
                  </a:lnTo>
                  <a:lnTo>
                    <a:pt x="16170" y="110378"/>
                  </a:lnTo>
                  <a:lnTo>
                    <a:pt x="4338" y="127930"/>
                  </a:lnTo>
                  <a:lnTo>
                    <a:pt x="0" y="149428"/>
                  </a:lnTo>
                  <a:lnTo>
                    <a:pt x="4338" y="170918"/>
                  </a:lnTo>
                  <a:lnTo>
                    <a:pt x="16170" y="188466"/>
                  </a:lnTo>
                  <a:lnTo>
                    <a:pt x="33722" y="200297"/>
                  </a:lnTo>
                  <a:lnTo>
                    <a:pt x="55219" y="204635"/>
                  </a:lnTo>
                  <a:lnTo>
                    <a:pt x="57759" y="204508"/>
                  </a:lnTo>
                  <a:lnTo>
                    <a:pt x="272288" y="204635"/>
                  </a:lnTo>
                  <a:lnTo>
                    <a:pt x="272288" y="204444"/>
                  </a:lnTo>
                  <a:lnTo>
                    <a:pt x="274205" y="204635"/>
                  </a:lnTo>
                  <a:lnTo>
                    <a:pt x="290145" y="201418"/>
                  </a:lnTo>
                  <a:lnTo>
                    <a:pt x="303160" y="192646"/>
                  </a:lnTo>
                  <a:lnTo>
                    <a:pt x="311933" y="179635"/>
                  </a:lnTo>
                  <a:lnTo>
                    <a:pt x="315150" y="163703"/>
                  </a:lnTo>
                  <a:lnTo>
                    <a:pt x="313732" y="153038"/>
                  </a:lnTo>
                  <a:lnTo>
                    <a:pt x="309732" y="143449"/>
                  </a:lnTo>
                  <a:lnTo>
                    <a:pt x="303529" y="135285"/>
                  </a:lnTo>
                  <a:lnTo>
                    <a:pt x="295503" y="128892"/>
                  </a:lnTo>
                  <a:lnTo>
                    <a:pt x="299212" y="119868"/>
                  </a:lnTo>
                  <a:lnTo>
                    <a:pt x="301959" y="110397"/>
                  </a:lnTo>
                  <a:lnTo>
                    <a:pt x="303667" y="100531"/>
                  </a:lnTo>
                  <a:lnTo>
                    <a:pt x="304253" y="90322"/>
                  </a:lnTo>
                  <a:lnTo>
                    <a:pt x="297154" y="55164"/>
                  </a:lnTo>
                  <a:lnTo>
                    <a:pt x="277793" y="26454"/>
                  </a:lnTo>
                  <a:lnTo>
                    <a:pt x="249079" y="7097"/>
                  </a:lnTo>
                  <a:lnTo>
                    <a:pt x="213918" y="0"/>
                  </a:lnTo>
                  <a:close/>
                </a:path>
              </a:pathLst>
            </a:custGeom>
            <a:solidFill>
              <a:srgbClr val="89B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599296" y="5313421"/>
              <a:ext cx="324485" cy="213995"/>
            </a:xfrm>
            <a:custGeom>
              <a:avLst/>
              <a:gdLst/>
              <a:ahLst/>
              <a:cxnLst/>
              <a:rect l="l" t="t" r="r" b="b"/>
              <a:pathLst>
                <a:path w="324485" h="213995">
                  <a:moveTo>
                    <a:pt x="57759" y="213221"/>
                  </a:moveTo>
                  <a:lnTo>
                    <a:pt x="57759" y="213613"/>
                  </a:lnTo>
                  <a:lnTo>
                    <a:pt x="59702" y="213613"/>
                  </a:lnTo>
                  <a:lnTo>
                    <a:pt x="57759" y="213221"/>
                  </a:lnTo>
                  <a:close/>
                </a:path>
                <a:path w="324485" h="213995">
                  <a:moveTo>
                    <a:pt x="61030" y="94322"/>
                  </a:moveTo>
                  <a:lnTo>
                    <a:pt x="59136" y="94322"/>
                  </a:lnTo>
                  <a:lnTo>
                    <a:pt x="36428" y="98920"/>
                  </a:lnTo>
                  <a:lnTo>
                    <a:pt x="17483" y="111691"/>
                  </a:lnTo>
                  <a:lnTo>
                    <a:pt x="4690" y="130668"/>
                  </a:lnTo>
                  <a:lnTo>
                    <a:pt x="0" y="153911"/>
                  </a:lnTo>
                  <a:lnTo>
                    <a:pt x="4690" y="177146"/>
                  </a:lnTo>
                  <a:lnTo>
                    <a:pt x="17385" y="195976"/>
                  </a:lnTo>
                  <a:lnTo>
                    <a:pt x="17483" y="196121"/>
                  </a:lnTo>
                  <a:lnTo>
                    <a:pt x="36570" y="208991"/>
                  </a:lnTo>
                  <a:lnTo>
                    <a:pt x="57759" y="208991"/>
                  </a:lnTo>
                  <a:lnTo>
                    <a:pt x="57759" y="213221"/>
                  </a:lnTo>
                  <a:lnTo>
                    <a:pt x="59702" y="213613"/>
                  </a:lnTo>
                  <a:lnTo>
                    <a:pt x="62471" y="213474"/>
                  </a:lnTo>
                  <a:lnTo>
                    <a:pt x="62296" y="210037"/>
                  </a:lnTo>
                  <a:lnTo>
                    <a:pt x="62249" y="209118"/>
                  </a:lnTo>
                  <a:lnTo>
                    <a:pt x="59702" y="209118"/>
                  </a:lnTo>
                  <a:lnTo>
                    <a:pt x="59474" y="204660"/>
                  </a:lnTo>
                  <a:lnTo>
                    <a:pt x="59955" y="204660"/>
                  </a:lnTo>
                  <a:lnTo>
                    <a:pt x="49469" y="203606"/>
                  </a:lnTo>
                  <a:lnTo>
                    <a:pt x="39949" y="200653"/>
                  </a:lnTo>
                  <a:lnTo>
                    <a:pt x="12952" y="173653"/>
                  </a:lnTo>
                  <a:lnTo>
                    <a:pt x="8966" y="153911"/>
                  </a:lnTo>
                  <a:lnTo>
                    <a:pt x="9996" y="143683"/>
                  </a:lnTo>
                  <a:lnTo>
                    <a:pt x="31336" y="111838"/>
                  </a:lnTo>
                  <a:lnTo>
                    <a:pt x="58819" y="103263"/>
                  </a:lnTo>
                  <a:lnTo>
                    <a:pt x="68265" y="103263"/>
                  </a:lnTo>
                  <a:lnTo>
                    <a:pt x="68694" y="99428"/>
                  </a:lnTo>
                  <a:lnTo>
                    <a:pt x="68849" y="98920"/>
                  </a:lnTo>
                  <a:lnTo>
                    <a:pt x="64236" y="98920"/>
                  </a:lnTo>
                  <a:lnTo>
                    <a:pt x="59778" y="98412"/>
                  </a:lnTo>
                  <a:lnTo>
                    <a:pt x="60882" y="94805"/>
                  </a:lnTo>
                  <a:lnTo>
                    <a:pt x="60991" y="94449"/>
                  </a:lnTo>
                  <a:lnTo>
                    <a:pt x="61030" y="94322"/>
                  </a:lnTo>
                  <a:close/>
                </a:path>
                <a:path w="324485" h="213995">
                  <a:moveTo>
                    <a:pt x="66725" y="204279"/>
                  </a:moveTo>
                  <a:lnTo>
                    <a:pt x="59224" y="204660"/>
                  </a:lnTo>
                  <a:lnTo>
                    <a:pt x="62242" y="204660"/>
                  </a:lnTo>
                  <a:lnTo>
                    <a:pt x="62296" y="210037"/>
                  </a:lnTo>
                  <a:lnTo>
                    <a:pt x="62458" y="213221"/>
                  </a:lnTo>
                  <a:lnTo>
                    <a:pt x="62471" y="213474"/>
                  </a:lnTo>
                  <a:lnTo>
                    <a:pt x="59702" y="213613"/>
                  </a:lnTo>
                  <a:lnTo>
                    <a:pt x="278499" y="213613"/>
                  </a:lnTo>
                  <a:lnTo>
                    <a:pt x="277093" y="213474"/>
                  </a:lnTo>
                  <a:lnTo>
                    <a:pt x="276319" y="213474"/>
                  </a:lnTo>
                  <a:lnTo>
                    <a:pt x="276660" y="210037"/>
                  </a:lnTo>
                  <a:lnTo>
                    <a:pt x="276752" y="209118"/>
                  </a:lnTo>
                  <a:lnTo>
                    <a:pt x="66725" y="209118"/>
                  </a:lnTo>
                  <a:lnTo>
                    <a:pt x="66725" y="204279"/>
                  </a:lnTo>
                  <a:close/>
                </a:path>
                <a:path w="324485" h="213995">
                  <a:moveTo>
                    <a:pt x="278688" y="208991"/>
                  </a:moveTo>
                  <a:lnTo>
                    <a:pt x="276764" y="208991"/>
                  </a:lnTo>
                  <a:lnTo>
                    <a:pt x="276344" y="213221"/>
                  </a:lnTo>
                  <a:lnTo>
                    <a:pt x="276319" y="213474"/>
                  </a:lnTo>
                  <a:lnTo>
                    <a:pt x="277093" y="213474"/>
                  </a:lnTo>
                  <a:lnTo>
                    <a:pt x="278499" y="213613"/>
                  </a:lnTo>
                  <a:lnTo>
                    <a:pt x="278688" y="213613"/>
                  </a:lnTo>
                  <a:lnTo>
                    <a:pt x="280630" y="213221"/>
                  </a:lnTo>
                  <a:lnTo>
                    <a:pt x="281254" y="213221"/>
                  </a:lnTo>
                  <a:lnTo>
                    <a:pt x="281254" y="209118"/>
                  </a:lnTo>
                  <a:lnTo>
                    <a:pt x="278688" y="209118"/>
                  </a:lnTo>
                  <a:close/>
                </a:path>
                <a:path w="324485" h="213995">
                  <a:moveTo>
                    <a:pt x="281254" y="213221"/>
                  </a:moveTo>
                  <a:lnTo>
                    <a:pt x="280630" y="213221"/>
                  </a:lnTo>
                  <a:lnTo>
                    <a:pt x="278688" y="213613"/>
                  </a:lnTo>
                  <a:lnTo>
                    <a:pt x="281254" y="213613"/>
                  </a:lnTo>
                  <a:lnTo>
                    <a:pt x="281254" y="213221"/>
                  </a:lnTo>
                  <a:close/>
                </a:path>
                <a:path w="324485" h="213995">
                  <a:moveTo>
                    <a:pt x="57759" y="208991"/>
                  </a:moveTo>
                  <a:lnTo>
                    <a:pt x="36830" y="208991"/>
                  </a:lnTo>
                  <a:lnTo>
                    <a:pt x="57759" y="213221"/>
                  </a:lnTo>
                  <a:lnTo>
                    <a:pt x="57759" y="208991"/>
                  </a:lnTo>
                  <a:close/>
                </a:path>
                <a:path w="324485" h="213995">
                  <a:moveTo>
                    <a:pt x="297926" y="208991"/>
                  </a:moveTo>
                  <a:lnTo>
                    <a:pt x="281254" y="208991"/>
                  </a:lnTo>
                  <a:lnTo>
                    <a:pt x="281254" y="213221"/>
                  </a:lnTo>
                  <a:lnTo>
                    <a:pt x="280630" y="213221"/>
                  </a:lnTo>
                  <a:lnTo>
                    <a:pt x="296373" y="210037"/>
                  </a:lnTo>
                  <a:lnTo>
                    <a:pt x="297926" y="208991"/>
                  </a:lnTo>
                  <a:close/>
                </a:path>
                <a:path w="324485" h="213995">
                  <a:moveTo>
                    <a:pt x="62242" y="204660"/>
                  </a:moveTo>
                  <a:lnTo>
                    <a:pt x="59702" y="204660"/>
                  </a:lnTo>
                  <a:lnTo>
                    <a:pt x="59702" y="209118"/>
                  </a:lnTo>
                  <a:lnTo>
                    <a:pt x="62242" y="209118"/>
                  </a:lnTo>
                  <a:lnTo>
                    <a:pt x="62242" y="204660"/>
                  </a:lnTo>
                  <a:close/>
                </a:path>
                <a:path w="324485" h="213995">
                  <a:moveTo>
                    <a:pt x="278688" y="204660"/>
                  </a:moveTo>
                  <a:lnTo>
                    <a:pt x="66725" y="204660"/>
                  </a:lnTo>
                  <a:lnTo>
                    <a:pt x="66725" y="209118"/>
                  </a:lnTo>
                  <a:lnTo>
                    <a:pt x="276752" y="209118"/>
                  </a:lnTo>
                  <a:lnTo>
                    <a:pt x="278688" y="208991"/>
                  </a:lnTo>
                  <a:lnTo>
                    <a:pt x="278688" y="204660"/>
                  </a:lnTo>
                  <a:close/>
                </a:path>
                <a:path w="324485" h="213995">
                  <a:moveTo>
                    <a:pt x="304348" y="204660"/>
                  </a:moveTo>
                  <a:lnTo>
                    <a:pt x="279145" y="204660"/>
                  </a:lnTo>
                  <a:lnTo>
                    <a:pt x="278701" y="208991"/>
                  </a:lnTo>
                  <a:lnTo>
                    <a:pt x="281254" y="209118"/>
                  </a:lnTo>
                  <a:lnTo>
                    <a:pt x="297926" y="208991"/>
                  </a:lnTo>
                  <a:lnTo>
                    <a:pt x="304348" y="204660"/>
                  </a:lnTo>
                  <a:close/>
                </a:path>
                <a:path w="324485" h="213995">
                  <a:moveTo>
                    <a:pt x="59702" y="204660"/>
                  </a:moveTo>
                  <a:lnTo>
                    <a:pt x="59474" y="204660"/>
                  </a:lnTo>
                  <a:lnTo>
                    <a:pt x="59696" y="208991"/>
                  </a:lnTo>
                  <a:lnTo>
                    <a:pt x="59702" y="204660"/>
                  </a:lnTo>
                  <a:close/>
                </a:path>
                <a:path w="324485" h="213995">
                  <a:moveTo>
                    <a:pt x="272287" y="203974"/>
                  </a:moveTo>
                  <a:lnTo>
                    <a:pt x="272287" y="204660"/>
                  </a:lnTo>
                  <a:lnTo>
                    <a:pt x="278688" y="204660"/>
                  </a:lnTo>
                  <a:lnTo>
                    <a:pt x="278688" y="208991"/>
                  </a:lnTo>
                  <a:lnTo>
                    <a:pt x="279145" y="204660"/>
                  </a:lnTo>
                  <a:lnTo>
                    <a:pt x="272287" y="203974"/>
                  </a:lnTo>
                  <a:close/>
                </a:path>
                <a:path w="324485" h="213995">
                  <a:moveTo>
                    <a:pt x="299986" y="133375"/>
                  </a:moveTo>
                  <a:lnTo>
                    <a:pt x="297649" y="137198"/>
                  </a:lnTo>
                  <a:lnTo>
                    <a:pt x="304809" y="142907"/>
                  </a:lnTo>
                  <a:lnTo>
                    <a:pt x="310334" y="150177"/>
                  </a:lnTo>
                  <a:lnTo>
                    <a:pt x="313891" y="158704"/>
                  </a:lnTo>
                  <a:lnTo>
                    <a:pt x="315150" y="168186"/>
                  </a:lnTo>
                  <a:lnTo>
                    <a:pt x="312267" y="182368"/>
                  </a:lnTo>
                  <a:lnTo>
                    <a:pt x="304453" y="193944"/>
                  </a:lnTo>
                  <a:lnTo>
                    <a:pt x="292872" y="201754"/>
                  </a:lnTo>
                  <a:lnTo>
                    <a:pt x="278563" y="204660"/>
                  </a:lnTo>
                  <a:lnTo>
                    <a:pt x="304348" y="204660"/>
                  </a:lnTo>
                  <a:lnTo>
                    <a:pt x="310813" y="200301"/>
                  </a:lnTo>
                  <a:lnTo>
                    <a:pt x="320547" y="185864"/>
                  </a:lnTo>
                  <a:lnTo>
                    <a:pt x="324116" y="168186"/>
                  </a:lnTo>
                  <a:lnTo>
                    <a:pt x="322540" y="156345"/>
                  </a:lnTo>
                  <a:lnTo>
                    <a:pt x="318098" y="145697"/>
                  </a:lnTo>
                  <a:lnTo>
                    <a:pt x="311220" y="136635"/>
                  </a:lnTo>
                  <a:lnTo>
                    <a:pt x="309536" y="135293"/>
                  </a:lnTo>
                  <a:lnTo>
                    <a:pt x="304050" y="135293"/>
                  </a:lnTo>
                  <a:lnTo>
                    <a:pt x="299986" y="133375"/>
                  </a:lnTo>
                  <a:close/>
                </a:path>
                <a:path w="324485" h="213995">
                  <a:moveTo>
                    <a:pt x="257560" y="8966"/>
                  </a:moveTo>
                  <a:lnTo>
                    <a:pt x="218401" y="8966"/>
                  </a:lnTo>
                  <a:lnTo>
                    <a:pt x="235707" y="10714"/>
                  </a:lnTo>
                  <a:lnTo>
                    <a:pt x="251817" y="15714"/>
                  </a:lnTo>
                  <a:lnTo>
                    <a:pt x="289587" y="46819"/>
                  </a:lnTo>
                  <a:lnTo>
                    <a:pt x="304192" y="94322"/>
                  </a:lnTo>
                  <a:lnTo>
                    <a:pt x="304241" y="94805"/>
                  </a:lnTo>
                  <a:lnTo>
                    <a:pt x="303757" y="103263"/>
                  </a:lnTo>
                  <a:lnTo>
                    <a:pt x="303686" y="104498"/>
                  </a:lnTo>
                  <a:lnTo>
                    <a:pt x="302069" y="113869"/>
                  </a:lnTo>
                  <a:lnTo>
                    <a:pt x="299462" y="122871"/>
                  </a:lnTo>
                  <a:lnTo>
                    <a:pt x="295935" y="131457"/>
                  </a:lnTo>
                  <a:lnTo>
                    <a:pt x="294220" y="135089"/>
                  </a:lnTo>
                  <a:lnTo>
                    <a:pt x="297649" y="137198"/>
                  </a:lnTo>
                  <a:lnTo>
                    <a:pt x="302336" y="129552"/>
                  </a:lnTo>
                  <a:lnTo>
                    <a:pt x="306405" y="129552"/>
                  </a:lnTo>
                  <a:lnTo>
                    <a:pt x="307931" y="125832"/>
                  </a:lnTo>
                  <a:lnTo>
                    <a:pt x="310811" y="115892"/>
                  </a:lnTo>
                  <a:lnTo>
                    <a:pt x="312603" y="105530"/>
                  </a:lnTo>
                  <a:lnTo>
                    <a:pt x="313220" y="94805"/>
                  </a:lnTo>
                  <a:lnTo>
                    <a:pt x="305802" y="58089"/>
                  </a:lnTo>
                  <a:lnTo>
                    <a:pt x="305764" y="57901"/>
                  </a:lnTo>
                  <a:lnTo>
                    <a:pt x="285446" y="27766"/>
                  </a:lnTo>
                  <a:lnTo>
                    <a:pt x="257560" y="8966"/>
                  </a:lnTo>
                  <a:close/>
                </a:path>
                <a:path w="324485" h="213995">
                  <a:moveTo>
                    <a:pt x="302336" y="129552"/>
                  </a:moveTo>
                  <a:lnTo>
                    <a:pt x="299986" y="133375"/>
                  </a:lnTo>
                  <a:lnTo>
                    <a:pt x="304050" y="135293"/>
                  </a:lnTo>
                  <a:lnTo>
                    <a:pt x="305402" y="131997"/>
                  </a:lnTo>
                  <a:lnTo>
                    <a:pt x="302336" y="129552"/>
                  </a:lnTo>
                  <a:close/>
                </a:path>
                <a:path w="324485" h="213995">
                  <a:moveTo>
                    <a:pt x="305402" y="131997"/>
                  </a:moveTo>
                  <a:lnTo>
                    <a:pt x="304134" y="135089"/>
                  </a:lnTo>
                  <a:lnTo>
                    <a:pt x="304050" y="135293"/>
                  </a:lnTo>
                  <a:lnTo>
                    <a:pt x="309536" y="135293"/>
                  </a:lnTo>
                  <a:lnTo>
                    <a:pt x="305402" y="131997"/>
                  </a:lnTo>
                  <a:close/>
                </a:path>
                <a:path w="324485" h="213995">
                  <a:moveTo>
                    <a:pt x="306405" y="129552"/>
                  </a:moveTo>
                  <a:lnTo>
                    <a:pt x="302336" y="129552"/>
                  </a:lnTo>
                  <a:lnTo>
                    <a:pt x="305402" y="131997"/>
                  </a:lnTo>
                  <a:lnTo>
                    <a:pt x="306405" y="129552"/>
                  </a:lnTo>
                  <a:close/>
                </a:path>
                <a:path w="324485" h="213995">
                  <a:moveTo>
                    <a:pt x="68265" y="103263"/>
                  </a:moveTo>
                  <a:lnTo>
                    <a:pt x="62407" y="103263"/>
                  </a:lnTo>
                  <a:lnTo>
                    <a:pt x="68211" y="103746"/>
                  </a:lnTo>
                  <a:lnTo>
                    <a:pt x="68265" y="103263"/>
                  </a:lnTo>
                  <a:close/>
                </a:path>
                <a:path w="324485" h="213995">
                  <a:moveTo>
                    <a:pt x="129857" y="41694"/>
                  </a:moveTo>
                  <a:lnTo>
                    <a:pt x="123316" y="41694"/>
                  </a:lnTo>
                  <a:lnTo>
                    <a:pt x="100032" y="46073"/>
                  </a:lnTo>
                  <a:lnTo>
                    <a:pt x="80579" y="58089"/>
                  </a:lnTo>
                  <a:lnTo>
                    <a:pt x="66611" y="76087"/>
                  </a:lnTo>
                  <a:lnTo>
                    <a:pt x="59778" y="98412"/>
                  </a:lnTo>
                  <a:lnTo>
                    <a:pt x="64236" y="98920"/>
                  </a:lnTo>
                  <a:lnTo>
                    <a:pt x="64575" y="94805"/>
                  </a:lnTo>
                  <a:lnTo>
                    <a:pt x="64604" y="94449"/>
                  </a:lnTo>
                  <a:lnTo>
                    <a:pt x="63068" y="94322"/>
                  </a:lnTo>
                  <a:lnTo>
                    <a:pt x="70257" y="94322"/>
                  </a:lnTo>
                  <a:lnTo>
                    <a:pt x="74568" y="80240"/>
                  </a:lnTo>
                  <a:lnTo>
                    <a:pt x="86575" y="64763"/>
                  </a:lnTo>
                  <a:lnTo>
                    <a:pt x="103298" y="54429"/>
                  </a:lnTo>
                  <a:lnTo>
                    <a:pt x="123316" y="50672"/>
                  </a:lnTo>
                  <a:lnTo>
                    <a:pt x="144967" y="50672"/>
                  </a:lnTo>
                  <a:lnTo>
                    <a:pt x="146423" y="48806"/>
                  </a:lnTo>
                  <a:lnTo>
                    <a:pt x="140779" y="48806"/>
                  </a:lnTo>
                  <a:lnTo>
                    <a:pt x="136918" y="46507"/>
                  </a:lnTo>
                  <a:lnTo>
                    <a:pt x="139170" y="43620"/>
                  </a:lnTo>
                  <a:lnTo>
                    <a:pt x="136156" y="42697"/>
                  </a:lnTo>
                  <a:lnTo>
                    <a:pt x="129857" y="41694"/>
                  </a:lnTo>
                  <a:close/>
                </a:path>
                <a:path w="324485" h="213995">
                  <a:moveTo>
                    <a:pt x="70257" y="94322"/>
                  </a:moveTo>
                  <a:lnTo>
                    <a:pt x="63068" y="94322"/>
                  </a:lnTo>
                  <a:lnTo>
                    <a:pt x="64604" y="94449"/>
                  </a:lnTo>
                  <a:lnTo>
                    <a:pt x="64278" y="98412"/>
                  </a:lnTo>
                  <a:lnTo>
                    <a:pt x="64236" y="98920"/>
                  </a:lnTo>
                  <a:lnTo>
                    <a:pt x="68849" y="98920"/>
                  </a:lnTo>
                  <a:lnTo>
                    <a:pt x="70109" y="94805"/>
                  </a:lnTo>
                  <a:lnTo>
                    <a:pt x="70218" y="94449"/>
                  </a:lnTo>
                  <a:lnTo>
                    <a:pt x="70257" y="94322"/>
                  </a:lnTo>
                  <a:close/>
                </a:path>
                <a:path w="324485" h="213995">
                  <a:moveTo>
                    <a:pt x="144967" y="50672"/>
                  </a:moveTo>
                  <a:lnTo>
                    <a:pt x="128943" y="50672"/>
                  </a:lnTo>
                  <a:lnTo>
                    <a:pt x="134353" y="51523"/>
                  </a:lnTo>
                  <a:lnTo>
                    <a:pt x="142836" y="54127"/>
                  </a:lnTo>
                  <a:lnTo>
                    <a:pt x="144640" y="51092"/>
                  </a:lnTo>
                  <a:lnTo>
                    <a:pt x="144967" y="50672"/>
                  </a:lnTo>
                  <a:close/>
                </a:path>
                <a:path w="324485" h="213995">
                  <a:moveTo>
                    <a:pt x="139170" y="43620"/>
                  </a:moveTo>
                  <a:lnTo>
                    <a:pt x="136918" y="46507"/>
                  </a:lnTo>
                  <a:lnTo>
                    <a:pt x="140779" y="48806"/>
                  </a:lnTo>
                  <a:lnTo>
                    <a:pt x="142087" y="44513"/>
                  </a:lnTo>
                  <a:lnTo>
                    <a:pt x="139170" y="43620"/>
                  </a:lnTo>
                  <a:close/>
                </a:path>
                <a:path w="324485" h="213995">
                  <a:moveTo>
                    <a:pt x="218401" y="0"/>
                  </a:moveTo>
                  <a:lnTo>
                    <a:pt x="193354" y="3357"/>
                  </a:lnTo>
                  <a:lnTo>
                    <a:pt x="170840" y="12828"/>
                  </a:lnTo>
                  <a:lnTo>
                    <a:pt x="151736" y="27512"/>
                  </a:lnTo>
                  <a:lnTo>
                    <a:pt x="139170" y="43620"/>
                  </a:lnTo>
                  <a:lnTo>
                    <a:pt x="142087" y="44513"/>
                  </a:lnTo>
                  <a:lnTo>
                    <a:pt x="140779" y="48806"/>
                  </a:lnTo>
                  <a:lnTo>
                    <a:pt x="146423" y="48806"/>
                  </a:lnTo>
                  <a:lnTo>
                    <a:pt x="158065" y="33880"/>
                  </a:lnTo>
                  <a:lnTo>
                    <a:pt x="175358" y="20580"/>
                  </a:lnTo>
                  <a:lnTo>
                    <a:pt x="195732" y="12005"/>
                  </a:lnTo>
                  <a:lnTo>
                    <a:pt x="218401" y="8966"/>
                  </a:lnTo>
                  <a:lnTo>
                    <a:pt x="257560" y="8966"/>
                  </a:lnTo>
                  <a:lnTo>
                    <a:pt x="255311" y="7449"/>
                  </a:lnTo>
                  <a:lnTo>
                    <a:pt x="2184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575293" y="5258479"/>
              <a:ext cx="233045" cy="263525"/>
            </a:xfrm>
            <a:custGeom>
              <a:avLst/>
              <a:gdLst/>
              <a:ahLst/>
              <a:cxnLst/>
              <a:rect l="l" t="t" r="r" b="b"/>
              <a:pathLst>
                <a:path w="233045" h="263525">
                  <a:moveTo>
                    <a:pt x="117106" y="0"/>
                  </a:moveTo>
                  <a:lnTo>
                    <a:pt x="108724" y="76"/>
                  </a:lnTo>
                  <a:lnTo>
                    <a:pt x="104076" y="5499"/>
                  </a:lnTo>
                  <a:lnTo>
                    <a:pt x="15570" y="113461"/>
                  </a:lnTo>
                  <a:lnTo>
                    <a:pt x="0" y="113461"/>
                  </a:lnTo>
                  <a:lnTo>
                    <a:pt x="0" y="132016"/>
                  </a:lnTo>
                  <a:lnTo>
                    <a:pt x="24358" y="132016"/>
                  </a:lnTo>
                  <a:lnTo>
                    <a:pt x="24358" y="263067"/>
                  </a:lnTo>
                  <a:lnTo>
                    <a:pt x="208368" y="263067"/>
                  </a:lnTo>
                  <a:lnTo>
                    <a:pt x="208368" y="132016"/>
                  </a:lnTo>
                  <a:lnTo>
                    <a:pt x="232867" y="132016"/>
                  </a:lnTo>
                  <a:lnTo>
                    <a:pt x="232867" y="113461"/>
                  </a:lnTo>
                  <a:lnTo>
                    <a:pt x="217335" y="113461"/>
                  </a:lnTo>
                  <a:lnTo>
                    <a:pt x="1171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7" name="object 1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75287" y="5259870"/>
              <a:ext cx="246012" cy="135002"/>
            </a:xfrm>
            <a:prstGeom prst="rect">
              <a:avLst/>
            </a:prstGeom>
          </p:spPr>
        </p:pic>
        <p:sp>
          <p:nvSpPr>
            <p:cNvPr id="118" name="object 118"/>
            <p:cNvSpPr/>
            <p:nvPr/>
          </p:nvSpPr>
          <p:spPr>
            <a:xfrm>
              <a:off x="5570810" y="5255367"/>
              <a:ext cx="241935" cy="271145"/>
            </a:xfrm>
            <a:custGeom>
              <a:avLst/>
              <a:gdLst/>
              <a:ahLst/>
              <a:cxnLst/>
              <a:rect l="l" t="t" r="r" b="b"/>
              <a:pathLst>
                <a:path w="241935" h="271145">
                  <a:moveTo>
                    <a:pt x="105079" y="5778"/>
                  </a:moveTo>
                  <a:lnTo>
                    <a:pt x="17932" y="112090"/>
                  </a:lnTo>
                  <a:lnTo>
                    <a:pt x="3302" y="112090"/>
                  </a:lnTo>
                  <a:lnTo>
                    <a:pt x="2146" y="112572"/>
                  </a:lnTo>
                  <a:lnTo>
                    <a:pt x="482" y="114236"/>
                  </a:lnTo>
                  <a:lnTo>
                    <a:pt x="0" y="115392"/>
                  </a:lnTo>
                  <a:lnTo>
                    <a:pt x="0" y="136309"/>
                  </a:lnTo>
                  <a:lnTo>
                    <a:pt x="482" y="137464"/>
                  </a:lnTo>
                  <a:lnTo>
                    <a:pt x="2146" y="139128"/>
                  </a:lnTo>
                  <a:lnTo>
                    <a:pt x="3302" y="139611"/>
                  </a:lnTo>
                  <a:lnTo>
                    <a:pt x="24358" y="139611"/>
                  </a:lnTo>
                  <a:lnTo>
                    <a:pt x="24358" y="267360"/>
                  </a:lnTo>
                  <a:lnTo>
                    <a:pt x="24828" y="268516"/>
                  </a:lnTo>
                  <a:lnTo>
                    <a:pt x="26504" y="270192"/>
                  </a:lnTo>
                  <a:lnTo>
                    <a:pt x="27660" y="270662"/>
                  </a:lnTo>
                  <a:lnTo>
                    <a:pt x="214033" y="270662"/>
                  </a:lnTo>
                  <a:lnTo>
                    <a:pt x="215188" y="270192"/>
                  </a:lnTo>
                  <a:lnTo>
                    <a:pt x="216865" y="268516"/>
                  </a:lnTo>
                  <a:lnTo>
                    <a:pt x="217347" y="267360"/>
                  </a:lnTo>
                  <a:lnTo>
                    <a:pt x="217347" y="261696"/>
                  </a:lnTo>
                  <a:lnTo>
                    <a:pt x="33324" y="261696"/>
                  </a:lnTo>
                  <a:lnTo>
                    <a:pt x="33324" y="133946"/>
                  </a:lnTo>
                  <a:lnTo>
                    <a:pt x="32842" y="132791"/>
                  </a:lnTo>
                  <a:lnTo>
                    <a:pt x="31178" y="131114"/>
                  </a:lnTo>
                  <a:lnTo>
                    <a:pt x="30022" y="130632"/>
                  </a:lnTo>
                  <a:lnTo>
                    <a:pt x="8978" y="130632"/>
                  </a:lnTo>
                  <a:lnTo>
                    <a:pt x="8978" y="121056"/>
                  </a:lnTo>
                  <a:lnTo>
                    <a:pt x="21412" y="121056"/>
                  </a:lnTo>
                  <a:lnTo>
                    <a:pt x="22562" y="120510"/>
                  </a:lnTo>
                  <a:lnTo>
                    <a:pt x="26823" y="115392"/>
                  </a:lnTo>
                  <a:lnTo>
                    <a:pt x="111964" y="11531"/>
                  </a:lnTo>
                  <a:lnTo>
                    <a:pt x="108545" y="8610"/>
                  </a:lnTo>
                  <a:lnTo>
                    <a:pt x="105079" y="5778"/>
                  </a:lnTo>
                  <a:close/>
                </a:path>
                <a:path w="241935" h="271145">
                  <a:moveTo>
                    <a:pt x="132800" y="8991"/>
                  </a:moveTo>
                  <a:lnTo>
                    <a:pt x="119545" y="8991"/>
                  </a:lnTo>
                  <a:lnTo>
                    <a:pt x="121547" y="9817"/>
                  </a:lnTo>
                  <a:lnTo>
                    <a:pt x="219303" y="120510"/>
                  </a:lnTo>
                  <a:lnTo>
                    <a:pt x="220535" y="121056"/>
                  </a:lnTo>
                  <a:lnTo>
                    <a:pt x="232867" y="121056"/>
                  </a:lnTo>
                  <a:lnTo>
                    <a:pt x="232867" y="130632"/>
                  </a:lnTo>
                  <a:lnTo>
                    <a:pt x="211670" y="130632"/>
                  </a:lnTo>
                  <a:lnTo>
                    <a:pt x="210515" y="131114"/>
                  </a:lnTo>
                  <a:lnTo>
                    <a:pt x="208851" y="132791"/>
                  </a:lnTo>
                  <a:lnTo>
                    <a:pt x="208368" y="133946"/>
                  </a:lnTo>
                  <a:lnTo>
                    <a:pt x="208368" y="261696"/>
                  </a:lnTo>
                  <a:lnTo>
                    <a:pt x="217347" y="261696"/>
                  </a:lnTo>
                  <a:lnTo>
                    <a:pt x="217347" y="139611"/>
                  </a:lnTo>
                  <a:lnTo>
                    <a:pt x="238531" y="139611"/>
                  </a:lnTo>
                  <a:lnTo>
                    <a:pt x="239687" y="139128"/>
                  </a:lnTo>
                  <a:lnTo>
                    <a:pt x="241363" y="137464"/>
                  </a:lnTo>
                  <a:lnTo>
                    <a:pt x="241833" y="136309"/>
                  </a:lnTo>
                  <a:lnTo>
                    <a:pt x="241833" y="115392"/>
                  </a:lnTo>
                  <a:lnTo>
                    <a:pt x="241363" y="114236"/>
                  </a:lnTo>
                  <a:lnTo>
                    <a:pt x="239687" y="112572"/>
                  </a:lnTo>
                  <a:lnTo>
                    <a:pt x="238531" y="112090"/>
                  </a:lnTo>
                  <a:lnTo>
                    <a:pt x="223837" y="112090"/>
                  </a:lnTo>
                  <a:lnTo>
                    <a:pt x="132800" y="8991"/>
                  </a:lnTo>
                  <a:close/>
                </a:path>
                <a:path w="241935" h="271145">
                  <a:moveTo>
                    <a:pt x="110030" y="9817"/>
                  </a:moveTo>
                  <a:lnTo>
                    <a:pt x="111963" y="11531"/>
                  </a:lnTo>
                  <a:lnTo>
                    <a:pt x="112119" y="11531"/>
                  </a:lnTo>
                  <a:lnTo>
                    <a:pt x="110030" y="9817"/>
                  </a:lnTo>
                  <a:close/>
                </a:path>
                <a:path w="241935" h="271145">
                  <a:moveTo>
                    <a:pt x="121958" y="0"/>
                  </a:moveTo>
                  <a:lnTo>
                    <a:pt x="112979" y="0"/>
                  </a:lnTo>
                  <a:lnTo>
                    <a:pt x="108381" y="1917"/>
                  </a:lnTo>
                  <a:lnTo>
                    <a:pt x="105078" y="5778"/>
                  </a:lnTo>
                  <a:lnTo>
                    <a:pt x="105232" y="5778"/>
                  </a:lnTo>
                  <a:lnTo>
                    <a:pt x="108559" y="8610"/>
                  </a:lnTo>
                  <a:lnTo>
                    <a:pt x="112119" y="11531"/>
                  </a:lnTo>
                  <a:lnTo>
                    <a:pt x="111963" y="11531"/>
                  </a:lnTo>
                  <a:lnTo>
                    <a:pt x="113436" y="9817"/>
                  </a:lnTo>
                  <a:lnTo>
                    <a:pt x="115443" y="8991"/>
                  </a:lnTo>
                  <a:lnTo>
                    <a:pt x="132800" y="8991"/>
                  </a:lnTo>
                  <a:lnTo>
                    <a:pt x="126534" y="1917"/>
                  </a:lnTo>
                  <a:lnTo>
                    <a:pt x="12195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9" name="object 1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514879" y="5292440"/>
              <a:ext cx="352196" cy="237082"/>
            </a:xfrm>
            <a:prstGeom prst="rect">
              <a:avLst/>
            </a:prstGeom>
          </p:spPr>
        </p:pic>
        <p:sp>
          <p:nvSpPr>
            <p:cNvPr id="120" name="object 120"/>
            <p:cNvSpPr/>
            <p:nvPr/>
          </p:nvSpPr>
          <p:spPr>
            <a:xfrm>
              <a:off x="5976677" y="5317904"/>
              <a:ext cx="315595" cy="205104"/>
            </a:xfrm>
            <a:custGeom>
              <a:avLst/>
              <a:gdLst/>
              <a:ahLst/>
              <a:cxnLst/>
              <a:rect l="l" t="t" r="r" b="b"/>
              <a:pathLst>
                <a:path w="315595" h="205104">
                  <a:moveTo>
                    <a:pt x="213931" y="0"/>
                  </a:moveTo>
                  <a:lnTo>
                    <a:pt x="190069" y="3198"/>
                  </a:lnTo>
                  <a:lnTo>
                    <a:pt x="168622" y="12222"/>
                  </a:lnTo>
                  <a:lnTo>
                    <a:pt x="150421" y="26215"/>
                  </a:lnTo>
                  <a:lnTo>
                    <a:pt x="136296" y="44323"/>
                  </a:lnTo>
                  <a:lnTo>
                    <a:pt x="130784" y="42621"/>
                  </a:lnTo>
                  <a:lnTo>
                    <a:pt x="124917" y="41706"/>
                  </a:lnTo>
                  <a:lnTo>
                    <a:pt x="118846" y="41706"/>
                  </a:lnTo>
                  <a:lnTo>
                    <a:pt x="97190" y="45773"/>
                  </a:lnTo>
                  <a:lnTo>
                    <a:pt x="79100" y="56946"/>
                  </a:lnTo>
                  <a:lnTo>
                    <a:pt x="66113" y="73682"/>
                  </a:lnTo>
                  <a:lnTo>
                    <a:pt x="59766" y="94437"/>
                  </a:lnTo>
                  <a:lnTo>
                    <a:pt x="55219" y="94208"/>
                  </a:lnTo>
                  <a:lnTo>
                    <a:pt x="33727" y="98546"/>
                  </a:lnTo>
                  <a:lnTo>
                    <a:pt x="16175" y="110378"/>
                  </a:lnTo>
                  <a:lnTo>
                    <a:pt x="4340" y="127930"/>
                  </a:lnTo>
                  <a:lnTo>
                    <a:pt x="0" y="149428"/>
                  </a:lnTo>
                  <a:lnTo>
                    <a:pt x="4340" y="170918"/>
                  </a:lnTo>
                  <a:lnTo>
                    <a:pt x="16175" y="188466"/>
                  </a:lnTo>
                  <a:lnTo>
                    <a:pt x="33727" y="200297"/>
                  </a:lnTo>
                  <a:lnTo>
                    <a:pt x="55219" y="204635"/>
                  </a:lnTo>
                  <a:lnTo>
                    <a:pt x="57759" y="204508"/>
                  </a:lnTo>
                  <a:lnTo>
                    <a:pt x="272288" y="204635"/>
                  </a:lnTo>
                  <a:lnTo>
                    <a:pt x="272288" y="204444"/>
                  </a:lnTo>
                  <a:lnTo>
                    <a:pt x="274218" y="204635"/>
                  </a:lnTo>
                  <a:lnTo>
                    <a:pt x="290150" y="201418"/>
                  </a:lnTo>
                  <a:lnTo>
                    <a:pt x="303161" y="192646"/>
                  </a:lnTo>
                  <a:lnTo>
                    <a:pt x="311933" y="179635"/>
                  </a:lnTo>
                  <a:lnTo>
                    <a:pt x="315150" y="163703"/>
                  </a:lnTo>
                  <a:lnTo>
                    <a:pt x="313732" y="153038"/>
                  </a:lnTo>
                  <a:lnTo>
                    <a:pt x="309733" y="143449"/>
                  </a:lnTo>
                  <a:lnTo>
                    <a:pt x="303534" y="135285"/>
                  </a:lnTo>
                  <a:lnTo>
                    <a:pt x="295516" y="128892"/>
                  </a:lnTo>
                  <a:lnTo>
                    <a:pt x="299222" y="119868"/>
                  </a:lnTo>
                  <a:lnTo>
                    <a:pt x="301966" y="110397"/>
                  </a:lnTo>
                  <a:lnTo>
                    <a:pt x="303669" y="100531"/>
                  </a:lnTo>
                  <a:lnTo>
                    <a:pt x="304253" y="90322"/>
                  </a:lnTo>
                  <a:lnTo>
                    <a:pt x="297156" y="55164"/>
                  </a:lnTo>
                  <a:lnTo>
                    <a:pt x="277799" y="26454"/>
                  </a:lnTo>
                  <a:lnTo>
                    <a:pt x="249089" y="7097"/>
                  </a:lnTo>
                  <a:lnTo>
                    <a:pt x="213931" y="0"/>
                  </a:lnTo>
                  <a:close/>
                </a:path>
              </a:pathLst>
            </a:custGeom>
            <a:solidFill>
              <a:srgbClr val="89B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5972194" y="5313421"/>
              <a:ext cx="324485" cy="213995"/>
            </a:xfrm>
            <a:custGeom>
              <a:avLst/>
              <a:gdLst/>
              <a:ahLst/>
              <a:cxnLst/>
              <a:rect l="l" t="t" r="r" b="b"/>
              <a:pathLst>
                <a:path w="324485" h="213995">
                  <a:moveTo>
                    <a:pt x="57759" y="213221"/>
                  </a:moveTo>
                  <a:lnTo>
                    <a:pt x="57759" y="213613"/>
                  </a:lnTo>
                  <a:lnTo>
                    <a:pt x="59702" y="213613"/>
                  </a:lnTo>
                  <a:lnTo>
                    <a:pt x="57759" y="213221"/>
                  </a:lnTo>
                  <a:close/>
                </a:path>
                <a:path w="324485" h="213995">
                  <a:moveTo>
                    <a:pt x="61042" y="94322"/>
                  </a:moveTo>
                  <a:lnTo>
                    <a:pt x="59136" y="94322"/>
                  </a:lnTo>
                  <a:lnTo>
                    <a:pt x="36433" y="98920"/>
                  </a:lnTo>
                  <a:lnTo>
                    <a:pt x="17487" y="111691"/>
                  </a:lnTo>
                  <a:lnTo>
                    <a:pt x="4692" y="130668"/>
                  </a:lnTo>
                  <a:lnTo>
                    <a:pt x="0" y="153911"/>
                  </a:lnTo>
                  <a:lnTo>
                    <a:pt x="4692" y="177146"/>
                  </a:lnTo>
                  <a:lnTo>
                    <a:pt x="17390" y="195976"/>
                  </a:lnTo>
                  <a:lnTo>
                    <a:pt x="17487" y="196121"/>
                  </a:lnTo>
                  <a:lnTo>
                    <a:pt x="36576" y="208991"/>
                  </a:lnTo>
                  <a:lnTo>
                    <a:pt x="57759" y="208991"/>
                  </a:lnTo>
                  <a:lnTo>
                    <a:pt x="57759" y="213221"/>
                  </a:lnTo>
                  <a:lnTo>
                    <a:pt x="59702" y="213613"/>
                  </a:lnTo>
                  <a:lnTo>
                    <a:pt x="62471" y="213474"/>
                  </a:lnTo>
                  <a:lnTo>
                    <a:pt x="62296" y="210037"/>
                  </a:lnTo>
                  <a:lnTo>
                    <a:pt x="62249" y="209118"/>
                  </a:lnTo>
                  <a:lnTo>
                    <a:pt x="59702" y="209118"/>
                  </a:lnTo>
                  <a:lnTo>
                    <a:pt x="59474" y="204660"/>
                  </a:lnTo>
                  <a:lnTo>
                    <a:pt x="59955" y="204660"/>
                  </a:lnTo>
                  <a:lnTo>
                    <a:pt x="49476" y="203606"/>
                  </a:lnTo>
                  <a:lnTo>
                    <a:pt x="39960" y="200653"/>
                  </a:lnTo>
                  <a:lnTo>
                    <a:pt x="12958" y="173653"/>
                  </a:lnTo>
                  <a:lnTo>
                    <a:pt x="8966" y="153911"/>
                  </a:lnTo>
                  <a:lnTo>
                    <a:pt x="10002" y="143683"/>
                  </a:lnTo>
                  <a:lnTo>
                    <a:pt x="31349" y="111838"/>
                  </a:lnTo>
                  <a:lnTo>
                    <a:pt x="58820" y="103263"/>
                  </a:lnTo>
                  <a:lnTo>
                    <a:pt x="68267" y="103263"/>
                  </a:lnTo>
                  <a:lnTo>
                    <a:pt x="68707" y="99428"/>
                  </a:lnTo>
                  <a:lnTo>
                    <a:pt x="68862" y="98920"/>
                  </a:lnTo>
                  <a:lnTo>
                    <a:pt x="64249" y="98920"/>
                  </a:lnTo>
                  <a:lnTo>
                    <a:pt x="59791" y="98412"/>
                  </a:lnTo>
                  <a:lnTo>
                    <a:pt x="60895" y="94805"/>
                  </a:lnTo>
                  <a:lnTo>
                    <a:pt x="61004" y="94449"/>
                  </a:lnTo>
                  <a:lnTo>
                    <a:pt x="61042" y="94322"/>
                  </a:lnTo>
                  <a:close/>
                </a:path>
                <a:path w="324485" h="213995">
                  <a:moveTo>
                    <a:pt x="66725" y="204279"/>
                  </a:moveTo>
                  <a:lnTo>
                    <a:pt x="59224" y="204660"/>
                  </a:lnTo>
                  <a:lnTo>
                    <a:pt x="62242" y="204660"/>
                  </a:lnTo>
                  <a:lnTo>
                    <a:pt x="62296" y="210037"/>
                  </a:lnTo>
                  <a:lnTo>
                    <a:pt x="62458" y="213221"/>
                  </a:lnTo>
                  <a:lnTo>
                    <a:pt x="62471" y="213474"/>
                  </a:lnTo>
                  <a:lnTo>
                    <a:pt x="59702" y="213613"/>
                  </a:lnTo>
                  <a:lnTo>
                    <a:pt x="278499" y="213613"/>
                  </a:lnTo>
                  <a:lnTo>
                    <a:pt x="277093" y="213474"/>
                  </a:lnTo>
                  <a:lnTo>
                    <a:pt x="276319" y="213474"/>
                  </a:lnTo>
                  <a:lnTo>
                    <a:pt x="276660" y="210037"/>
                  </a:lnTo>
                  <a:lnTo>
                    <a:pt x="276752" y="209118"/>
                  </a:lnTo>
                  <a:lnTo>
                    <a:pt x="66725" y="209118"/>
                  </a:lnTo>
                  <a:lnTo>
                    <a:pt x="66725" y="204279"/>
                  </a:lnTo>
                  <a:close/>
                </a:path>
                <a:path w="324485" h="213995">
                  <a:moveTo>
                    <a:pt x="278701" y="208991"/>
                  </a:moveTo>
                  <a:lnTo>
                    <a:pt x="276764" y="208991"/>
                  </a:lnTo>
                  <a:lnTo>
                    <a:pt x="276344" y="213221"/>
                  </a:lnTo>
                  <a:lnTo>
                    <a:pt x="276319" y="213474"/>
                  </a:lnTo>
                  <a:lnTo>
                    <a:pt x="277093" y="213474"/>
                  </a:lnTo>
                  <a:lnTo>
                    <a:pt x="278499" y="213613"/>
                  </a:lnTo>
                  <a:lnTo>
                    <a:pt x="278701" y="213613"/>
                  </a:lnTo>
                  <a:lnTo>
                    <a:pt x="280643" y="213221"/>
                  </a:lnTo>
                  <a:lnTo>
                    <a:pt x="281266" y="213221"/>
                  </a:lnTo>
                  <a:lnTo>
                    <a:pt x="281266" y="209118"/>
                  </a:lnTo>
                  <a:lnTo>
                    <a:pt x="278701" y="209118"/>
                  </a:lnTo>
                  <a:close/>
                </a:path>
                <a:path w="324485" h="213995">
                  <a:moveTo>
                    <a:pt x="281266" y="213221"/>
                  </a:moveTo>
                  <a:lnTo>
                    <a:pt x="280643" y="213221"/>
                  </a:lnTo>
                  <a:lnTo>
                    <a:pt x="278701" y="213613"/>
                  </a:lnTo>
                  <a:lnTo>
                    <a:pt x="281266" y="213613"/>
                  </a:lnTo>
                  <a:lnTo>
                    <a:pt x="281266" y="213221"/>
                  </a:lnTo>
                  <a:close/>
                </a:path>
                <a:path w="324485" h="213995">
                  <a:moveTo>
                    <a:pt x="57759" y="208991"/>
                  </a:moveTo>
                  <a:lnTo>
                    <a:pt x="36835" y="208991"/>
                  </a:lnTo>
                  <a:lnTo>
                    <a:pt x="57759" y="213221"/>
                  </a:lnTo>
                  <a:lnTo>
                    <a:pt x="57759" y="208991"/>
                  </a:lnTo>
                  <a:close/>
                </a:path>
                <a:path w="324485" h="213995">
                  <a:moveTo>
                    <a:pt x="297931" y="208991"/>
                  </a:moveTo>
                  <a:lnTo>
                    <a:pt x="281266" y="208991"/>
                  </a:lnTo>
                  <a:lnTo>
                    <a:pt x="281266" y="213221"/>
                  </a:lnTo>
                  <a:lnTo>
                    <a:pt x="280643" y="213221"/>
                  </a:lnTo>
                  <a:lnTo>
                    <a:pt x="296379" y="210037"/>
                  </a:lnTo>
                  <a:lnTo>
                    <a:pt x="297931" y="208991"/>
                  </a:lnTo>
                  <a:close/>
                </a:path>
                <a:path w="324485" h="213995">
                  <a:moveTo>
                    <a:pt x="62242" y="204660"/>
                  </a:moveTo>
                  <a:lnTo>
                    <a:pt x="59702" y="204660"/>
                  </a:lnTo>
                  <a:lnTo>
                    <a:pt x="59702" y="209118"/>
                  </a:lnTo>
                  <a:lnTo>
                    <a:pt x="62242" y="209118"/>
                  </a:lnTo>
                  <a:lnTo>
                    <a:pt x="62242" y="204660"/>
                  </a:lnTo>
                  <a:close/>
                </a:path>
                <a:path w="324485" h="213995">
                  <a:moveTo>
                    <a:pt x="278701" y="204660"/>
                  </a:moveTo>
                  <a:lnTo>
                    <a:pt x="66725" y="204660"/>
                  </a:lnTo>
                  <a:lnTo>
                    <a:pt x="66725" y="209118"/>
                  </a:lnTo>
                  <a:lnTo>
                    <a:pt x="276752" y="209118"/>
                  </a:lnTo>
                  <a:lnTo>
                    <a:pt x="278701" y="208991"/>
                  </a:lnTo>
                  <a:lnTo>
                    <a:pt x="278701" y="204660"/>
                  </a:lnTo>
                  <a:close/>
                </a:path>
                <a:path w="324485" h="213995">
                  <a:moveTo>
                    <a:pt x="304352" y="204660"/>
                  </a:moveTo>
                  <a:lnTo>
                    <a:pt x="279146" y="204660"/>
                  </a:lnTo>
                  <a:lnTo>
                    <a:pt x="278714" y="208991"/>
                  </a:lnTo>
                  <a:lnTo>
                    <a:pt x="281266" y="209118"/>
                  </a:lnTo>
                  <a:lnTo>
                    <a:pt x="297931" y="208991"/>
                  </a:lnTo>
                  <a:lnTo>
                    <a:pt x="304352" y="204660"/>
                  </a:lnTo>
                  <a:close/>
                </a:path>
                <a:path w="324485" h="213995">
                  <a:moveTo>
                    <a:pt x="59702" y="204660"/>
                  </a:moveTo>
                  <a:lnTo>
                    <a:pt x="59474" y="204660"/>
                  </a:lnTo>
                  <a:lnTo>
                    <a:pt x="59696" y="208991"/>
                  </a:lnTo>
                  <a:lnTo>
                    <a:pt x="59702" y="204660"/>
                  </a:lnTo>
                  <a:close/>
                </a:path>
                <a:path w="324485" h="213995">
                  <a:moveTo>
                    <a:pt x="272288" y="203974"/>
                  </a:moveTo>
                  <a:lnTo>
                    <a:pt x="272288" y="204660"/>
                  </a:lnTo>
                  <a:lnTo>
                    <a:pt x="278701" y="204660"/>
                  </a:lnTo>
                  <a:lnTo>
                    <a:pt x="278701" y="208991"/>
                  </a:lnTo>
                  <a:lnTo>
                    <a:pt x="279146" y="204660"/>
                  </a:lnTo>
                  <a:lnTo>
                    <a:pt x="272288" y="203974"/>
                  </a:lnTo>
                  <a:close/>
                </a:path>
                <a:path w="324485" h="213995">
                  <a:moveTo>
                    <a:pt x="299999" y="133375"/>
                  </a:moveTo>
                  <a:lnTo>
                    <a:pt x="297649" y="137198"/>
                  </a:lnTo>
                  <a:lnTo>
                    <a:pt x="304809" y="142907"/>
                  </a:lnTo>
                  <a:lnTo>
                    <a:pt x="310334" y="150177"/>
                  </a:lnTo>
                  <a:lnTo>
                    <a:pt x="313891" y="158704"/>
                  </a:lnTo>
                  <a:lnTo>
                    <a:pt x="315150" y="168186"/>
                  </a:lnTo>
                  <a:lnTo>
                    <a:pt x="312269" y="182368"/>
                  </a:lnTo>
                  <a:lnTo>
                    <a:pt x="304460" y="193944"/>
                  </a:lnTo>
                  <a:lnTo>
                    <a:pt x="292883" y="201754"/>
                  </a:lnTo>
                  <a:lnTo>
                    <a:pt x="278576" y="204660"/>
                  </a:lnTo>
                  <a:lnTo>
                    <a:pt x="304352" y="204660"/>
                  </a:lnTo>
                  <a:lnTo>
                    <a:pt x="310816" y="200301"/>
                  </a:lnTo>
                  <a:lnTo>
                    <a:pt x="320553" y="185864"/>
                  </a:lnTo>
                  <a:lnTo>
                    <a:pt x="324129" y="168186"/>
                  </a:lnTo>
                  <a:lnTo>
                    <a:pt x="322551" y="156345"/>
                  </a:lnTo>
                  <a:lnTo>
                    <a:pt x="318104" y="145697"/>
                  </a:lnTo>
                  <a:lnTo>
                    <a:pt x="311222" y="136635"/>
                  </a:lnTo>
                  <a:lnTo>
                    <a:pt x="309537" y="135293"/>
                  </a:lnTo>
                  <a:lnTo>
                    <a:pt x="304050" y="135293"/>
                  </a:lnTo>
                  <a:lnTo>
                    <a:pt x="299999" y="133375"/>
                  </a:lnTo>
                  <a:close/>
                </a:path>
                <a:path w="324485" h="213995">
                  <a:moveTo>
                    <a:pt x="257567" y="8966"/>
                  </a:moveTo>
                  <a:lnTo>
                    <a:pt x="218414" y="8966"/>
                  </a:lnTo>
                  <a:lnTo>
                    <a:pt x="235714" y="10714"/>
                  </a:lnTo>
                  <a:lnTo>
                    <a:pt x="251823" y="15714"/>
                  </a:lnTo>
                  <a:lnTo>
                    <a:pt x="289594" y="46819"/>
                  </a:lnTo>
                  <a:lnTo>
                    <a:pt x="304205" y="94322"/>
                  </a:lnTo>
                  <a:lnTo>
                    <a:pt x="304253" y="94805"/>
                  </a:lnTo>
                  <a:lnTo>
                    <a:pt x="294220" y="135089"/>
                  </a:lnTo>
                  <a:lnTo>
                    <a:pt x="297649" y="137198"/>
                  </a:lnTo>
                  <a:lnTo>
                    <a:pt x="302336" y="129552"/>
                  </a:lnTo>
                  <a:lnTo>
                    <a:pt x="306408" y="129552"/>
                  </a:lnTo>
                  <a:lnTo>
                    <a:pt x="307937" y="125832"/>
                  </a:lnTo>
                  <a:lnTo>
                    <a:pt x="310816" y="115892"/>
                  </a:lnTo>
                  <a:lnTo>
                    <a:pt x="312605" y="105530"/>
                  </a:lnTo>
                  <a:lnTo>
                    <a:pt x="313220" y="94805"/>
                  </a:lnTo>
                  <a:lnTo>
                    <a:pt x="305808" y="58089"/>
                  </a:lnTo>
                  <a:lnTo>
                    <a:pt x="305770" y="57901"/>
                  </a:lnTo>
                  <a:lnTo>
                    <a:pt x="285453" y="27766"/>
                  </a:lnTo>
                  <a:lnTo>
                    <a:pt x="257567" y="8966"/>
                  </a:lnTo>
                  <a:close/>
                </a:path>
                <a:path w="324485" h="213995">
                  <a:moveTo>
                    <a:pt x="302336" y="129552"/>
                  </a:moveTo>
                  <a:lnTo>
                    <a:pt x="299999" y="133375"/>
                  </a:lnTo>
                  <a:lnTo>
                    <a:pt x="304050" y="135293"/>
                  </a:lnTo>
                  <a:lnTo>
                    <a:pt x="305404" y="131998"/>
                  </a:lnTo>
                  <a:lnTo>
                    <a:pt x="302336" y="129552"/>
                  </a:lnTo>
                  <a:close/>
                </a:path>
                <a:path w="324485" h="213995">
                  <a:moveTo>
                    <a:pt x="305404" y="131998"/>
                  </a:moveTo>
                  <a:lnTo>
                    <a:pt x="304134" y="135089"/>
                  </a:lnTo>
                  <a:lnTo>
                    <a:pt x="304050" y="135293"/>
                  </a:lnTo>
                  <a:lnTo>
                    <a:pt x="309537" y="135293"/>
                  </a:lnTo>
                  <a:lnTo>
                    <a:pt x="305404" y="131998"/>
                  </a:lnTo>
                  <a:close/>
                </a:path>
                <a:path w="324485" h="213995">
                  <a:moveTo>
                    <a:pt x="306408" y="129552"/>
                  </a:moveTo>
                  <a:lnTo>
                    <a:pt x="302336" y="129552"/>
                  </a:lnTo>
                  <a:lnTo>
                    <a:pt x="305404" y="131998"/>
                  </a:lnTo>
                  <a:lnTo>
                    <a:pt x="306408" y="129552"/>
                  </a:lnTo>
                  <a:close/>
                </a:path>
                <a:path w="324485" h="213995">
                  <a:moveTo>
                    <a:pt x="68267" y="103263"/>
                  </a:moveTo>
                  <a:lnTo>
                    <a:pt x="62407" y="103263"/>
                  </a:lnTo>
                  <a:lnTo>
                    <a:pt x="68211" y="103746"/>
                  </a:lnTo>
                  <a:lnTo>
                    <a:pt x="68267" y="103263"/>
                  </a:lnTo>
                  <a:close/>
                </a:path>
                <a:path w="324485" h="213995">
                  <a:moveTo>
                    <a:pt x="129857" y="41694"/>
                  </a:moveTo>
                  <a:lnTo>
                    <a:pt x="123329" y="41694"/>
                  </a:lnTo>
                  <a:lnTo>
                    <a:pt x="100039" y="46073"/>
                  </a:lnTo>
                  <a:lnTo>
                    <a:pt x="80587" y="58089"/>
                  </a:lnTo>
                  <a:lnTo>
                    <a:pt x="66622" y="76087"/>
                  </a:lnTo>
                  <a:lnTo>
                    <a:pt x="59791" y="98412"/>
                  </a:lnTo>
                  <a:lnTo>
                    <a:pt x="64249" y="98920"/>
                  </a:lnTo>
                  <a:lnTo>
                    <a:pt x="64588" y="94805"/>
                  </a:lnTo>
                  <a:lnTo>
                    <a:pt x="64617" y="94449"/>
                  </a:lnTo>
                  <a:lnTo>
                    <a:pt x="63080" y="94322"/>
                  </a:lnTo>
                  <a:lnTo>
                    <a:pt x="70268" y="94322"/>
                  </a:lnTo>
                  <a:lnTo>
                    <a:pt x="74575" y="80240"/>
                  </a:lnTo>
                  <a:lnTo>
                    <a:pt x="86583" y="64763"/>
                  </a:lnTo>
                  <a:lnTo>
                    <a:pt x="103309" y="54429"/>
                  </a:lnTo>
                  <a:lnTo>
                    <a:pt x="123329" y="50672"/>
                  </a:lnTo>
                  <a:lnTo>
                    <a:pt x="144967" y="50672"/>
                  </a:lnTo>
                  <a:lnTo>
                    <a:pt x="146423" y="48806"/>
                  </a:lnTo>
                  <a:lnTo>
                    <a:pt x="140779" y="48806"/>
                  </a:lnTo>
                  <a:lnTo>
                    <a:pt x="136931" y="46507"/>
                  </a:lnTo>
                  <a:lnTo>
                    <a:pt x="139182" y="43620"/>
                  </a:lnTo>
                  <a:lnTo>
                    <a:pt x="136169" y="42697"/>
                  </a:lnTo>
                  <a:lnTo>
                    <a:pt x="129857" y="41694"/>
                  </a:lnTo>
                  <a:close/>
                </a:path>
                <a:path w="324485" h="213995">
                  <a:moveTo>
                    <a:pt x="70268" y="94322"/>
                  </a:moveTo>
                  <a:lnTo>
                    <a:pt x="63080" y="94322"/>
                  </a:lnTo>
                  <a:lnTo>
                    <a:pt x="64617" y="94449"/>
                  </a:lnTo>
                  <a:lnTo>
                    <a:pt x="64291" y="98412"/>
                  </a:lnTo>
                  <a:lnTo>
                    <a:pt x="64249" y="98920"/>
                  </a:lnTo>
                  <a:lnTo>
                    <a:pt x="68862" y="98920"/>
                  </a:lnTo>
                  <a:lnTo>
                    <a:pt x="70120" y="94805"/>
                  </a:lnTo>
                  <a:lnTo>
                    <a:pt x="70229" y="94449"/>
                  </a:lnTo>
                  <a:lnTo>
                    <a:pt x="70268" y="94322"/>
                  </a:lnTo>
                  <a:close/>
                </a:path>
                <a:path w="324485" h="213995">
                  <a:moveTo>
                    <a:pt x="144967" y="50672"/>
                  </a:moveTo>
                  <a:lnTo>
                    <a:pt x="128943" y="50672"/>
                  </a:lnTo>
                  <a:lnTo>
                    <a:pt x="134366" y="51523"/>
                  </a:lnTo>
                  <a:lnTo>
                    <a:pt x="142836" y="54127"/>
                  </a:lnTo>
                  <a:lnTo>
                    <a:pt x="144640" y="51092"/>
                  </a:lnTo>
                  <a:lnTo>
                    <a:pt x="144967" y="50672"/>
                  </a:lnTo>
                  <a:close/>
                </a:path>
                <a:path w="324485" h="213995">
                  <a:moveTo>
                    <a:pt x="139182" y="43620"/>
                  </a:moveTo>
                  <a:lnTo>
                    <a:pt x="136931" y="46507"/>
                  </a:lnTo>
                  <a:lnTo>
                    <a:pt x="140779" y="48806"/>
                  </a:lnTo>
                  <a:lnTo>
                    <a:pt x="142100" y="44513"/>
                  </a:lnTo>
                  <a:lnTo>
                    <a:pt x="139182" y="43620"/>
                  </a:lnTo>
                  <a:close/>
                </a:path>
                <a:path w="324485" h="213995">
                  <a:moveTo>
                    <a:pt x="218414" y="0"/>
                  </a:moveTo>
                  <a:lnTo>
                    <a:pt x="193359" y="3357"/>
                  </a:lnTo>
                  <a:lnTo>
                    <a:pt x="170843" y="12828"/>
                  </a:lnTo>
                  <a:lnTo>
                    <a:pt x="151741" y="27512"/>
                  </a:lnTo>
                  <a:lnTo>
                    <a:pt x="139182" y="43620"/>
                  </a:lnTo>
                  <a:lnTo>
                    <a:pt x="142100" y="44513"/>
                  </a:lnTo>
                  <a:lnTo>
                    <a:pt x="140779" y="48806"/>
                  </a:lnTo>
                  <a:lnTo>
                    <a:pt x="146423" y="48806"/>
                  </a:lnTo>
                  <a:lnTo>
                    <a:pt x="158065" y="33880"/>
                  </a:lnTo>
                  <a:lnTo>
                    <a:pt x="175360" y="20580"/>
                  </a:lnTo>
                  <a:lnTo>
                    <a:pt x="195737" y="12005"/>
                  </a:lnTo>
                  <a:lnTo>
                    <a:pt x="218414" y="8966"/>
                  </a:lnTo>
                  <a:lnTo>
                    <a:pt x="257567" y="8966"/>
                  </a:lnTo>
                  <a:lnTo>
                    <a:pt x="255318" y="7449"/>
                  </a:lnTo>
                  <a:lnTo>
                    <a:pt x="2184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948203" y="5256320"/>
              <a:ext cx="233045" cy="265430"/>
            </a:xfrm>
            <a:custGeom>
              <a:avLst/>
              <a:gdLst/>
              <a:ahLst/>
              <a:cxnLst/>
              <a:rect l="l" t="t" r="r" b="b"/>
              <a:pathLst>
                <a:path w="233045" h="265429">
                  <a:moveTo>
                    <a:pt x="117106" y="0"/>
                  </a:moveTo>
                  <a:lnTo>
                    <a:pt x="108724" y="76"/>
                  </a:lnTo>
                  <a:lnTo>
                    <a:pt x="104063" y="5511"/>
                  </a:lnTo>
                  <a:lnTo>
                    <a:pt x="15570" y="115620"/>
                  </a:lnTo>
                  <a:lnTo>
                    <a:pt x="0" y="115620"/>
                  </a:lnTo>
                  <a:lnTo>
                    <a:pt x="0" y="134175"/>
                  </a:lnTo>
                  <a:lnTo>
                    <a:pt x="24345" y="134175"/>
                  </a:lnTo>
                  <a:lnTo>
                    <a:pt x="24345" y="265226"/>
                  </a:lnTo>
                  <a:lnTo>
                    <a:pt x="208368" y="265226"/>
                  </a:lnTo>
                  <a:lnTo>
                    <a:pt x="208368" y="134175"/>
                  </a:lnTo>
                  <a:lnTo>
                    <a:pt x="232854" y="134175"/>
                  </a:lnTo>
                  <a:lnTo>
                    <a:pt x="232854" y="115620"/>
                  </a:lnTo>
                  <a:lnTo>
                    <a:pt x="217335" y="115620"/>
                  </a:lnTo>
                  <a:lnTo>
                    <a:pt x="1171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" name="object 1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948209" y="5257711"/>
              <a:ext cx="245987" cy="137161"/>
            </a:xfrm>
            <a:prstGeom prst="rect">
              <a:avLst/>
            </a:prstGeom>
          </p:spPr>
        </p:pic>
        <p:sp>
          <p:nvSpPr>
            <p:cNvPr id="124" name="object 124"/>
            <p:cNvSpPr/>
            <p:nvPr/>
          </p:nvSpPr>
          <p:spPr>
            <a:xfrm>
              <a:off x="5943720" y="5253221"/>
              <a:ext cx="241935" cy="273050"/>
            </a:xfrm>
            <a:custGeom>
              <a:avLst/>
              <a:gdLst/>
              <a:ahLst/>
              <a:cxnLst/>
              <a:rect l="l" t="t" r="r" b="b"/>
              <a:pathLst>
                <a:path w="241935" h="273050">
                  <a:moveTo>
                    <a:pt x="105049" y="5799"/>
                  </a:moveTo>
                  <a:lnTo>
                    <a:pt x="17907" y="114236"/>
                  </a:lnTo>
                  <a:lnTo>
                    <a:pt x="3302" y="114236"/>
                  </a:lnTo>
                  <a:lnTo>
                    <a:pt x="2146" y="114719"/>
                  </a:lnTo>
                  <a:lnTo>
                    <a:pt x="469" y="116382"/>
                  </a:lnTo>
                  <a:lnTo>
                    <a:pt x="0" y="117538"/>
                  </a:lnTo>
                  <a:lnTo>
                    <a:pt x="0" y="138455"/>
                  </a:lnTo>
                  <a:lnTo>
                    <a:pt x="469" y="139611"/>
                  </a:lnTo>
                  <a:lnTo>
                    <a:pt x="2146" y="141274"/>
                  </a:lnTo>
                  <a:lnTo>
                    <a:pt x="3302" y="141757"/>
                  </a:lnTo>
                  <a:lnTo>
                    <a:pt x="24345" y="141757"/>
                  </a:lnTo>
                  <a:lnTo>
                    <a:pt x="24345" y="269506"/>
                  </a:lnTo>
                  <a:lnTo>
                    <a:pt x="24828" y="270662"/>
                  </a:lnTo>
                  <a:lnTo>
                    <a:pt x="26492" y="272338"/>
                  </a:lnTo>
                  <a:lnTo>
                    <a:pt x="27647" y="272808"/>
                  </a:lnTo>
                  <a:lnTo>
                    <a:pt x="214033" y="272808"/>
                  </a:lnTo>
                  <a:lnTo>
                    <a:pt x="215188" y="272338"/>
                  </a:lnTo>
                  <a:lnTo>
                    <a:pt x="216852" y="270662"/>
                  </a:lnTo>
                  <a:lnTo>
                    <a:pt x="217335" y="269506"/>
                  </a:lnTo>
                  <a:lnTo>
                    <a:pt x="217335" y="263842"/>
                  </a:lnTo>
                  <a:lnTo>
                    <a:pt x="33324" y="263842"/>
                  </a:lnTo>
                  <a:lnTo>
                    <a:pt x="33324" y="136093"/>
                  </a:lnTo>
                  <a:lnTo>
                    <a:pt x="32842" y="134937"/>
                  </a:lnTo>
                  <a:lnTo>
                    <a:pt x="31165" y="133261"/>
                  </a:lnTo>
                  <a:lnTo>
                    <a:pt x="30010" y="132778"/>
                  </a:lnTo>
                  <a:lnTo>
                    <a:pt x="8966" y="132778"/>
                  </a:lnTo>
                  <a:lnTo>
                    <a:pt x="8966" y="123202"/>
                  </a:lnTo>
                  <a:lnTo>
                    <a:pt x="21412" y="123202"/>
                  </a:lnTo>
                  <a:lnTo>
                    <a:pt x="22588" y="122643"/>
                  </a:lnTo>
                  <a:lnTo>
                    <a:pt x="26756" y="117538"/>
                  </a:lnTo>
                  <a:lnTo>
                    <a:pt x="111904" y="11584"/>
                  </a:lnTo>
                  <a:lnTo>
                    <a:pt x="111606" y="11236"/>
                  </a:lnTo>
                  <a:lnTo>
                    <a:pt x="105049" y="5799"/>
                  </a:lnTo>
                  <a:close/>
                </a:path>
                <a:path w="241935" h="273050">
                  <a:moveTo>
                    <a:pt x="125735" y="8978"/>
                  </a:moveTo>
                  <a:lnTo>
                    <a:pt x="119545" y="8978"/>
                  </a:lnTo>
                  <a:lnTo>
                    <a:pt x="121534" y="9817"/>
                  </a:lnTo>
                  <a:lnTo>
                    <a:pt x="122801" y="11236"/>
                  </a:lnTo>
                  <a:lnTo>
                    <a:pt x="219278" y="122643"/>
                  </a:lnTo>
                  <a:lnTo>
                    <a:pt x="220510" y="123202"/>
                  </a:lnTo>
                  <a:lnTo>
                    <a:pt x="232854" y="123202"/>
                  </a:lnTo>
                  <a:lnTo>
                    <a:pt x="232854" y="132778"/>
                  </a:lnTo>
                  <a:lnTo>
                    <a:pt x="211670" y="132778"/>
                  </a:lnTo>
                  <a:lnTo>
                    <a:pt x="210515" y="133261"/>
                  </a:lnTo>
                  <a:lnTo>
                    <a:pt x="208838" y="134937"/>
                  </a:lnTo>
                  <a:lnTo>
                    <a:pt x="208356" y="136093"/>
                  </a:lnTo>
                  <a:lnTo>
                    <a:pt x="208356" y="263842"/>
                  </a:lnTo>
                  <a:lnTo>
                    <a:pt x="217335" y="263842"/>
                  </a:lnTo>
                  <a:lnTo>
                    <a:pt x="217335" y="141757"/>
                  </a:lnTo>
                  <a:lnTo>
                    <a:pt x="238518" y="141757"/>
                  </a:lnTo>
                  <a:lnTo>
                    <a:pt x="239674" y="141274"/>
                  </a:lnTo>
                  <a:lnTo>
                    <a:pt x="241350" y="139611"/>
                  </a:lnTo>
                  <a:lnTo>
                    <a:pt x="241833" y="138455"/>
                  </a:lnTo>
                  <a:lnTo>
                    <a:pt x="241833" y="117538"/>
                  </a:lnTo>
                  <a:lnTo>
                    <a:pt x="241350" y="116382"/>
                  </a:lnTo>
                  <a:lnTo>
                    <a:pt x="239674" y="114719"/>
                  </a:lnTo>
                  <a:lnTo>
                    <a:pt x="238518" y="114236"/>
                  </a:lnTo>
                  <a:lnTo>
                    <a:pt x="223862" y="114236"/>
                  </a:lnTo>
                  <a:lnTo>
                    <a:pt x="134988" y="11584"/>
                  </a:lnTo>
                  <a:lnTo>
                    <a:pt x="122798" y="11584"/>
                  </a:lnTo>
                  <a:lnTo>
                    <a:pt x="124763" y="9817"/>
                  </a:lnTo>
                  <a:lnTo>
                    <a:pt x="125735" y="8978"/>
                  </a:lnTo>
                  <a:close/>
                </a:path>
                <a:path w="241935" h="273050">
                  <a:moveTo>
                    <a:pt x="110048" y="9817"/>
                  </a:moveTo>
                  <a:lnTo>
                    <a:pt x="111594" y="11236"/>
                  </a:lnTo>
                  <a:lnTo>
                    <a:pt x="112014" y="11584"/>
                  </a:lnTo>
                  <a:lnTo>
                    <a:pt x="112247" y="11584"/>
                  </a:lnTo>
                  <a:lnTo>
                    <a:pt x="110048" y="9817"/>
                  </a:lnTo>
                  <a:close/>
                </a:path>
                <a:path w="241935" h="273050">
                  <a:moveTo>
                    <a:pt x="129979" y="5799"/>
                  </a:moveTo>
                  <a:lnTo>
                    <a:pt x="105271" y="5799"/>
                  </a:lnTo>
                  <a:lnTo>
                    <a:pt x="108546" y="8610"/>
                  </a:lnTo>
                  <a:lnTo>
                    <a:pt x="112247" y="11584"/>
                  </a:lnTo>
                  <a:lnTo>
                    <a:pt x="111904" y="11584"/>
                  </a:lnTo>
                  <a:lnTo>
                    <a:pt x="113423" y="9817"/>
                  </a:lnTo>
                  <a:lnTo>
                    <a:pt x="115443" y="8978"/>
                  </a:lnTo>
                  <a:lnTo>
                    <a:pt x="125735" y="8978"/>
                  </a:lnTo>
                  <a:lnTo>
                    <a:pt x="126339" y="8458"/>
                  </a:lnTo>
                  <a:lnTo>
                    <a:pt x="132281" y="8458"/>
                  </a:lnTo>
                  <a:lnTo>
                    <a:pt x="129979" y="5799"/>
                  </a:lnTo>
                  <a:close/>
                </a:path>
                <a:path w="241935" h="273050">
                  <a:moveTo>
                    <a:pt x="132281" y="8458"/>
                  </a:moveTo>
                  <a:lnTo>
                    <a:pt x="126339" y="8458"/>
                  </a:lnTo>
                  <a:lnTo>
                    <a:pt x="122798" y="11584"/>
                  </a:lnTo>
                  <a:lnTo>
                    <a:pt x="134988" y="11584"/>
                  </a:lnTo>
                  <a:lnTo>
                    <a:pt x="132281" y="8458"/>
                  </a:lnTo>
                  <a:close/>
                </a:path>
                <a:path w="241935" h="273050">
                  <a:moveTo>
                    <a:pt x="121958" y="0"/>
                  </a:moveTo>
                  <a:lnTo>
                    <a:pt x="112936" y="0"/>
                  </a:lnTo>
                  <a:lnTo>
                    <a:pt x="108369" y="1917"/>
                  </a:lnTo>
                  <a:lnTo>
                    <a:pt x="105049" y="5799"/>
                  </a:lnTo>
                  <a:lnTo>
                    <a:pt x="108250" y="8458"/>
                  </a:lnTo>
                  <a:lnTo>
                    <a:pt x="105271" y="5799"/>
                  </a:lnTo>
                  <a:lnTo>
                    <a:pt x="129979" y="5799"/>
                  </a:lnTo>
                  <a:lnTo>
                    <a:pt x="126534" y="1917"/>
                  </a:lnTo>
                  <a:lnTo>
                    <a:pt x="12195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" name="object 1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887777" y="5290294"/>
              <a:ext cx="352196" cy="239228"/>
            </a:xfrm>
            <a:prstGeom prst="rect">
              <a:avLst/>
            </a:prstGeom>
          </p:spPr>
        </p:pic>
        <p:sp>
          <p:nvSpPr>
            <p:cNvPr id="126" name="object 126"/>
            <p:cNvSpPr/>
            <p:nvPr/>
          </p:nvSpPr>
          <p:spPr>
            <a:xfrm>
              <a:off x="6349587" y="5317904"/>
              <a:ext cx="315595" cy="205104"/>
            </a:xfrm>
            <a:custGeom>
              <a:avLst/>
              <a:gdLst/>
              <a:ahLst/>
              <a:cxnLst/>
              <a:rect l="l" t="t" r="r" b="b"/>
              <a:pathLst>
                <a:path w="315595" h="205104">
                  <a:moveTo>
                    <a:pt x="213918" y="0"/>
                  </a:moveTo>
                  <a:lnTo>
                    <a:pt x="190056" y="3198"/>
                  </a:lnTo>
                  <a:lnTo>
                    <a:pt x="168611" y="12222"/>
                  </a:lnTo>
                  <a:lnTo>
                    <a:pt x="150414" y="26215"/>
                  </a:lnTo>
                  <a:lnTo>
                    <a:pt x="136296" y="44323"/>
                  </a:lnTo>
                  <a:lnTo>
                    <a:pt x="130771" y="42621"/>
                  </a:lnTo>
                  <a:lnTo>
                    <a:pt x="124917" y="41706"/>
                  </a:lnTo>
                  <a:lnTo>
                    <a:pt x="118833" y="41706"/>
                  </a:lnTo>
                  <a:lnTo>
                    <a:pt x="97179" y="45773"/>
                  </a:lnTo>
                  <a:lnTo>
                    <a:pt x="79092" y="56946"/>
                  </a:lnTo>
                  <a:lnTo>
                    <a:pt x="66105" y="73682"/>
                  </a:lnTo>
                  <a:lnTo>
                    <a:pt x="59753" y="94437"/>
                  </a:lnTo>
                  <a:lnTo>
                    <a:pt x="55219" y="94208"/>
                  </a:lnTo>
                  <a:lnTo>
                    <a:pt x="33722" y="98546"/>
                  </a:lnTo>
                  <a:lnTo>
                    <a:pt x="16170" y="110378"/>
                  </a:lnTo>
                  <a:lnTo>
                    <a:pt x="4338" y="127930"/>
                  </a:lnTo>
                  <a:lnTo>
                    <a:pt x="0" y="149428"/>
                  </a:lnTo>
                  <a:lnTo>
                    <a:pt x="4338" y="170918"/>
                  </a:lnTo>
                  <a:lnTo>
                    <a:pt x="16170" y="188466"/>
                  </a:lnTo>
                  <a:lnTo>
                    <a:pt x="33722" y="200297"/>
                  </a:lnTo>
                  <a:lnTo>
                    <a:pt x="55219" y="204635"/>
                  </a:lnTo>
                  <a:lnTo>
                    <a:pt x="57759" y="204508"/>
                  </a:lnTo>
                  <a:lnTo>
                    <a:pt x="272288" y="204635"/>
                  </a:lnTo>
                  <a:lnTo>
                    <a:pt x="272288" y="204444"/>
                  </a:lnTo>
                  <a:lnTo>
                    <a:pt x="274205" y="204635"/>
                  </a:lnTo>
                  <a:lnTo>
                    <a:pt x="290145" y="201418"/>
                  </a:lnTo>
                  <a:lnTo>
                    <a:pt x="303160" y="192646"/>
                  </a:lnTo>
                  <a:lnTo>
                    <a:pt x="311933" y="179635"/>
                  </a:lnTo>
                  <a:lnTo>
                    <a:pt x="315150" y="163703"/>
                  </a:lnTo>
                  <a:lnTo>
                    <a:pt x="313730" y="153038"/>
                  </a:lnTo>
                  <a:lnTo>
                    <a:pt x="309727" y="143449"/>
                  </a:lnTo>
                  <a:lnTo>
                    <a:pt x="303524" y="135285"/>
                  </a:lnTo>
                  <a:lnTo>
                    <a:pt x="295503" y="128892"/>
                  </a:lnTo>
                  <a:lnTo>
                    <a:pt x="299210" y="119868"/>
                  </a:lnTo>
                  <a:lnTo>
                    <a:pt x="301953" y="110397"/>
                  </a:lnTo>
                  <a:lnTo>
                    <a:pt x="303656" y="100531"/>
                  </a:lnTo>
                  <a:lnTo>
                    <a:pt x="304241" y="90322"/>
                  </a:lnTo>
                  <a:lnTo>
                    <a:pt x="297143" y="55164"/>
                  </a:lnTo>
                  <a:lnTo>
                    <a:pt x="277787" y="26454"/>
                  </a:lnTo>
                  <a:lnTo>
                    <a:pt x="249077" y="7097"/>
                  </a:lnTo>
                  <a:lnTo>
                    <a:pt x="213918" y="0"/>
                  </a:lnTo>
                  <a:close/>
                </a:path>
              </a:pathLst>
            </a:custGeom>
            <a:solidFill>
              <a:srgbClr val="89B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6345104" y="5313421"/>
              <a:ext cx="324485" cy="213995"/>
            </a:xfrm>
            <a:custGeom>
              <a:avLst/>
              <a:gdLst/>
              <a:ahLst/>
              <a:cxnLst/>
              <a:rect l="l" t="t" r="r" b="b"/>
              <a:pathLst>
                <a:path w="324484" h="213995">
                  <a:moveTo>
                    <a:pt x="57759" y="213221"/>
                  </a:moveTo>
                  <a:lnTo>
                    <a:pt x="57759" y="213613"/>
                  </a:lnTo>
                  <a:lnTo>
                    <a:pt x="59702" y="213613"/>
                  </a:lnTo>
                  <a:lnTo>
                    <a:pt x="57759" y="213221"/>
                  </a:lnTo>
                  <a:close/>
                </a:path>
                <a:path w="324484" h="213995">
                  <a:moveTo>
                    <a:pt x="61030" y="94322"/>
                  </a:moveTo>
                  <a:lnTo>
                    <a:pt x="59136" y="94322"/>
                  </a:lnTo>
                  <a:lnTo>
                    <a:pt x="36428" y="98920"/>
                  </a:lnTo>
                  <a:lnTo>
                    <a:pt x="17483" y="111691"/>
                  </a:lnTo>
                  <a:lnTo>
                    <a:pt x="4690" y="130668"/>
                  </a:lnTo>
                  <a:lnTo>
                    <a:pt x="0" y="153911"/>
                  </a:lnTo>
                  <a:lnTo>
                    <a:pt x="4690" y="177146"/>
                  </a:lnTo>
                  <a:lnTo>
                    <a:pt x="17385" y="195976"/>
                  </a:lnTo>
                  <a:lnTo>
                    <a:pt x="17483" y="196121"/>
                  </a:lnTo>
                  <a:lnTo>
                    <a:pt x="36570" y="208991"/>
                  </a:lnTo>
                  <a:lnTo>
                    <a:pt x="57759" y="208991"/>
                  </a:lnTo>
                  <a:lnTo>
                    <a:pt x="57759" y="213221"/>
                  </a:lnTo>
                  <a:lnTo>
                    <a:pt x="59702" y="213613"/>
                  </a:lnTo>
                  <a:lnTo>
                    <a:pt x="62458" y="213474"/>
                  </a:lnTo>
                  <a:lnTo>
                    <a:pt x="62293" y="210037"/>
                  </a:lnTo>
                  <a:lnTo>
                    <a:pt x="62248" y="209118"/>
                  </a:lnTo>
                  <a:lnTo>
                    <a:pt x="59702" y="209118"/>
                  </a:lnTo>
                  <a:lnTo>
                    <a:pt x="59474" y="204660"/>
                  </a:lnTo>
                  <a:lnTo>
                    <a:pt x="59955" y="204660"/>
                  </a:lnTo>
                  <a:lnTo>
                    <a:pt x="49469" y="203606"/>
                  </a:lnTo>
                  <a:lnTo>
                    <a:pt x="17714" y="182368"/>
                  </a:lnTo>
                  <a:lnTo>
                    <a:pt x="8966" y="153911"/>
                  </a:lnTo>
                  <a:lnTo>
                    <a:pt x="9996" y="143683"/>
                  </a:lnTo>
                  <a:lnTo>
                    <a:pt x="31336" y="111838"/>
                  </a:lnTo>
                  <a:lnTo>
                    <a:pt x="58819" y="103263"/>
                  </a:lnTo>
                  <a:lnTo>
                    <a:pt x="68265" y="103263"/>
                  </a:lnTo>
                  <a:lnTo>
                    <a:pt x="68694" y="99428"/>
                  </a:lnTo>
                  <a:lnTo>
                    <a:pt x="68849" y="98920"/>
                  </a:lnTo>
                  <a:lnTo>
                    <a:pt x="64236" y="98920"/>
                  </a:lnTo>
                  <a:lnTo>
                    <a:pt x="59778" y="98412"/>
                  </a:lnTo>
                  <a:lnTo>
                    <a:pt x="60882" y="94805"/>
                  </a:lnTo>
                  <a:lnTo>
                    <a:pt x="60991" y="94449"/>
                  </a:lnTo>
                  <a:lnTo>
                    <a:pt x="61030" y="94322"/>
                  </a:lnTo>
                  <a:close/>
                </a:path>
                <a:path w="324484" h="213995">
                  <a:moveTo>
                    <a:pt x="66725" y="204279"/>
                  </a:moveTo>
                  <a:lnTo>
                    <a:pt x="59224" y="204660"/>
                  </a:lnTo>
                  <a:lnTo>
                    <a:pt x="62242" y="204660"/>
                  </a:lnTo>
                  <a:lnTo>
                    <a:pt x="62293" y="210037"/>
                  </a:lnTo>
                  <a:lnTo>
                    <a:pt x="62446" y="213221"/>
                  </a:lnTo>
                  <a:lnTo>
                    <a:pt x="62458" y="213474"/>
                  </a:lnTo>
                  <a:lnTo>
                    <a:pt x="59702" y="213613"/>
                  </a:lnTo>
                  <a:lnTo>
                    <a:pt x="278501" y="213613"/>
                  </a:lnTo>
                  <a:lnTo>
                    <a:pt x="277086" y="213474"/>
                  </a:lnTo>
                  <a:lnTo>
                    <a:pt x="276306" y="213474"/>
                  </a:lnTo>
                  <a:lnTo>
                    <a:pt x="276657" y="210037"/>
                  </a:lnTo>
                  <a:lnTo>
                    <a:pt x="276751" y="209118"/>
                  </a:lnTo>
                  <a:lnTo>
                    <a:pt x="66725" y="209118"/>
                  </a:lnTo>
                  <a:lnTo>
                    <a:pt x="66725" y="204279"/>
                  </a:lnTo>
                  <a:close/>
                </a:path>
                <a:path w="324484" h="213995">
                  <a:moveTo>
                    <a:pt x="278688" y="208991"/>
                  </a:moveTo>
                  <a:lnTo>
                    <a:pt x="276764" y="208991"/>
                  </a:lnTo>
                  <a:lnTo>
                    <a:pt x="276331" y="213221"/>
                  </a:lnTo>
                  <a:lnTo>
                    <a:pt x="276306" y="213474"/>
                  </a:lnTo>
                  <a:lnTo>
                    <a:pt x="277086" y="213474"/>
                  </a:lnTo>
                  <a:lnTo>
                    <a:pt x="278501" y="213613"/>
                  </a:lnTo>
                  <a:lnTo>
                    <a:pt x="278688" y="213613"/>
                  </a:lnTo>
                  <a:lnTo>
                    <a:pt x="280630" y="213221"/>
                  </a:lnTo>
                  <a:lnTo>
                    <a:pt x="281254" y="213221"/>
                  </a:lnTo>
                  <a:lnTo>
                    <a:pt x="281254" y="209118"/>
                  </a:lnTo>
                  <a:lnTo>
                    <a:pt x="278688" y="209118"/>
                  </a:lnTo>
                  <a:close/>
                </a:path>
                <a:path w="324484" h="213995">
                  <a:moveTo>
                    <a:pt x="281254" y="213221"/>
                  </a:moveTo>
                  <a:lnTo>
                    <a:pt x="280630" y="213221"/>
                  </a:lnTo>
                  <a:lnTo>
                    <a:pt x="278688" y="213613"/>
                  </a:lnTo>
                  <a:lnTo>
                    <a:pt x="281254" y="213613"/>
                  </a:lnTo>
                  <a:lnTo>
                    <a:pt x="281254" y="213221"/>
                  </a:lnTo>
                  <a:close/>
                </a:path>
                <a:path w="324484" h="213995">
                  <a:moveTo>
                    <a:pt x="57759" y="208991"/>
                  </a:moveTo>
                  <a:lnTo>
                    <a:pt x="36830" y="208991"/>
                  </a:lnTo>
                  <a:lnTo>
                    <a:pt x="57759" y="213221"/>
                  </a:lnTo>
                  <a:lnTo>
                    <a:pt x="57759" y="208991"/>
                  </a:lnTo>
                  <a:close/>
                </a:path>
                <a:path w="324484" h="213995">
                  <a:moveTo>
                    <a:pt x="297926" y="208991"/>
                  </a:moveTo>
                  <a:lnTo>
                    <a:pt x="281254" y="208991"/>
                  </a:lnTo>
                  <a:lnTo>
                    <a:pt x="281254" y="213221"/>
                  </a:lnTo>
                  <a:lnTo>
                    <a:pt x="280630" y="213221"/>
                  </a:lnTo>
                  <a:lnTo>
                    <a:pt x="296373" y="210037"/>
                  </a:lnTo>
                  <a:lnTo>
                    <a:pt x="297926" y="208991"/>
                  </a:lnTo>
                  <a:close/>
                </a:path>
                <a:path w="324484" h="213995">
                  <a:moveTo>
                    <a:pt x="62242" y="204660"/>
                  </a:moveTo>
                  <a:lnTo>
                    <a:pt x="59702" y="204660"/>
                  </a:lnTo>
                  <a:lnTo>
                    <a:pt x="59702" y="209118"/>
                  </a:lnTo>
                  <a:lnTo>
                    <a:pt x="62242" y="209118"/>
                  </a:lnTo>
                  <a:lnTo>
                    <a:pt x="62242" y="204660"/>
                  </a:lnTo>
                  <a:close/>
                </a:path>
                <a:path w="324484" h="213995">
                  <a:moveTo>
                    <a:pt x="278688" y="204660"/>
                  </a:moveTo>
                  <a:lnTo>
                    <a:pt x="66725" y="204660"/>
                  </a:lnTo>
                  <a:lnTo>
                    <a:pt x="66725" y="209118"/>
                  </a:lnTo>
                  <a:lnTo>
                    <a:pt x="276751" y="209118"/>
                  </a:lnTo>
                  <a:lnTo>
                    <a:pt x="278688" y="208991"/>
                  </a:lnTo>
                  <a:lnTo>
                    <a:pt x="278688" y="204660"/>
                  </a:lnTo>
                  <a:close/>
                </a:path>
                <a:path w="324484" h="213995">
                  <a:moveTo>
                    <a:pt x="304348" y="204660"/>
                  </a:moveTo>
                  <a:lnTo>
                    <a:pt x="279145" y="204660"/>
                  </a:lnTo>
                  <a:lnTo>
                    <a:pt x="278701" y="208991"/>
                  </a:lnTo>
                  <a:lnTo>
                    <a:pt x="281254" y="209118"/>
                  </a:lnTo>
                  <a:lnTo>
                    <a:pt x="297926" y="208991"/>
                  </a:lnTo>
                  <a:lnTo>
                    <a:pt x="304348" y="204660"/>
                  </a:lnTo>
                  <a:close/>
                </a:path>
                <a:path w="324484" h="213995">
                  <a:moveTo>
                    <a:pt x="59702" y="204660"/>
                  </a:moveTo>
                  <a:lnTo>
                    <a:pt x="59474" y="204660"/>
                  </a:lnTo>
                  <a:lnTo>
                    <a:pt x="59696" y="208991"/>
                  </a:lnTo>
                  <a:lnTo>
                    <a:pt x="59702" y="204660"/>
                  </a:lnTo>
                  <a:close/>
                </a:path>
                <a:path w="324484" h="213995">
                  <a:moveTo>
                    <a:pt x="272287" y="203974"/>
                  </a:moveTo>
                  <a:lnTo>
                    <a:pt x="272287" y="204660"/>
                  </a:lnTo>
                  <a:lnTo>
                    <a:pt x="278688" y="204660"/>
                  </a:lnTo>
                  <a:lnTo>
                    <a:pt x="278688" y="208991"/>
                  </a:lnTo>
                  <a:lnTo>
                    <a:pt x="279145" y="204660"/>
                  </a:lnTo>
                  <a:lnTo>
                    <a:pt x="272287" y="203974"/>
                  </a:lnTo>
                  <a:close/>
                </a:path>
                <a:path w="324484" h="213995">
                  <a:moveTo>
                    <a:pt x="299986" y="133375"/>
                  </a:moveTo>
                  <a:lnTo>
                    <a:pt x="297649" y="137198"/>
                  </a:lnTo>
                  <a:lnTo>
                    <a:pt x="304804" y="142907"/>
                  </a:lnTo>
                  <a:lnTo>
                    <a:pt x="310329" y="150177"/>
                  </a:lnTo>
                  <a:lnTo>
                    <a:pt x="313889" y="158704"/>
                  </a:lnTo>
                  <a:lnTo>
                    <a:pt x="315150" y="168186"/>
                  </a:lnTo>
                  <a:lnTo>
                    <a:pt x="312267" y="182368"/>
                  </a:lnTo>
                  <a:lnTo>
                    <a:pt x="304453" y="193944"/>
                  </a:lnTo>
                  <a:lnTo>
                    <a:pt x="292872" y="201754"/>
                  </a:lnTo>
                  <a:lnTo>
                    <a:pt x="278563" y="204660"/>
                  </a:lnTo>
                  <a:lnTo>
                    <a:pt x="304348" y="204660"/>
                  </a:lnTo>
                  <a:lnTo>
                    <a:pt x="310813" y="200301"/>
                  </a:lnTo>
                  <a:lnTo>
                    <a:pt x="320547" y="185864"/>
                  </a:lnTo>
                  <a:lnTo>
                    <a:pt x="324116" y="168186"/>
                  </a:lnTo>
                  <a:lnTo>
                    <a:pt x="322540" y="156345"/>
                  </a:lnTo>
                  <a:lnTo>
                    <a:pt x="318098" y="145697"/>
                  </a:lnTo>
                  <a:lnTo>
                    <a:pt x="311220" y="136635"/>
                  </a:lnTo>
                  <a:lnTo>
                    <a:pt x="309536" y="135293"/>
                  </a:lnTo>
                  <a:lnTo>
                    <a:pt x="304050" y="135293"/>
                  </a:lnTo>
                  <a:lnTo>
                    <a:pt x="299986" y="133375"/>
                  </a:lnTo>
                  <a:close/>
                </a:path>
                <a:path w="324484" h="213995">
                  <a:moveTo>
                    <a:pt x="257554" y="8966"/>
                  </a:moveTo>
                  <a:lnTo>
                    <a:pt x="218401" y="8966"/>
                  </a:lnTo>
                  <a:lnTo>
                    <a:pt x="235707" y="10714"/>
                  </a:lnTo>
                  <a:lnTo>
                    <a:pt x="251815" y="15714"/>
                  </a:lnTo>
                  <a:lnTo>
                    <a:pt x="289582" y="46819"/>
                  </a:lnTo>
                  <a:lnTo>
                    <a:pt x="304192" y="94322"/>
                  </a:lnTo>
                  <a:lnTo>
                    <a:pt x="304241" y="94805"/>
                  </a:lnTo>
                  <a:lnTo>
                    <a:pt x="303757" y="103263"/>
                  </a:lnTo>
                  <a:lnTo>
                    <a:pt x="303686" y="104498"/>
                  </a:lnTo>
                  <a:lnTo>
                    <a:pt x="302069" y="113869"/>
                  </a:lnTo>
                  <a:lnTo>
                    <a:pt x="299462" y="122871"/>
                  </a:lnTo>
                  <a:lnTo>
                    <a:pt x="295935" y="131457"/>
                  </a:lnTo>
                  <a:lnTo>
                    <a:pt x="294208" y="135089"/>
                  </a:lnTo>
                  <a:lnTo>
                    <a:pt x="297649" y="137198"/>
                  </a:lnTo>
                  <a:lnTo>
                    <a:pt x="302336" y="129552"/>
                  </a:lnTo>
                  <a:lnTo>
                    <a:pt x="306405" y="129552"/>
                  </a:lnTo>
                  <a:lnTo>
                    <a:pt x="307931" y="125832"/>
                  </a:lnTo>
                  <a:lnTo>
                    <a:pt x="310811" y="115892"/>
                  </a:lnTo>
                  <a:lnTo>
                    <a:pt x="312603" y="105530"/>
                  </a:lnTo>
                  <a:lnTo>
                    <a:pt x="313220" y="94805"/>
                  </a:lnTo>
                  <a:lnTo>
                    <a:pt x="305800" y="58089"/>
                  </a:lnTo>
                  <a:lnTo>
                    <a:pt x="305762" y="57901"/>
                  </a:lnTo>
                  <a:lnTo>
                    <a:pt x="285442" y="27766"/>
                  </a:lnTo>
                  <a:lnTo>
                    <a:pt x="257554" y="8966"/>
                  </a:lnTo>
                  <a:close/>
                </a:path>
                <a:path w="324484" h="213995">
                  <a:moveTo>
                    <a:pt x="302336" y="129552"/>
                  </a:moveTo>
                  <a:lnTo>
                    <a:pt x="299986" y="133375"/>
                  </a:lnTo>
                  <a:lnTo>
                    <a:pt x="304050" y="135293"/>
                  </a:lnTo>
                  <a:lnTo>
                    <a:pt x="305402" y="131997"/>
                  </a:lnTo>
                  <a:lnTo>
                    <a:pt x="302336" y="129552"/>
                  </a:lnTo>
                  <a:close/>
                </a:path>
                <a:path w="324484" h="213995">
                  <a:moveTo>
                    <a:pt x="305402" y="131997"/>
                  </a:moveTo>
                  <a:lnTo>
                    <a:pt x="304134" y="135089"/>
                  </a:lnTo>
                  <a:lnTo>
                    <a:pt x="304050" y="135293"/>
                  </a:lnTo>
                  <a:lnTo>
                    <a:pt x="309536" y="135293"/>
                  </a:lnTo>
                  <a:lnTo>
                    <a:pt x="305402" y="131997"/>
                  </a:lnTo>
                  <a:close/>
                </a:path>
                <a:path w="324484" h="213995">
                  <a:moveTo>
                    <a:pt x="306405" y="129552"/>
                  </a:moveTo>
                  <a:lnTo>
                    <a:pt x="302336" y="129552"/>
                  </a:lnTo>
                  <a:lnTo>
                    <a:pt x="305402" y="131997"/>
                  </a:lnTo>
                  <a:lnTo>
                    <a:pt x="306405" y="129552"/>
                  </a:lnTo>
                  <a:close/>
                </a:path>
                <a:path w="324484" h="213995">
                  <a:moveTo>
                    <a:pt x="68265" y="103263"/>
                  </a:moveTo>
                  <a:lnTo>
                    <a:pt x="62407" y="103263"/>
                  </a:lnTo>
                  <a:lnTo>
                    <a:pt x="68211" y="103746"/>
                  </a:lnTo>
                  <a:lnTo>
                    <a:pt x="68265" y="103263"/>
                  </a:lnTo>
                  <a:close/>
                </a:path>
                <a:path w="324484" h="213995">
                  <a:moveTo>
                    <a:pt x="129844" y="41694"/>
                  </a:moveTo>
                  <a:lnTo>
                    <a:pt x="123316" y="41694"/>
                  </a:lnTo>
                  <a:lnTo>
                    <a:pt x="100026" y="46073"/>
                  </a:lnTo>
                  <a:lnTo>
                    <a:pt x="80575" y="58089"/>
                  </a:lnTo>
                  <a:lnTo>
                    <a:pt x="66609" y="76087"/>
                  </a:lnTo>
                  <a:lnTo>
                    <a:pt x="59778" y="98412"/>
                  </a:lnTo>
                  <a:lnTo>
                    <a:pt x="64236" y="98920"/>
                  </a:lnTo>
                  <a:lnTo>
                    <a:pt x="64575" y="94805"/>
                  </a:lnTo>
                  <a:lnTo>
                    <a:pt x="64604" y="94449"/>
                  </a:lnTo>
                  <a:lnTo>
                    <a:pt x="63068" y="94322"/>
                  </a:lnTo>
                  <a:lnTo>
                    <a:pt x="70257" y="94322"/>
                  </a:lnTo>
                  <a:lnTo>
                    <a:pt x="74568" y="80240"/>
                  </a:lnTo>
                  <a:lnTo>
                    <a:pt x="86575" y="64763"/>
                  </a:lnTo>
                  <a:lnTo>
                    <a:pt x="103298" y="54429"/>
                  </a:lnTo>
                  <a:lnTo>
                    <a:pt x="123316" y="50672"/>
                  </a:lnTo>
                  <a:lnTo>
                    <a:pt x="144954" y="50672"/>
                  </a:lnTo>
                  <a:lnTo>
                    <a:pt x="146411" y="48806"/>
                  </a:lnTo>
                  <a:lnTo>
                    <a:pt x="140779" y="48806"/>
                  </a:lnTo>
                  <a:lnTo>
                    <a:pt x="136918" y="46507"/>
                  </a:lnTo>
                  <a:lnTo>
                    <a:pt x="139170" y="43620"/>
                  </a:lnTo>
                  <a:lnTo>
                    <a:pt x="136156" y="42697"/>
                  </a:lnTo>
                  <a:lnTo>
                    <a:pt x="129844" y="41694"/>
                  </a:lnTo>
                  <a:close/>
                </a:path>
                <a:path w="324484" h="213995">
                  <a:moveTo>
                    <a:pt x="70257" y="94322"/>
                  </a:moveTo>
                  <a:lnTo>
                    <a:pt x="63068" y="94322"/>
                  </a:lnTo>
                  <a:lnTo>
                    <a:pt x="64604" y="94449"/>
                  </a:lnTo>
                  <a:lnTo>
                    <a:pt x="64278" y="98412"/>
                  </a:lnTo>
                  <a:lnTo>
                    <a:pt x="64236" y="98920"/>
                  </a:lnTo>
                  <a:lnTo>
                    <a:pt x="68849" y="98920"/>
                  </a:lnTo>
                  <a:lnTo>
                    <a:pt x="70109" y="94805"/>
                  </a:lnTo>
                  <a:lnTo>
                    <a:pt x="70218" y="94449"/>
                  </a:lnTo>
                  <a:lnTo>
                    <a:pt x="70257" y="94322"/>
                  </a:lnTo>
                  <a:close/>
                </a:path>
                <a:path w="324484" h="213995">
                  <a:moveTo>
                    <a:pt x="144954" y="50672"/>
                  </a:moveTo>
                  <a:lnTo>
                    <a:pt x="128943" y="50672"/>
                  </a:lnTo>
                  <a:lnTo>
                    <a:pt x="134353" y="51523"/>
                  </a:lnTo>
                  <a:lnTo>
                    <a:pt x="142836" y="54127"/>
                  </a:lnTo>
                  <a:lnTo>
                    <a:pt x="144627" y="51092"/>
                  </a:lnTo>
                  <a:lnTo>
                    <a:pt x="144954" y="50672"/>
                  </a:lnTo>
                  <a:close/>
                </a:path>
                <a:path w="324484" h="213995">
                  <a:moveTo>
                    <a:pt x="139170" y="43620"/>
                  </a:moveTo>
                  <a:lnTo>
                    <a:pt x="136918" y="46507"/>
                  </a:lnTo>
                  <a:lnTo>
                    <a:pt x="140779" y="48806"/>
                  </a:lnTo>
                  <a:lnTo>
                    <a:pt x="142087" y="44513"/>
                  </a:lnTo>
                  <a:lnTo>
                    <a:pt x="139170" y="43620"/>
                  </a:lnTo>
                  <a:close/>
                </a:path>
                <a:path w="324484" h="213995">
                  <a:moveTo>
                    <a:pt x="218401" y="0"/>
                  </a:moveTo>
                  <a:lnTo>
                    <a:pt x="193354" y="3357"/>
                  </a:lnTo>
                  <a:lnTo>
                    <a:pt x="170840" y="12828"/>
                  </a:lnTo>
                  <a:lnTo>
                    <a:pt x="151736" y="27512"/>
                  </a:lnTo>
                  <a:lnTo>
                    <a:pt x="139170" y="43620"/>
                  </a:lnTo>
                  <a:lnTo>
                    <a:pt x="142087" y="44513"/>
                  </a:lnTo>
                  <a:lnTo>
                    <a:pt x="140779" y="48806"/>
                  </a:lnTo>
                  <a:lnTo>
                    <a:pt x="146411" y="48806"/>
                  </a:lnTo>
                  <a:lnTo>
                    <a:pt x="158058" y="33880"/>
                  </a:lnTo>
                  <a:lnTo>
                    <a:pt x="175352" y="20580"/>
                  </a:lnTo>
                  <a:lnTo>
                    <a:pt x="195726" y="12005"/>
                  </a:lnTo>
                  <a:lnTo>
                    <a:pt x="218401" y="8966"/>
                  </a:lnTo>
                  <a:lnTo>
                    <a:pt x="257554" y="8966"/>
                  </a:lnTo>
                  <a:lnTo>
                    <a:pt x="255305" y="7449"/>
                  </a:lnTo>
                  <a:lnTo>
                    <a:pt x="2184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6321101" y="5256320"/>
              <a:ext cx="233045" cy="265430"/>
            </a:xfrm>
            <a:custGeom>
              <a:avLst/>
              <a:gdLst/>
              <a:ahLst/>
              <a:cxnLst/>
              <a:rect l="l" t="t" r="r" b="b"/>
              <a:pathLst>
                <a:path w="233045" h="265429">
                  <a:moveTo>
                    <a:pt x="117106" y="0"/>
                  </a:moveTo>
                  <a:lnTo>
                    <a:pt x="108724" y="76"/>
                  </a:lnTo>
                  <a:lnTo>
                    <a:pt x="104063" y="5511"/>
                  </a:lnTo>
                  <a:lnTo>
                    <a:pt x="15570" y="115620"/>
                  </a:lnTo>
                  <a:lnTo>
                    <a:pt x="0" y="115620"/>
                  </a:lnTo>
                  <a:lnTo>
                    <a:pt x="0" y="134175"/>
                  </a:lnTo>
                  <a:lnTo>
                    <a:pt x="24358" y="134175"/>
                  </a:lnTo>
                  <a:lnTo>
                    <a:pt x="24358" y="265226"/>
                  </a:lnTo>
                  <a:lnTo>
                    <a:pt x="208368" y="265226"/>
                  </a:lnTo>
                  <a:lnTo>
                    <a:pt x="208368" y="134175"/>
                  </a:lnTo>
                  <a:lnTo>
                    <a:pt x="232867" y="134175"/>
                  </a:lnTo>
                  <a:lnTo>
                    <a:pt x="232867" y="115620"/>
                  </a:lnTo>
                  <a:lnTo>
                    <a:pt x="217335" y="115620"/>
                  </a:lnTo>
                  <a:lnTo>
                    <a:pt x="1171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" name="object 1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321094" y="5257711"/>
              <a:ext cx="246012" cy="137161"/>
            </a:xfrm>
            <a:prstGeom prst="rect">
              <a:avLst/>
            </a:prstGeom>
          </p:spPr>
        </p:pic>
        <p:sp>
          <p:nvSpPr>
            <p:cNvPr id="130" name="object 130"/>
            <p:cNvSpPr/>
            <p:nvPr/>
          </p:nvSpPr>
          <p:spPr>
            <a:xfrm>
              <a:off x="6316618" y="5253221"/>
              <a:ext cx="241935" cy="273050"/>
            </a:xfrm>
            <a:custGeom>
              <a:avLst/>
              <a:gdLst/>
              <a:ahLst/>
              <a:cxnLst/>
              <a:rect l="l" t="t" r="r" b="b"/>
              <a:pathLst>
                <a:path w="241934" h="273050">
                  <a:moveTo>
                    <a:pt x="105049" y="5799"/>
                  </a:moveTo>
                  <a:lnTo>
                    <a:pt x="17907" y="114236"/>
                  </a:lnTo>
                  <a:lnTo>
                    <a:pt x="3302" y="114236"/>
                  </a:lnTo>
                  <a:lnTo>
                    <a:pt x="2146" y="114719"/>
                  </a:lnTo>
                  <a:lnTo>
                    <a:pt x="482" y="116382"/>
                  </a:lnTo>
                  <a:lnTo>
                    <a:pt x="0" y="117538"/>
                  </a:lnTo>
                  <a:lnTo>
                    <a:pt x="0" y="138455"/>
                  </a:lnTo>
                  <a:lnTo>
                    <a:pt x="482" y="139611"/>
                  </a:lnTo>
                  <a:lnTo>
                    <a:pt x="2146" y="141274"/>
                  </a:lnTo>
                  <a:lnTo>
                    <a:pt x="3302" y="141757"/>
                  </a:lnTo>
                  <a:lnTo>
                    <a:pt x="24345" y="141757"/>
                  </a:lnTo>
                  <a:lnTo>
                    <a:pt x="24345" y="269506"/>
                  </a:lnTo>
                  <a:lnTo>
                    <a:pt x="24828" y="270662"/>
                  </a:lnTo>
                  <a:lnTo>
                    <a:pt x="26504" y="272338"/>
                  </a:lnTo>
                  <a:lnTo>
                    <a:pt x="27660" y="272808"/>
                  </a:lnTo>
                  <a:lnTo>
                    <a:pt x="214033" y="272808"/>
                  </a:lnTo>
                  <a:lnTo>
                    <a:pt x="215188" y="272338"/>
                  </a:lnTo>
                  <a:lnTo>
                    <a:pt x="216865" y="270662"/>
                  </a:lnTo>
                  <a:lnTo>
                    <a:pt x="217335" y="269506"/>
                  </a:lnTo>
                  <a:lnTo>
                    <a:pt x="217335" y="263842"/>
                  </a:lnTo>
                  <a:lnTo>
                    <a:pt x="33324" y="263842"/>
                  </a:lnTo>
                  <a:lnTo>
                    <a:pt x="33324" y="136093"/>
                  </a:lnTo>
                  <a:lnTo>
                    <a:pt x="32842" y="134937"/>
                  </a:lnTo>
                  <a:lnTo>
                    <a:pt x="31178" y="133261"/>
                  </a:lnTo>
                  <a:lnTo>
                    <a:pt x="30022" y="132778"/>
                  </a:lnTo>
                  <a:lnTo>
                    <a:pt x="8966" y="132778"/>
                  </a:lnTo>
                  <a:lnTo>
                    <a:pt x="8966" y="123202"/>
                  </a:lnTo>
                  <a:lnTo>
                    <a:pt x="21424" y="123202"/>
                  </a:lnTo>
                  <a:lnTo>
                    <a:pt x="22600" y="122643"/>
                  </a:lnTo>
                  <a:lnTo>
                    <a:pt x="26769" y="117538"/>
                  </a:lnTo>
                  <a:lnTo>
                    <a:pt x="111917" y="11584"/>
                  </a:lnTo>
                  <a:lnTo>
                    <a:pt x="111618" y="11236"/>
                  </a:lnTo>
                  <a:lnTo>
                    <a:pt x="105049" y="5799"/>
                  </a:lnTo>
                  <a:close/>
                </a:path>
                <a:path w="241934" h="273050">
                  <a:moveTo>
                    <a:pt x="125737" y="8978"/>
                  </a:moveTo>
                  <a:lnTo>
                    <a:pt x="119545" y="8978"/>
                  </a:lnTo>
                  <a:lnTo>
                    <a:pt x="121547" y="9817"/>
                  </a:lnTo>
                  <a:lnTo>
                    <a:pt x="122814" y="11236"/>
                  </a:lnTo>
                  <a:lnTo>
                    <a:pt x="219278" y="122643"/>
                  </a:lnTo>
                  <a:lnTo>
                    <a:pt x="220522" y="123202"/>
                  </a:lnTo>
                  <a:lnTo>
                    <a:pt x="232867" y="123202"/>
                  </a:lnTo>
                  <a:lnTo>
                    <a:pt x="232867" y="132778"/>
                  </a:lnTo>
                  <a:lnTo>
                    <a:pt x="211670" y="132778"/>
                  </a:lnTo>
                  <a:lnTo>
                    <a:pt x="210515" y="133261"/>
                  </a:lnTo>
                  <a:lnTo>
                    <a:pt x="208851" y="134937"/>
                  </a:lnTo>
                  <a:lnTo>
                    <a:pt x="208368" y="136093"/>
                  </a:lnTo>
                  <a:lnTo>
                    <a:pt x="208368" y="263842"/>
                  </a:lnTo>
                  <a:lnTo>
                    <a:pt x="217335" y="263842"/>
                  </a:lnTo>
                  <a:lnTo>
                    <a:pt x="217335" y="141757"/>
                  </a:lnTo>
                  <a:lnTo>
                    <a:pt x="238531" y="141757"/>
                  </a:lnTo>
                  <a:lnTo>
                    <a:pt x="239687" y="141274"/>
                  </a:lnTo>
                  <a:lnTo>
                    <a:pt x="241350" y="139611"/>
                  </a:lnTo>
                  <a:lnTo>
                    <a:pt x="241833" y="138455"/>
                  </a:lnTo>
                  <a:lnTo>
                    <a:pt x="241833" y="117538"/>
                  </a:lnTo>
                  <a:lnTo>
                    <a:pt x="241350" y="116382"/>
                  </a:lnTo>
                  <a:lnTo>
                    <a:pt x="239687" y="114719"/>
                  </a:lnTo>
                  <a:lnTo>
                    <a:pt x="238531" y="114236"/>
                  </a:lnTo>
                  <a:lnTo>
                    <a:pt x="223862" y="114236"/>
                  </a:lnTo>
                  <a:lnTo>
                    <a:pt x="134988" y="11584"/>
                  </a:lnTo>
                  <a:lnTo>
                    <a:pt x="122812" y="11584"/>
                  </a:lnTo>
                  <a:lnTo>
                    <a:pt x="124768" y="9817"/>
                  </a:lnTo>
                  <a:lnTo>
                    <a:pt x="125737" y="8978"/>
                  </a:lnTo>
                  <a:close/>
                </a:path>
                <a:path w="241934" h="273050">
                  <a:moveTo>
                    <a:pt x="110053" y="9817"/>
                  </a:moveTo>
                  <a:lnTo>
                    <a:pt x="111607" y="11236"/>
                  </a:lnTo>
                  <a:lnTo>
                    <a:pt x="112027" y="11584"/>
                  </a:lnTo>
                  <a:lnTo>
                    <a:pt x="112261" y="11584"/>
                  </a:lnTo>
                  <a:lnTo>
                    <a:pt x="110053" y="9817"/>
                  </a:lnTo>
                  <a:close/>
                </a:path>
                <a:path w="241934" h="273050">
                  <a:moveTo>
                    <a:pt x="129979" y="5799"/>
                  </a:moveTo>
                  <a:lnTo>
                    <a:pt x="105271" y="5799"/>
                  </a:lnTo>
                  <a:lnTo>
                    <a:pt x="108546" y="8610"/>
                  </a:lnTo>
                  <a:lnTo>
                    <a:pt x="112261" y="11584"/>
                  </a:lnTo>
                  <a:lnTo>
                    <a:pt x="111917" y="11584"/>
                  </a:lnTo>
                  <a:lnTo>
                    <a:pt x="113436" y="9817"/>
                  </a:lnTo>
                  <a:lnTo>
                    <a:pt x="115443" y="8978"/>
                  </a:lnTo>
                  <a:lnTo>
                    <a:pt x="125737" y="8978"/>
                  </a:lnTo>
                  <a:lnTo>
                    <a:pt x="126339" y="8458"/>
                  </a:lnTo>
                  <a:lnTo>
                    <a:pt x="132281" y="8458"/>
                  </a:lnTo>
                  <a:lnTo>
                    <a:pt x="129979" y="5799"/>
                  </a:lnTo>
                  <a:close/>
                </a:path>
                <a:path w="241934" h="273050">
                  <a:moveTo>
                    <a:pt x="132281" y="8458"/>
                  </a:moveTo>
                  <a:lnTo>
                    <a:pt x="126339" y="8458"/>
                  </a:lnTo>
                  <a:lnTo>
                    <a:pt x="122812" y="11584"/>
                  </a:lnTo>
                  <a:lnTo>
                    <a:pt x="134988" y="11584"/>
                  </a:lnTo>
                  <a:lnTo>
                    <a:pt x="132281" y="8458"/>
                  </a:lnTo>
                  <a:close/>
                </a:path>
                <a:path w="241934" h="273050">
                  <a:moveTo>
                    <a:pt x="121958" y="0"/>
                  </a:moveTo>
                  <a:lnTo>
                    <a:pt x="112948" y="0"/>
                  </a:lnTo>
                  <a:lnTo>
                    <a:pt x="108381" y="1917"/>
                  </a:lnTo>
                  <a:lnTo>
                    <a:pt x="105049" y="5799"/>
                  </a:lnTo>
                  <a:lnTo>
                    <a:pt x="108256" y="8458"/>
                  </a:lnTo>
                  <a:lnTo>
                    <a:pt x="105271" y="5799"/>
                  </a:lnTo>
                  <a:lnTo>
                    <a:pt x="129979" y="5799"/>
                  </a:lnTo>
                  <a:lnTo>
                    <a:pt x="126545" y="1917"/>
                  </a:lnTo>
                  <a:lnTo>
                    <a:pt x="126685" y="1917"/>
                  </a:lnTo>
                  <a:lnTo>
                    <a:pt x="12195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1" name="object 13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260687" y="5290294"/>
              <a:ext cx="324942" cy="239228"/>
            </a:xfrm>
            <a:prstGeom prst="rect">
              <a:avLst/>
            </a:prstGeom>
          </p:spPr>
        </p:pic>
        <p:sp>
          <p:nvSpPr>
            <p:cNvPr id="132" name="object 132"/>
            <p:cNvSpPr/>
            <p:nvPr/>
          </p:nvSpPr>
          <p:spPr>
            <a:xfrm>
              <a:off x="5695232" y="5194319"/>
              <a:ext cx="880744" cy="8890"/>
            </a:xfrm>
            <a:custGeom>
              <a:avLst/>
              <a:gdLst/>
              <a:ahLst/>
              <a:cxnLst/>
              <a:rect l="l" t="t" r="r" b="b"/>
              <a:pathLst>
                <a:path w="880745" h="8889">
                  <a:moveTo>
                    <a:pt x="878230" y="0"/>
                  </a:moveTo>
                  <a:lnTo>
                    <a:pt x="1968" y="0"/>
                  </a:lnTo>
                  <a:lnTo>
                    <a:pt x="0" y="1968"/>
                  </a:lnTo>
                  <a:lnTo>
                    <a:pt x="0" y="6819"/>
                  </a:lnTo>
                  <a:lnTo>
                    <a:pt x="1968" y="8788"/>
                  </a:lnTo>
                  <a:lnTo>
                    <a:pt x="4394" y="8788"/>
                  </a:lnTo>
                  <a:lnTo>
                    <a:pt x="878230" y="8788"/>
                  </a:lnTo>
                  <a:lnTo>
                    <a:pt x="880198" y="6819"/>
                  </a:lnTo>
                  <a:lnTo>
                    <a:pt x="880198" y="1968"/>
                  </a:lnTo>
                  <a:lnTo>
                    <a:pt x="8782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5826766" y="4990319"/>
              <a:ext cx="315595" cy="205104"/>
            </a:xfrm>
            <a:custGeom>
              <a:avLst/>
              <a:gdLst/>
              <a:ahLst/>
              <a:cxnLst/>
              <a:rect l="l" t="t" r="r" b="b"/>
              <a:pathLst>
                <a:path w="315595" h="205104">
                  <a:moveTo>
                    <a:pt x="213931" y="0"/>
                  </a:moveTo>
                  <a:lnTo>
                    <a:pt x="190069" y="3198"/>
                  </a:lnTo>
                  <a:lnTo>
                    <a:pt x="168622" y="12222"/>
                  </a:lnTo>
                  <a:lnTo>
                    <a:pt x="150421" y="26215"/>
                  </a:lnTo>
                  <a:lnTo>
                    <a:pt x="136296" y="44322"/>
                  </a:lnTo>
                  <a:lnTo>
                    <a:pt x="130771" y="42633"/>
                  </a:lnTo>
                  <a:lnTo>
                    <a:pt x="124917" y="41706"/>
                  </a:lnTo>
                  <a:lnTo>
                    <a:pt x="118846" y="41706"/>
                  </a:lnTo>
                  <a:lnTo>
                    <a:pt x="97190" y="45773"/>
                  </a:lnTo>
                  <a:lnTo>
                    <a:pt x="79100" y="56946"/>
                  </a:lnTo>
                  <a:lnTo>
                    <a:pt x="66113" y="73682"/>
                  </a:lnTo>
                  <a:lnTo>
                    <a:pt x="59766" y="94437"/>
                  </a:lnTo>
                  <a:lnTo>
                    <a:pt x="55219" y="94208"/>
                  </a:lnTo>
                  <a:lnTo>
                    <a:pt x="33727" y="98548"/>
                  </a:lnTo>
                  <a:lnTo>
                    <a:pt x="16175" y="110383"/>
                  </a:lnTo>
                  <a:lnTo>
                    <a:pt x="4340" y="127936"/>
                  </a:lnTo>
                  <a:lnTo>
                    <a:pt x="0" y="149428"/>
                  </a:lnTo>
                  <a:lnTo>
                    <a:pt x="4340" y="170920"/>
                  </a:lnTo>
                  <a:lnTo>
                    <a:pt x="16175" y="188472"/>
                  </a:lnTo>
                  <a:lnTo>
                    <a:pt x="33727" y="200307"/>
                  </a:lnTo>
                  <a:lnTo>
                    <a:pt x="55219" y="204647"/>
                  </a:lnTo>
                  <a:lnTo>
                    <a:pt x="272288" y="204647"/>
                  </a:lnTo>
                  <a:lnTo>
                    <a:pt x="272288" y="204457"/>
                  </a:lnTo>
                  <a:lnTo>
                    <a:pt x="274205" y="204647"/>
                  </a:lnTo>
                  <a:lnTo>
                    <a:pt x="290145" y="201430"/>
                  </a:lnTo>
                  <a:lnTo>
                    <a:pt x="303160" y="192657"/>
                  </a:lnTo>
                  <a:lnTo>
                    <a:pt x="311933" y="179642"/>
                  </a:lnTo>
                  <a:lnTo>
                    <a:pt x="315150" y="163702"/>
                  </a:lnTo>
                  <a:lnTo>
                    <a:pt x="313732" y="153045"/>
                  </a:lnTo>
                  <a:lnTo>
                    <a:pt x="309733" y="143459"/>
                  </a:lnTo>
                  <a:lnTo>
                    <a:pt x="303534" y="135292"/>
                  </a:lnTo>
                  <a:lnTo>
                    <a:pt x="295516" y="128892"/>
                  </a:lnTo>
                  <a:lnTo>
                    <a:pt x="299217" y="119870"/>
                  </a:lnTo>
                  <a:lnTo>
                    <a:pt x="301961" y="110404"/>
                  </a:lnTo>
                  <a:lnTo>
                    <a:pt x="303667" y="100542"/>
                  </a:lnTo>
                  <a:lnTo>
                    <a:pt x="304253" y="90335"/>
                  </a:lnTo>
                  <a:lnTo>
                    <a:pt x="297156" y="55174"/>
                  </a:lnTo>
                  <a:lnTo>
                    <a:pt x="277799" y="26460"/>
                  </a:lnTo>
                  <a:lnTo>
                    <a:pt x="249089" y="7099"/>
                  </a:lnTo>
                  <a:lnTo>
                    <a:pt x="213931" y="0"/>
                  </a:lnTo>
                  <a:close/>
                </a:path>
              </a:pathLst>
            </a:custGeom>
            <a:solidFill>
              <a:srgbClr val="89B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5822283" y="4985835"/>
              <a:ext cx="324485" cy="213995"/>
            </a:xfrm>
            <a:custGeom>
              <a:avLst/>
              <a:gdLst/>
              <a:ahLst/>
              <a:cxnLst/>
              <a:rect l="l" t="t" r="r" b="b"/>
              <a:pathLst>
                <a:path w="324485" h="213995">
                  <a:moveTo>
                    <a:pt x="57759" y="213221"/>
                  </a:moveTo>
                  <a:lnTo>
                    <a:pt x="57759" y="213614"/>
                  </a:lnTo>
                  <a:lnTo>
                    <a:pt x="59702" y="213614"/>
                  </a:lnTo>
                  <a:lnTo>
                    <a:pt x="57759" y="213221"/>
                  </a:lnTo>
                  <a:close/>
                </a:path>
                <a:path w="324485" h="213995">
                  <a:moveTo>
                    <a:pt x="62242" y="204673"/>
                  </a:moveTo>
                  <a:lnTo>
                    <a:pt x="59702" y="204673"/>
                  </a:lnTo>
                  <a:lnTo>
                    <a:pt x="59702" y="209130"/>
                  </a:lnTo>
                  <a:lnTo>
                    <a:pt x="57759" y="209130"/>
                  </a:lnTo>
                  <a:lnTo>
                    <a:pt x="57759" y="213221"/>
                  </a:lnTo>
                  <a:lnTo>
                    <a:pt x="59702" y="213614"/>
                  </a:lnTo>
                  <a:lnTo>
                    <a:pt x="62471" y="213614"/>
                  </a:lnTo>
                  <a:lnTo>
                    <a:pt x="62294" y="210044"/>
                  </a:lnTo>
                  <a:lnTo>
                    <a:pt x="62242" y="204673"/>
                  </a:lnTo>
                  <a:close/>
                </a:path>
                <a:path w="324485" h="213995">
                  <a:moveTo>
                    <a:pt x="66725" y="204279"/>
                  </a:moveTo>
                  <a:lnTo>
                    <a:pt x="58973" y="204673"/>
                  </a:lnTo>
                  <a:lnTo>
                    <a:pt x="62242" y="204673"/>
                  </a:lnTo>
                  <a:lnTo>
                    <a:pt x="62294" y="210044"/>
                  </a:lnTo>
                  <a:lnTo>
                    <a:pt x="62451" y="213221"/>
                  </a:lnTo>
                  <a:lnTo>
                    <a:pt x="62471" y="213614"/>
                  </a:lnTo>
                  <a:lnTo>
                    <a:pt x="278499" y="213614"/>
                  </a:lnTo>
                  <a:lnTo>
                    <a:pt x="276326" y="213398"/>
                  </a:lnTo>
                  <a:lnTo>
                    <a:pt x="276660" y="210044"/>
                  </a:lnTo>
                  <a:lnTo>
                    <a:pt x="276752" y="209130"/>
                  </a:lnTo>
                  <a:lnTo>
                    <a:pt x="66725" y="209130"/>
                  </a:lnTo>
                  <a:lnTo>
                    <a:pt x="66725" y="204279"/>
                  </a:lnTo>
                  <a:close/>
                </a:path>
                <a:path w="324485" h="213995">
                  <a:moveTo>
                    <a:pt x="281254" y="209130"/>
                  </a:moveTo>
                  <a:lnTo>
                    <a:pt x="276752" y="209130"/>
                  </a:lnTo>
                  <a:lnTo>
                    <a:pt x="276344" y="213221"/>
                  </a:lnTo>
                  <a:lnTo>
                    <a:pt x="276326" y="213398"/>
                  </a:lnTo>
                  <a:lnTo>
                    <a:pt x="278499" y="213614"/>
                  </a:lnTo>
                  <a:lnTo>
                    <a:pt x="278688" y="213614"/>
                  </a:lnTo>
                  <a:lnTo>
                    <a:pt x="280632" y="213221"/>
                  </a:lnTo>
                  <a:lnTo>
                    <a:pt x="281254" y="213221"/>
                  </a:lnTo>
                  <a:lnTo>
                    <a:pt x="281254" y="209130"/>
                  </a:lnTo>
                  <a:close/>
                </a:path>
                <a:path w="324485" h="213995">
                  <a:moveTo>
                    <a:pt x="281254" y="213221"/>
                  </a:moveTo>
                  <a:lnTo>
                    <a:pt x="280632" y="213221"/>
                  </a:lnTo>
                  <a:lnTo>
                    <a:pt x="278688" y="213614"/>
                  </a:lnTo>
                  <a:lnTo>
                    <a:pt x="281254" y="213614"/>
                  </a:lnTo>
                  <a:lnTo>
                    <a:pt x="281254" y="213221"/>
                  </a:lnTo>
                  <a:close/>
                </a:path>
                <a:path w="324485" h="213995">
                  <a:moveTo>
                    <a:pt x="57759" y="209130"/>
                  </a:moveTo>
                  <a:lnTo>
                    <a:pt x="37492" y="209130"/>
                  </a:lnTo>
                  <a:lnTo>
                    <a:pt x="57759" y="213221"/>
                  </a:lnTo>
                  <a:lnTo>
                    <a:pt x="57759" y="209130"/>
                  </a:lnTo>
                  <a:close/>
                </a:path>
                <a:path w="324485" h="213995">
                  <a:moveTo>
                    <a:pt x="304342" y="204673"/>
                  </a:moveTo>
                  <a:lnTo>
                    <a:pt x="279146" y="204673"/>
                  </a:lnTo>
                  <a:lnTo>
                    <a:pt x="278688" y="209130"/>
                  </a:lnTo>
                  <a:lnTo>
                    <a:pt x="281254" y="209130"/>
                  </a:lnTo>
                  <a:lnTo>
                    <a:pt x="281254" y="213221"/>
                  </a:lnTo>
                  <a:lnTo>
                    <a:pt x="280632" y="213221"/>
                  </a:lnTo>
                  <a:lnTo>
                    <a:pt x="296373" y="210044"/>
                  </a:lnTo>
                  <a:lnTo>
                    <a:pt x="304342" y="204673"/>
                  </a:lnTo>
                  <a:close/>
                </a:path>
                <a:path w="324485" h="213995">
                  <a:moveTo>
                    <a:pt x="61045" y="94322"/>
                  </a:moveTo>
                  <a:lnTo>
                    <a:pt x="59136" y="94322"/>
                  </a:lnTo>
                  <a:lnTo>
                    <a:pt x="36436" y="98920"/>
                  </a:lnTo>
                  <a:lnTo>
                    <a:pt x="17487" y="111696"/>
                  </a:lnTo>
                  <a:lnTo>
                    <a:pt x="4692" y="130673"/>
                  </a:lnTo>
                  <a:lnTo>
                    <a:pt x="0" y="153911"/>
                  </a:lnTo>
                  <a:lnTo>
                    <a:pt x="4692" y="177154"/>
                  </a:lnTo>
                  <a:lnTo>
                    <a:pt x="17389" y="195984"/>
                  </a:lnTo>
                  <a:lnTo>
                    <a:pt x="17487" y="196130"/>
                  </a:lnTo>
                  <a:lnTo>
                    <a:pt x="36772" y="209130"/>
                  </a:lnTo>
                  <a:lnTo>
                    <a:pt x="59702" y="209130"/>
                  </a:lnTo>
                  <a:lnTo>
                    <a:pt x="59475" y="204673"/>
                  </a:lnTo>
                  <a:lnTo>
                    <a:pt x="59954" y="204673"/>
                  </a:lnTo>
                  <a:lnTo>
                    <a:pt x="23825" y="189788"/>
                  </a:lnTo>
                  <a:lnTo>
                    <a:pt x="8966" y="153911"/>
                  </a:lnTo>
                  <a:lnTo>
                    <a:pt x="10002" y="143685"/>
                  </a:lnTo>
                  <a:lnTo>
                    <a:pt x="31338" y="111840"/>
                  </a:lnTo>
                  <a:lnTo>
                    <a:pt x="58699" y="103276"/>
                  </a:lnTo>
                  <a:lnTo>
                    <a:pt x="68264" y="103276"/>
                  </a:lnTo>
                  <a:lnTo>
                    <a:pt x="68694" y="99428"/>
                  </a:lnTo>
                  <a:lnTo>
                    <a:pt x="68849" y="98920"/>
                  </a:lnTo>
                  <a:lnTo>
                    <a:pt x="64249" y="98920"/>
                  </a:lnTo>
                  <a:lnTo>
                    <a:pt x="59791" y="98425"/>
                  </a:lnTo>
                  <a:lnTo>
                    <a:pt x="60894" y="94818"/>
                  </a:lnTo>
                  <a:lnTo>
                    <a:pt x="61006" y="94449"/>
                  </a:lnTo>
                  <a:lnTo>
                    <a:pt x="61045" y="94322"/>
                  </a:lnTo>
                  <a:close/>
                </a:path>
                <a:path w="324485" h="213995">
                  <a:moveTo>
                    <a:pt x="59702" y="204673"/>
                  </a:moveTo>
                  <a:lnTo>
                    <a:pt x="59475" y="204673"/>
                  </a:lnTo>
                  <a:lnTo>
                    <a:pt x="59702" y="209130"/>
                  </a:lnTo>
                  <a:lnTo>
                    <a:pt x="59702" y="204673"/>
                  </a:lnTo>
                  <a:close/>
                </a:path>
                <a:path w="324485" h="213995">
                  <a:moveTo>
                    <a:pt x="278688" y="204673"/>
                  </a:moveTo>
                  <a:lnTo>
                    <a:pt x="66725" y="204673"/>
                  </a:lnTo>
                  <a:lnTo>
                    <a:pt x="66725" y="209130"/>
                  </a:lnTo>
                  <a:lnTo>
                    <a:pt x="278688" y="209130"/>
                  </a:lnTo>
                  <a:lnTo>
                    <a:pt x="278688" y="204673"/>
                  </a:lnTo>
                  <a:close/>
                </a:path>
                <a:path w="324485" h="213995">
                  <a:moveTo>
                    <a:pt x="272288" y="203974"/>
                  </a:moveTo>
                  <a:lnTo>
                    <a:pt x="272288" y="204673"/>
                  </a:lnTo>
                  <a:lnTo>
                    <a:pt x="278688" y="204673"/>
                  </a:lnTo>
                  <a:lnTo>
                    <a:pt x="278688" y="209130"/>
                  </a:lnTo>
                  <a:lnTo>
                    <a:pt x="279146" y="204673"/>
                  </a:lnTo>
                  <a:lnTo>
                    <a:pt x="272288" y="203974"/>
                  </a:lnTo>
                  <a:close/>
                </a:path>
                <a:path w="324485" h="213995">
                  <a:moveTo>
                    <a:pt x="299999" y="133375"/>
                  </a:moveTo>
                  <a:lnTo>
                    <a:pt x="297649" y="137198"/>
                  </a:lnTo>
                  <a:lnTo>
                    <a:pt x="304809" y="142913"/>
                  </a:lnTo>
                  <a:lnTo>
                    <a:pt x="310334" y="150182"/>
                  </a:lnTo>
                  <a:lnTo>
                    <a:pt x="313891" y="158706"/>
                  </a:lnTo>
                  <a:lnTo>
                    <a:pt x="315150" y="168186"/>
                  </a:lnTo>
                  <a:lnTo>
                    <a:pt x="312269" y="182370"/>
                  </a:lnTo>
                  <a:lnTo>
                    <a:pt x="304458" y="193951"/>
                  </a:lnTo>
                  <a:lnTo>
                    <a:pt x="292878" y="201765"/>
                  </a:lnTo>
                  <a:lnTo>
                    <a:pt x="278563" y="204673"/>
                  </a:lnTo>
                  <a:lnTo>
                    <a:pt x="304342" y="204673"/>
                  </a:lnTo>
                  <a:lnTo>
                    <a:pt x="310813" y="200310"/>
                  </a:lnTo>
                  <a:lnTo>
                    <a:pt x="320547" y="185871"/>
                  </a:lnTo>
                  <a:lnTo>
                    <a:pt x="324116" y="168186"/>
                  </a:lnTo>
                  <a:lnTo>
                    <a:pt x="322540" y="156345"/>
                  </a:lnTo>
                  <a:lnTo>
                    <a:pt x="318098" y="145697"/>
                  </a:lnTo>
                  <a:lnTo>
                    <a:pt x="311220" y="136635"/>
                  </a:lnTo>
                  <a:lnTo>
                    <a:pt x="309536" y="135293"/>
                  </a:lnTo>
                  <a:lnTo>
                    <a:pt x="304050" y="135293"/>
                  </a:lnTo>
                  <a:lnTo>
                    <a:pt x="299999" y="133375"/>
                  </a:lnTo>
                  <a:close/>
                </a:path>
                <a:path w="324485" h="213995">
                  <a:moveTo>
                    <a:pt x="313145" y="94449"/>
                  </a:moveTo>
                  <a:lnTo>
                    <a:pt x="304204" y="94449"/>
                  </a:lnTo>
                  <a:lnTo>
                    <a:pt x="304241" y="94818"/>
                  </a:lnTo>
                  <a:lnTo>
                    <a:pt x="303756" y="103276"/>
                  </a:lnTo>
                  <a:lnTo>
                    <a:pt x="294220" y="135089"/>
                  </a:lnTo>
                  <a:lnTo>
                    <a:pt x="297649" y="137198"/>
                  </a:lnTo>
                  <a:lnTo>
                    <a:pt x="302336" y="129552"/>
                  </a:lnTo>
                  <a:lnTo>
                    <a:pt x="306405" y="129552"/>
                  </a:lnTo>
                  <a:lnTo>
                    <a:pt x="307931" y="125832"/>
                  </a:lnTo>
                  <a:lnTo>
                    <a:pt x="310811" y="115893"/>
                  </a:lnTo>
                  <a:lnTo>
                    <a:pt x="312603" y="105535"/>
                  </a:lnTo>
                  <a:lnTo>
                    <a:pt x="313220" y="94818"/>
                  </a:lnTo>
                  <a:lnTo>
                    <a:pt x="313145" y="94449"/>
                  </a:lnTo>
                  <a:close/>
                </a:path>
                <a:path w="324485" h="213995">
                  <a:moveTo>
                    <a:pt x="302336" y="129552"/>
                  </a:moveTo>
                  <a:lnTo>
                    <a:pt x="299999" y="133375"/>
                  </a:lnTo>
                  <a:lnTo>
                    <a:pt x="304050" y="135293"/>
                  </a:lnTo>
                  <a:lnTo>
                    <a:pt x="305402" y="131997"/>
                  </a:lnTo>
                  <a:lnTo>
                    <a:pt x="302336" y="129552"/>
                  </a:lnTo>
                  <a:close/>
                </a:path>
                <a:path w="324485" h="213995">
                  <a:moveTo>
                    <a:pt x="305402" y="131997"/>
                  </a:moveTo>
                  <a:lnTo>
                    <a:pt x="304134" y="135089"/>
                  </a:lnTo>
                  <a:lnTo>
                    <a:pt x="304050" y="135293"/>
                  </a:lnTo>
                  <a:lnTo>
                    <a:pt x="309536" y="135293"/>
                  </a:lnTo>
                  <a:lnTo>
                    <a:pt x="305402" y="131997"/>
                  </a:lnTo>
                  <a:close/>
                </a:path>
                <a:path w="324485" h="213995">
                  <a:moveTo>
                    <a:pt x="306405" y="129552"/>
                  </a:moveTo>
                  <a:lnTo>
                    <a:pt x="302336" y="129552"/>
                  </a:lnTo>
                  <a:lnTo>
                    <a:pt x="305402" y="131997"/>
                  </a:lnTo>
                  <a:lnTo>
                    <a:pt x="306405" y="129552"/>
                  </a:lnTo>
                  <a:close/>
                </a:path>
                <a:path w="324485" h="213995">
                  <a:moveTo>
                    <a:pt x="68264" y="103276"/>
                  </a:moveTo>
                  <a:lnTo>
                    <a:pt x="62407" y="103276"/>
                  </a:lnTo>
                  <a:lnTo>
                    <a:pt x="68211" y="103746"/>
                  </a:lnTo>
                  <a:lnTo>
                    <a:pt x="68264" y="103276"/>
                  </a:lnTo>
                  <a:close/>
                </a:path>
                <a:path w="324485" h="213995">
                  <a:moveTo>
                    <a:pt x="129857" y="41706"/>
                  </a:moveTo>
                  <a:lnTo>
                    <a:pt x="123329" y="41706"/>
                  </a:lnTo>
                  <a:lnTo>
                    <a:pt x="100037" y="46084"/>
                  </a:lnTo>
                  <a:lnTo>
                    <a:pt x="80583" y="58097"/>
                  </a:lnTo>
                  <a:lnTo>
                    <a:pt x="66617" y="76095"/>
                  </a:lnTo>
                  <a:lnTo>
                    <a:pt x="59791" y="98425"/>
                  </a:lnTo>
                  <a:lnTo>
                    <a:pt x="64249" y="98920"/>
                  </a:lnTo>
                  <a:lnTo>
                    <a:pt x="64575" y="94818"/>
                  </a:lnTo>
                  <a:lnTo>
                    <a:pt x="64604" y="94449"/>
                  </a:lnTo>
                  <a:lnTo>
                    <a:pt x="63080" y="94322"/>
                  </a:lnTo>
                  <a:lnTo>
                    <a:pt x="70257" y="94322"/>
                  </a:lnTo>
                  <a:lnTo>
                    <a:pt x="74570" y="80242"/>
                  </a:lnTo>
                  <a:lnTo>
                    <a:pt x="86582" y="64768"/>
                  </a:lnTo>
                  <a:lnTo>
                    <a:pt x="103309" y="54435"/>
                  </a:lnTo>
                  <a:lnTo>
                    <a:pt x="123329" y="50673"/>
                  </a:lnTo>
                  <a:lnTo>
                    <a:pt x="144967" y="50673"/>
                  </a:lnTo>
                  <a:lnTo>
                    <a:pt x="146423" y="48806"/>
                  </a:lnTo>
                  <a:lnTo>
                    <a:pt x="140779" y="48806"/>
                  </a:lnTo>
                  <a:lnTo>
                    <a:pt x="136918" y="46520"/>
                  </a:lnTo>
                  <a:lnTo>
                    <a:pt x="139179" y="43621"/>
                  </a:lnTo>
                  <a:lnTo>
                    <a:pt x="136156" y="42697"/>
                  </a:lnTo>
                  <a:lnTo>
                    <a:pt x="129857" y="41706"/>
                  </a:lnTo>
                  <a:close/>
                </a:path>
                <a:path w="324485" h="213995">
                  <a:moveTo>
                    <a:pt x="70257" y="94322"/>
                  </a:moveTo>
                  <a:lnTo>
                    <a:pt x="63080" y="94322"/>
                  </a:lnTo>
                  <a:lnTo>
                    <a:pt x="64604" y="94449"/>
                  </a:lnTo>
                  <a:lnTo>
                    <a:pt x="64288" y="98425"/>
                  </a:lnTo>
                  <a:lnTo>
                    <a:pt x="64249" y="98920"/>
                  </a:lnTo>
                  <a:lnTo>
                    <a:pt x="68849" y="98920"/>
                  </a:lnTo>
                  <a:lnTo>
                    <a:pt x="70106" y="94818"/>
                  </a:lnTo>
                  <a:lnTo>
                    <a:pt x="70218" y="94449"/>
                  </a:lnTo>
                  <a:lnTo>
                    <a:pt x="70257" y="94322"/>
                  </a:lnTo>
                  <a:close/>
                </a:path>
                <a:path w="324485" h="213995">
                  <a:moveTo>
                    <a:pt x="257585" y="8978"/>
                  </a:moveTo>
                  <a:lnTo>
                    <a:pt x="218414" y="8978"/>
                  </a:lnTo>
                  <a:lnTo>
                    <a:pt x="235714" y="10721"/>
                  </a:lnTo>
                  <a:lnTo>
                    <a:pt x="251823" y="15721"/>
                  </a:lnTo>
                  <a:lnTo>
                    <a:pt x="289587" y="46824"/>
                  </a:lnTo>
                  <a:lnTo>
                    <a:pt x="304191" y="94322"/>
                  </a:lnTo>
                  <a:lnTo>
                    <a:pt x="313120" y="94322"/>
                  </a:lnTo>
                  <a:lnTo>
                    <a:pt x="305808" y="58097"/>
                  </a:lnTo>
                  <a:lnTo>
                    <a:pt x="305770" y="57907"/>
                  </a:lnTo>
                  <a:lnTo>
                    <a:pt x="285453" y="27768"/>
                  </a:lnTo>
                  <a:lnTo>
                    <a:pt x="257585" y="8978"/>
                  </a:lnTo>
                  <a:close/>
                </a:path>
                <a:path w="324485" h="213995">
                  <a:moveTo>
                    <a:pt x="144967" y="50673"/>
                  </a:moveTo>
                  <a:lnTo>
                    <a:pt x="128943" y="50673"/>
                  </a:lnTo>
                  <a:lnTo>
                    <a:pt x="134353" y="51523"/>
                  </a:lnTo>
                  <a:lnTo>
                    <a:pt x="142836" y="54127"/>
                  </a:lnTo>
                  <a:lnTo>
                    <a:pt x="144640" y="51092"/>
                  </a:lnTo>
                  <a:lnTo>
                    <a:pt x="144967" y="50673"/>
                  </a:lnTo>
                  <a:close/>
                </a:path>
                <a:path w="324485" h="213995">
                  <a:moveTo>
                    <a:pt x="139179" y="43621"/>
                  </a:moveTo>
                  <a:lnTo>
                    <a:pt x="136918" y="46520"/>
                  </a:lnTo>
                  <a:lnTo>
                    <a:pt x="140779" y="48806"/>
                  </a:lnTo>
                  <a:lnTo>
                    <a:pt x="142100" y="44513"/>
                  </a:lnTo>
                  <a:lnTo>
                    <a:pt x="139179" y="43621"/>
                  </a:lnTo>
                  <a:close/>
                </a:path>
                <a:path w="324485" h="213995">
                  <a:moveTo>
                    <a:pt x="218414" y="0"/>
                  </a:moveTo>
                  <a:lnTo>
                    <a:pt x="193359" y="3359"/>
                  </a:lnTo>
                  <a:lnTo>
                    <a:pt x="170841" y="12834"/>
                  </a:lnTo>
                  <a:lnTo>
                    <a:pt x="151736" y="27523"/>
                  </a:lnTo>
                  <a:lnTo>
                    <a:pt x="139179" y="43621"/>
                  </a:lnTo>
                  <a:lnTo>
                    <a:pt x="142100" y="44513"/>
                  </a:lnTo>
                  <a:lnTo>
                    <a:pt x="140779" y="48806"/>
                  </a:lnTo>
                  <a:lnTo>
                    <a:pt x="146423" y="48806"/>
                  </a:lnTo>
                  <a:lnTo>
                    <a:pt x="158065" y="33880"/>
                  </a:lnTo>
                  <a:lnTo>
                    <a:pt x="175360" y="20581"/>
                  </a:lnTo>
                  <a:lnTo>
                    <a:pt x="195737" y="12010"/>
                  </a:lnTo>
                  <a:lnTo>
                    <a:pt x="218414" y="8978"/>
                  </a:lnTo>
                  <a:lnTo>
                    <a:pt x="257585" y="8978"/>
                  </a:lnTo>
                  <a:lnTo>
                    <a:pt x="255318" y="7450"/>
                  </a:lnTo>
                  <a:lnTo>
                    <a:pt x="2184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5798293" y="4930895"/>
              <a:ext cx="233045" cy="263525"/>
            </a:xfrm>
            <a:custGeom>
              <a:avLst/>
              <a:gdLst/>
              <a:ahLst/>
              <a:cxnLst/>
              <a:rect l="l" t="t" r="r" b="b"/>
              <a:pathLst>
                <a:path w="233045" h="263525">
                  <a:moveTo>
                    <a:pt x="117094" y="0"/>
                  </a:moveTo>
                  <a:lnTo>
                    <a:pt x="108712" y="76"/>
                  </a:lnTo>
                  <a:lnTo>
                    <a:pt x="104063" y="5511"/>
                  </a:lnTo>
                  <a:lnTo>
                    <a:pt x="15570" y="113474"/>
                  </a:lnTo>
                  <a:lnTo>
                    <a:pt x="0" y="113474"/>
                  </a:lnTo>
                  <a:lnTo>
                    <a:pt x="0" y="132016"/>
                  </a:lnTo>
                  <a:lnTo>
                    <a:pt x="24345" y="132016"/>
                  </a:lnTo>
                  <a:lnTo>
                    <a:pt x="24345" y="263067"/>
                  </a:lnTo>
                  <a:lnTo>
                    <a:pt x="208368" y="263067"/>
                  </a:lnTo>
                  <a:lnTo>
                    <a:pt x="208368" y="132016"/>
                  </a:lnTo>
                  <a:lnTo>
                    <a:pt x="232854" y="132016"/>
                  </a:lnTo>
                  <a:lnTo>
                    <a:pt x="232854" y="113474"/>
                  </a:lnTo>
                  <a:lnTo>
                    <a:pt x="217322" y="113474"/>
                  </a:lnTo>
                  <a:lnTo>
                    <a:pt x="1170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" name="object 13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798286" y="4932286"/>
              <a:ext cx="245861" cy="135004"/>
            </a:xfrm>
            <a:prstGeom prst="rect">
              <a:avLst/>
            </a:prstGeom>
          </p:spPr>
        </p:pic>
        <p:sp>
          <p:nvSpPr>
            <p:cNvPr id="137" name="object 137"/>
            <p:cNvSpPr/>
            <p:nvPr/>
          </p:nvSpPr>
          <p:spPr>
            <a:xfrm>
              <a:off x="5793797" y="4927784"/>
              <a:ext cx="241935" cy="271145"/>
            </a:xfrm>
            <a:custGeom>
              <a:avLst/>
              <a:gdLst/>
              <a:ahLst/>
              <a:cxnLst/>
              <a:rect l="l" t="t" r="r" b="b"/>
              <a:pathLst>
                <a:path w="241935" h="271145">
                  <a:moveTo>
                    <a:pt x="105092" y="5778"/>
                  </a:moveTo>
                  <a:lnTo>
                    <a:pt x="17945" y="112090"/>
                  </a:lnTo>
                  <a:lnTo>
                    <a:pt x="3314" y="112090"/>
                  </a:lnTo>
                  <a:lnTo>
                    <a:pt x="2159" y="112572"/>
                  </a:lnTo>
                  <a:lnTo>
                    <a:pt x="482" y="114236"/>
                  </a:lnTo>
                  <a:lnTo>
                    <a:pt x="0" y="115392"/>
                  </a:lnTo>
                  <a:lnTo>
                    <a:pt x="0" y="136309"/>
                  </a:lnTo>
                  <a:lnTo>
                    <a:pt x="482" y="137464"/>
                  </a:lnTo>
                  <a:lnTo>
                    <a:pt x="2159" y="139141"/>
                  </a:lnTo>
                  <a:lnTo>
                    <a:pt x="3314" y="139611"/>
                  </a:lnTo>
                  <a:lnTo>
                    <a:pt x="24358" y="139611"/>
                  </a:lnTo>
                  <a:lnTo>
                    <a:pt x="24358" y="267373"/>
                  </a:lnTo>
                  <a:lnTo>
                    <a:pt x="24841" y="268528"/>
                  </a:lnTo>
                  <a:lnTo>
                    <a:pt x="26504" y="270192"/>
                  </a:lnTo>
                  <a:lnTo>
                    <a:pt x="27660" y="270675"/>
                  </a:lnTo>
                  <a:lnTo>
                    <a:pt x="214045" y="270675"/>
                  </a:lnTo>
                  <a:lnTo>
                    <a:pt x="215188" y="270192"/>
                  </a:lnTo>
                  <a:lnTo>
                    <a:pt x="216865" y="268528"/>
                  </a:lnTo>
                  <a:lnTo>
                    <a:pt x="217347" y="267373"/>
                  </a:lnTo>
                  <a:lnTo>
                    <a:pt x="217347" y="261696"/>
                  </a:lnTo>
                  <a:lnTo>
                    <a:pt x="33324" y="261696"/>
                  </a:lnTo>
                  <a:lnTo>
                    <a:pt x="33324" y="133946"/>
                  </a:lnTo>
                  <a:lnTo>
                    <a:pt x="32854" y="132791"/>
                  </a:lnTo>
                  <a:lnTo>
                    <a:pt x="31178" y="131127"/>
                  </a:lnTo>
                  <a:lnTo>
                    <a:pt x="30022" y="130644"/>
                  </a:lnTo>
                  <a:lnTo>
                    <a:pt x="8978" y="130644"/>
                  </a:lnTo>
                  <a:lnTo>
                    <a:pt x="8978" y="121069"/>
                  </a:lnTo>
                  <a:lnTo>
                    <a:pt x="21412" y="121069"/>
                  </a:lnTo>
                  <a:lnTo>
                    <a:pt x="22576" y="120510"/>
                  </a:lnTo>
                  <a:lnTo>
                    <a:pt x="26836" y="115392"/>
                  </a:lnTo>
                  <a:lnTo>
                    <a:pt x="111964" y="11544"/>
                  </a:lnTo>
                  <a:lnTo>
                    <a:pt x="108559" y="8623"/>
                  </a:lnTo>
                  <a:lnTo>
                    <a:pt x="105092" y="5778"/>
                  </a:lnTo>
                  <a:close/>
                </a:path>
                <a:path w="241935" h="271145">
                  <a:moveTo>
                    <a:pt x="132794" y="8991"/>
                  </a:moveTo>
                  <a:lnTo>
                    <a:pt x="119545" y="8991"/>
                  </a:lnTo>
                  <a:lnTo>
                    <a:pt x="121547" y="9817"/>
                  </a:lnTo>
                  <a:lnTo>
                    <a:pt x="219316" y="120510"/>
                  </a:lnTo>
                  <a:lnTo>
                    <a:pt x="220535" y="121069"/>
                  </a:lnTo>
                  <a:lnTo>
                    <a:pt x="232867" y="121069"/>
                  </a:lnTo>
                  <a:lnTo>
                    <a:pt x="232867" y="130644"/>
                  </a:lnTo>
                  <a:lnTo>
                    <a:pt x="211670" y="130644"/>
                  </a:lnTo>
                  <a:lnTo>
                    <a:pt x="210515" y="131127"/>
                  </a:lnTo>
                  <a:lnTo>
                    <a:pt x="208851" y="132791"/>
                  </a:lnTo>
                  <a:lnTo>
                    <a:pt x="208368" y="133946"/>
                  </a:lnTo>
                  <a:lnTo>
                    <a:pt x="208368" y="261696"/>
                  </a:lnTo>
                  <a:lnTo>
                    <a:pt x="217347" y="261696"/>
                  </a:lnTo>
                  <a:lnTo>
                    <a:pt x="217347" y="139611"/>
                  </a:lnTo>
                  <a:lnTo>
                    <a:pt x="238531" y="139611"/>
                  </a:lnTo>
                  <a:lnTo>
                    <a:pt x="239687" y="139141"/>
                  </a:lnTo>
                  <a:lnTo>
                    <a:pt x="241363" y="137464"/>
                  </a:lnTo>
                  <a:lnTo>
                    <a:pt x="241833" y="136309"/>
                  </a:lnTo>
                  <a:lnTo>
                    <a:pt x="241833" y="115392"/>
                  </a:lnTo>
                  <a:lnTo>
                    <a:pt x="241363" y="114236"/>
                  </a:lnTo>
                  <a:lnTo>
                    <a:pt x="239687" y="112572"/>
                  </a:lnTo>
                  <a:lnTo>
                    <a:pt x="238531" y="112090"/>
                  </a:lnTo>
                  <a:lnTo>
                    <a:pt x="223850" y="112090"/>
                  </a:lnTo>
                  <a:lnTo>
                    <a:pt x="132794" y="8991"/>
                  </a:lnTo>
                  <a:close/>
                </a:path>
                <a:path w="241935" h="271145">
                  <a:moveTo>
                    <a:pt x="110014" y="9817"/>
                  </a:moveTo>
                  <a:lnTo>
                    <a:pt x="111963" y="11544"/>
                  </a:lnTo>
                  <a:lnTo>
                    <a:pt x="112119" y="11544"/>
                  </a:lnTo>
                  <a:lnTo>
                    <a:pt x="110014" y="9817"/>
                  </a:lnTo>
                  <a:close/>
                </a:path>
                <a:path w="241935" h="271145">
                  <a:moveTo>
                    <a:pt x="121970" y="0"/>
                  </a:moveTo>
                  <a:lnTo>
                    <a:pt x="112979" y="0"/>
                  </a:lnTo>
                  <a:lnTo>
                    <a:pt x="108381" y="1930"/>
                  </a:lnTo>
                  <a:lnTo>
                    <a:pt x="105090" y="5778"/>
                  </a:lnTo>
                  <a:lnTo>
                    <a:pt x="105244" y="5778"/>
                  </a:lnTo>
                  <a:lnTo>
                    <a:pt x="108559" y="8623"/>
                  </a:lnTo>
                  <a:lnTo>
                    <a:pt x="112119" y="11544"/>
                  </a:lnTo>
                  <a:lnTo>
                    <a:pt x="111963" y="11544"/>
                  </a:lnTo>
                  <a:lnTo>
                    <a:pt x="113436" y="9817"/>
                  </a:lnTo>
                  <a:lnTo>
                    <a:pt x="115443" y="8991"/>
                  </a:lnTo>
                  <a:lnTo>
                    <a:pt x="132794" y="8991"/>
                  </a:lnTo>
                  <a:lnTo>
                    <a:pt x="126557" y="1930"/>
                  </a:lnTo>
                  <a:lnTo>
                    <a:pt x="126696" y="1930"/>
                  </a:lnTo>
                  <a:lnTo>
                    <a:pt x="1219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8" name="object 13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737866" y="4964855"/>
              <a:ext cx="352196" cy="237083"/>
            </a:xfrm>
            <a:prstGeom prst="rect">
              <a:avLst/>
            </a:prstGeom>
          </p:spPr>
        </p:pic>
        <p:sp>
          <p:nvSpPr>
            <p:cNvPr id="139" name="object 139"/>
            <p:cNvSpPr/>
            <p:nvPr/>
          </p:nvSpPr>
          <p:spPr>
            <a:xfrm>
              <a:off x="6199676" y="4990319"/>
              <a:ext cx="315595" cy="205104"/>
            </a:xfrm>
            <a:custGeom>
              <a:avLst/>
              <a:gdLst/>
              <a:ahLst/>
              <a:cxnLst/>
              <a:rect l="l" t="t" r="r" b="b"/>
              <a:pathLst>
                <a:path w="315595" h="205104">
                  <a:moveTo>
                    <a:pt x="213918" y="0"/>
                  </a:moveTo>
                  <a:lnTo>
                    <a:pt x="190056" y="3198"/>
                  </a:lnTo>
                  <a:lnTo>
                    <a:pt x="168609" y="12222"/>
                  </a:lnTo>
                  <a:lnTo>
                    <a:pt x="150409" y="26215"/>
                  </a:lnTo>
                  <a:lnTo>
                    <a:pt x="136283" y="44322"/>
                  </a:lnTo>
                  <a:lnTo>
                    <a:pt x="130771" y="42633"/>
                  </a:lnTo>
                  <a:lnTo>
                    <a:pt x="124917" y="41706"/>
                  </a:lnTo>
                  <a:lnTo>
                    <a:pt x="118833" y="41706"/>
                  </a:lnTo>
                  <a:lnTo>
                    <a:pt x="97179" y="45773"/>
                  </a:lnTo>
                  <a:lnTo>
                    <a:pt x="79092" y="56946"/>
                  </a:lnTo>
                  <a:lnTo>
                    <a:pt x="66105" y="73682"/>
                  </a:lnTo>
                  <a:lnTo>
                    <a:pt x="59753" y="94437"/>
                  </a:lnTo>
                  <a:lnTo>
                    <a:pt x="55206" y="94208"/>
                  </a:lnTo>
                  <a:lnTo>
                    <a:pt x="33716" y="98548"/>
                  </a:lnTo>
                  <a:lnTo>
                    <a:pt x="16168" y="110383"/>
                  </a:lnTo>
                  <a:lnTo>
                    <a:pt x="4338" y="127936"/>
                  </a:lnTo>
                  <a:lnTo>
                    <a:pt x="0" y="149428"/>
                  </a:lnTo>
                  <a:lnTo>
                    <a:pt x="4338" y="170920"/>
                  </a:lnTo>
                  <a:lnTo>
                    <a:pt x="16168" y="188472"/>
                  </a:lnTo>
                  <a:lnTo>
                    <a:pt x="33716" y="200307"/>
                  </a:lnTo>
                  <a:lnTo>
                    <a:pt x="55206" y="204647"/>
                  </a:lnTo>
                  <a:lnTo>
                    <a:pt x="272288" y="204647"/>
                  </a:lnTo>
                  <a:lnTo>
                    <a:pt x="272288" y="204457"/>
                  </a:lnTo>
                  <a:lnTo>
                    <a:pt x="274205" y="204647"/>
                  </a:lnTo>
                  <a:lnTo>
                    <a:pt x="290140" y="201430"/>
                  </a:lnTo>
                  <a:lnTo>
                    <a:pt x="303155" y="192657"/>
                  </a:lnTo>
                  <a:lnTo>
                    <a:pt x="311931" y="179642"/>
                  </a:lnTo>
                  <a:lnTo>
                    <a:pt x="315150" y="163702"/>
                  </a:lnTo>
                  <a:lnTo>
                    <a:pt x="313730" y="153045"/>
                  </a:lnTo>
                  <a:lnTo>
                    <a:pt x="309727" y="143459"/>
                  </a:lnTo>
                  <a:lnTo>
                    <a:pt x="303524" y="135292"/>
                  </a:lnTo>
                  <a:lnTo>
                    <a:pt x="295503" y="128892"/>
                  </a:lnTo>
                  <a:lnTo>
                    <a:pt x="299210" y="119870"/>
                  </a:lnTo>
                  <a:lnTo>
                    <a:pt x="301953" y="110404"/>
                  </a:lnTo>
                  <a:lnTo>
                    <a:pt x="303656" y="100542"/>
                  </a:lnTo>
                  <a:lnTo>
                    <a:pt x="304241" y="90335"/>
                  </a:lnTo>
                  <a:lnTo>
                    <a:pt x="297143" y="55174"/>
                  </a:lnTo>
                  <a:lnTo>
                    <a:pt x="277787" y="26460"/>
                  </a:lnTo>
                  <a:lnTo>
                    <a:pt x="249077" y="7099"/>
                  </a:lnTo>
                  <a:lnTo>
                    <a:pt x="213918" y="0"/>
                  </a:lnTo>
                  <a:close/>
                </a:path>
              </a:pathLst>
            </a:custGeom>
            <a:solidFill>
              <a:srgbClr val="89B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6195180" y="4985835"/>
              <a:ext cx="324485" cy="213995"/>
            </a:xfrm>
            <a:custGeom>
              <a:avLst/>
              <a:gdLst/>
              <a:ahLst/>
              <a:cxnLst/>
              <a:rect l="l" t="t" r="r" b="b"/>
              <a:pathLst>
                <a:path w="324484" h="213995">
                  <a:moveTo>
                    <a:pt x="57759" y="213221"/>
                  </a:moveTo>
                  <a:lnTo>
                    <a:pt x="57759" y="213614"/>
                  </a:lnTo>
                  <a:lnTo>
                    <a:pt x="59702" y="213614"/>
                  </a:lnTo>
                  <a:lnTo>
                    <a:pt x="57759" y="213221"/>
                  </a:lnTo>
                  <a:close/>
                </a:path>
                <a:path w="324484" h="213995">
                  <a:moveTo>
                    <a:pt x="62242" y="204673"/>
                  </a:moveTo>
                  <a:lnTo>
                    <a:pt x="59702" y="204673"/>
                  </a:lnTo>
                  <a:lnTo>
                    <a:pt x="59702" y="209130"/>
                  </a:lnTo>
                  <a:lnTo>
                    <a:pt x="57759" y="209130"/>
                  </a:lnTo>
                  <a:lnTo>
                    <a:pt x="57759" y="213221"/>
                  </a:lnTo>
                  <a:lnTo>
                    <a:pt x="59702" y="213614"/>
                  </a:lnTo>
                  <a:lnTo>
                    <a:pt x="62471" y="213614"/>
                  </a:lnTo>
                  <a:lnTo>
                    <a:pt x="62294" y="210044"/>
                  </a:lnTo>
                  <a:lnTo>
                    <a:pt x="62242" y="204673"/>
                  </a:lnTo>
                  <a:close/>
                </a:path>
                <a:path w="324484" h="213995">
                  <a:moveTo>
                    <a:pt x="66738" y="204279"/>
                  </a:moveTo>
                  <a:lnTo>
                    <a:pt x="58986" y="204673"/>
                  </a:lnTo>
                  <a:lnTo>
                    <a:pt x="62242" y="204673"/>
                  </a:lnTo>
                  <a:lnTo>
                    <a:pt x="62294" y="210044"/>
                  </a:lnTo>
                  <a:lnTo>
                    <a:pt x="62451" y="213221"/>
                  </a:lnTo>
                  <a:lnTo>
                    <a:pt x="62471" y="213614"/>
                  </a:lnTo>
                  <a:lnTo>
                    <a:pt x="278514" y="213614"/>
                  </a:lnTo>
                  <a:lnTo>
                    <a:pt x="276326" y="213398"/>
                  </a:lnTo>
                  <a:lnTo>
                    <a:pt x="276670" y="210044"/>
                  </a:lnTo>
                  <a:lnTo>
                    <a:pt x="276764" y="209130"/>
                  </a:lnTo>
                  <a:lnTo>
                    <a:pt x="66738" y="209130"/>
                  </a:lnTo>
                  <a:lnTo>
                    <a:pt x="66738" y="204279"/>
                  </a:lnTo>
                  <a:close/>
                </a:path>
                <a:path w="324484" h="213995">
                  <a:moveTo>
                    <a:pt x="281266" y="209130"/>
                  </a:moveTo>
                  <a:lnTo>
                    <a:pt x="276764" y="209130"/>
                  </a:lnTo>
                  <a:lnTo>
                    <a:pt x="276344" y="213221"/>
                  </a:lnTo>
                  <a:lnTo>
                    <a:pt x="276326" y="213398"/>
                  </a:lnTo>
                  <a:lnTo>
                    <a:pt x="278514" y="213614"/>
                  </a:lnTo>
                  <a:lnTo>
                    <a:pt x="278701" y="213614"/>
                  </a:lnTo>
                  <a:lnTo>
                    <a:pt x="280645" y="213221"/>
                  </a:lnTo>
                  <a:lnTo>
                    <a:pt x="281266" y="213221"/>
                  </a:lnTo>
                  <a:lnTo>
                    <a:pt x="281266" y="209130"/>
                  </a:lnTo>
                  <a:close/>
                </a:path>
                <a:path w="324484" h="213995">
                  <a:moveTo>
                    <a:pt x="281266" y="213221"/>
                  </a:moveTo>
                  <a:lnTo>
                    <a:pt x="280645" y="213221"/>
                  </a:lnTo>
                  <a:lnTo>
                    <a:pt x="278701" y="213614"/>
                  </a:lnTo>
                  <a:lnTo>
                    <a:pt x="281266" y="213614"/>
                  </a:lnTo>
                  <a:lnTo>
                    <a:pt x="281266" y="213221"/>
                  </a:lnTo>
                  <a:close/>
                </a:path>
                <a:path w="324484" h="213995">
                  <a:moveTo>
                    <a:pt x="57759" y="209130"/>
                  </a:moveTo>
                  <a:lnTo>
                    <a:pt x="37494" y="209130"/>
                  </a:lnTo>
                  <a:lnTo>
                    <a:pt x="57759" y="213221"/>
                  </a:lnTo>
                  <a:lnTo>
                    <a:pt x="57759" y="209130"/>
                  </a:lnTo>
                  <a:close/>
                </a:path>
                <a:path w="324484" h="213995">
                  <a:moveTo>
                    <a:pt x="304354" y="204673"/>
                  </a:moveTo>
                  <a:lnTo>
                    <a:pt x="279146" y="204673"/>
                  </a:lnTo>
                  <a:lnTo>
                    <a:pt x="278701" y="209130"/>
                  </a:lnTo>
                  <a:lnTo>
                    <a:pt x="281266" y="209130"/>
                  </a:lnTo>
                  <a:lnTo>
                    <a:pt x="281266" y="213221"/>
                  </a:lnTo>
                  <a:lnTo>
                    <a:pt x="280645" y="213221"/>
                  </a:lnTo>
                  <a:lnTo>
                    <a:pt x="296386" y="210044"/>
                  </a:lnTo>
                  <a:lnTo>
                    <a:pt x="304354" y="204673"/>
                  </a:lnTo>
                  <a:close/>
                </a:path>
                <a:path w="324484" h="213995">
                  <a:moveTo>
                    <a:pt x="61046" y="94322"/>
                  </a:moveTo>
                  <a:lnTo>
                    <a:pt x="59136" y="94322"/>
                  </a:lnTo>
                  <a:lnTo>
                    <a:pt x="36438" y="98920"/>
                  </a:lnTo>
                  <a:lnTo>
                    <a:pt x="17492" y="111696"/>
                  </a:lnTo>
                  <a:lnTo>
                    <a:pt x="4697" y="130673"/>
                  </a:lnTo>
                  <a:lnTo>
                    <a:pt x="0" y="153911"/>
                  </a:lnTo>
                  <a:lnTo>
                    <a:pt x="4697" y="177154"/>
                  </a:lnTo>
                  <a:lnTo>
                    <a:pt x="17393" y="195984"/>
                  </a:lnTo>
                  <a:lnTo>
                    <a:pt x="17492" y="196130"/>
                  </a:lnTo>
                  <a:lnTo>
                    <a:pt x="36774" y="209130"/>
                  </a:lnTo>
                  <a:lnTo>
                    <a:pt x="59702" y="209130"/>
                  </a:lnTo>
                  <a:lnTo>
                    <a:pt x="59488" y="204673"/>
                  </a:lnTo>
                  <a:lnTo>
                    <a:pt x="59954" y="204673"/>
                  </a:lnTo>
                  <a:lnTo>
                    <a:pt x="23837" y="189788"/>
                  </a:lnTo>
                  <a:lnTo>
                    <a:pt x="8978" y="153911"/>
                  </a:lnTo>
                  <a:lnTo>
                    <a:pt x="10007" y="143685"/>
                  </a:lnTo>
                  <a:lnTo>
                    <a:pt x="31349" y="111840"/>
                  </a:lnTo>
                  <a:lnTo>
                    <a:pt x="58699" y="103276"/>
                  </a:lnTo>
                  <a:lnTo>
                    <a:pt x="68265" y="103276"/>
                  </a:lnTo>
                  <a:lnTo>
                    <a:pt x="68707" y="99428"/>
                  </a:lnTo>
                  <a:lnTo>
                    <a:pt x="68862" y="98920"/>
                  </a:lnTo>
                  <a:lnTo>
                    <a:pt x="64249" y="98920"/>
                  </a:lnTo>
                  <a:lnTo>
                    <a:pt x="59791" y="98425"/>
                  </a:lnTo>
                  <a:lnTo>
                    <a:pt x="60894" y="94818"/>
                  </a:lnTo>
                  <a:lnTo>
                    <a:pt x="61007" y="94449"/>
                  </a:lnTo>
                  <a:lnTo>
                    <a:pt x="61046" y="94322"/>
                  </a:lnTo>
                  <a:close/>
                </a:path>
                <a:path w="324484" h="213995">
                  <a:moveTo>
                    <a:pt x="59702" y="204673"/>
                  </a:moveTo>
                  <a:lnTo>
                    <a:pt x="59488" y="204673"/>
                  </a:lnTo>
                  <a:lnTo>
                    <a:pt x="59702" y="209130"/>
                  </a:lnTo>
                  <a:lnTo>
                    <a:pt x="59702" y="204673"/>
                  </a:lnTo>
                  <a:close/>
                </a:path>
                <a:path w="324484" h="213995">
                  <a:moveTo>
                    <a:pt x="278701" y="204673"/>
                  </a:moveTo>
                  <a:lnTo>
                    <a:pt x="66738" y="204673"/>
                  </a:lnTo>
                  <a:lnTo>
                    <a:pt x="66738" y="209130"/>
                  </a:lnTo>
                  <a:lnTo>
                    <a:pt x="278701" y="209130"/>
                  </a:lnTo>
                  <a:lnTo>
                    <a:pt x="278701" y="204673"/>
                  </a:lnTo>
                  <a:close/>
                </a:path>
                <a:path w="324484" h="213995">
                  <a:moveTo>
                    <a:pt x="272288" y="203974"/>
                  </a:moveTo>
                  <a:lnTo>
                    <a:pt x="272288" y="204673"/>
                  </a:lnTo>
                  <a:lnTo>
                    <a:pt x="278701" y="204673"/>
                  </a:lnTo>
                  <a:lnTo>
                    <a:pt x="278701" y="209130"/>
                  </a:lnTo>
                  <a:lnTo>
                    <a:pt x="279146" y="204673"/>
                  </a:lnTo>
                  <a:lnTo>
                    <a:pt x="272288" y="203974"/>
                  </a:lnTo>
                  <a:close/>
                </a:path>
                <a:path w="324484" h="213995">
                  <a:moveTo>
                    <a:pt x="299999" y="133375"/>
                  </a:moveTo>
                  <a:lnTo>
                    <a:pt x="297649" y="137198"/>
                  </a:lnTo>
                  <a:lnTo>
                    <a:pt x="304809" y="142913"/>
                  </a:lnTo>
                  <a:lnTo>
                    <a:pt x="310334" y="150182"/>
                  </a:lnTo>
                  <a:lnTo>
                    <a:pt x="313891" y="158706"/>
                  </a:lnTo>
                  <a:lnTo>
                    <a:pt x="315150" y="168186"/>
                  </a:lnTo>
                  <a:lnTo>
                    <a:pt x="312275" y="182370"/>
                  </a:lnTo>
                  <a:lnTo>
                    <a:pt x="304465" y="193951"/>
                  </a:lnTo>
                  <a:lnTo>
                    <a:pt x="292885" y="201765"/>
                  </a:lnTo>
                  <a:lnTo>
                    <a:pt x="278576" y="204673"/>
                  </a:lnTo>
                  <a:lnTo>
                    <a:pt x="304354" y="204673"/>
                  </a:lnTo>
                  <a:lnTo>
                    <a:pt x="310826" y="200310"/>
                  </a:lnTo>
                  <a:lnTo>
                    <a:pt x="320560" y="185871"/>
                  </a:lnTo>
                  <a:lnTo>
                    <a:pt x="324129" y="168186"/>
                  </a:lnTo>
                  <a:lnTo>
                    <a:pt x="322551" y="156345"/>
                  </a:lnTo>
                  <a:lnTo>
                    <a:pt x="318106" y="145697"/>
                  </a:lnTo>
                  <a:lnTo>
                    <a:pt x="311227" y="136635"/>
                  </a:lnTo>
                  <a:lnTo>
                    <a:pt x="309544" y="135293"/>
                  </a:lnTo>
                  <a:lnTo>
                    <a:pt x="304050" y="135293"/>
                  </a:lnTo>
                  <a:lnTo>
                    <a:pt x="299999" y="133375"/>
                  </a:lnTo>
                  <a:close/>
                </a:path>
                <a:path w="324484" h="213995">
                  <a:moveTo>
                    <a:pt x="257585" y="8978"/>
                  </a:moveTo>
                  <a:lnTo>
                    <a:pt x="218414" y="8978"/>
                  </a:lnTo>
                  <a:lnTo>
                    <a:pt x="235714" y="10721"/>
                  </a:lnTo>
                  <a:lnTo>
                    <a:pt x="251823" y="15721"/>
                  </a:lnTo>
                  <a:lnTo>
                    <a:pt x="289594" y="46824"/>
                  </a:lnTo>
                  <a:lnTo>
                    <a:pt x="304204" y="94322"/>
                  </a:lnTo>
                  <a:lnTo>
                    <a:pt x="304253" y="94818"/>
                  </a:lnTo>
                  <a:lnTo>
                    <a:pt x="303769" y="103276"/>
                  </a:lnTo>
                  <a:lnTo>
                    <a:pt x="303699" y="104509"/>
                  </a:lnTo>
                  <a:lnTo>
                    <a:pt x="302082" y="113876"/>
                  </a:lnTo>
                  <a:lnTo>
                    <a:pt x="299474" y="122873"/>
                  </a:lnTo>
                  <a:lnTo>
                    <a:pt x="295948" y="131457"/>
                  </a:lnTo>
                  <a:lnTo>
                    <a:pt x="294220" y="135089"/>
                  </a:lnTo>
                  <a:lnTo>
                    <a:pt x="297649" y="137198"/>
                  </a:lnTo>
                  <a:lnTo>
                    <a:pt x="302348" y="129552"/>
                  </a:lnTo>
                  <a:lnTo>
                    <a:pt x="306409" y="129552"/>
                  </a:lnTo>
                  <a:lnTo>
                    <a:pt x="307937" y="125832"/>
                  </a:lnTo>
                  <a:lnTo>
                    <a:pt x="310816" y="115893"/>
                  </a:lnTo>
                  <a:lnTo>
                    <a:pt x="312605" y="105535"/>
                  </a:lnTo>
                  <a:lnTo>
                    <a:pt x="313220" y="94818"/>
                  </a:lnTo>
                  <a:lnTo>
                    <a:pt x="305808" y="58097"/>
                  </a:lnTo>
                  <a:lnTo>
                    <a:pt x="305770" y="57907"/>
                  </a:lnTo>
                  <a:lnTo>
                    <a:pt x="285453" y="27768"/>
                  </a:lnTo>
                  <a:lnTo>
                    <a:pt x="257585" y="8978"/>
                  </a:lnTo>
                  <a:close/>
                </a:path>
                <a:path w="324484" h="213995">
                  <a:moveTo>
                    <a:pt x="302348" y="129552"/>
                  </a:moveTo>
                  <a:lnTo>
                    <a:pt x="299999" y="133375"/>
                  </a:lnTo>
                  <a:lnTo>
                    <a:pt x="304050" y="135293"/>
                  </a:lnTo>
                  <a:lnTo>
                    <a:pt x="305406" y="131992"/>
                  </a:lnTo>
                  <a:lnTo>
                    <a:pt x="302348" y="129552"/>
                  </a:lnTo>
                  <a:close/>
                </a:path>
                <a:path w="324484" h="213995">
                  <a:moveTo>
                    <a:pt x="305406" y="131992"/>
                  </a:moveTo>
                  <a:lnTo>
                    <a:pt x="304134" y="135089"/>
                  </a:lnTo>
                  <a:lnTo>
                    <a:pt x="304050" y="135293"/>
                  </a:lnTo>
                  <a:lnTo>
                    <a:pt x="309544" y="135293"/>
                  </a:lnTo>
                  <a:lnTo>
                    <a:pt x="305406" y="131992"/>
                  </a:lnTo>
                  <a:close/>
                </a:path>
                <a:path w="324484" h="213995">
                  <a:moveTo>
                    <a:pt x="306409" y="129552"/>
                  </a:moveTo>
                  <a:lnTo>
                    <a:pt x="302348" y="129552"/>
                  </a:lnTo>
                  <a:lnTo>
                    <a:pt x="305406" y="131992"/>
                  </a:lnTo>
                  <a:lnTo>
                    <a:pt x="306409" y="129552"/>
                  </a:lnTo>
                  <a:close/>
                </a:path>
                <a:path w="324484" h="213995">
                  <a:moveTo>
                    <a:pt x="68265" y="103276"/>
                  </a:moveTo>
                  <a:lnTo>
                    <a:pt x="62407" y="103276"/>
                  </a:lnTo>
                  <a:lnTo>
                    <a:pt x="68211" y="103746"/>
                  </a:lnTo>
                  <a:lnTo>
                    <a:pt x="68265" y="103276"/>
                  </a:lnTo>
                  <a:close/>
                </a:path>
                <a:path w="324484" h="213995">
                  <a:moveTo>
                    <a:pt x="129857" y="41706"/>
                  </a:moveTo>
                  <a:lnTo>
                    <a:pt x="123329" y="41706"/>
                  </a:lnTo>
                  <a:lnTo>
                    <a:pt x="100039" y="46084"/>
                  </a:lnTo>
                  <a:lnTo>
                    <a:pt x="80587" y="58097"/>
                  </a:lnTo>
                  <a:lnTo>
                    <a:pt x="66622" y="76095"/>
                  </a:lnTo>
                  <a:lnTo>
                    <a:pt x="59791" y="98425"/>
                  </a:lnTo>
                  <a:lnTo>
                    <a:pt x="64249" y="98920"/>
                  </a:lnTo>
                  <a:lnTo>
                    <a:pt x="64587" y="94818"/>
                  </a:lnTo>
                  <a:lnTo>
                    <a:pt x="64617" y="94449"/>
                  </a:lnTo>
                  <a:lnTo>
                    <a:pt x="63080" y="94322"/>
                  </a:lnTo>
                  <a:lnTo>
                    <a:pt x="70268" y="94322"/>
                  </a:lnTo>
                  <a:lnTo>
                    <a:pt x="74575" y="80242"/>
                  </a:lnTo>
                  <a:lnTo>
                    <a:pt x="86583" y="64768"/>
                  </a:lnTo>
                  <a:lnTo>
                    <a:pt x="103309" y="54435"/>
                  </a:lnTo>
                  <a:lnTo>
                    <a:pt x="123329" y="50673"/>
                  </a:lnTo>
                  <a:lnTo>
                    <a:pt x="144967" y="50673"/>
                  </a:lnTo>
                  <a:lnTo>
                    <a:pt x="146424" y="48806"/>
                  </a:lnTo>
                  <a:lnTo>
                    <a:pt x="140779" y="48806"/>
                  </a:lnTo>
                  <a:lnTo>
                    <a:pt x="136931" y="46520"/>
                  </a:lnTo>
                  <a:lnTo>
                    <a:pt x="139190" y="43622"/>
                  </a:lnTo>
                  <a:lnTo>
                    <a:pt x="136169" y="42697"/>
                  </a:lnTo>
                  <a:lnTo>
                    <a:pt x="129857" y="41706"/>
                  </a:lnTo>
                  <a:close/>
                </a:path>
                <a:path w="324484" h="213995">
                  <a:moveTo>
                    <a:pt x="70268" y="94322"/>
                  </a:moveTo>
                  <a:lnTo>
                    <a:pt x="63080" y="94322"/>
                  </a:lnTo>
                  <a:lnTo>
                    <a:pt x="64617" y="94449"/>
                  </a:lnTo>
                  <a:lnTo>
                    <a:pt x="64290" y="98425"/>
                  </a:lnTo>
                  <a:lnTo>
                    <a:pt x="64249" y="98920"/>
                  </a:lnTo>
                  <a:lnTo>
                    <a:pt x="68862" y="98920"/>
                  </a:lnTo>
                  <a:lnTo>
                    <a:pt x="70117" y="94818"/>
                  </a:lnTo>
                  <a:lnTo>
                    <a:pt x="70229" y="94449"/>
                  </a:lnTo>
                  <a:lnTo>
                    <a:pt x="70268" y="94322"/>
                  </a:lnTo>
                  <a:close/>
                </a:path>
                <a:path w="324484" h="213995">
                  <a:moveTo>
                    <a:pt x="144967" y="50673"/>
                  </a:moveTo>
                  <a:lnTo>
                    <a:pt x="128955" y="50673"/>
                  </a:lnTo>
                  <a:lnTo>
                    <a:pt x="134366" y="51523"/>
                  </a:lnTo>
                  <a:lnTo>
                    <a:pt x="142849" y="54127"/>
                  </a:lnTo>
                  <a:lnTo>
                    <a:pt x="144640" y="51092"/>
                  </a:lnTo>
                  <a:lnTo>
                    <a:pt x="144967" y="50673"/>
                  </a:lnTo>
                  <a:close/>
                </a:path>
                <a:path w="324484" h="213995">
                  <a:moveTo>
                    <a:pt x="139190" y="43622"/>
                  </a:moveTo>
                  <a:lnTo>
                    <a:pt x="136931" y="46520"/>
                  </a:lnTo>
                  <a:lnTo>
                    <a:pt x="140779" y="48806"/>
                  </a:lnTo>
                  <a:lnTo>
                    <a:pt x="142100" y="44513"/>
                  </a:lnTo>
                  <a:lnTo>
                    <a:pt x="139190" y="43622"/>
                  </a:lnTo>
                  <a:close/>
                </a:path>
                <a:path w="324484" h="213995">
                  <a:moveTo>
                    <a:pt x="218414" y="0"/>
                  </a:moveTo>
                  <a:lnTo>
                    <a:pt x="193365" y="3359"/>
                  </a:lnTo>
                  <a:lnTo>
                    <a:pt x="170848" y="12834"/>
                  </a:lnTo>
                  <a:lnTo>
                    <a:pt x="151743" y="27523"/>
                  </a:lnTo>
                  <a:lnTo>
                    <a:pt x="139190" y="43622"/>
                  </a:lnTo>
                  <a:lnTo>
                    <a:pt x="142100" y="44513"/>
                  </a:lnTo>
                  <a:lnTo>
                    <a:pt x="140779" y="48806"/>
                  </a:lnTo>
                  <a:lnTo>
                    <a:pt x="146424" y="48806"/>
                  </a:lnTo>
                  <a:lnTo>
                    <a:pt x="158071" y="33880"/>
                  </a:lnTo>
                  <a:lnTo>
                    <a:pt x="175364" y="20581"/>
                  </a:lnTo>
                  <a:lnTo>
                    <a:pt x="195739" y="12010"/>
                  </a:lnTo>
                  <a:lnTo>
                    <a:pt x="218414" y="8978"/>
                  </a:lnTo>
                  <a:lnTo>
                    <a:pt x="257585" y="8978"/>
                  </a:lnTo>
                  <a:lnTo>
                    <a:pt x="255318" y="7450"/>
                  </a:lnTo>
                  <a:lnTo>
                    <a:pt x="2184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6171190" y="4928750"/>
              <a:ext cx="233045" cy="265430"/>
            </a:xfrm>
            <a:custGeom>
              <a:avLst/>
              <a:gdLst/>
              <a:ahLst/>
              <a:cxnLst/>
              <a:rect l="l" t="t" r="r" b="b"/>
              <a:pathLst>
                <a:path w="233045" h="265429">
                  <a:moveTo>
                    <a:pt x="117106" y="0"/>
                  </a:moveTo>
                  <a:lnTo>
                    <a:pt x="108724" y="76"/>
                  </a:lnTo>
                  <a:lnTo>
                    <a:pt x="104063" y="5511"/>
                  </a:lnTo>
                  <a:lnTo>
                    <a:pt x="15570" y="115620"/>
                  </a:lnTo>
                  <a:lnTo>
                    <a:pt x="0" y="115620"/>
                  </a:lnTo>
                  <a:lnTo>
                    <a:pt x="0" y="134162"/>
                  </a:lnTo>
                  <a:lnTo>
                    <a:pt x="24358" y="134162"/>
                  </a:lnTo>
                  <a:lnTo>
                    <a:pt x="24358" y="265214"/>
                  </a:lnTo>
                  <a:lnTo>
                    <a:pt x="208368" y="265214"/>
                  </a:lnTo>
                  <a:lnTo>
                    <a:pt x="208368" y="134162"/>
                  </a:lnTo>
                  <a:lnTo>
                    <a:pt x="232867" y="134162"/>
                  </a:lnTo>
                  <a:lnTo>
                    <a:pt x="232867" y="115620"/>
                  </a:lnTo>
                  <a:lnTo>
                    <a:pt x="217335" y="115620"/>
                  </a:lnTo>
                  <a:lnTo>
                    <a:pt x="1171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2" name="object 14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171196" y="4930139"/>
              <a:ext cx="245848" cy="137150"/>
            </a:xfrm>
            <a:prstGeom prst="rect">
              <a:avLst/>
            </a:prstGeom>
          </p:spPr>
        </p:pic>
        <p:sp>
          <p:nvSpPr>
            <p:cNvPr id="143" name="object 143"/>
            <p:cNvSpPr/>
            <p:nvPr/>
          </p:nvSpPr>
          <p:spPr>
            <a:xfrm>
              <a:off x="6166707" y="4925639"/>
              <a:ext cx="241935" cy="273050"/>
            </a:xfrm>
            <a:custGeom>
              <a:avLst/>
              <a:gdLst/>
              <a:ahLst/>
              <a:cxnLst/>
              <a:rect l="l" t="t" r="r" b="b"/>
              <a:pathLst>
                <a:path w="241935" h="273050">
                  <a:moveTo>
                    <a:pt x="105055" y="5805"/>
                  </a:moveTo>
                  <a:lnTo>
                    <a:pt x="17907" y="114236"/>
                  </a:lnTo>
                  <a:lnTo>
                    <a:pt x="3302" y="114236"/>
                  </a:lnTo>
                  <a:lnTo>
                    <a:pt x="2146" y="114719"/>
                  </a:lnTo>
                  <a:lnTo>
                    <a:pt x="469" y="116382"/>
                  </a:lnTo>
                  <a:lnTo>
                    <a:pt x="0" y="117538"/>
                  </a:lnTo>
                  <a:lnTo>
                    <a:pt x="0" y="138455"/>
                  </a:lnTo>
                  <a:lnTo>
                    <a:pt x="469" y="139611"/>
                  </a:lnTo>
                  <a:lnTo>
                    <a:pt x="2146" y="141287"/>
                  </a:lnTo>
                  <a:lnTo>
                    <a:pt x="3302" y="141757"/>
                  </a:lnTo>
                  <a:lnTo>
                    <a:pt x="24345" y="141757"/>
                  </a:lnTo>
                  <a:lnTo>
                    <a:pt x="24345" y="269519"/>
                  </a:lnTo>
                  <a:lnTo>
                    <a:pt x="24828" y="270675"/>
                  </a:lnTo>
                  <a:lnTo>
                    <a:pt x="26504" y="272338"/>
                  </a:lnTo>
                  <a:lnTo>
                    <a:pt x="27647" y="272821"/>
                  </a:lnTo>
                  <a:lnTo>
                    <a:pt x="214033" y="272821"/>
                  </a:lnTo>
                  <a:lnTo>
                    <a:pt x="215188" y="272338"/>
                  </a:lnTo>
                  <a:lnTo>
                    <a:pt x="216852" y="270675"/>
                  </a:lnTo>
                  <a:lnTo>
                    <a:pt x="217335" y="269519"/>
                  </a:lnTo>
                  <a:lnTo>
                    <a:pt x="217335" y="263842"/>
                  </a:lnTo>
                  <a:lnTo>
                    <a:pt x="33324" y="263842"/>
                  </a:lnTo>
                  <a:lnTo>
                    <a:pt x="33324" y="136093"/>
                  </a:lnTo>
                  <a:lnTo>
                    <a:pt x="32842" y="134937"/>
                  </a:lnTo>
                  <a:lnTo>
                    <a:pt x="31178" y="133273"/>
                  </a:lnTo>
                  <a:lnTo>
                    <a:pt x="30022" y="132791"/>
                  </a:lnTo>
                  <a:lnTo>
                    <a:pt x="8966" y="132791"/>
                  </a:lnTo>
                  <a:lnTo>
                    <a:pt x="8966" y="123215"/>
                  </a:lnTo>
                  <a:lnTo>
                    <a:pt x="21412" y="123215"/>
                  </a:lnTo>
                  <a:lnTo>
                    <a:pt x="22590" y="122643"/>
                  </a:lnTo>
                  <a:lnTo>
                    <a:pt x="26757" y="117538"/>
                  </a:lnTo>
                  <a:lnTo>
                    <a:pt x="111878" y="11629"/>
                  </a:lnTo>
                  <a:lnTo>
                    <a:pt x="112078" y="11629"/>
                  </a:lnTo>
                  <a:lnTo>
                    <a:pt x="105055" y="5805"/>
                  </a:lnTo>
                  <a:close/>
                </a:path>
                <a:path w="241935" h="273050">
                  <a:moveTo>
                    <a:pt x="125723" y="8991"/>
                  </a:moveTo>
                  <a:lnTo>
                    <a:pt x="119545" y="8991"/>
                  </a:lnTo>
                  <a:lnTo>
                    <a:pt x="121547" y="9817"/>
                  </a:lnTo>
                  <a:lnTo>
                    <a:pt x="122814" y="11236"/>
                  </a:lnTo>
                  <a:lnTo>
                    <a:pt x="219278" y="122643"/>
                  </a:lnTo>
                  <a:lnTo>
                    <a:pt x="220522" y="123215"/>
                  </a:lnTo>
                  <a:lnTo>
                    <a:pt x="232854" y="123215"/>
                  </a:lnTo>
                  <a:lnTo>
                    <a:pt x="232854" y="132791"/>
                  </a:lnTo>
                  <a:lnTo>
                    <a:pt x="211670" y="132791"/>
                  </a:lnTo>
                  <a:lnTo>
                    <a:pt x="210515" y="133273"/>
                  </a:lnTo>
                  <a:lnTo>
                    <a:pt x="208838" y="134937"/>
                  </a:lnTo>
                  <a:lnTo>
                    <a:pt x="208368" y="136093"/>
                  </a:lnTo>
                  <a:lnTo>
                    <a:pt x="208368" y="263842"/>
                  </a:lnTo>
                  <a:lnTo>
                    <a:pt x="217335" y="263842"/>
                  </a:lnTo>
                  <a:lnTo>
                    <a:pt x="217335" y="141757"/>
                  </a:lnTo>
                  <a:lnTo>
                    <a:pt x="238531" y="141757"/>
                  </a:lnTo>
                  <a:lnTo>
                    <a:pt x="239687" y="141287"/>
                  </a:lnTo>
                  <a:lnTo>
                    <a:pt x="241350" y="139611"/>
                  </a:lnTo>
                  <a:lnTo>
                    <a:pt x="241833" y="138455"/>
                  </a:lnTo>
                  <a:lnTo>
                    <a:pt x="241833" y="117538"/>
                  </a:lnTo>
                  <a:lnTo>
                    <a:pt x="241350" y="116382"/>
                  </a:lnTo>
                  <a:lnTo>
                    <a:pt x="239687" y="114719"/>
                  </a:lnTo>
                  <a:lnTo>
                    <a:pt x="238531" y="114236"/>
                  </a:lnTo>
                  <a:lnTo>
                    <a:pt x="223862" y="114236"/>
                  </a:lnTo>
                  <a:lnTo>
                    <a:pt x="134676" y="11236"/>
                  </a:lnTo>
                  <a:lnTo>
                    <a:pt x="123128" y="11236"/>
                  </a:lnTo>
                  <a:lnTo>
                    <a:pt x="125723" y="8991"/>
                  </a:lnTo>
                  <a:close/>
                </a:path>
                <a:path w="241935" h="273050">
                  <a:moveTo>
                    <a:pt x="110032" y="9817"/>
                  </a:moveTo>
                  <a:lnTo>
                    <a:pt x="111607" y="11236"/>
                  </a:lnTo>
                  <a:lnTo>
                    <a:pt x="112081" y="11629"/>
                  </a:lnTo>
                  <a:lnTo>
                    <a:pt x="112287" y="11629"/>
                  </a:lnTo>
                  <a:lnTo>
                    <a:pt x="110032" y="9817"/>
                  </a:lnTo>
                  <a:close/>
                </a:path>
                <a:path w="241935" h="273050">
                  <a:moveTo>
                    <a:pt x="129973" y="5805"/>
                  </a:moveTo>
                  <a:lnTo>
                    <a:pt x="105263" y="5805"/>
                  </a:lnTo>
                  <a:lnTo>
                    <a:pt x="108546" y="8623"/>
                  </a:lnTo>
                  <a:lnTo>
                    <a:pt x="112287" y="11629"/>
                  </a:lnTo>
                  <a:lnTo>
                    <a:pt x="111872" y="11629"/>
                  </a:lnTo>
                  <a:lnTo>
                    <a:pt x="113436" y="9817"/>
                  </a:lnTo>
                  <a:lnTo>
                    <a:pt x="115443" y="8991"/>
                  </a:lnTo>
                  <a:lnTo>
                    <a:pt x="125723" y="8991"/>
                  </a:lnTo>
                  <a:lnTo>
                    <a:pt x="126339" y="8458"/>
                  </a:lnTo>
                  <a:lnTo>
                    <a:pt x="132270" y="8458"/>
                  </a:lnTo>
                  <a:lnTo>
                    <a:pt x="129973" y="5805"/>
                  </a:lnTo>
                  <a:close/>
                </a:path>
                <a:path w="241935" h="273050">
                  <a:moveTo>
                    <a:pt x="132270" y="8458"/>
                  </a:moveTo>
                  <a:lnTo>
                    <a:pt x="126339" y="8458"/>
                  </a:lnTo>
                  <a:lnTo>
                    <a:pt x="123204" y="11236"/>
                  </a:lnTo>
                  <a:lnTo>
                    <a:pt x="134676" y="11236"/>
                  </a:lnTo>
                  <a:lnTo>
                    <a:pt x="132270" y="8458"/>
                  </a:lnTo>
                  <a:close/>
                </a:path>
                <a:path w="241935" h="273050">
                  <a:moveTo>
                    <a:pt x="121958" y="0"/>
                  </a:moveTo>
                  <a:lnTo>
                    <a:pt x="112979" y="0"/>
                  </a:lnTo>
                  <a:lnTo>
                    <a:pt x="108369" y="1917"/>
                  </a:lnTo>
                  <a:lnTo>
                    <a:pt x="105055" y="5805"/>
                  </a:lnTo>
                  <a:lnTo>
                    <a:pt x="108255" y="8458"/>
                  </a:lnTo>
                  <a:lnTo>
                    <a:pt x="105263" y="5805"/>
                  </a:lnTo>
                  <a:lnTo>
                    <a:pt x="129973" y="5805"/>
                  </a:lnTo>
                  <a:lnTo>
                    <a:pt x="126534" y="1917"/>
                  </a:lnTo>
                  <a:lnTo>
                    <a:pt x="12195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" name="object 14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110763" y="4962709"/>
              <a:ext cx="352209" cy="239229"/>
            </a:xfrm>
            <a:prstGeom prst="rect">
              <a:avLst/>
            </a:prstGeom>
          </p:spPr>
        </p:pic>
        <p:pic>
          <p:nvPicPr>
            <p:cNvPr id="145" name="object 14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703559" y="2860135"/>
              <a:ext cx="859180" cy="1018946"/>
            </a:xfrm>
            <a:prstGeom prst="rect">
              <a:avLst/>
            </a:prstGeom>
          </p:spPr>
        </p:pic>
        <p:sp>
          <p:nvSpPr>
            <p:cNvPr id="146" name="object 146"/>
            <p:cNvSpPr/>
            <p:nvPr/>
          </p:nvSpPr>
          <p:spPr>
            <a:xfrm>
              <a:off x="2333301" y="4639203"/>
              <a:ext cx="452755" cy="405130"/>
            </a:xfrm>
            <a:custGeom>
              <a:avLst/>
              <a:gdLst/>
              <a:ahLst/>
              <a:cxnLst/>
              <a:rect l="l" t="t" r="r" b="b"/>
              <a:pathLst>
                <a:path w="452755" h="405129">
                  <a:moveTo>
                    <a:pt x="437629" y="0"/>
                  </a:moveTo>
                  <a:lnTo>
                    <a:pt x="333768" y="0"/>
                  </a:lnTo>
                  <a:lnTo>
                    <a:pt x="325884" y="1595"/>
                  </a:lnTo>
                  <a:lnTo>
                    <a:pt x="319436" y="5945"/>
                  </a:lnTo>
                  <a:lnTo>
                    <a:pt x="315084" y="12392"/>
                  </a:lnTo>
                  <a:lnTo>
                    <a:pt x="313486" y="20281"/>
                  </a:lnTo>
                  <a:lnTo>
                    <a:pt x="313486" y="47840"/>
                  </a:lnTo>
                  <a:lnTo>
                    <a:pt x="144779" y="47840"/>
                  </a:lnTo>
                  <a:lnTo>
                    <a:pt x="144779" y="14871"/>
                  </a:lnTo>
                  <a:lnTo>
                    <a:pt x="142671" y="9791"/>
                  </a:lnTo>
                  <a:lnTo>
                    <a:pt x="135001" y="2120"/>
                  </a:lnTo>
                  <a:lnTo>
                    <a:pt x="129908" y="12"/>
                  </a:lnTo>
                  <a:lnTo>
                    <a:pt x="14858" y="152"/>
                  </a:lnTo>
                  <a:lnTo>
                    <a:pt x="9740" y="2273"/>
                  </a:lnTo>
                  <a:lnTo>
                    <a:pt x="2095" y="9994"/>
                  </a:lnTo>
                  <a:lnTo>
                    <a:pt x="0" y="15125"/>
                  </a:lnTo>
                  <a:lnTo>
                    <a:pt x="2476" y="374230"/>
                  </a:lnTo>
                  <a:lnTo>
                    <a:pt x="4940" y="386014"/>
                  </a:lnTo>
                  <a:lnTo>
                    <a:pt x="11501" y="395643"/>
                  </a:lnTo>
                  <a:lnTo>
                    <a:pt x="21169" y="402137"/>
                  </a:lnTo>
                  <a:lnTo>
                    <a:pt x="32956" y="404520"/>
                  </a:lnTo>
                  <a:lnTo>
                    <a:pt x="419798" y="404520"/>
                  </a:lnTo>
                  <a:lnTo>
                    <a:pt x="450278" y="374218"/>
                  </a:lnTo>
                  <a:lnTo>
                    <a:pt x="452513" y="14960"/>
                  </a:lnTo>
                  <a:lnTo>
                    <a:pt x="450418" y="9842"/>
                  </a:lnTo>
                  <a:lnTo>
                    <a:pt x="442747" y="2120"/>
                  </a:lnTo>
                  <a:lnTo>
                    <a:pt x="4376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2329357" y="4635366"/>
              <a:ext cx="461009" cy="412750"/>
            </a:xfrm>
            <a:custGeom>
              <a:avLst/>
              <a:gdLst/>
              <a:ahLst/>
              <a:cxnLst/>
              <a:rect l="l" t="t" r="r" b="b"/>
              <a:pathLst>
                <a:path w="461010" h="412750">
                  <a:moveTo>
                    <a:pt x="129068" y="0"/>
                  </a:moveTo>
                  <a:lnTo>
                    <a:pt x="17722" y="0"/>
                  </a:lnTo>
                  <a:lnTo>
                    <a:pt x="0" y="24371"/>
                  </a:lnTo>
                  <a:lnTo>
                    <a:pt x="2444" y="378104"/>
                  </a:lnTo>
                  <a:lnTo>
                    <a:pt x="5227" y="391414"/>
                  </a:lnTo>
                  <a:lnTo>
                    <a:pt x="12654" y="402302"/>
                  </a:lnTo>
                  <a:lnTo>
                    <a:pt x="23572" y="409636"/>
                  </a:lnTo>
                  <a:lnTo>
                    <a:pt x="36899" y="412330"/>
                  </a:lnTo>
                  <a:lnTo>
                    <a:pt x="423741" y="412330"/>
                  </a:lnTo>
                  <a:lnTo>
                    <a:pt x="437067" y="409636"/>
                  </a:lnTo>
                  <a:lnTo>
                    <a:pt x="444917" y="404368"/>
                  </a:lnTo>
                  <a:lnTo>
                    <a:pt x="36899" y="404368"/>
                  </a:lnTo>
                  <a:lnTo>
                    <a:pt x="26627" y="402302"/>
                  </a:lnTo>
                  <a:lnTo>
                    <a:pt x="18222" y="396667"/>
                  </a:lnTo>
                  <a:lnTo>
                    <a:pt x="12530" y="388299"/>
                  </a:lnTo>
                  <a:lnTo>
                    <a:pt x="10408" y="378104"/>
                  </a:lnTo>
                  <a:lnTo>
                    <a:pt x="7969" y="24371"/>
                  </a:lnTo>
                  <a:lnTo>
                    <a:pt x="7905" y="15328"/>
                  </a:lnTo>
                  <a:lnTo>
                    <a:pt x="15208" y="7962"/>
                  </a:lnTo>
                  <a:lnTo>
                    <a:pt x="146243" y="7962"/>
                  </a:lnTo>
                  <a:lnTo>
                    <a:pt x="145584" y="6986"/>
                  </a:lnTo>
                  <a:lnTo>
                    <a:pt x="137873" y="1782"/>
                  </a:lnTo>
                  <a:lnTo>
                    <a:pt x="129068" y="0"/>
                  </a:lnTo>
                  <a:close/>
                </a:path>
                <a:path w="461010" h="412750">
                  <a:moveTo>
                    <a:pt x="454285" y="7962"/>
                  </a:moveTo>
                  <a:lnTo>
                    <a:pt x="445330" y="7962"/>
                  </a:lnTo>
                  <a:lnTo>
                    <a:pt x="452494" y="15176"/>
                  </a:lnTo>
                  <a:lnTo>
                    <a:pt x="450230" y="378104"/>
                  </a:lnTo>
                  <a:lnTo>
                    <a:pt x="448114" y="388299"/>
                  </a:lnTo>
                  <a:lnTo>
                    <a:pt x="442425" y="396667"/>
                  </a:lnTo>
                  <a:lnTo>
                    <a:pt x="434020" y="402302"/>
                  </a:lnTo>
                  <a:lnTo>
                    <a:pt x="423741" y="404368"/>
                  </a:lnTo>
                  <a:lnTo>
                    <a:pt x="444917" y="404368"/>
                  </a:lnTo>
                  <a:lnTo>
                    <a:pt x="460393" y="24371"/>
                  </a:lnTo>
                  <a:lnTo>
                    <a:pt x="460432" y="17754"/>
                  </a:lnTo>
                  <a:lnTo>
                    <a:pt x="457992" y="11785"/>
                  </a:lnTo>
                  <a:lnTo>
                    <a:pt x="457930" y="11633"/>
                  </a:lnTo>
                  <a:lnTo>
                    <a:pt x="454285" y="7962"/>
                  </a:lnTo>
                  <a:close/>
                </a:path>
                <a:path w="461010" h="412750">
                  <a:moveTo>
                    <a:pt x="146243" y="7962"/>
                  </a:moveTo>
                  <a:lnTo>
                    <a:pt x="137572" y="7962"/>
                  </a:lnTo>
                  <a:lnTo>
                    <a:pt x="144307" y="14698"/>
                  </a:lnTo>
                  <a:lnTo>
                    <a:pt x="144735" y="15176"/>
                  </a:lnTo>
                  <a:lnTo>
                    <a:pt x="144735" y="55651"/>
                  </a:lnTo>
                  <a:lnTo>
                    <a:pt x="321417" y="55651"/>
                  </a:lnTo>
                  <a:lnTo>
                    <a:pt x="321417" y="47688"/>
                  </a:lnTo>
                  <a:lnTo>
                    <a:pt x="152698" y="47688"/>
                  </a:lnTo>
                  <a:lnTo>
                    <a:pt x="152698" y="24130"/>
                  </a:lnTo>
                  <a:lnTo>
                    <a:pt x="150916" y="15328"/>
                  </a:lnTo>
                  <a:lnTo>
                    <a:pt x="150885" y="15176"/>
                  </a:lnTo>
                  <a:lnTo>
                    <a:pt x="150788" y="14698"/>
                  </a:lnTo>
                  <a:lnTo>
                    <a:pt x="146243" y="7962"/>
                  </a:lnTo>
                  <a:close/>
                </a:path>
                <a:path w="461010" h="412750">
                  <a:moveTo>
                    <a:pt x="442987" y="0"/>
                  </a:moveTo>
                  <a:lnTo>
                    <a:pt x="337021" y="0"/>
                  </a:lnTo>
                  <a:lnTo>
                    <a:pt x="313454" y="24130"/>
                  </a:lnTo>
                  <a:lnTo>
                    <a:pt x="313454" y="47688"/>
                  </a:lnTo>
                  <a:lnTo>
                    <a:pt x="321417" y="47688"/>
                  </a:lnTo>
                  <a:lnTo>
                    <a:pt x="321417" y="15176"/>
                  </a:lnTo>
                  <a:lnTo>
                    <a:pt x="321832" y="14698"/>
                  </a:lnTo>
                  <a:lnTo>
                    <a:pt x="328555" y="7962"/>
                  </a:lnTo>
                  <a:lnTo>
                    <a:pt x="454285" y="7962"/>
                  </a:lnTo>
                  <a:lnTo>
                    <a:pt x="448760" y="2400"/>
                  </a:lnTo>
                  <a:lnTo>
                    <a:pt x="442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2317413" y="4623276"/>
              <a:ext cx="484505" cy="436880"/>
            </a:xfrm>
            <a:custGeom>
              <a:avLst/>
              <a:gdLst/>
              <a:ahLst/>
              <a:cxnLst/>
              <a:rect l="l" t="t" r="r" b="b"/>
              <a:pathLst>
                <a:path w="484505" h="436879">
                  <a:moveTo>
                    <a:pt x="448081" y="0"/>
                  </a:moveTo>
                  <a:lnTo>
                    <a:pt x="349656" y="0"/>
                  </a:lnTo>
                  <a:lnTo>
                    <a:pt x="335583" y="2851"/>
                  </a:lnTo>
                  <a:lnTo>
                    <a:pt x="324077" y="10621"/>
                  </a:lnTo>
                  <a:lnTo>
                    <a:pt x="316311" y="22133"/>
                  </a:lnTo>
                  <a:lnTo>
                    <a:pt x="313461" y="36207"/>
                  </a:lnTo>
                  <a:lnTo>
                    <a:pt x="313461" y="47840"/>
                  </a:lnTo>
                  <a:lnTo>
                    <a:pt x="176580" y="47840"/>
                  </a:lnTo>
                  <a:lnTo>
                    <a:pt x="165955" y="10641"/>
                  </a:lnTo>
                  <a:lnTo>
                    <a:pt x="140347" y="25"/>
                  </a:lnTo>
                  <a:lnTo>
                    <a:pt x="36156" y="139"/>
                  </a:lnTo>
                  <a:lnTo>
                    <a:pt x="2667" y="22666"/>
                  </a:lnTo>
                  <a:lnTo>
                    <a:pt x="0" y="36588"/>
                  </a:lnTo>
                  <a:lnTo>
                    <a:pt x="2438" y="390271"/>
                  </a:lnTo>
                  <a:lnTo>
                    <a:pt x="6197" y="408193"/>
                  </a:lnTo>
                  <a:lnTo>
                    <a:pt x="16187" y="422844"/>
                  </a:lnTo>
                  <a:lnTo>
                    <a:pt x="30904" y="432731"/>
                  </a:lnTo>
                  <a:lnTo>
                    <a:pt x="48844" y="436359"/>
                  </a:lnTo>
                  <a:lnTo>
                    <a:pt x="435686" y="436359"/>
                  </a:lnTo>
                  <a:lnTo>
                    <a:pt x="478346" y="408177"/>
                  </a:lnTo>
                  <a:lnTo>
                    <a:pt x="484289" y="36423"/>
                  </a:lnTo>
                  <a:lnTo>
                    <a:pt x="483628" y="29277"/>
                  </a:lnTo>
                  <a:lnTo>
                    <a:pt x="455229" y="700"/>
                  </a:lnTo>
                  <a:lnTo>
                    <a:pt x="4480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2313474" y="4619453"/>
              <a:ext cx="492759" cy="444500"/>
            </a:xfrm>
            <a:custGeom>
              <a:avLst/>
              <a:gdLst/>
              <a:ahLst/>
              <a:cxnLst/>
              <a:rect l="l" t="t" r="r" b="b"/>
              <a:pathLst>
                <a:path w="492760" h="444500">
                  <a:moveTo>
                    <a:pt x="144914" y="0"/>
                  </a:moveTo>
                  <a:lnTo>
                    <a:pt x="40095" y="0"/>
                  </a:lnTo>
                  <a:lnTo>
                    <a:pt x="3019" y="24807"/>
                  </a:lnTo>
                  <a:lnTo>
                    <a:pt x="743" y="32333"/>
                  </a:lnTo>
                  <a:lnTo>
                    <a:pt x="692" y="32505"/>
                  </a:lnTo>
                  <a:lnTo>
                    <a:pt x="0" y="40043"/>
                  </a:lnTo>
                  <a:lnTo>
                    <a:pt x="68" y="55651"/>
                  </a:lnTo>
                  <a:lnTo>
                    <a:pt x="2402" y="394131"/>
                  </a:lnTo>
                  <a:lnTo>
                    <a:pt x="6482" y="413585"/>
                  </a:lnTo>
                  <a:lnTo>
                    <a:pt x="17329" y="429488"/>
                  </a:lnTo>
                  <a:lnTo>
                    <a:pt x="33307" y="440219"/>
                  </a:lnTo>
                  <a:lnTo>
                    <a:pt x="52783" y="444157"/>
                  </a:lnTo>
                  <a:lnTo>
                    <a:pt x="439625" y="444157"/>
                  </a:lnTo>
                  <a:lnTo>
                    <a:pt x="459110" y="440219"/>
                  </a:lnTo>
                  <a:lnTo>
                    <a:pt x="465110" y="436194"/>
                  </a:lnTo>
                  <a:lnTo>
                    <a:pt x="52783" y="436194"/>
                  </a:lnTo>
                  <a:lnTo>
                    <a:pt x="36379" y="432880"/>
                  </a:lnTo>
                  <a:lnTo>
                    <a:pt x="10375" y="394131"/>
                  </a:lnTo>
                  <a:lnTo>
                    <a:pt x="8031" y="55651"/>
                  </a:lnTo>
                  <a:lnTo>
                    <a:pt x="7948" y="31572"/>
                  </a:lnTo>
                  <a:lnTo>
                    <a:pt x="11190" y="23609"/>
                  </a:lnTo>
                  <a:lnTo>
                    <a:pt x="23357" y="11341"/>
                  </a:lnTo>
                  <a:lnTo>
                    <a:pt x="31472" y="7962"/>
                  </a:lnTo>
                  <a:lnTo>
                    <a:pt x="167026" y="7823"/>
                  </a:lnTo>
                  <a:lnTo>
                    <a:pt x="159969" y="3065"/>
                  </a:lnTo>
                  <a:lnTo>
                    <a:pt x="144914" y="0"/>
                  </a:lnTo>
                  <a:close/>
                </a:path>
                <a:path w="492760" h="444500">
                  <a:moveTo>
                    <a:pt x="475829" y="7823"/>
                  </a:moveTo>
                  <a:lnTo>
                    <a:pt x="460699" y="7823"/>
                  </a:lnTo>
                  <a:lnTo>
                    <a:pt x="468784" y="11188"/>
                  </a:lnTo>
                  <a:lnTo>
                    <a:pt x="480963" y="23444"/>
                  </a:lnTo>
                  <a:lnTo>
                    <a:pt x="484291" y="31572"/>
                  </a:lnTo>
                  <a:lnTo>
                    <a:pt x="482037" y="394131"/>
                  </a:lnTo>
                  <a:lnTo>
                    <a:pt x="478611" y="410460"/>
                  </a:lnTo>
                  <a:lnTo>
                    <a:pt x="469477" y="423848"/>
                  </a:lnTo>
                  <a:lnTo>
                    <a:pt x="456017" y="432880"/>
                  </a:lnTo>
                  <a:lnTo>
                    <a:pt x="439625" y="436194"/>
                  </a:lnTo>
                  <a:lnTo>
                    <a:pt x="465110" y="436194"/>
                  </a:lnTo>
                  <a:lnTo>
                    <a:pt x="489998" y="394131"/>
                  </a:lnTo>
                  <a:lnTo>
                    <a:pt x="492107" y="55651"/>
                  </a:lnTo>
                  <a:lnTo>
                    <a:pt x="492182" y="40043"/>
                  </a:lnTo>
                  <a:lnTo>
                    <a:pt x="491488" y="32505"/>
                  </a:lnTo>
                  <a:lnTo>
                    <a:pt x="491472" y="32333"/>
                  </a:lnTo>
                  <a:lnTo>
                    <a:pt x="489285" y="24984"/>
                  </a:lnTo>
                  <a:lnTo>
                    <a:pt x="489232" y="24807"/>
                  </a:lnTo>
                  <a:lnTo>
                    <a:pt x="485651" y="18048"/>
                  </a:lnTo>
                  <a:lnTo>
                    <a:pt x="485557" y="17870"/>
                  </a:lnTo>
                  <a:lnTo>
                    <a:pt x="480519" y="11696"/>
                  </a:lnTo>
                  <a:lnTo>
                    <a:pt x="475829" y="7823"/>
                  </a:lnTo>
                  <a:close/>
                </a:path>
                <a:path w="492760" h="444500">
                  <a:moveTo>
                    <a:pt x="167026" y="7823"/>
                  </a:moveTo>
                  <a:lnTo>
                    <a:pt x="144286" y="7823"/>
                  </a:lnTo>
                  <a:lnTo>
                    <a:pt x="156838" y="10360"/>
                  </a:lnTo>
                  <a:lnTo>
                    <a:pt x="167092" y="17275"/>
                  </a:lnTo>
                  <a:lnTo>
                    <a:pt x="174008" y="27518"/>
                  </a:lnTo>
                  <a:lnTo>
                    <a:pt x="176544" y="40043"/>
                  </a:lnTo>
                  <a:lnTo>
                    <a:pt x="176544" y="55651"/>
                  </a:lnTo>
                  <a:lnTo>
                    <a:pt x="321375" y="55651"/>
                  </a:lnTo>
                  <a:lnTo>
                    <a:pt x="321375" y="47688"/>
                  </a:lnTo>
                  <a:lnTo>
                    <a:pt x="184494" y="47688"/>
                  </a:lnTo>
                  <a:lnTo>
                    <a:pt x="184494" y="40043"/>
                  </a:lnTo>
                  <a:lnTo>
                    <a:pt x="181444" y="24984"/>
                  </a:lnTo>
                  <a:lnTo>
                    <a:pt x="181330" y="24422"/>
                  </a:lnTo>
                  <a:lnTo>
                    <a:pt x="172856" y="11874"/>
                  </a:lnTo>
                  <a:lnTo>
                    <a:pt x="172736" y="11696"/>
                  </a:lnTo>
                  <a:lnTo>
                    <a:pt x="172244" y="11341"/>
                  </a:lnTo>
                  <a:lnTo>
                    <a:pt x="167026" y="7823"/>
                  </a:lnTo>
                  <a:close/>
                </a:path>
                <a:path w="492760" h="444500">
                  <a:moveTo>
                    <a:pt x="467754" y="3065"/>
                  </a:moveTo>
                  <a:lnTo>
                    <a:pt x="337892" y="3065"/>
                  </a:lnTo>
                  <a:lnTo>
                    <a:pt x="325630" y="11341"/>
                  </a:lnTo>
                  <a:lnTo>
                    <a:pt x="325158" y="11696"/>
                  </a:lnTo>
                  <a:lnTo>
                    <a:pt x="316583" y="24422"/>
                  </a:lnTo>
                  <a:lnTo>
                    <a:pt x="313425" y="40043"/>
                  </a:lnTo>
                  <a:lnTo>
                    <a:pt x="313425" y="47688"/>
                  </a:lnTo>
                  <a:lnTo>
                    <a:pt x="321375" y="47688"/>
                  </a:lnTo>
                  <a:lnTo>
                    <a:pt x="321375" y="40043"/>
                  </a:lnTo>
                  <a:lnTo>
                    <a:pt x="323907" y="27518"/>
                  </a:lnTo>
                  <a:lnTo>
                    <a:pt x="330810" y="17275"/>
                  </a:lnTo>
                  <a:lnTo>
                    <a:pt x="341043" y="10360"/>
                  </a:lnTo>
                  <a:lnTo>
                    <a:pt x="353532" y="7823"/>
                  </a:lnTo>
                  <a:lnTo>
                    <a:pt x="475829" y="7823"/>
                  </a:lnTo>
                  <a:lnTo>
                    <a:pt x="474378" y="6625"/>
                  </a:lnTo>
                  <a:lnTo>
                    <a:pt x="467754" y="3065"/>
                  </a:lnTo>
                  <a:close/>
                </a:path>
                <a:path w="492760" h="444500">
                  <a:moveTo>
                    <a:pt x="453574" y="0"/>
                  </a:moveTo>
                  <a:lnTo>
                    <a:pt x="352842" y="0"/>
                  </a:lnTo>
                  <a:lnTo>
                    <a:pt x="337699" y="3065"/>
                  </a:lnTo>
                  <a:lnTo>
                    <a:pt x="467976" y="3065"/>
                  </a:lnTo>
                  <a:lnTo>
                    <a:pt x="459954" y="625"/>
                  </a:lnTo>
                  <a:lnTo>
                    <a:pt x="4535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2333301" y="4639203"/>
              <a:ext cx="452755" cy="405130"/>
            </a:xfrm>
            <a:custGeom>
              <a:avLst/>
              <a:gdLst/>
              <a:ahLst/>
              <a:cxnLst/>
              <a:rect l="l" t="t" r="r" b="b"/>
              <a:pathLst>
                <a:path w="452755" h="405129">
                  <a:moveTo>
                    <a:pt x="437629" y="0"/>
                  </a:moveTo>
                  <a:lnTo>
                    <a:pt x="333768" y="0"/>
                  </a:lnTo>
                  <a:lnTo>
                    <a:pt x="325884" y="1595"/>
                  </a:lnTo>
                  <a:lnTo>
                    <a:pt x="319436" y="5945"/>
                  </a:lnTo>
                  <a:lnTo>
                    <a:pt x="315084" y="12392"/>
                  </a:lnTo>
                  <a:lnTo>
                    <a:pt x="313486" y="20281"/>
                  </a:lnTo>
                  <a:lnTo>
                    <a:pt x="313486" y="47840"/>
                  </a:lnTo>
                  <a:lnTo>
                    <a:pt x="144779" y="47840"/>
                  </a:lnTo>
                  <a:lnTo>
                    <a:pt x="144779" y="14871"/>
                  </a:lnTo>
                  <a:lnTo>
                    <a:pt x="142671" y="9791"/>
                  </a:lnTo>
                  <a:lnTo>
                    <a:pt x="135001" y="2120"/>
                  </a:lnTo>
                  <a:lnTo>
                    <a:pt x="129908" y="12"/>
                  </a:lnTo>
                  <a:lnTo>
                    <a:pt x="14858" y="152"/>
                  </a:lnTo>
                  <a:lnTo>
                    <a:pt x="9740" y="2273"/>
                  </a:lnTo>
                  <a:lnTo>
                    <a:pt x="2095" y="9994"/>
                  </a:lnTo>
                  <a:lnTo>
                    <a:pt x="0" y="15125"/>
                  </a:lnTo>
                  <a:lnTo>
                    <a:pt x="2476" y="374230"/>
                  </a:lnTo>
                  <a:lnTo>
                    <a:pt x="4940" y="386014"/>
                  </a:lnTo>
                  <a:lnTo>
                    <a:pt x="11501" y="395643"/>
                  </a:lnTo>
                  <a:lnTo>
                    <a:pt x="21169" y="402137"/>
                  </a:lnTo>
                  <a:lnTo>
                    <a:pt x="32956" y="404520"/>
                  </a:lnTo>
                  <a:lnTo>
                    <a:pt x="419798" y="404520"/>
                  </a:lnTo>
                  <a:lnTo>
                    <a:pt x="450278" y="374218"/>
                  </a:lnTo>
                  <a:lnTo>
                    <a:pt x="452513" y="14960"/>
                  </a:lnTo>
                  <a:lnTo>
                    <a:pt x="450418" y="9842"/>
                  </a:lnTo>
                  <a:lnTo>
                    <a:pt x="442747" y="2120"/>
                  </a:lnTo>
                  <a:lnTo>
                    <a:pt x="4376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2329357" y="4635366"/>
              <a:ext cx="461009" cy="412750"/>
            </a:xfrm>
            <a:custGeom>
              <a:avLst/>
              <a:gdLst/>
              <a:ahLst/>
              <a:cxnLst/>
              <a:rect l="l" t="t" r="r" b="b"/>
              <a:pathLst>
                <a:path w="461010" h="412750">
                  <a:moveTo>
                    <a:pt x="129068" y="0"/>
                  </a:moveTo>
                  <a:lnTo>
                    <a:pt x="17722" y="0"/>
                  </a:lnTo>
                  <a:lnTo>
                    <a:pt x="0" y="24371"/>
                  </a:lnTo>
                  <a:lnTo>
                    <a:pt x="2444" y="378104"/>
                  </a:lnTo>
                  <a:lnTo>
                    <a:pt x="5227" y="391414"/>
                  </a:lnTo>
                  <a:lnTo>
                    <a:pt x="12654" y="402302"/>
                  </a:lnTo>
                  <a:lnTo>
                    <a:pt x="23572" y="409636"/>
                  </a:lnTo>
                  <a:lnTo>
                    <a:pt x="36899" y="412330"/>
                  </a:lnTo>
                  <a:lnTo>
                    <a:pt x="423741" y="412330"/>
                  </a:lnTo>
                  <a:lnTo>
                    <a:pt x="437067" y="409636"/>
                  </a:lnTo>
                  <a:lnTo>
                    <a:pt x="444917" y="404368"/>
                  </a:lnTo>
                  <a:lnTo>
                    <a:pt x="36899" y="404368"/>
                  </a:lnTo>
                  <a:lnTo>
                    <a:pt x="26627" y="402302"/>
                  </a:lnTo>
                  <a:lnTo>
                    <a:pt x="18222" y="396667"/>
                  </a:lnTo>
                  <a:lnTo>
                    <a:pt x="12530" y="388299"/>
                  </a:lnTo>
                  <a:lnTo>
                    <a:pt x="10408" y="378104"/>
                  </a:lnTo>
                  <a:lnTo>
                    <a:pt x="7969" y="24371"/>
                  </a:lnTo>
                  <a:lnTo>
                    <a:pt x="7905" y="15328"/>
                  </a:lnTo>
                  <a:lnTo>
                    <a:pt x="15208" y="7962"/>
                  </a:lnTo>
                  <a:lnTo>
                    <a:pt x="146243" y="7962"/>
                  </a:lnTo>
                  <a:lnTo>
                    <a:pt x="145584" y="6986"/>
                  </a:lnTo>
                  <a:lnTo>
                    <a:pt x="137873" y="1782"/>
                  </a:lnTo>
                  <a:lnTo>
                    <a:pt x="129068" y="0"/>
                  </a:lnTo>
                  <a:close/>
                </a:path>
                <a:path w="461010" h="412750">
                  <a:moveTo>
                    <a:pt x="454285" y="7962"/>
                  </a:moveTo>
                  <a:lnTo>
                    <a:pt x="445330" y="7962"/>
                  </a:lnTo>
                  <a:lnTo>
                    <a:pt x="452494" y="15176"/>
                  </a:lnTo>
                  <a:lnTo>
                    <a:pt x="450230" y="378104"/>
                  </a:lnTo>
                  <a:lnTo>
                    <a:pt x="448114" y="388299"/>
                  </a:lnTo>
                  <a:lnTo>
                    <a:pt x="442425" y="396667"/>
                  </a:lnTo>
                  <a:lnTo>
                    <a:pt x="434020" y="402302"/>
                  </a:lnTo>
                  <a:lnTo>
                    <a:pt x="423741" y="404368"/>
                  </a:lnTo>
                  <a:lnTo>
                    <a:pt x="444917" y="404368"/>
                  </a:lnTo>
                  <a:lnTo>
                    <a:pt x="460393" y="24371"/>
                  </a:lnTo>
                  <a:lnTo>
                    <a:pt x="460432" y="17754"/>
                  </a:lnTo>
                  <a:lnTo>
                    <a:pt x="457992" y="11785"/>
                  </a:lnTo>
                  <a:lnTo>
                    <a:pt x="457930" y="11633"/>
                  </a:lnTo>
                  <a:lnTo>
                    <a:pt x="454285" y="7962"/>
                  </a:lnTo>
                  <a:close/>
                </a:path>
                <a:path w="461010" h="412750">
                  <a:moveTo>
                    <a:pt x="146243" y="7962"/>
                  </a:moveTo>
                  <a:lnTo>
                    <a:pt x="137572" y="7962"/>
                  </a:lnTo>
                  <a:lnTo>
                    <a:pt x="144307" y="14698"/>
                  </a:lnTo>
                  <a:lnTo>
                    <a:pt x="144735" y="15176"/>
                  </a:lnTo>
                  <a:lnTo>
                    <a:pt x="144735" y="55651"/>
                  </a:lnTo>
                  <a:lnTo>
                    <a:pt x="321417" y="55651"/>
                  </a:lnTo>
                  <a:lnTo>
                    <a:pt x="321417" y="47688"/>
                  </a:lnTo>
                  <a:lnTo>
                    <a:pt x="152698" y="47688"/>
                  </a:lnTo>
                  <a:lnTo>
                    <a:pt x="152698" y="24130"/>
                  </a:lnTo>
                  <a:lnTo>
                    <a:pt x="150916" y="15328"/>
                  </a:lnTo>
                  <a:lnTo>
                    <a:pt x="150885" y="15176"/>
                  </a:lnTo>
                  <a:lnTo>
                    <a:pt x="150788" y="14698"/>
                  </a:lnTo>
                  <a:lnTo>
                    <a:pt x="146243" y="7962"/>
                  </a:lnTo>
                  <a:close/>
                </a:path>
                <a:path w="461010" h="412750">
                  <a:moveTo>
                    <a:pt x="442987" y="0"/>
                  </a:moveTo>
                  <a:lnTo>
                    <a:pt x="337021" y="0"/>
                  </a:lnTo>
                  <a:lnTo>
                    <a:pt x="313454" y="24130"/>
                  </a:lnTo>
                  <a:lnTo>
                    <a:pt x="313454" y="47688"/>
                  </a:lnTo>
                  <a:lnTo>
                    <a:pt x="321417" y="47688"/>
                  </a:lnTo>
                  <a:lnTo>
                    <a:pt x="321417" y="15176"/>
                  </a:lnTo>
                  <a:lnTo>
                    <a:pt x="321832" y="14698"/>
                  </a:lnTo>
                  <a:lnTo>
                    <a:pt x="328555" y="7962"/>
                  </a:lnTo>
                  <a:lnTo>
                    <a:pt x="454285" y="7962"/>
                  </a:lnTo>
                  <a:lnTo>
                    <a:pt x="448760" y="2400"/>
                  </a:lnTo>
                  <a:lnTo>
                    <a:pt x="442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2337809" y="4721472"/>
              <a:ext cx="443865" cy="318770"/>
            </a:xfrm>
            <a:custGeom>
              <a:avLst/>
              <a:gdLst/>
              <a:ahLst/>
              <a:cxnLst/>
              <a:rect l="l" t="t" r="r" b="b"/>
              <a:pathLst>
                <a:path w="443864" h="318770">
                  <a:moveTo>
                    <a:pt x="0" y="7886"/>
                  </a:moveTo>
                  <a:lnTo>
                    <a:pt x="1949" y="291763"/>
                  </a:lnTo>
                  <a:lnTo>
                    <a:pt x="28607" y="318268"/>
                  </a:lnTo>
                  <a:lnTo>
                    <a:pt x="415131" y="318268"/>
                  </a:lnTo>
                  <a:lnTo>
                    <a:pt x="443502" y="17627"/>
                  </a:lnTo>
                  <a:lnTo>
                    <a:pt x="21488" y="17627"/>
                  </a:lnTo>
                  <a:lnTo>
                    <a:pt x="9476" y="14873"/>
                  </a:lnTo>
                  <a:lnTo>
                    <a:pt x="0" y="7886"/>
                  </a:lnTo>
                  <a:close/>
                </a:path>
                <a:path w="443864" h="318770">
                  <a:moveTo>
                    <a:pt x="61951" y="0"/>
                  </a:moveTo>
                  <a:lnTo>
                    <a:pt x="49931" y="2754"/>
                  </a:lnTo>
                  <a:lnTo>
                    <a:pt x="33493" y="14873"/>
                  </a:lnTo>
                  <a:lnTo>
                    <a:pt x="21488" y="17627"/>
                  </a:lnTo>
                  <a:lnTo>
                    <a:pt x="102413" y="17627"/>
                  </a:lnTo>
                  <a:lnTo>
                    <a:pt x="90401" y="14873"/>
                  </a:lnTo>
                  <a:lnTo>
                    <a:pt x="73963" y="2754"/>
                  </a:lnTo>
                  <a:lnTo>
                    <a:pt x="61951" y="0"/>
                  </a:lnTo>
                  <a:close/>
                </a:path>
                <a:path w="443864" h="318770">
                  <a:moveTo>
                    <a:pt x="142875" y="0"/>
                  </a:moveTo>
                  <a:lnTo>
                    <a:pt x="130863" y="2754"/>
                  </a:lnTo>
                  <a:lnTo>
                    <a:pt x="114425" y="14873"/>
                  </a:lnTo>
                  <a:lnTo>
                    <a:pt x="102413" y="17627"/>
                  </a:lnTo>
                  <a:lnTo>
                    <a:pt x="183337" y="17627"/>
                  </a:lnTo>
                  <a:lnTo>
                    <a:pt x="171325" y="14873"/>
                  </a:lnTo>
                  <a:lnTo>
                    <a:pt x="154887" y="2754"/>
                  </a:lnTo>
                  <a:lnTo>
                    <a:pt x="142875" y="0"/>
                  </a:lnTo>
                  <a:close/>
                </a:path>
                <a:path w="443864" h="318770">
                  <a:moveTo>
                    <a:pt x="223812" y="0"/>
                  </a:moveTo>
                  <a:lnTo>
                    <a:pt x="211793" y="2754"/>
                  </a:lnTo>
                  <a:lnTo>
                    <a:pt x="195350" y="14873"/>
                  </a:lnTo>
                  <a:lnTo>
                    <a:pt x="183337" y="17627"/>
                  </a:lnTo>
                  <a:lnTo>
                    <a:pt x="264287" y="17627"/>
                  </a:lnTo>
                  <a:lnTo>
                    <a:pt x="252267" y="14873"/>
                  </a:lnTo>
                  <a:lnTo>
                    <a:pt x="235824" y="2754"/>
                  </a:lnTo>
                  <a:lnTo>
                    <a:pt x="223812" y="0"/>
                  </a:lnTo>
                  <a:close/>
                </a:path>
                <a:path w="443864" h="318770">
                  <a:moveTo>
                    <a:pt x="304749" y="0"/>
                  </a:moveTo>
                  <a:lnTo>
                    <a:pt x="292737" y="2754"/>
                  </a:lnTo>
                  <a:lnTo>
                    <a:pt x="276299" y="14873"/>
                  </a:lnTo>
                  <a:lnTo>
                    <a:pt x="264287" y="17627"/>
                  </a:lnTo>
                  <a:lnTo>
                    <a:pt x="345224" y="17627"/>
                  </a:lnTo>
                  <a:lnTo>
                    <a:pt x="333212" y="14873"/>
                  </a:lnTo>
                  <a:lnTo>
                    <a:pt x="316769" y="2754"/>
                  </a:lnTo>
                  <a:lnTo>
                    <a:pt x="304749" y="0"/>
                  </a:lnTo>
                  <a:close/>
                </a:path>
                <a:path w="443864" h="318770">
                  <a:moveTo>
                    <a:pt x="385699" y="0"/>
                  </a:moveTo>
                  <a:lnTo>
                    <a:pt x="373679" y="2754"/>
                  </a:lnTo>
                  <a:lnTo>
                    <a:pt x="357236" y="14873"/>
                  </a:lnTo>
                  <a:lnTo>
                    <a:pt x="345224" y="17627"/>
                  </a:lnTo>
                  <a:lnTo>
                    <a:pt x="426161" y="17627"/>
                  </a:lnTo>
                  <a:lnTo>
                    <a:pt x="414149" y="14873"/>
                  </a:lnTo>
                  <a:lnTo>
                    <a:pt x="397711" y="2754"/>
                  </a:lnTo>
                  <a:lnTo>
                    <a:pt x="385699" y="0"/>
                  </a:lnTo>
                  <a:close/>
                </a:path>
                <a:path w="443864" h="318770">
                  <a:moveTo>
                    <a:pt x="443543" y="10995"/>
                  </a:moveTo>
                  <a:lnTo>
                    <a:pt x="437507" y="15211"/>
                  </a:lnTo>
                  <a:lnTo>
                    <a:pt x="426161" y="17627"/>
                  </a:lnTo>
                  <a:lnTo>
                    <a:pt x="443502" y="17627"/>
                  </a:lnTo>
                  <a:lnTo>
                    <a:pt x="443543" y="10995"/>
                  </a:lnTo>
                  <a:close/>
                </a:path>
              </a:pathLst>
            </a:custGeom>
            <a:solidFill>
              <a:srgbClr val="9FC6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2337765" y="4558753"/>
              <a:ext cx="443865" cy="450215"/>
            </a:xfrm>
            <a:custGeom>
              <a:avLst/>
              <a:gdLst/>
              <a:ahLst/>
              <a:cxnLst/>
              <a:rect l="l" t="t" r="r" b="b"/>
              <a:pathLst>
                <a:path w="443864" h="450214">
                  <a:moveTo>
                    <a:pt x="49796" y="426415"/>
                  </a:moveTo>
                  <a:lnTo>
                    <a:pt x="35712" y="426415"/>
                  </a:lnTo>
                  <a:lnTo>
                    <a:pt x="35699" y="437349"/>
                  </a:lnTo>
                  <a:lnTo>
                    <a:pt x="42748" y="437349"/>
                  </a:lnTo>
                  <a:lnTo>
                    <a:pt x="49784" y="437349"/>
                  </a:lnTo>
                  <a:lnTo>
                    <a:pt x="49796" y="426415"/>
                  </a:lnTo>
                  <a:close/>
                </a:path>
                <a:path w="443864" h="450214">
                  <a:moveTo>
                    <a:pt x="131902" y="316903"/>
                  </a:moveTo>
                  <a:lnTo>
                    <a:pt x="130238" y="308686"/>
                  </a:lnTo>
                  <a:lnTo>
                    <a:pt x="126923" y="303771"/>
                  </a:lnTo>
                  <a:lnTo>
                    <a:pt x="125717" y="301980"/>
                  </a:lnTo>
                  <a:lnTo>
                    <a:pt x="123926" y="300774"/>
                  </a:lnTo>
                  <a:lnTo>
                    <a:pt x="123926" y="309651"/>
                  </a:lnTo>
                  <a:lnTo>
                    <a:pt x="123926" y="324167"/>
                  </a:lnTo>
                  <a:lnTo>
                    <a:pt x="118046" y="330047"/>
                  </a:lnTo>
                  <a:lnTo>
                    <a:pt x="103530" y="330047"/>
                  </a:lnTo>
                  <a:lnTo>
                    <a:pt x="97650" y="324167"/>
                  </a:lnTo>
                  <a:lnTo>
                    <a:pt x="97650" y="309651"/>
                  </a:lnTo>
                  <a:lnTo>
                    <a:pt x="103530" y="303771"/>
                  </a:lnTo>
                  <a:lnTo>
                    <a:pt x="118046" y="303771"/>
                  </a:lnTo>
                  <a:lnTo>
                    <a:pt x="123926" y="309651"/>
                  </a:lnTo>
                  <a:lnTo>
                    <a:pt x="123926" y="300774"/>
                  </a:lnTo>
                  <a:lnTo>
                    <a:pt x="119011" y="297459"/>
                  </a:lnTo>
                  <a:lnTo>
                    <a:pt x="110782" y="295795"/>
                  </a:lnTo>
                  <a:lnTo>
                    <a:pt x="102565" y="297459"/>
                  </a:lnTo>
                  <a:lnTo>
                    <a:pt x="95859" y="301980"/>
                  </a:lnTo>
                  <a:lnTo>
                    <a:pt x="91338" y="308686"/>
                  </a:lnTo>
                  <a:lnTo>
                    <a:pt x="89674" y="316903"/>
                  </a:lnTo>
                  <a:lnTo>
                    <a:pt x="91338" y="325120"/>
                  </a:lnTo>
                  <a:lnTo>
                    <a:pt x="95859" y="331825"/>
                  </a:lnTo>
                  <a:lnTo>
                    <a:pt x="102565" y="336346"/>
                  </a:lnTo>
                  <a:lnTo>
                    <a:pt x="110782" y="338010"/>
                  </a:lnTo>
                  <a:lnTo>
                    <a:pt x="119011" y="336346"/>
                  </a:lnTo>
                  <a:lnTo>
                    <a:pt x="125717" y="331825"/>
                  </a:lnTo>
                  <a:lnTo>
                    <a:pt x="126923" y="330047"/>
                  </a:lnTo>
                  <a:lnTo>
                    <a:pt x="130238" y="325120"/>
                  </a:lnTo>
                  <a:lnTo>
                    <a:pt x="131902" y="316903"/>
                  </a:lnTo>
                  <a:close/>
                </a:path>
                <a:path w="443864" h="450214">
                  <a:moveTo>
                    <a:pt x="164744" y="222008"/>
                  </a:moveTo>
                  <a:lnTo>
                    <a:pt x="157937" y="215201"/>
                  </a:lnTo>
                  <a:lnTo>
                    <a:pt x="156781" y="215201"/>
                  </a:lnTo>
                  <a:lnTo>
                    <a:pt x="156781" y="226402"/>
                  </a:lnTo>
                  <a:lnTo>
                    <a:pt x="156781" y="234403"/>
                  </a:lnTo>
                  <a:lnTo>
                    <a:pt x="153530" y="237655"/>
                  </a:lnTo>
                  <a:lnTo>
                    <a:pt x="145529" y="237655"/>
                  </a:lnTo>
                  <a:lnTo>
                    <a:pt x="142290" y="234403"/>
                  </a:lnTo>
                  <a:lnTo>
                    <a:pt x="142290" y="226402"/>
                  </a:lnTo>
                  <a:lnTo>
                    <a:pt x="145529" y="223164"/>
                  </a:lnTo>
                  <a:lnTo>
                    <a:pt x="153530" y="223164"/>
                  </a:lnTo>
                  <a:lnTo>
                    <a:pt x="156781" y="226402"/>
                  </a:lnTo>
                  <a:lnTo>
                    <a:pt x="156781" y="215201"/>
                  </a:lnTo>
                  <a:lnTo>
                    <a:pt x="141122" y="215201"/>
                  </a:lnTo>
                  <a:lnTo>
                    <a:pt x="134327" y="222008"/>
                  </a:lnTo>
                  <a:lnTo>
                    <a:pt x="134327" y="238810"/>
                  </a:lnTo>
                  <a:lnTo>
                    <a:pt x="141135" y="245618"/>
                  </a:lnTo>
                  <a:lnTo>
                    <a:pt x="157937" y="245618"/>
                  </a:lnTo>
                  <a:lnTo>
                    <a:pt x="164744" y="238810"/>
                  </a:lnTo>
                  <a:lnTo>
                    <a:pt x="164744" y="237655"/>
                  </a:lnTo>
                  <a:lnTo>
                    <a:pt x="164744" y="223164"/>
                  </a:lnTo>
                  <a:lnTo>
                    <a:pt x="164744" y="222008"/>
                  </a:lnTo>
                  <a:close/>
                </a:path>
                <a:path w="443864" h="450214">
                  <a:moveTo>
                    <a:pt x="184200" y="375259"/>
                  </a:moveTo>
                  <a:lnTo>
                    <a:pt x="182473" y="366712"/>
                  </a:lnTo>
                  <a:lnTo>
                    <a:pt x="182359" y="366141"/>
                  </a:lnTo>
                  <a:lnTo>
                    <a:pt x="178079" y="359791"/>
                  </a:lnTo>
                  <a:lnTo>
                    <a:pt x="177342" y="358686"/>
                  </a:lnTo>
                  <a:lnTo>
                    <a:pt x="176225" y="357936"/>
                  </a:lnTo>
                  <a:lnTo>
                    <a:pt x="176225" y="366712"/>
                  </a:lnTo>
                  <a:lnTo>
                    <a:pt x="176225" y="383806"/>
                  </a:lnTo>
                  <a:lnTo>
                    <a:pt x="169316" y="390728"/>
                  </a:lnTo>
                  <a:lnTo>
                    <a:pt x="152209" y="390728"/>
                  </a:lnTo>
                  <a:lnTo>
                    <a:pt x="145300" y="383806"/>
                  </a:lnTo>
                  <a:lnTo>
                    <a:pt x="145300" y="366712"/>
                  </a:lnTo>
                  <a:lnTo>
                    <a:pt x="152209" y="359791"/>
                  </a:lnTo>
                  <a:lnTo>
                    <a:pt x="169316" y="359791"/>
                  </a:lnTo>
                  <a:lnTo>
                    <a:pt x="176225" y="366712"/>
                  </a:lnTo>
                  <a:lnTo>
                    <a:pt x="176225" y="357936"/>
                  </a:lnTo>
                  <a:lnTo>
                    <a:pt x="169887" y="353669"/>
                  </a:lnTo>
                  <a:lnTo>
                    <a:pt x="160756" y="351815"/>
                  </a:lnTo>
                  <a:lnTo>
                    <a:pt x="151638" y="353669"/>
                  </a:lnTo>
                  <a:lnTo>
                    <a:pt x="144183" y="358686"/>
                  </a:lnTo>
                  <a:lnTo>
                    <a:pt x="139166" y="366141"/>
                  </a:lnTo>
                  <a:lnTo>
                    <a:pt x="137325" y="375259"/>
                  </a:lnTo>
                  <a:lnTo>
                    <a:pt x="139052" y="383806"/>
                  </a:lnTo>
                  <a:lnTo>
                    <a:pt x="139166" y="384390"/>
                  </a:lnTo>
                  <a:lnTo>
                    <a:pt x="144183" y="391833"/>
                  </a:lnTo>
                  <a:lnTo>
                    <a:pt x="151638" y="396862"/>
                  </a:lnTo>
                  <a:lnTo>
                    <a:pt x="160756" y="398703"/>
                  </a:lnTo>
                  <a:lnTo>
                    <a:pt x="169887" y="396862"/>
                  </a:lnTo>
                  <a:lnTo>
                    <a:pt x="177342" y="391833"/>
                  </a:lnTo>
                  <a:lnTo>
                    <a:pt x="178079" y="390728"/>
                  </a:lnTo>
                  <a:lnTo>
                    <a:pt x="182359" y="384390"/>
                  </a:lnTo>
                  <a:lnTo>
                    <a:pt x="184200" y="375259"/>
                  </a:lnTo>
                  <a:close/>
                </a:path>
                <a:path w="443864" h="450214">
                  <a:moveTo>
                    <a:pt x="193954" y="4013"/>
                  </a:moveTo>
                  <a:lnTo>
                    <a:pt x="189941" y="0"/>
                  </a:lnTo>
                  <a:lnTo>
                    <a:pt x="180022" y="0"/>
                  </a:lnTo>
                  <a:lnTo>
                    <a:pt x="176009" y="4013"/>
                  </a:lnTo>
                  <a:lnTo>
                    <a:pt x="176009" y="4991"/>
                  </a:lnTo>
                  <a:lnTo>
                    <a:pt x="72034" y="4991"/>
                  </a:lnTo>
                  <a:lnTo>
                    <a:pt x="64122" y="12903"/>
                  </a:lnTo>
                  <a:lnTo>
                    <a:pt x="64122" y="52044"/>
                  </a:lnTo>
                  <a:lnTo>
                    <a:pt x="65900" y="53835"/>
                  </a:lnTo>
                  <a:lnTo>
                    <a:pt x="70294" y="53835"/>
                  </a:lnTo>
                  <a:lnTo>
                    <a:pt x="72085" y="52044"/>
                  </a:lnTo>
                  <a:lnTo>
                    <a:pt x="72085" y="49847"/>
                  </a:lnTo>
                  <a:lnTo>
                    <a:pt x="72097" y="17297"/>
                  </a:lnTo>
                  <a:lnTo>
                    <a:pt x="76428" y="12966"/>
                  </a:lnTo>
                  <a:lnTo>
                    <a:pt x="176009" y="12966"/>
                  </a:lnTo>
                  <a:lnTo>
                    <a:pt x="176009" y="13931"/>
                  </a:lnTo>
                  <a:lnTo>
                    <a:pt x="180022" y="17945"/>
                  </a:lnTo>
                  <a:lnTo>
                    <a:pt x="184975" y="17945"/>
                  </a:lnTo>
                  <a:lnTo>
                    <a:pt x="189941" y="17945"/>
                  </a:lnTo>
                  <a:lnTo>
                    <a:pt x="193954" y="13931"/>
                  </a:lnTo>
                  <a:lnTo>
                    <a:pt x="193954" y="4013"/>
                  </a:lnTo>
                  <a:close/>
                </a:path>
                <a:path w="443864" h="450214">
                  <a:moveTo>
                    <a:pt x="216903" y="313296"/>
                  </a:moveTo>
                  <a:lnTo>
                    <a:pt x="210096" y="306489"/>
                  </a:lnTo>
                  <a:lnTo>
                    <a:pt x="208940" y="306489"/>
                  </a:lnTo>
                  <a:lnTo>
                    <a:pt x="208940" y="317690"/>
                  </a:lnTo>
                  <a:lnTo>
                    <a:pt x="208940" y="325691"/>
                  </a:lnTo>
                  <a:lnTo>
                    <a:pt x="205689" y="328942"/>
                  </a:lnTo>
                  <a:lnTo>
                    <a:pt x="197688" y="328942"/>
                  </a:lnTo>
                  <a:lnTo>
                    <a:pt x="194449" y="325691"/>
                  </a:lnTo>
                  <a:lnTo>
                    <a:pt x="194449" y="317690"/>
                  </a:lnTo>
                  <a:lnTo>
                    <a:pt x="197688" y="314452"/>
                  </a:lnTo>
                  <a:lnTo>
                    <a:pt x="205689" y="314452"/>
                  </a:lnTo>
                  <a:lnTo>
                    <a:pt x="208940" y="317690"/>
                  </a:lnTo>
                  <a:lnTo>
                    <a:pt x="208940" y="306489"/>
                  </a:lnTo>
                  <a:lnTo>
                    <a:pt x="193294" y="306489"/>
                  </a:lnTo>
                  <a:lnTo>
                    <a:pt x="186486" y="313296"/>
                  </a:lnTo>
                  <a:lnTo>
                    <a:pt x="186486" y="330098"/>
                  </a:lnTo>
                  <a:lnTo>
                    <a:pt x="193294" y="336905"/>
                  </a:lnTo>
                  <a:lnTo>
                    <a:pt x="210096" y="336905"/>
                  </a:lnTo>
                  <a:lnTo>
                    <a:pt x="216903" y="330098"/>
                  </a:lnTo>
                  <a:lnTo>
                    <a:pt x="216903" y="328942"/>
                  </a:lnTo>
                  <a:lnTo>
                    <a:pt x="216903" y="314452"/>
                  </a:lnTo>
                  <a:lnTo>
                    <a:pt x="216903" y="313296"/>
                  </a:lnTo>
                  <a:close/>
                </a:path>
                <a:path w="443864" h="450214">
                  <a:moveTo>
                    <a:pt x="319049" y="319239"/>
                  </a:moveTo>
                  <a:lnTo>
                    <a:pt x="317322" y="310692"/>
                  </a:lnTo>
                  <a:lnTo>
                    <a:pt x="317207" y="310108"/>
                  </a:lnTo>
                  <a:lnTo>
                    <a:pt x="312940" y="303771"/>
                  </a:lnTo>
                  <a:lnTo>
                    <a:pt x="312191" y="302666"/>
                  </a:lnTo>
                  <a:lnTo>
                    <a:pt x="311073" y="301917"/>
                  </a:lnTo>
                  <a:lnTo>
                    <a:pt x="311073" y="310692"/>
                  </a:lnTo>
                  <a:lnTo>
                    <a:pt x="311073" y="327787"/>
                  </a:lnTo>
                  <a:lnTo>
                    <a:pt x="304165" y="334708"/>
                  </a:lnTo>
                  <a:lnTo>
                    <a:pt x="287058" y="334708"/>
                  </a:lnTo>
                  <a:lnTo>
                    <a:pt x="280149" y="327787"/>
                  </a:lnTo>
                  <a:lnTo>
                    <a:pt x="280149" y="310692"/>
                  </a:lnTo>
                  <a:lnTo>
                    <a:pt x="287058" y="303771"/>
                  </a:lnTo>
                  <a:lnTo>
                    <a:pt x="304165" y="303771"/>
                  </a:lnTo>
                  <a:lnTo>
                    <a:pt x="311073" y="310692"/>
                  </a:lnTo>
                  <a:lnTo>
                    <a:pt x="311073" y="301917"/>
                  </a:lnTo>
                  <a:lnTo>
                    <a:pt x="304736" y="297637"/>
                  </a:lnTo>
                  <a:lnTo>
                    <a:pt x="295617" y="295795"/>
                  </a:lnTo>
                  <a:lnTo>
                    <a:pt x="286486" y="297637"/>
                  </a:lnTo>
                  <a:lnTo>
                    <a:pt x="279044" y="302666"/>
                  </a:lnTo>
                  <a:lnTo>
                    <a:pt x="274015" y="310108"/>
                  </a:lnTo>
                  <a:lnTo>
                    <a:pt x="272173" y="319239"/>
                  </a:lnTo>
                  <a:lnTo>
                    <a:pt x="273900" y="327787"/>
                  </a:lnTo>
                  <a:lnTo>
                    <a:pt x="274015" y="328358"/>
                  </a:lnTo>
                  <a:lnTo>
                    <a:pt x="279044" y="335813"/>
                  </a:lnTo>
                  <a:lnTo>
                    <a:pt x="286486" y="340842"/>
                  </a:lnTo>
                  <a:lnTo>
                    <a:pt x="295617" y="342684"/>
                  </a:lnTo>
                  <a:lnTo>
                    <a:pt x="304736" y="340842"/>
                  </a:lnTo>
                  <a:lnTo>
                    <a:pt x="312191" y="335813"/>
                  </a:lnTo>
                  <a:lnTo>
                    <a:pt x="312928" y="334708"/>
                  </a:lnTo>
                  <a:lnTo>
                    <a:pt x="317207" y="328358"/>
                  </a:lnTo>
                  <a:lnTo>
                    <a:pt x="319049" y="319239"/>
                  </a:lnTo>
                  <a:close/>
                </a:path>
                <a:path w="443864" h="450214">
                  <a:moveTo>
                    <a:pt x="320814" y="399986"/>
                  </a:moveTo>
                  <a:lnTo>
                    <a:pt x="314007" y="393179"/>
                  </a:lnTo>
                  <a:lnTo>
                    <a:pt x="312851" y="393179"/>
                  </a:lnTo>
                  <a:lnTo>
                    <a:pt x="312851" y="404380"/>
                  </a:lnTo>
                  <a:lnTo>
                    <a:pt x="312851" y="412394"/>
                  </a:lnTo>
                  <a:lnTo>
                    <a:pt x="309613" y="415632"/>
                  </a:lnTo>
                  <a:lnTo>
                    <a:pt x="301599" y="415632"/>
                  </a:lnTo>
                  <a:lnTo>
                    <a:pt x="298361" y="412394"/>
                  </a:lnTo>
                  <a:lnTo>
                    <a:pt x="298361" y="404380"/>
                  </a:lnTo>
                  <a:lnTo>
                    <a:pt x="301599" y="401142"/>
                  </a:lnTo>
                  <a:lnTo>
                    <a:pt x="309613" y="401142"/>
                  </a:lnTo>
                  <a:lnTo>
                    <a:pt x="312851" y="404380"/>
                  </a:lnTo>
                  <a:lnTo>
                    <a:pt x="312851" y="393179"/>
                  </a:lnTo>
                  <a:lnTo>
                    <a:pt x="297205" y="393179"/>
                  </a:lnTo>
                  <a:lnTo>
                    <a:pt x="290398" y="399986"/>
                  </a:lnTo>
                  <a:lnTo>
                    <a:pt x="290398" y="416788"/>
                  </a:lnTo>
                  <a:lnTo>
                    <a:pt x="297205" y="423595"/>
                  </a:lnTo>
                  <a:lnTo>
                    <a:pt x="314007" y="423595"/>
                  </a:lnTo>
                  <a:lnTo>
                    <a:pt x="320814" y="416788"/>
                  </a:lnTo>
                  <a:lnTo>
                    <a:pt x="320814" y="415632"/>
                  </a:lnTo>
                  <a:lnTo>
                    <a:pt x="320814" y="401142"/>
                  </a:lnTo>
                  <a:lnTo>
                    <a:pt x="320814" y="399986"/>
                  </a:lnTo>
                  <a:close/>
                </a:path>
                <a:path w="443864" h="450214">
                  <a:moveTo>
                    <a:pt x="325437" y="217970"/>
                  </a:moveTo>
                  <a:lnTo>
                    <a:pt x="311340" y="217970"/>
                  </a:lnTo>
                  <a:lnTo>
                    <a:pt x="311340" y="228917"/>
                  </a:lnTo>
                  <a:lnTo>
                    <a:pt x="318389" y="228917"/>
                  </a:lnTo>
                  <a:lnTo>
                    <a:pt x="325424" y="228917"/>
                  </a:lnTo>
                  <a:lnTo>
                    <a:pt x="325437" y="217970"/>
                  </a:lnTo>
                  <a:close/>
                </a:path>
                <a:path w="443864" h="450214">
                  <a:moveTo>
                    <a:pt x="380466" y="12903"/>
                  </a:moveTo>
                  <a:lnTo>
                    <a:pt x="372567" y="4991"/>
                  </a:lnTo>
                  <a:lnTo>
                    <a:pt x="268592" y="4991"/>
                  </a:lnTo>
                  <a:lnTo>
                    <a:pt x="268592" y="4013"/>
                  </a:lnTo>
                  <a:lnTo>
                    <a:pt x="264566" y="0"/>
                  </a:lnTo>
                  <a:lnTo>
                    <a:pt x="259613" y="0"/>
                  </a:lnTo>
                  <a:lnTo>
                    <a:pt x="254660" y="0"/>
                  </a:lnTo>
                  <a:lnTo>
                    <a:pt x="250634" y="4013"/>
                  </a:lnTo>
                  <a:lnTo>
                    <a:pt x="250634" y="13931"/>
                  </a:lnTo>
                  <a:lnTo>
                    <a:pt x="254660" y="17945"/>
                  </a:lnTo>
                  <a:lnTo>
                    <a:pt x="264566" y="17945"/>
                  </a:lnTo>
                  <a:lnTo>
                    <a:pt x="268592" y="13931"/>
                  </a:lnTo>
                  <a:lnTo>
                    <a:pt x="268592" y="12966"/>
                  </a:lnTo>
                  <a:lnTo>
                    <a:pt x="368160" y="12966"/>
                  </a:lnTo>
                  <a:lnTo>
                    <a:pt x="372503" y="17297"/>
                  </a:lnTo>
                  <a:lnTo>
                    <a:pt x="372516" y="52044"/>
                  </a:lnTo>
                  <a:lnTo>
                    <a:pt x="374294" y="53835"/>
                  </a:lnTo>
                  <a:lnTo>
                    <a:pt x="378688" y="53835"/>
                  </a:lnTo>
                  <a:lnTo>
                    <a:pt x="380466" y="52044"/>
                  </a:lnTo>
                  <a:lnTo>
                    <a:pt x="380466" y="49847"/>
                  </a:lnTo>
                  <a:lnTo>
                    <a:pt x="380466" y="12903"/>
                  </a:lnTo>
                  <a:close/>
                </a:path>
                <a:path w="443864" h="450214">
                  <a:moveTo>
                    <a:pt x="426783" y="426148"/>
                  </a:moveTo>
                  <a:lnTo>
                    <a:pt x="419976" y="419341"/>
                  </a:lnTo>
                  <a:lnTo>
                    <a:pt x="418820" y="419341"/>
                  </a:lnTo>
                  <a:lnTo>
                    <a:pt x="418820" y="430542"/>
                  </a:lnTo>
                  <a:lnTo>
                    <a:pt x="418820" y="438556"/>
                  </a:lnTo>
                  <a:lnTo>
                    <a:pt x="415582" y="441794"/>
                  </a:lnTo>
                  <a:lnTo>
                    <a:pt x="407568" y="441794"/>
                  </a:lnTo>
                  <a:lnTo>
                    <a:pt x="404329" y="438556"/>
                  </a:lnTo>
                  <a:lnTo>
                    <a:pt x="404329" y="430542"/>
                  </a:lnTo>
                  <a:lnTo>
                    <a:pt x="407568" y="427304"/>
                  </a:lnTo>
                  <a:lnTo>
                    <a:pt x="415582" y="427304"/>
                  </a:lnTo>
                  <a:lnTo>
                    <a:pt x="418820" y="430542"/>
                  </a:lnTo>
                  <a:lnTo>
                    <a:pt x="418820" y="419341"/>
                  </a:lnTo>
                  <a:lnTo>
                    <a:pt x="403174" y="419341"/>
                  </a:lnTo>
                  <a:lnTo>
                    <a:pt x="396367" y="426148"/>
                  </a:lnTo>
                  <a:lnTo>
                    <a:pt x="396367" y="442950"/>
                  </a:lnTo>
                  <a:lnTo>
                    <a:pt x="403174" y="449757"/>
                  </a:lnTo>
                  <a:lnTo>
                    <a:pt x="419976" y="449757"/>
                  </a:lnTo>
                  <a:lnTo>
                    <a:pt x="426783" y="442950"/>
                  </a:lnTo>
                  <a:lnTo>
                    <a:pt x="426783" y="441794"/>
                  </a:lnTo>
                  <a:lnTo>
                    <a:pt x="426783" y="427304"/>
                  </a:lnTo>
                  <a:lnTo>
                    <a:pt x="426783" y="426148"/>
                  </a:lnTo>
                  <a:close/>
                </a:path>
                <a:path w="443864" h="450214">
                  <a:moveTo>
                    <a:pt x="433019" y="372973"/>
                  </a:moveTo>
                  <a:lnTo>
                    <a:pt x="418922" y="372973"/>
                  </a:lnTo>
                  <a:lnTo>
                    <a:pt x="418909" y="383921"/>
                  </a:lnTo>
                  <a:lnTo>
                    <a:pt x="425958" y="383921"/>
                  </a:lnTo>
                  <a:lnTo>
                    <a:pt x="433006" y="383921"/>
                  </a:lnTo>
                  <a:lnTo>
                    <a:pt x="433019" y="372973"/>
                  </a:lnTo>
                  <a:close/>
                </a:path>
                <a:path w="443864" h="450214">
                  <a:moveTo>
                    <a:pt x="443611" y="168732"/>
                  </a:moveTo>
                  <a:lnTo>
                    <a:pt x="438073" y="173405"/>
                  </a:lnTo>
                  <a:lnTo>
                    <a:pt x="434467" y="176288"/>
                  </a:lnTo>
                  <a:lnTo>
                    <a:pt x="417347" y="176288"/>
                  </a:lnTo>
                  <a:lnTo>
                    <a:pt x="413766" y="172961"/>
                  </a:lnTo>
                  <a:lnTo>
                    <a:pt x="408571" y="168541"/>
                  </a:lnTo>
                  <a:lnTo>
                    <a:pt x="406615" y="166801"/>
                  </a:lnTo>
                  <a:lnTo>
                    <a:pt x="403644" y="164147"/>
                  </a:lnTo>
                  <a:lnTo>
                    <a:pt x="397230" y="158750"/>
                  </a:lnTo>
                  <a:lnTo>
                    <a:pt x="374230" y="158750"/>
                  </a:lnTo>
                  <a:lnTo>
                    <a:pt x="367817" y="164147"/>
                  </a:lnTo>
                  <a:lnTo>
                    <a:pt x="362889" y="168541"/>
                  </a:lnTo>
                  <a:lnTo>
                    <a:pt x="357695" y="172961"/>
                  </a:lnTo>
                  <a:lnTo>
                    <a:pt x="354114" y="176288"/>
                  </a:lnTo>
                  <a:lnTo>
                    <a:pt x="336410" y="176288"/>
                  </a:lnTo>
                  <a:lnTo>
                    <a:pt x="332828" y="172961"/>
                  </a:lnTo>
                  <a:lnTo>
                    <a:pt x="327634" y="168541"/>
                  </a:lnTo>
                  <a:lnTo>
                    <a:pt x="325678" y="166801"/>
                  </a:lnTo>
                  <a:lnTo>
                    <a:pt x="322707" y="164147"/>
                  </a:lnTo>
                  <a:lnTo>
                    <a:pt x="316280" y="158750"/>
                  </a:lnTo>
                  <a:lnTo>
                    <a:pt x="293293" y="158750"/>
                  </a:lnTo>
                  <a:lnTo>
                    <a:pt x="286867" y="164147"/>
                  </a:lnTo>
                  <a:lnTo>
                    <a:pt x="281940" y="168541"/>
                  </a:lnTo>
                  <a:lnTo>
                    <a:pt x="276758" y="172961"/>
                  </a:lnTo>
                  <a:lnTo>
                    <a:pt x="273177" y="176288"/>
                  </a:lnTo>
                  <a:lnTo>
                    <a:pt x="255460" y="176288"/>
                  </a:lnTo>
                  <a:lnTo>
                    <a:pt x="251879" y="172961"/>
                  </a:lnTo>
                  <a:lnTo>
                    <a:pt x="246697" y="168541"/>
                  </a:lnTo>
                  <a:lnTo>
                    <a:pt x="244741" y="166801"/>
                  </a:lnTo>
                  <a:lnTo>
                    <a:pt x="241769" y="164147"/>
                  </a:lnTo>
                  <a:lnTo>
                    <a:pt x="235343" y="158750"/>
                  </a:lnTo>
                  <a:lnTo>
                    <a:pt x="212344" y="158750"/>
                  </a:lnTo>
                  <a:lnTo>
                    <a:pt x="205930" y="164147"/>
                  </a:lnTo>
                  <a:lnTo>
                    <a:pt x="201002" y="168541"/>
                  </a:lnTo>
                  <a:lnTo>
                    <a:pt x="195808" y="172961"/>
                  </a:lnTo>
                  <a:lnTo>
                    <a:pt x="192227" y="176288"/>
                  </a:lnTo>
                  <a:lnTo>
                    <a:pt x="174523" y="176288"/>
                  </a:lnTo>
                  <a:lnTo>
                    <a:pt x="170942" y="172961"/>
                  </a:lnTo>
                  <a:lnTo>
                    <a:pt x="165760" y="168541"/>
                  </a:lnTo>
                  <a:lnTo>
                    <a:pt x="163804" y="166801"/>
                  </a:lnTo>
                  <a:lnTo>
                    <a:pt x="160832" y="164147"/>
                  </a:lnTo>
                  <a:lnTo>
                    <a:pt x="154406" y="158750"/>
                  </a:lnTo>
                  <a:lnTo>
                    <a:pt x="131419" y="158750"/>
                  </a:lnTo>
                  <a:lnTo>
                    <a:pt x="124993" y="164147"/>
                  </a:lnTo>
                  <a:lnTo>
                    <a:pt x="120065" y="168541"/>
                  </a:lnTo>
                  <a:lnTo>
                    <a:pt x="114884" y="172961"/>
                  </a:lnTo>
                  <a:lnTo>
                    <a:pt x="111302" y="176288"/>
                  </a:lnTo>
                  <a:lnTo>
                    <a:pt x="93599" y="176288"/>
                  </a:lnTo>
                  <a:lnTo>
                    <a:pt x="90017" y="172961"/>
                  </a:lnTo>
                  <a:lnTo>
                    <a:pt x="84836" y="168541"/>
                  </a:lnTo>
                  <a:lnTo>
                    <a:pt x="82880" y="166801"/>
                  </a:lnTo>
                  <a:lnTo>
                    <a:pt x="79895" y="164147"/>
                  </a:lnTo>
                  <a:lnTo>
                    <a:pt x="73482" y="158750"/>
                  </a:lnTo>
                  <a:lnTo>
                    <a:pt x="50495" y="158750"/>
                  </a:lnTo>
                  <a:lnTo>
                    <a:pt x="44069" y="164147"/>
                  </a:lnTo>
                  <a:lnTo>
                    <a:pt x="39141" y="168541"/>
                  </a:lnTo>
                  <a:lnTo>
                    <a:pt x="33947" y="172961"/>
                  </a:lnTo>
                  <a:lnTo>
                    <a:pt x="30378" y="176288"/>
                  </a:lnTo>
                  <a:lnTo>
                    <a:pt x="12674" y="176288"/>
                  </a:lnTo>
                  <a:lnTo>
                    <a:pt x="9093" y="172961"/>
                  </a:lnTo>
                  <a:lnTo>
                    <a:pt x="3911" y="168541"/>
                  </a:lnTo>
                  <a:lnTo>
                    <a:pt x="0" y="165049"/>
                  </a:lnTo>
                  <a:lnTo>
                    <a:pt x="76" y="175780"/>
                  </a:lnTo>
                  <a:lnTo>
                    <a:pt x="3606" y="178930"/>
                  </a:lnTo>
                  <a:lnTo>
                    <a:pt x="10160" y="184442"/>
                  </a:lnTo>
                  <a:lnTo>
                    <a:pt x="32893" y="184442"/>
                  </a:lnTo>
                  <a:lnTo>
                    <a:pt x="39433" y="178930"/>
                  </a:lnTo>
                  <a:lnTo>
                    <a:pt x="42392" y="176288"/>
                  </a:lnTo>
                  <a:lnTo>
                    <a:pt x="44361" y="174536"/>
                  </a:lnTo>
                  <a:lnTo>
                    <a:pt x="49555" y="170116"/>
                  </a:lnTo>
                  <a:lnTo>
                    <a:pt x="53124" y="166801"/>
                  </a:lnTo>
                  <a:lnTo>
                    <a:pt x="70853" y="166801"/>
                  </a:lnTo>
                  <a:lnTo>
                    <a:pt x="74409" y="170116"/>
                  </a:lnTo>
                  <a:lnTo>
                    <a:pt x="79603" y="174536"/>
                  </a:lnTo>
                  <a:lnTo>
                    <a:pt x="84531" y="178930"/>
                  </a:lnTo>
                  <a:lnTo>
                    <a:pt x="91084" y="184442"/>
                  </a:lnTo>
                  <a:lnTo>
                    <a:pt x="113817" y="184442"/>
                  </a:lnTo>
                  <a:lnTo>
                    <a:pt x="120370" y="178930"/>
                  </a:lnTo>
                  <a:lnTo>
                    <a:pt x="123329" y="176288"/>
                  </a:lnTo>
                  <a:lnTo>
                    <a:pt x="125298" y="174536"/>
                  </a:lnTo>
                  <a:lnTo>
                    <a:pt x="130479" y="170116"/>
                  </a:lnTo>
                  <a:lnTo>
                    <a:pt x="134048" y="166801"/>
                  </a:lnTo>
                  <a:lnTo>
                    <a:pt x="151777" y="166801"/>
                  </a:lnTo>
                  <a:lnTo>
                    <a:pt x="155346" y="170116"/>
                  </a:lnTo>
                  <a:lnTo>
                    <a:pt x="160528" y="174536"/>
                  </a:lnTo>
                  <a:lnTo>
                    <a:pt x="165455" y="178930"/>
                  </a:lnTo>
                  <a:lnTo>
                    <a:pt x="172008" y="184442"/>
                  </a:lnTo>
                  <a:lnTo>
                    <a:pt x="194754" y="184442"/>
                  </a:lnTo>
                  <a:lnTo>
                    <a:pt x="201295" y="178930"/>
                  </a:lnTo>
                  <a:lnTo>
                    <a:pt x="204254" y="176288"/>
                  </a:lnTo>
                  <a:lnTo>
                    <a:pt x="206222" y="174536"/>
                  </a:lnTo>
                  <a:lnTo>
                    <a:pt x="211416" y="170116"/>
                  </a:lnTo>
                  <a:lnTo>
                    <a:pt x="214985" y="166801"/>
                  </a:lnTo>
                  <a:lnTo>
                    <a:pt x="232714" y="166801"/>
                  </a:lnTo>
                  <a:lnTo>
                    <a:pt x="236283" y="170116"/>
                  </a:lnTo>
                  <a:lnTo>
                    <a:pt x="241465" y="174536"/>
                  </a:lnTo>
                  <a:lnTo>
                    <a:pt x="246405" y="178930"/>
                  </a:lnTo>
                  <a:lnTo>
                    <a:pt x="252945" y="184442"/>
                  </a:lnTo>
                  <a:lnTo>
                    <a:pt x="275691" y="184442"/>
                  </a:lnTo>
                  <a:lnTo>
                    <a:pt x="282244" y="178930"/>
                  </a:lnTo>
                  <a:lnTo>
                    <a:pt x="285203" y="176288"/>
                  </a:lnTo>
                  <a:lnTo>
                    <a:pt x="287172" y="174536"/>
                  </a:lnTo>
                  <a:lnTo>
                    <a:pt x="292354" y="170116"/>
                  </a:lnTo>
                  <a:lnTo>
                    <a:pt x="295922" y="166801"/>
                  </a:lnTo>
                  <a:lnTo>
                    <a:pt x="313651" y="166801"/>
                  </a:lnTo>
                  <a:lnTo>
                    <a:pt x="317220" y="170116"/>
                  </a:lnTo>
                  <a:lnTo>
                    <a:pt x="322414" y="174536"/>
                  </a:lnTo>
                  <a:lnTo>
                    <a:pt x="327342" y="178930"/>
                  </a:lnTo>
                  <a:lnTo>
                    <a:pt x="333895" y="184442"/>
                  </a:lnTo>
                  <a:lnTo>
                    <a:pt x="356628" y="184442"/>
                  </a:lnTo>
                  <a:lnTo>
                    <a:pt x="363181" y="178930"/>
                  </a:lnTo>
                  <a:lnTo>
                    <a:pt x="366141" y="176288"/>
                  </a:lnTo>
                  <a:lnTo>
                    <a:pt x="368109" y="174536"/>
                  </a:lnTo>
                  <a:lnTo>
                    <a:pt x="373303" y="170116"/>
                  </a:lnTo>
                  <a:lnTo>
                    <a:pt x="376872" y="166801"/>
                  </a:lnTo>
                  <a:lnTo>
                    <a:pt x="394589" y="166801"/>
                  </a:lnTo>
                  <a:lnTo>
                    <a:pt x="398157" y="170116"/>
                  </a:lnTo>
                  <a:lnTo>
                    <a:pt x="403352" y="174536"/>
                  </a:lnTo>
                  <a:lnTo>
                    <a:pt x="408279" y="178930"/>
                  </a:lnTo>
                  <a:lnTo>
                    <a:pt x="414820" y="184442"/>
                  </a:lnTo>
                  <a:lnTo>
                    <a:pt x="436740" y="184442"/>
                  </a:lnTo>
                  <a:lnTo>
                    <a:pt x="443230" y="179679"/>
                  </a:lnTo>
                  <a:lnTo>
                    <a:pt x="443547" y="179400"/>
                  </a:lnTo>
                  <a:lnTo>
                    <a:pt x="443560" y="176288"/>
                  </a:lnTo>
                  <a:lnTo>
                    <a:pt x="443611" y="1687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2379707" y="4614564"/>
              <a:ext cx="52705" cy="349250"/>
            </a:xfrm>
            <a:custGeom>
              <a:avLst/>
              <a:gdLst/>
              <a:ahLst/>
              <a:cxnLst/>
              <a:rect l="l" t="t" r="r" b="b"/>
              <a:pathLst>
                <a:path w="52705" h="349250">
                  <a:moveTo>
                    <a:pt x="26263" y="0"/>
                  </a:moveTo>
                  <a:lnTo>
                    <a:pt x="16041" y="2064"/>
                  </a:lnTo>
                  <a:lnTo>
                    <a:pt x="7693" y="7693"/>
                  </a:lnTo>
                  <a:lnTo>
                    <a:pt x="2064" y="16041"/>
                  </a:lnTo>
                  <a:lnTo>
                    <a:pt x="0" y="26263"/>
                  </a:lnTo>
                  <a:lnTo>
                    <a:pt x="0" y="322910"/>
                  </a:lnTo>
                  <a:lnTo>
                    <a:pt x="2064" y="333132"/>
                  </a:lnTo>
                  <a:lnTo>
                    <a:pt x="7693" y="341480"/>
                  </a:lnTo>
                  <a:lnTo>
                    <a:pt x="16041" y="347109"/>
                  </a:lnTo>
                  <a:lnTo>
                    <a:pt x="26263" y="349173"/>
                  </a:lnTo>
                  <a:lnTo>
                    <a:pt x="36485" y="347109"/>
                  </a:lnTo>
                  <a:lnTo>
                    <a:pt x="44834" y="341480"/>
                  </a:lnTo>
                  <a:lnTo>
                    <a:pt x="50463" y="333132"/>
                  </a:lnTo>
                  <a:lnTo>
                    <a:pt x="52527" y="322910"/>
                  </a:lnTo>
                  <a:lnTo>
                    <a:pt x="52527" y="26263"/>
                  </a:lnTo>
                  <a:lnTo>
                    <a:pt x="50463" y="16041"/>
                  </a:lnTo>
                  <a:lnTo>
                    <a:pt x="44834" y="7693"/>
                  </a:lnTo>
                  <a:lnTo>
                    <a:pt x="36485" y="2064"/>
                  </a:lnTo>
                  <a:lnTo>
                    <a:pt x="26263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2405963" y="4614559"/>
              <a:ext cx="26670" cy="349250"/>
            </a:xfrm>
            <a:custGeom>
              <a:avLst/>
              <a:gdLst/>
              <a:ahLst/>
              <a:cxnLst/>
              <a:rect l="l" t="t" r="r" b="b"/>
              <a:pathLst>
                <a:path w="26669" h="349250">
                  <a:moveTo>
                    <a:pt x="0" y="0"/>
                  </a:moveTo>
                  <a:lnTo>
                    <a:pt x="2208" y="1413"/>
                  </a:lnTo>
                  <a:lnTo>
                    <a:pt x="7049" y="5575"/>
                  </a:lnTo>
                  <a:lnTo>
                    <a:pt x="11891" y="12397"/>
                  </a:lnTo>
                  <a:lnTo>
                    <a:pt x="14091" y="21785"/>
                  </a:lnTo>
                  <a:lnTo>
                    <a:pt x="14091" y="342053"/>
                  </a:lnTo>
                  <a:lnTo>
                    <a:pt x="5" y="349171"/>
                  </a:lnTo>
                  <a:lnTo>
                    <a:pt x="7659" y="347626"/>
                  </a:lnTo>
                  <a:lnTo>
                    <a:pt x="26277" y="322914"/>
                  </a:lnTo>
                  <a:lnTo>
                    <a:pt x="26275" y="26267"/>
                  </a:lnTo>
                  <a:lnTo>
                    <a:pt x="24211" y="16042"/>
                  </a:lnTo>
                  <a:lnTo>
                    <a:pt x="18581" y="7692"/>
                  </a:lnTo>
                  <a:lnTo>
                    <a:pt x="10230" y="20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75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2391657" y="4628281"/>
              <a:ext cx="12065" cy="316230"/>
            </a:xfrm>
            <a:custGeom>
              <a:avLst/>
              <a:gdLst/>
              <a:ahLst/>
              <a:cxnLst/>
              <a:rect l="l" t="t" r="r" b="b"/>
              <a:pathLst>
                <a:path w="12064" h="316229">
                  <a:moveTo>
                    <a:pt x="9004" y="0"/>
                  </a:moveTo>
                  <a:lnTo>
                    <a:pt x="2603" y="0"/>
                  </a:lnTo>
                  <a:lnTo>
                    <a:pt x="0" y="2590"/>
                  </a:lnTo>
                  <a:lnTo>
                    <a:pt x="0" y="313588"/>
                  </a:lnTo>
                  <a:lnTo>
                    <a:pt x="2603" y="316191"/>
                  </a:lnTo>
                  <a:lnTo>
                    <a:pt x="5803" y="316191"/>
                  </a:lnTo>
                  <a:lnTo>
                    <a:pt x="9004" y="316191"/>
                  </a:lnTo>
                  <a:lnTo>
                    <a:pt x="11595" y="313588"/>
                  </a:lnTo>
                  <a:lnTo>
                    <a:pt x="11595" y="2590"/>
                  </a:lnTo>
                  <a:lnTo>
                    <a:pt x="9004" y="0"/>
                  </a:lnTo>
                  <a:close/>
                </a:path>
              </a:pathLst>
            </a:custGeom>
            <a:solidFill>
              <a:srgbClr val="8FBD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2690348" y="4614564"/>
              <a:ext cx="52705" cy="349250"/>
            </a:xfrm>
            <a:custGeom>
              <a:avLst/>
              <a:gdLst/>
              <a:ahLst/>
              <a:cxnLst/>
              <a:rect l="l" t="t" r="r" b="b"/>
              <a:pathLst>
                <a:path w="52705" h="349250">
                  <a:moveTo>
                    <a:pt x="26263" y="0"/>
                  </a:moveTo>
                  <a:lnTo>
                    <a:pt x="16041" y="2064"/>
                  </a:lnTo>
                  <a:lnTo>
                    <a:pt x="7693" y="7693"/>
                  </a:lnTo>
                  <a:lnTo>
                    <a:pt x="2064" y="16041"/>
                  </a:lnTo>
                  <a:lnTo>
                    <a:pt x="0" y="26263"/>
                  </a:lnTo>
                  <a:lnTo>
                    <a:pt x="0" y="322910"/>
                  </a:lnTo>
                  <a:lnTo>
                    <a:pt x="2064" y="333132"/>
                  </a:lnTo>
                  <a:lnTo>
                    <a:pt x="7693" y="341480"/>
                  </a:lnTo>
                  <a:lnTo>
                    <a:pt x="16041" y="347109"/>
                  </a:lnTo>
                  <a:lnTo>
                    <a:pt x="26263" y="349173"/>
                  </a:lnTo>
                  <a:lnTo>
                    <a:pt x="36485" y="347109"/>
                  </a:lnTo>
                  <a:lnTo>
                    <a:pt x="44834" y="341480"/>
                  </a:lnTo>
                  <a:lnTo>
                    <a:pt x="50463" y="333132"/>
                  </a:lnTo>
                  <a:lnTo>
                    <a:pt x="52527" y="322910"/>
                  </a:lnTo>
                  <a:lnTo>
                    <a:pt x="52527" y="26263"/>
                  </a:lnTo>
                  <a:lnTo>
                    <a:pt x="50463" y="16041"/>
                  </a:lnTo>
                  <a:lnTo>
                    <a:pt x="44834" y="7693"/>
                  </a:lnTo>
                  <a:lnTo>
                    <a:pt x="36485" y="2064"/>
                  </a:lnTo>
                  <a:lnTo>
                    <a:pt x="26263" y="0"/>
                  </a:lnTo>
                  <a:close/>
                </a:path>
              </a:pathLst>
            </a:custGeom>
            <a:solidFill>
              <a:srgbClr val="E1A6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2716611" y="4614565"/>
              <a:ext cx="26670" cy="349250"/>
            </a:xfrm>
            <a:custGeom>
              <a:avLst/>
              <a:gdLst/>
              <a:ahLst/>
              <a:cxnLst/>
              <a:rect l="l" t="t" r="r" b="b"/>
              <a:pathLst>
                <a:path w="26669" h="349250">
                  <a:moveTo>
                    <a:pt x="2" y="0"/>
                  </a:moveTo>
                  <a:lnTo>
                    <a:pt x="2199" y="1407"/>
                  </a:lnTo>
                  <a:lnTo>
                    <a:pt x="7036" y="5569"/>
                  </a:lnTo>
                  <a:lnTo>
                    <a:pt x="11873" y="12391"/>
                  </a:lnTo>
                  <a:lnTo>
                    <a:pt x="14072" y="21779"/>
                  </a:lnTo>
                  <a:lnTo>
                    <a:pt x="14072" y="342048"/>
                  </a:lnTo>
                  <a:lnTo>
                    <a:pt x="0" y="349167"/>
                  </a:lnTo>
                  <a:lnTo>
                    <a:pt x="7614" y="347630"/>
                  </a:lnTo>
                  <a:lnTo>
                    <a:pt x="26270" y="322909"/>
                  </a:lnTo>
                  <a:lnTo>
                    <a:pt x="26269" y="26261"/>
                  </a:lnTo>
                  <a:lnTo>
                    <a:pt x="24205" y="16037"/>
                  </a:lnTo>
                  <a:lnTo>
                    <a:pt x="18575" y="7685"/>
                  </a:lnTo>
                  <a:lnTo>
                    <a:pt x="10224" y="205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384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2702299" y="4628281"/>
              <a:ext cx="12065" cy="316230"/>
            </a:xfrm>
            <a:custGeom>
              <a:avLst/>
              <a:gdLst/>
              <a:ahLst/>
              <a:cxnLst/>
              <a:rect l="l" t="t" r="r" b="b"/>
              <a:pathLst>
                <a:path w="12064" h="316229">
                  <a:moveTo>
                    <a:pt x="8991" y="0"/>
                  </a:moveTo>
                  <a:lnTo>
                    <a:pt x="2590" y="0"/>
                  </a:lnTo>
                  <a:lnTo>
                    <a:pt x="0" y="2590"/>
                  </a:lnTo>
                  <a:lnTo>
                    <a:pt x="0" y="313588"/>
                  </a:lnTo>
                  <a:lnTo>
                    <a:pt x="2590" y="316191"/>
                  </a:lnTo>
                  <a:lnTo>
                    <a:pt x="5791" y="316191"/>
                  </a:lnTo>
                  <a:lnTo>
                    <a:pt x="8991" y="316191"/>
                  </a:lnTo>
                  <a:lnTo>
                    <a:pt x="11595" y="313588"/>
                  </a:lnTo>
                  <a:lnTo>
                    <a:pt x="11595" y="2590"/>
                  </a:lnTo>
                  <a:lnTo>
                    <a:pt x="8991" y="0"/>
                  </a:lnTo>
                  <a:close/>
                </a:path>
              </a:pathLst>
            </a:custGeom>
            <a:solidFill>
              <a:srgbClr val="EECC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2371737" y="4606607"/>
              <a:ext cx="379095" cy="365125"/>
            </a:xfrm>
            <a:custGeom>
              <a:avLst/>
              <a:gdLst/>
              <a:ahLst/>
              <a:cxnLst/>
              <a:rect l="l" t="t" r="r" b="b"/>
              <a:pathLst>
                <a:path w="379094" h="365125">
                  <a:moveTo>
                    <a:pt x="52285" y="41744"/>
                  </a:moveTo>
                  <a:lnTo>
                    <a:pt x="50507" y="39954"/>
                  </a:lnTo>
                  <a:lnTo>
                    <a:pt x="48298" y="39954"/>
                  </a:lnTo>
                  <a:lnTo>
                    <a:pt x="38087" y="39954"/>
                  </a:lnTo>
                  <a:lnTo>
                    <a:pt x="38087" y="27546"/>
                  </a:lnTo>
                  <a:lnTo>
                    <a:pt x="36309" y="25768"/>
                  </a:lnTo>
                  <a:lnTo>
                    <a:pt x="31915" y="25768"/>
                  </a:lnTo>
                  <a:lnTo>
                    <a:pt x="30137" y="27546"/>
                  </a:lnTo>
                  <a:lnTo>
                    <a:pt x="30137" y="39954"/>
                  </a:lnTo>
                  <a:lnTo>
                    <a:pt x="17716" y="39954"/>
                  </a:lnTo>
                  <a:lnTo>
                    <a:pt x="15938" y="41744"/>
                  </a:lnTo>
                  <a:lnTo>
                    <a:pt x="15938" y="46139"/>
                  </a:lnTo>
                  <a:lnTo>
                    <a:pt x="17716" y="47917"/>
                  </a:lnTo>
                  <a:lnTo>
                    <a:pt x="30137" y="47917"/>
                  </a:lnTo>
                  <a:lnTo>
                    <a:pt x="30137" y="60325"/>
                  </a:lnTo>
                  <a:lnTo>
                    <a:pt x="31915" y="62115"/>
                  </a:lnTo>
                  <a:lnTo>
                    <a:pt x="36309" y="62115"/>
                  </a:lnTo>
                  <a:lnTo>
                    <a:pt x="38087" y="60325"/>
                  </a:lnTo>
                  <a:lnTo>
                    <a:pt x="38087" y="58127"/>
                  </a:lnTo>
                  <a:lnTo>
                    <a:pt x="38087" y="47917"/>
                  </a:lnTo>
                  <a:lnTo>
                    <a:pt x="50507" y="47917"/>
                  </a:lnTo>
                  <a:lnTo>
                    <a:pt x="52285" y="46139"/>
                  </a:lnTo>
                  <a:lnTo>
                    <a:pt x="52285" y="41744"/>
                  </a:lnTo>
                  <a:close/>
                </a:path>
                <a:path w="379094" h="365125">
                  <a:moveTo>
                    <a:pt x="68453" y="34226"/>
                  </a:moveTo>
                  <a:lnTo>
                    <a:pt x="65760" y="20916"/>
                  </a:lnTo>
                  <a:lnTo>
                    <a:pt x="60490" y="13106"/>
                  </a:lnTo>
                  <a:lnTo>
                    <a:pt x="60490" y="34226"/>
                  </a:lnTo>
                  <a:lnTo>
                    <a:pt x="60490" y="330873"/>
                  </a:lnTo>
                  <a:lnTo>
                    <a:pt x="58420" y="341096"/>
                  </a:lnTo>
                  <a:lnTo>
                    <a:pt x="52793" y="349440"/>
                  </a:lnTo>
                  <a:lnTo>
                    <a:pt x="44450" y="355066"/>
                  </a:lnTo>
                  <a:lnTo>
                    <a:pt x="34226" y="357136"/>
                  </a:lnTo>
                  <a:lnTo>
                    <a:pt x="24003" y="355066"/>
                  </a:lnTo>
                  <a:lnTo>
                    <a:pt x="15659" y="349440"/>
                  </a:lnTo>
                  <a:lnTo>
                    <a:pt x="10033" y="341096"/>
                  </a:lnTo>
                  <a:lnTo>
                    <a:pt x="7962" y="330873"/>
                  </a:lnTo>
                  <a:lnTo>
                    <a:pt x="7962" y="34226"/>
                  </a:lnTo>
                  <a:lnTo>
                    <a:pt x="10033" y="24003"/>
                  </a:lnTo>
                  <a:lnTo>
                    <a:pt x="15659" y="15659"/>
                  </a:lnTo>
                  <a:lnTo>
                    <a:pt x="23990" y="10033"/>
                  </a:lnTo>
                  <a:lnTo>
                    <a:pt x="34226" y="7962"/>
                  </a:lnTo>
                  <a:lnTo>
                    <a:pt x="44462" y="10033"/>
                  </a:lnTo>
                  <a:lnTo>
                    <a:pt x="52793" y="15659"/>
                  </a:lnTo>
                  <a:lnTo>
                    <a:pt x="58420" y="24003"/>
                  </a:lnTo>
                  <a:lnTo>
                    <a:pt x="60490" y="34226"/>
                  </a:lnTo>
                  <a:lnTo>
                    <a:pt x="60490" y="13106"/>
                  </a:lnTo>
                  <a:lnTo>
                    <a:pt x="58420" y="10033"/>
                  </a:lnTo>
                  <a:lnTo>
                    <a:pt x="55346" y="7962"/>
                  </a:lnTo>
                  <a:lnTo>
                    <a:pt x="47536" y="2692"/>
                  </a:lnTo>
                  <a:lnTo>
                    <a:pt x="34226" y="0"/>
                  </a:lnTo>
                  <a:lnTo>
                    <a:pt x="20916" y="2692"/>
                  </a:lnTo>
                  <a:lnTo>
                    <a:pt x="10033" y="10033"/>
                  </a:lnTo>
                  <a:lnTo>
                    <a:pt x="2692" y="20916"/>
                  </a:lnTo>
                  <a:lnTo>
                    <a:pt x="0" y="34226"/>
                  </a:lnTo>
                  <a:lnTo>
                    <a:pt x="0" y="330873"/>
                  </a:lnTo>
                  <a:lnTo>
                    <a:pt x="2692" y="344182"/>
                  </a:lnTo>
                  <a:lnTo>
                    <a:pt x="10045" y="355066"/>
                  </a:lnTo>
                  <a:lnTo>
                    <a:pt x="20916" y="362407"/>
                  </a:lnTo>
                  <a:lnTo>
                    <a:pt x="34226" y="365099"/>
                  </a:lnTo>
                  <a:lnTo>
                    <a:pt x="47536" y="362407"/>
                  </a:lnTo>
                  <a:lnTo>
                    <a:pt x="55346" y="357136"/>
                  </a:lnTo>
                  <a:lnTo>
                    <a:pt x="58407" y="355066"/>
                  </a:lnTo>
                  <a:lnTo>
                    <a:pt x="65760" y="344182"/>
                  </a:lnTo>
                  <a:lnTo>
                    <a:pt x="68453" y="330873"/>
                  </a:lnTo>
                  <a:lnTo>
                    <a:pt x="68453" y="34226"/>
                  </a:lnTo>
                  <a:close/>
                </a:path>
                <a:path w="379094" h="365125">
                  <a:moveTo>
                    <a:pt x="363042" y="34378"/>
                  </a:moveTo>
                  <a:lnTo>
                    <a:pt x="361251" y="32600"/>
                  </a:lnTo>
                  <a:lnTo>
                    <a:pt x="359054" y="32600"/>
                  </a:lnTo>
                  <a:lnTo>
                    <a:pt x="328472" y="32600"/>
                  </a:lnTo>
                  <a:lnTo>
                    <a:pt x="326694" y="34378"/>
                  </a:lnTo>
                  <a:lnTo>
                    <a:pt x="326694" y="38773"/>
                  </a:lnTo>
                  <a:lnTo>
                    <a:pt x="328472" y="40563"/>
                  </a:lnTo>
                  <a:lnTo>
                    <a:pt x="361251" y="40563"/>
                  </a:lnTo>
                  <a:lnTo>
                    <a:pt x="363042" y="38773"/>
                  </a:lnTo>
                  <a:lnTo>
                    <a:pt x="363042" y="34378"/>
                  </a:lnTo>
                  <a:close/>
                </a:path>
                <a:path w="379094" h="365125">
                  <a:moveTo>
                    <a:pt x="379095" y="34226"/>
                  </a:moveTo>
                  <a:lnTo>
                    <a:pt x="376402" y="20916"/>
                  </a:lnTo>
                  <a:lnTo>
                    <a:pt x="371132" y="13106"/>
                  </a:lnTo>
                  <a:lnTo>
                    <a:pt x="371132" y="34226"/>
                  </a:lnTo>
                  <a:lnTo>
                    <a:pt x="371132" y="330873"/>
                  </a:lnTo>
                  <a:lnTo>
                    <a:pt x="369062" y="341096"/>
                  </a:lnTo>
                  <a:lnTo>
                    <a:pt x="363435" y="349440"/>
                  </a:lnTo>
                  <a:lnTo>
                    <a:pt x="355092" y="355066"/>
                  </a:lnTo>
                  <a:lnTo>
                    <a:pt x="344868" y="357136"/>
                  </a:lnTo>
                  <a:lnTo>
                    <a:pt x="334645" y="355066"/>
                  </a:lnTo>
                  <a:lnTo>
                    <a:pt x="326301" y="349440"/>
                  </a:lnTo>
                  <a:lnTo>
                    <a:pt x="320675" y="341096"/>
                  </a:lnTo>
                  <a:lnTo>
                    <a:pt x="318604" y="330873"/>
                  </a:lnTo>
                  <a:lnTo>
                    <a:pt x="318604" y="34226"/>
                  </a:lnTo>
                  <a:lnTo>
                    <a:pt x="320675" y="24003"/>
                  </a:lnTo>
                  <a:lnTo>
                    <a:pt x="326301" y="15659"/>
                  </a:lnTo>
                  <a:lnTo>
                    <a:pt x="334632" y="10033"/>
                  </a:lnTo>
                  <a:lnTo>
                    <a:pt x="344868" y="7962"/>
                  </a:lnTo>
                  <a:lnTo>
                    <a:pt x="355104" y="10033"/>
                  </a:lnTo>
                  <a:lnTo>
                    <a:pt x="363435" y="15659"/>
                  </a:lnTo>
                  <a:lnTo>
                    <a:pt x="369062" y="24003"/>
                  </a:lnTo>
                  <a:lnTo>
                    <a:pt x="371132" y="34226"/>
                  </a:lnTo>
                  <a:lnTo>
                    <a:pt x="371132" y="13106"/>
                  </a:lnTo>
                  <a:lnTo>
                    <a:pt x="369062" y="10033"/>
                  </a:lnTo>
                  <a:lnTo>
                    <a:pt x="365988" y="7962"/>
                  </a:lnTo>
                  <a:lnTo>
                    <a:pt x="358178" y="2692"/>
                  </a:lnTo>
                  <a:lnTo>
                    <a:pt x="344868" y="0"/>
                  </a:lnTo>
                  <a:lnTo>
                    <a:pt x="331558" y="2692"/>
                  </a:lnTo>
                  <a:lnTo>
                    <a:pt x="320675" y="10033"/>
                  </a:lnTo>
                  <a:lnTo>
                    <a:pt x="313334" y="20916"/>
                  </a:lnTo>
                  <a:lnTo>
                    <a:pt x="310642" y="34226"/>
                  </a:lnTo>
                  <a:lnTo>
                    <a:pt x="310642" y="330873"/>
                  </a:lnTo>
                  <a:lnTo>
                    <a:pt x="313334" y="344182"/>
                  </a:lnTo>
                  <a:lnTo>
                    <a:pt x="320687" y="355066"/>
                  </a:lnTo>
                  <a:lnTo>
                    <a:pt x="331558" y="362407"/>
                  </a:lnTo>
                  <a:lnTo>
                    <a:pt x="344868" y="365099"/>
                  </a:lnTo>
                  <a:lnTo>
                    <a:pt x="358178" y="362407"/>
                  </a:lnTo>
                  <a:lnTo>
                    <a:pt x="365988" y="357136"/>
                  </a:lnTo>
                  <a:lnTo>
                    <a:pt x="369049" y="355066"/>
                  </a:lnTo>
                  <a:lnTo>
                    <a:pt x="376402" y="344182"/>
                  </a:lnTo>
                  <a:lnTo>
                    <a:pt x="379095" y="330873"/>
                  </a:lnTo>
                  <a:lnTo>
                    <a:pt x="379095" y="342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2488895" y="4687049"/>
              <a:ext cx="144145" cy="295910"/>
            </a:xfrm>
            <a:custGeom>
              <a:avLst/>
              <a:gdLst/>
              <a:ahLst/>
              <a:cxnLst/>
              <a:rect l="l" t="t" r="r" b="b"/>
              <a:pathLst>
                <a:path w="144144" h="295910">
                  <a:moveTo>
                    <a:pt x="144056" y="0"/>
                  </a:moveTo>
                  <a:lnTo>
                    <a:pt x="0" y="0"/>
                  </a:lnTo>
                  <a:lnTo>
                    <a:pt x="0" y="295313"/>
                  </a:lnTo>
                  <a:lnTo>
                    <a:pt x="144056" y="295313"/>
                  </a:lnTo>
                  <a:lnTo>
                    <a:pt x="144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2484920" y="4683061"/>
              <a:ext cx="152400" cy="303530"/>
            </a:xfrm>
            <a:custGeom>
              <a:avLst/>
              <a:gdLst/>
              <a:ahLst/>
              <a:cxnLst/>
              <a:rect l="l" t="t" r="r" b="b"/>
              <a:pathLst>
                <a:path w="152400" h="303529">
                  <a:moveTo>
                    <a:pt x="118376" y="268897"/>
                  </a:moveTo>
                  <a:lnTo>
                    <a:pt x="116598" y="267119"/>
                  </a:lnTo>
                  <a:lnTo>
                    <a:pt x="35407" y="267119"/>
                  </a:lnTo>
                  <a:lnTo>
                    <a:pt x="33616" y="268897"/>
                  </a:lnTo>
                  <a:lnTo>
                    <a:pt x="33616" y="273291"/>
                  </a:lnTo>
                  <a:lnTo>
                    <a:pt x="35407" y="275082"/>
                  </a:lnTo>
                  <a:lnTo>
                    <a:pt x="37604" y="275082"/>
                  </a:lnTo>
                  <a:lnTo>
                    <a:pt x="116598" y="275082"/>
                  </a:lnTo>
                  <a:lnTo>
                    <a:pt x="118376" y="273291"/>
                  </a:lnTo>
                  <a:lnTo>
                    <a:pt x="118376" y="268897"/>
                  </a:lnTo>
                  <a:close/>
                </a:path>
                <a:path w="152400" h="303529">
                  <a:moveTo>
                    <a:pt x="118376" y="239039"/>
                  </a:moveTo>
                  <a:lnTo>
                    <a:pt x="116598" y="237248"/>
                  </a:lnTo>
                  <a:lnTo>
                    <a:pt x="35407" y="237248"/>
                  </a:lnTo>
                  <a:lnTo>
                    <a:pt x="33616" y="239039"/>
                  </a:lnTo>
                  <a:lnTo>
                    <a:pt x="33616" y="243433"/>
                  </a:lnTo>
                  <a:lnTo>
                    <a:pt x="35407" y="245211"/>
                  </a:lnTo>
                  <a:lnTo>
                    <a:pt x="37604" y="245211"/>
                  </a:lnTo>
                  <a:lnTo>
                    <a:pt x="116598" y="245211"/>
                  </a:lnTo>
                  <a:lnTo>
                    <a:pt x="118376" y="243433"/>
                  </a:lnTo>
                  <a:lnTo>
                    <a:pt x="118376" y="239039"/>
                  </a:lnTo>
                  <a:close/>
                </a:path>
                <a:path w="152400" h="303529">
                  <a:moveTo>
                    <a:pt x="118376" y="209169"/>
                  </a:moveTo>
                  <a:lnTo>
                    <a:pt x="116598" y="207391"/>
                  </a:lnTo>
                  <a:lnTo>
                    <a:pt x="35407" y="207391"/>
                  </a:lnTo>
                  <a:lnTo>
                    <a:pt x="33616" y="209169"/>
                  </a:lnTo>
                  <a:lnTo>
                    <a:pt x="33616" y="213563"/>
                  </a:lnTo>
                  <a:lnTo>
                    <a:pt x="35407" y="215341"/>
                  </a:lnTo>
                  <a:lnTo>
                    <a:pt x="37604" y="215341"/>
                  </a:lnTo>
                  <a:lnTo>
                    <a:pt x="116598" y="215341"/>
                  </a:lnTo>
                  <a:lnTo>
                    <a:pt x="118376" y="213563"/>
                  </a:lnTo>
                  <a:lnTo>
                    <a:pt x="118376" y="209169"/>
                  </a:lnTo>
                  <a:close/>
                </a:path>
                <a:path w="152400" h="303529">
                  <a:moveTo>
                    <a:pt x="118376" y="179311"/>
                  </a:moveTo>
                  <a:lnTo>
                    <a:pt x="116598" y="177520"/>
                  </a:lnTo>
                  <a:lnTo>
                    <a:pt x="35407" y="177520"/>
                  </a:lnTo>
                  <a:lnTo>
                    <a:pt x="33616" y="179311"/>
                  </a:lnTo>
                  <a:lnTo>
                    <a:pt x="33616" y="183705"/>
                  </a:lnTo>
                  <a:lnTo>
                    <a:pt x="35407" y="185483"/>
                  </a:lnTo>
                  <a:lnTo>
                    <a:pt x="37604" y="185483"/>
                  </a:lnTo>
                  <a:lnTo>
                    <a:pt x="116598" y="185483"/>
                  </a:lnTo>
                  <a:lnTo>
                    <a:pt x="118376" y="183705"/>
                  </a:lnTo>
                  <a:lnTo>
                    <a:pt x="118376" y="179311"/>
                  </a:lnTo>
                  <a:close/>
                </a:path>
                <a:path w="152400" h="303529">
                  <a:moveTo>
                    <a:pt x="118376" y="149440"/>
                  </a:moveTo>
                  <a:lnTo>
                    <a:pt x="116598" y="147662"/>
                  </a:lnTo>
                  <a:lnTo>
                    <a:pt x="35407" y="147662"/>
                  </a:lnTo>
                  <a:lnTo>
                    <a:pt x="33616" y="149440"/>
                  </a:lnTo>
                  <a:lnTo>
                    <a:pt x="33616" y="153835"/>
                  </a:lnTo>
                  <a:lnTo>
                    <a:pt x="35407" y="155613"/>
                  </a:lnTo>
                  <a:lnTo>
                    <a:pt x="37604" y="155613"/>
                  </a:lnTo>
                  <a:lnTo>
                    <a:pt x="116598" y="155613"/>
                  </a:lnTo>
                  <a:lnTo>
                    <a:pt x="118376" y="153835"/>
                  </a:lnTo>
                  <a:lnTo>
                    <a:pt x="118376" y="149440"/>
                  </a:lnTo>
                  <a:close/>
                </a:path>
                <a:path w="152400" h="303529">
                  <a:moveTo>
                    <a:pt x="118376" y="119570"/>
                  </a:moveTo>
                  <a:lnTo>
                    <a:pt x="116598" y="117792"/>
                  </a:lnTo>
                  <a:lnTo>
                    <a:pt x="35407" y="117792"/>
                  </a:lnTo>
                  <a:lnTo>
                    <a:pt x="33616" y="119570"/>
                  </a:lnTo>
                  <a:lnTo>
                    <a:pt x="33616" y="123977"/>
                  </a:lnTo>
                  <a:lnTo>
                    <a:pt x="35407" y="125755"/>
                  </a:lnTo>
                  <a:lnTo>
                    <a:pt x="37604" y="125755"/>
                  </a:lnTo>
                  <a:lnTo>
                    <a:pt x="116598" y="125755"/>
                  </a:lnTo>
                  <a:lnTo>
                    <a:pt x="118376" y="123977"/>
                  </a:lnTo>
                  <a:lnTo>
                    <a:pt x="118376" y="119570"/>
                  </a:lnTo>
                  <a:close/>
                </a:path>
                <a:path w="152400" h="303529">
                  <a:moveTo>
                    <a:pt x="118376" y="89712"/>
                  </a:moveTo>
                  <a:lnTo>
                    <a:pt x="116598" y="87934"/>
                  </a:lnTo>
                  <a:lnTo>
                    <a:pt x="35407" y="87934"/>
                  </a:lnTo>
                  <a:lnTo>
                    <a:pt x="33616" y="89712"/>
                  </a:lnTo>
                  <a:lnTo>
                    <a:pt x="33616" y="94107"/>
                  </a:lnTo>
                  <a:lnTo>
                    <a:pt x="35407" y="95885"/>
                  </a:lnTo>
                  <a:lnTo>
                    <a:pt x="37604" y="95885"/>
                  </a:lnTo>
                  <a:lnTo>
                    <a:pt x="116598" y="95885"/>
                  </a:lnTo>
                  <a:lnTo>
                    <a:pt x="118376" y="94107"/>
                  </a:lnTo>
                  <a:lnTo>
                    <a:pt x="118376" y="89712"/>
                  </a:lnTo>
                  <a:close/>
                </a:path>
                <a:path w="152400" h="303529">
                  <a:moveTo>
                    <a:pt x="118376" y="59842"/>
                  </a:moveTo>
                  <a:lnTo>
                    <a:pt x="116598" y="58064"/>
                  </a:lnTo>
                  <a:lnTo>
                    <a:pt x="35407" y="58064"/>
                  </a:lnTo>
                  <a:lnTo>
                    <a:pt x="33616" y="59842"/>
                  </a:lnTo>
                  <a:lnTo>
                    <a:pt x="33616" y="64236"/>
                  </a:lnTo>
                  <a:lnTo>
                    <a:pt x="35407" y="66027"/>
                  </a:lnTo>
                  <a:lnTo>
                    <a:pt x="37604" y="66027"/>
                  </a:lnTo>
                  <a:lnTo>
                    <a:pt x="116598" y="66027"/>
                  </a:lnTo>
                  <a:lnTo>
                    <a:pt x="118376" y="64236"/>
                  </a:lnTo>
                  <a:lnTo>
                    <a:pt x="118376" y="59842"/>
                  </a:lnTo>
                  <a:close/>
                </a:path>
                <a:path w="152400" h="303529">
                  <a:moveTo>
                    <a:pt x="118376" y="29984"/>
                  </a:moveTo>
                  <a:lnTo>
                    <a:pt x="116598" y="28194"/>
                  </a:lnTo>
                  <a:lnTo>
                    <a:pt x="35407" y="28194"/>
                  </a:lnTo>
                  <a:lnTo>
                    <a:pt x="33616" y="29984"/>
                  </a:lnTo>
                  <a:lnTo>
                    <a:pt x="33616" y="34378"/>
                  </a:lnTo>
                  <a:lnTo>
                    <a:pt x="35407" y="36156"/>
                  </a:lnTo>
                  <a:lnTo>
                    <a:pt x="37604" y="36156"/>
                  </a:lnTo>
                  <a:lnTo>
                    <a:pt x="116598" y="36156"/>
                  </a:lnTo>
                  <a:lnTo>
                    <a:pt x="118376" y="34378"/>
                  </a:lnTo>
                  <a:lnTo>
                    <a:pt x="118376" y="29984"/>
                  </a:lnTo>
                  <a:close/>
                </a:path>
                <a:path w="152400" h="303529">
                  <a:moveTo>
                    <a:pt x="152006" y="7962"/>
                  </a:moveTo>
                  <a:lnTo>
                    <a:pt x="144043" y="7962"/>
                  </a:lnTo>
                  <a:lnTo>
                    <a:pt x="144043" y="295313"/>
                  </a:lnTo>
                  <a:lnTo>
                    <a:pt x="152006" y="295313"/>
                  </a:lnTo>
                  <a:lnTo>
                    <a:pt x="152006" y="7962"/>
                  </a:lnTo>
                  <a:close/>
                </a:path>
                <a:path w="152400" h="303529">
                  <a:moveTo>
                    <a:pt x="15200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0" y="295910"/>
                  </a:lnTo>
                  <a:lnTo>
                    <a:pt x="0" y="303530"/>
                  </a:lnTo>
                  <a:lnTo>
                    <a:pt x="152006" y="303530"/>
                  </a:lnTo>
                  <a:lnTo>
                    <a:pt x="152006" y="295910"/>
                  </a:lnTo>
                  <a:lnTo>
                    <a:pt x="7950" y="295910"/>
                  </a:lnTo>
                  <a:lnTo>
                    <a:pt x="7950" y="7620"/>
                  </a:lnTo>
                  <a:lnTo>
                    <a:pt x="152006" y="7620"/>
                  </a:lnTo>
                  <a:lnTo>
                    <a:pt x="15200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3" name="object 163"/>
          <p:cNvSpPr txBox="1"/>
          <p:nvPr/>
        </p:nvSpPr>
        <p:spPr>
          <a:xfrm>
            <a:off x="4197483" y="5596681"/>
            <a:ext cx="514984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TT Supermolot Bold"/>
                <a:cs typeface="TT Supermolot Bold"/>
              </a:rPr>
              <a:t>Elektroliza</a:t>
            </a:r>
            <a:endParaRPr sz="800">
              <a:latin typeface="TT Supermolot Bold"/>
              <a:cs typeface="TT Supermolot Bold"/>
            </a:endParaRPr>
          </a:p>
        </p:txBody>
      </p:sp>
      <p:grpSp>
        <p:nvGrpSpPr>
          <p:cNvPr id="164" name="object 164"/>
          <p:cNvGrpSpPr/>
          <p:nvPr/>
        </p:nvGrpSpPr>
        <p:grpSpPr>
          <a:xfrm>
            <a:off x="1004133" y="3923621"/>
            <a:ext cx="3683635" cy="1652905"/>
            <a:chOff x="1004133" y="3923621"/>
            <a:chExt cx="3683635" cy="1652905"/>
          </a:xfrm>
        </p:grpSpPr>
        <p:sp>
          <p:nvSpPr>
            <p:cNvPr id="165" name="object 165"/>
            <p:cNvSpPr/>
            <p:nvPr/>
          </p:nvSpPr>
          <p:spPr>
            <a:xfrm>
              <a:off x="4215326" y="5152066"/>
              <a:ext cx="452755" cy="405130"/>
            </a:xfrm>
            <a:custGeom>
              <a:avLst/>
              <a:gdLst/>
              <a:ahLst/>
              <a:cxnLst/>
              <a:rect l="l" t="t" r="r" b="b"/>
              <a:pathLst>
                <a:path w="452754" h="405129">
                  <a:moveTo>
                    <a:pt x="437642" y="0"/>
                  </a:moveTo>
                  <a:lnTo>
                    <a:pt x="333768" y="0"/>
                  </a:lnTo>
                  <a:lnTo>
                    <a:pt x="325879" y="1597"/>
                  </a:lnTo>
                  <a:lnTo>
                    <a:pt x="319431" y="5949"/>
                  </a:lnTo>
                  <a:lnTo>
                    <a:pt x="315082" y="12397"/>
                  </a:lnTo>
                  <a:lnTo>
                    <a:pt x="313486" y="20281"/>
                  </a:lnTo>
                  <a:lnTo>
                    <a:pt x="313486" y="47840"/>
                  </a:lnTo>
                  <a:lnTo>
                    <a:pt x="144767" y="47840"/>
                  </a:lnTo>
                  <a:lnTo>
                    <a:pt x="138820" y="5964"/>
                  </a:lnTo>
                  <a:lnTo>
                    <a:pt x="124472" y="12"/>
                  </a:lnTo>
                  <a:lnTo>
                    <a:pt x="14859" y="152"/>
                  </a:lnTo>
                  <a:lnTo>
                    <a:pt x="9753" y="2285"/>
                  </a:lnTo>
                  <a:lnTo>
                    <a:pt x="2095" y="9994"/>
                  </a:lnTo>
                  <a:lnTo>
                    <a:pt x="0" y="15125"/>
                  </a:lnTo>
                  <a:lnTo>
                    <a:pt x="2463" y="374243"/>
                  </a:lnTo>
                  <a:lnTo>
                    <a:pt x="4933" y="386014"/>
                  </a:lnTo>
                  <a:lnTo>
                    <a:pt x="11495" y="395639"/>
                  </a:lnTo>
                  <a:lnTo>
                    <a:pt x="21164" y="402136"/>
                  </a:lnTo>
                  <a:lnTo>
                    <a:pt x="32956" y="404520"/>
                  </a:lnTo>
                  <a:lnTo>
                    <a:pt x="419798" y="404520"/>
                  </a:lnTo>
                  <a:lnTo>
                    <a:pt x="450291" y="374218"/>
                  </a:lnTo>
                  <a:lnTo>
                    <a:pt x="452501" y="14960"/>
                  </a:lnTo>
                  <a:lnTo>
                    <a:pt x="450418" y="9855"/>
                  </a:lnTo>
                  <a:lnTo>
                    <a:pt x="442747" y="2133"/>
                  </a:lnTo>
                  <a:lnTo>
                    <a:pt x="4376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4211383" y="5148243"/>
              <a:ext cx="461009" cy="412750"/>
            </a:xfrm>
            <a:custGeom>
              <a:avLst/>
              <a:gdLst/>
              <a:ahLst/>
              <a:cxnLst/>
              <a:rect l="l" t="t" r="r" b="b"/>
              <a:pathLst>
                <a:path w="461010" h="412750">
                  <a:moveTo>
                    <a:pt x="129131" y="0"/>
                  </a:moveTo>
                  <a:lnTo>
                    <a:pt x="17722" y="0"/>
                  </a:lnTo>
                  <a:lnTo>
                    <a:pt x="0" y="24358"/>
                  </a:lnTo>
                  <a:lnTo>
                    <a:pt x="2432" y="378091"/>
                  </a:lnTo>
                  <a:lnTo>
                    <a:pt x="5222" y="391401"/>
                  </a:lnTo>
                  <a:lnTo>
                    <a:pt x="12656" y="402292"/>
                  </a:lnTo>
                  <a:lnTo>
                    <a:pt x="23572" y="409624"/>
                  </a:lnTo>
                  <a:lnTo>
                    <a:pt x="36899" y="412318"/>
                  </a:lnTo>
                  <a:lnTo>
                    <a:pt x="423741" y="412318"/>
                  </a:lnTo>
                  <a:lnTo>
                    <a:pt x="437065" y="409624"/>
                  </a:lnTo>
                  <a:lnTo>
                    <a:pt x="444913" y="404355"/>
                  </a:lnTo>
                  <a:lnTo>
                    <a:pt x="36899" y="404355"/>
                  </a:lnTo>
                  <a:lnTo>
                    <a:pt x="26627" y="402292"/>
                  </a:lnTo>
                  <a:lnTo>
                    <a:pt x="18223" y="396660"/>
                  </a:lnTo>
                  <a:lnTo>
                    <a:pt x="12530" y="388297"/>
                  </a:lnTo>
                  <a:lnTo>
                    <a:pt x="10405" y="378091"/>
                  </a:lnTo>
                  <a:lnTo>
                    <a:pt x="7956" y="24358"/>
                  </a:lnTo>
                  <a:lnTo>
                    <a:pt x="7893" y="15316"/>
                  </a:lnTo>
                  <a:lnTo>
                    <a:pt x="15195" y="7962"/>
                  </a:lnTo>
                  <a:lnTo>
                    <a:pt x="146158" y="7823"/>
                  </a:lnTo>
                  <a:lnTo>
                    <a:pt x="145584" y="6973"/>
                  </a:lnTo>
                  <a:lnTo>
                    <a:pt x="137873" y="1769"/>
                  </a:lnTo>
                  <a:lnTo>
                    <a:pt x="129131" y="0"/>
                  </a:lnTo>
                  <a:close/>
                </a:path>
                <a:path w="461010" h="412750">
                  <a:moveTo>
                    <a:pt x="454159" y="7823"/>
                  </a:moveTo>
                  <a:lnTo>
                    <a:pt x="445192" y="7823"/>
                  </a:lnTo>
                  <a:lnTo>
                    <a:pt x="452494" y="15163"/>
                  </a:lnTo>
                  <a:lnTo>
                    <a:pt x="450231" y="378091"/>
                  </a:lnTo>
                  <a:lnTo>
                    <a:pt x="448105" y="388297"/>
                  </a:lnTo>
                  <a:lnTo>
                    <a:pt x="442411" y="396660"/>
                  </a:lnTo>
                  <a:lnTo>
                    <a:pt x="434005" y="402292"/>
                  </a:lnTo>
                  <a:lnTo>
                    <a:pt x="423741" y="404355"/>
                  </a:lnTo>
                  <a:lnTo>
                    <a:pt x="444913" y="404355"/>
                  </a:lnTo>
                  <a:lnTo>
                    <a:pt x="460393" y="24358"/>
                  </a:lnTo>
                  <a:lnTo>
                    <a:pt x="460432" y="17741"/>
                  </a:lnTo>
                  <a:lnTo>
                    <a:pt x="457997" y="11785"/>
                  </a:lnTo>
                  <a:lnTo>
                    <a:pt x="457930" y="11620"/>
                  </a:lnTo>
                  <a:lnTo>
                    <a:pt x="454159" y="7823"/>
                  </a:lnTo>
                  <a:close/>
                </a:path>
                <a:path w="461010" h="412750">
                  <a:moveTo>
                    <a:pt x="146158" y="7823"/>
                  </a:moveTo>
                  <a:lnTo>
                    <a:pt x="137445" y="7823"/>
                  </a:lnTo>
                  <a:lnTo>
                    <a:pt x="144308" y="14685"/>
                  </a:lnTo>
                  <a:lnTo>
                    <a:pt x="144735" y="15163"/>
                  </a:lnTo>
                  <a:lnTo>
                    <a:pt x="144735" y="55638"/>
                  </a:lnTo>
                  <a:lnTo>
                    <a:pt x="321405" y="55638"/>
                  </a:lnTo>
                  <a:lnTo>
                    <a:pt x="321405" y="47688"/>
                  </a:lnTo>
                  <a:lnTo>
                    <a:pt x="152698" y="47688"/>
                  </a:lnTo>
                  <a:lnTo>
                    <a:pt x="152698" y="24117"/>
                  </a:lnTo>
                  <a:lnTo>
                    <a:pt x="150916" y="15316"/>
                  </a:lnTo>
                  <a:lnTo>
                    <a:pt x="150885" y="15163"/>
                  </a:lnTo>
                  <a:lnTo>
                    <a:pt x="150788" y="14685"/>
                  </a:lnTo>
                  <a:lnTo>
                    <a:pt x="146252" y="7962"/>
                  </a:lnTo>
                  <a:lnTo>
                    <a:pt x="146158" y="7823"/>
                  </a:lnTo>
                  <a:close/>
                </a:path>
                <a:path w="461010" h="412750">
                  <a:moveTo>
                    <a:pt x="443006" y="0"/>
                  </a:moveTo>
                  <a:lnTo>
                    <a:pt x="336958" y="0"/>
                  </a:lnTo>
                  <a:lnTo>
                    <a:pt x="313455" y="24117"/>
                  </a:lnTo>
                  <a:lnTo>
                    <a:pt x="313455" y="47688"/>
                  </a:lnTo>
                  <a:lnTo>
                    <a:pt x="321405" y="47688"/>
                  </a:lnTo>
                  <a:lnTo>
                    <a:pt x="321405" y="15163"/>
                  </a:lnTo>
                  <a:lnTo>
                    <a:pt x="321820" y="14685"/>
                  </a:lnTo>
                  <a:lnTo>
                    <a:pt x="328695" y="7823"/>
                  </a:lnTo>
                  <a:lnTo>
                    <a:pt x="454159" y="7823"/>
                  </a:lnTo>
                  <a:lnTo>
                    <a:pt x="448760" y="2387"/>
                  </a:lnTo>
                  <a:lnTo>
                    <a:pt x="44300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4199439" y="5136140"/>
              <a:ext cx="484505" cy="436880"/>
            </a:xfrm>
            <a:custGeom>
              <a:avLst/>
              <a:gdLst/>
              <a:ahLst/>
              <a:cxnLst/>
              <a:rect l="l" t="t" r="r" b="b"/>
              <a:pathLst>
                <a:path w="484504" h="436879">
                  <a:moveTo>
                    <a:pt x="448081" y="0"/>
                  </a:moveTo>
                  <a:lnTo>
                    <a:pt x="349656" y="0"/>
                  </a:lnTo>
                  <a:lnTo>
                    <a:pt x="335583" y="2851"/>
                  </a:lnTo>
                  <a:lnTo>
                    <a:pt x="324077" y="10621"/>
                  </a:lnTo>
                  <a:lnTo>
                    <a:pt x="316311" y="22133"/>
                  </a:lnTo>
                  <a:lnTo>
                    <a:pt x="313461" y="36207"/>
                  </a:lnTo>
                  <a:lnTo>
                    <a:pt x="313461" y="47853"/>
                  </a:lnTo>
                  <a:lnTo>
                    <a:pt x="176580" y="47853"/>
                  </a:lnTo>
                  <a:lnTo>
                    <a:pt x="165954" y="10647"/>
                  </a:lnTo>
                  <a:lnTo>
                    <a:pt x="140335" y="25"/>
                  </a:lnTo>
                  <a:lnTo>
                    <a:pt x="36156" y="152"/>
                  </a:lnTo>
                  <a:lnTo>
                    <a:pt x="2665" y="22675"/>
                  </a:lnTo>
                  <a:lnTo>
                    <a:pt x="0" y="36588"/>
                  </a:lnTo>
                  <a:lnTo>
                    <a:pt x="2438" y="390283"/>
                  </a:lnTo>
                  <a:lnTo>
                    <a:pt x="6197" y="408205"/>
                  </a:lnTo>
                  <a:lnTo>
                    <a:pt x="16187" y="422857"/>
                  </a:lnTo>
                  <a:lnTo>
                    <a:pt x="30904" y="432744"/>
                  </a:lnTo>
                  <a:lnTo>
                    <a:pt x="48844" y="436372"/>
                  </a:lnTo>
                  <a:lnTo>
                    <a:pt x="435686" y="436372"/>
                  </a:lnTo>
                  <a:lnTo>
                    <a:pt x="478346" y="408184"/>
                  </a:lnTo>
                  <a:lnTo>
                    <a:pt x="484276" y="36423"/>
                  </a:lnTo>
                  <a:lnTo>
                    <a:pt x="483620" y="29270"/>
                  </a:lnTo>
                  <a:lnTo>
                    <a:pt x="455227" y="701"/>
                  </a:lnTo>
                  <a:lnTo>
                    <a:pt x="4480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4195498" y="5132317"/>
              <a:ext cx="492759" cy="444500"/>
            </a:xfrm>
            <a:custGeom>
              <a:avLst/>
              <a:gdLst/>
              <a:ahLst/>
              <a:cxnLst/>
              <a:rect l="l" t="t" r="r" b="b"/>
              <a:pathLst>
                <a:path w="492760" h="444500">
                  <a:moveTo>
                    <a:pt x="144915" y="0"/>
                  </a:moveTo>
                  <a:lnTo>
                    <a:pt x="40096" y="0"/>
                  </a:lnTo>
                  <a:lnTo>
                    <a:pt x="3019" y="24809"/>
                  </a:lnTo>
                  <a:lnTo>
                    <a:pt x="0" y="40055"/>
                  </a:lnTo>
                  <a:lnTo>
                    <a:pt x="69" y="55651"/>
                  </a:lnTo>
                  <a:lnTo>
                    <a:pt x="2403" y="394131"/>
                  </a:lnTo>
                  <a:lnTo>
                    <a:pt x="17325" y="429494"/>
                  </a:lnTo>
                  <a:lnTo>
                    <a:pt x="52784" y="444169"/>
                  </a:lnTo>
                  <a:lnTo>
                    <a:pt x="439626" y="444169"/>
                  </a:lnTo>
                  <a:lnTo>
                    <a:pt x="459109" y="440230"/>
                  </a:lnTo>
                  <a:lnTo>
                    <a:pt x="465103" y="436206"/>
                  </a:lnTo>
                  <a:lnTo>
                    <a:pt x="52784" y="436206"/>
                  </a:lnTo>
                  <a:lnTo>
                    <a:pt x="36380" y="432891"/>
                  </a:lnTo>
                  <a:lnTo>
                    <a:pt x="10364" y="394131"/>
                  </a:lnTo>
                  <a:lnTo>
                    <a:pt x="8032" y="55651"/>
                  </a:lnTo>
                  <a:lnTo>
                    <a:pt x="7931" y="31584"/>
                  </a:lnTo>
                  <a:lnTo>
                    <a:pt x="11191" y="23609"/>
                  </a:lnTo>
                  <a:lnTo>
                    <a:pt x="23358" y="11341"/>
                  </a:lnTo>
                  <a:lnTo>
                    <a:pt x="31460" y="7962"/>
                  </a:lnTo>
                  <a:lnTo>
                    <a:pt x="167233" y="7962"/>
                  </a:lnTo>
                  <a:lnTo>
                    <a:pt x="159984" y="3074"/>
                  </a:lnTo>
                  <a:lnTo>
                    <a:pt x="160122" y="3074"/>
                  </a:lnTo>
                  <a:lnTo>
                    <a:pt x="144915" y="0"/>
                  </a:lnTo>
                  <a:close/>
                </a:path>
                <a:path w="492760" h="444500">
                  <a:moveTo>
                    <a:pt x="475986" y="7962"/>
                  </a:moveTo>
                  <a:lnTo>
                    <a:pt x="461036" y="7962"/>
                  </a:lnTo>
                  <a:lnTo>
                    <a:pt x="468785" y="11188"/>
                  </a:lnTo>
                  <a:lnTo>
                    <a:pt x="480964" y="23444"/>
                  </a:lnTo>
                  <a:lnTo>
                    <a:pt x="484292" y="31584"/>
                  </a:lnTo>
                  <a:lnTo>
                    <a:pt x="482038" y="394131"/>
                  </a:lnTo>
                  <a:lnTo>
                    <a:pt x="478616" y="410462"/>
                  </a:lnTo>
                  <a:lnTo>
                    <a:pt x="469485" y="423854"/>
                  </a:lnTo>
                  <a:lnTo>
                    <a:pt x="456027" y="432891"/>
                  </a:lnTo>
                  <a:lnTo>
                    <a:pt x="439626" y="436206"/>
                  </a:lnTo>
                  <a:lnTo>
                    <a:pt x="465103" y="436206"/>
                  </a:lnTo>
                  <a:lnTo>
                    <a:pt x="489999" y="394131"/>
                  </a:lnTo>
                  <a:lnTo>
                    <a:pt x="492108" y="55651"/>
                  </a:lnTo>
                  <a:lnTo>
                    <a:pt x="492184" y="40055"/>
                  </a:lnTo>
                  <a:lnTo>
                    <a:pt x="491484" y="32505"/>
                  </a:lnTo>
                  <a:lnTo>
                    <a:pt x="491468" y="32333"/>
                  </a:lnTo>
                  <a:lnTo>
                    <a:pt x="489281" y="24984"/>
                  </a:lnTo>
                  <a:lnTo>
                    <a:pt x="489229" y="24809"/>
                  </a:lnTo>
                  <a:lnTo>
                    <a:pt x="485648" y="18048"/>
                  </a:lnTo>
                  <a:lnTo>
                    <a:pt x="485557" y="17876"/>
                  </a:lnTo>
                  <a:lnTo>
                    <a:pt x="480520" y="11709"/>
                  </a:lnTo>
                  <a:lnTo>
                    <a:pt x="475986" y="7962"/>
                  </a:lnTo>
                  <a:close/>
                </a:path>
                <a:path w="492760" h="444500">
                  <a:moveTo>
                    <a:pt x="167233" y="7962"/>
                  </a:moveTo>
                  <a:lnTo>
                    <a:pt x="144916" y="7962"/>
                  </a:lnTo>
                  <a:lnTo>
                    <a:pt x="156837" y="10371"/>
                  </a:lnTo>
                  <a:lnTo>
                    <a:pt x="167087" y="17283"/>
                  </a:lnTo>
                  <a:lnTo>
                    <a:pt x="173998" y="27525"/>
                  </a:lnTo>
                  <a:lnTo>
                    <a:pt x="176533" y="40055"/>
                  </a:lnTo>
                  <a:lnTo>
                    <a:pt x="176533" y="55651"/>
                  </a:lnTo>
                  <a:lnTo>
                    <a:pt x="321376" y="55651"/>
                  </a:lnTo>
                  <a:lnTo>
                    <a:pt x="321376" y="47688"/>
                  </a:lnTo>
                  <a:lnTo>
                    <a:pt x="184495" y="47688"/>
                  </a:lnTo>
                  <a:lnTo>
                    <a:pt x="184495" y="40055"/>
                  </a:lnTo>
                  <a:lnTo>
                    <a:pt x="172243" y="11341"/>
                  </a:lnTo>
                  <a:lnTo>
                    <a:pt x="167233" y="7962"/>
                  </a:lnTo>
                  <a:close/>
                </a:path>
                <a:path w="492760" h="444500">
                  <a:moveTo>
                    <a:pt x="467765" y="3074"/>
                  </a:moveTo>
                  <a:lnTo>
                    <a:pt x="337879" y="3074"/>
                  </a:lnTo>
                  <a:lnTo>
                    <a:pt x="313413" y="40055"/>
                  </a:lnTo>
                  <a:lnTo>
                    <a:pt x="313413" y="47688"/>
                  </a:lnTo>
                  <a:lnTo>
                    <a:pt x="321376" y="47688"/>
                  </a:lnTo>
                  <a:lnTo>
                    <a:pt x="321376" y="40055"/>
                  </a:lnTo>
                  <a:lnTo>
                    <a:pt x="323907" y="27525"/>
                  </a:lnTo>
                  <a:lnTo>
                    <a:pt x="330806" y="17283"/>
                  </a:lnTo>
                  <a:lnTo>
                    <a:pt x="341028" y="10371"/>
                  </a:lnTo>
                  <a:lnTo>
                    <a:pt x="352843" y="7962"/>
                  </a:lnTo>
                  <a:lnTo>
                    <a:pt x="475986" y="7962"/>
                  </a:lnTo>
                  <a:lnTo>
                    <a:pt x="474374" y="6630"/>
                  </a:lnTo>
                  <a:lnTo>
                    <a:pt x="467765" y="3074"/>
                  </a:lnTo>
                  <a:close/>
                </a:path>
                <a:path w="492760" h="444500">
                  <a:moveTo>
                    <a:pt x="453574" y="0"/>
                  </a:moveTo>
                  <a:lnTo>
                    <a:pt x="352843" y="0"/>
                  </a:lnTo>
                  <a:lnTo>
                    <a:pt x="337660" y="3074"/>
                  </a:lnTo>
                  <a:lnTo>
                    <a:pt x="467998" y="3074"/>
                  </a:lnTo>
                  <a:lnTo>
                    <a:pt x="459953" y="625"/>
                  </a:lnTo>
                  <a:lnTo>
                    <a:pt x="4535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4215326" y="5152066"/>
              <a:ext cx="452755" cy="405130"/>
            </a:xfrm>
            <a:custGeom>
              <a:avLst/>
              <a:gdLst/>
              <a:ahLst/>
              <a:cxnLst/>
              <a:rect l="l" t="t" r="r" b="b"/>
              <a:pathLst>
                <a:path w="452754" h="405129">
                  <a:moveTo>
                    <a:pt x="437642" y="0"/>
                  </a:moveTo>
                  <a:lnTo>
                    <a:pt x="333768" y="0"/>
                  </a:lnTo>
                  <a:lnTo>
                    <a:pt x="325879" y="1597"/>
                  </a:lnTo>
                  <a:lnTo>
                    <a:pt x="319431" y="5949"/>
                  </a:lnTo>
                  <a:lnTo>
                    <a:pt x="315082" y="12397"/>
                  </a:lnTo>
                  <a:lnTo>
                    <a:pt x="313486" y="20281"/>
                  </a:lnTo>
                  <a:lnTo>
                    <a:pt x="313486" y="47840"/>
                  </a:lnTo>
                  <a:lnTo>
                    <a:pt x="144767" y="47840"/>
                  </a:lnTo>
                  <a:lnTo>
                    <a:pt x="138820" y="5964"/>
                  </a:lnTo>
                  <a:lnTo>
                    <a:pt x="124472" y="12"/>
                  </a:lnTo>
                  <a:lnTo>
                    <a:pt x="14859" y="152"/>
                  </a:lnTo>
                  <a:lnTo>
                    <a:pt x="9753" y="2285"/>
                  </a:lnTo>
                  <a:lnTo>
                    <a:pt x="2095" y="9994"/>
                  </a:lnTo>
                  <a:lnTo>
                    <a:pt x="0" y="15125"/>
                  </a:lnTo>
                  <a:lnTo>
                    <a:pt x="2463" y="374243"/>
                  </a:lnTo>
                  <a:lnTo>
                    <a:pt x="4933" y="386014"/>
                  </a:lnTo>
                  <a:lnTo>
                    <a:pt x="11495" y="395639"/>
                  </a:lnTo>
                  <a:lnTo>
                    <a:pt x="21164" y="402136"/>
                  </a:lnTo>
                  <a:lnTo>
                    <a:pt x="32956" y="404520"/>
                  </a:lnTo>
                  <a:lnTo>
                    <a:pt x="419798" y="404520"/>
                  </a:lnTo>
                  <a:lnTo>
                    <a:pt x="450291" y="374218"/>
                  </a:lnTo>
                  <a:lnTo>
                    <a:pt x="452501" y="14960"/>
                  </a:lnTo>
                  <a:lnTo>
                    <a:pt x="450418" y="9855"/>
                  </a:lnTo>
                  <a:lnTo>
                    <a:pt x="442747" y="2133"/>
                  </a:lnTo>
                  <a:lnTo>
                    <a:pt x="4376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4211383" y="5148243"/>
              <a:ext cx="461009" cy="412750"/>
            </a:xfrm>
            <a:custGeom>
              <a:avLst/>
              <a:gdLst/>
              <a:ahLst/>
              <a:cxnLst/>
              <a:rect l="l" t="t" r="r" b="b"/>
              <a:pathLst>
                <a:path w="461010" h="412750">
                  <a:moveTo>
                    <a:pt x="129131" y="0"/>
                  </a:moveTo>
                  <a:lnTo>
                    <a:pt x="17722" y="0"/>
                  </a:lnTo>
                  <a:lnTo>
                    <a:pt x="0" y="24358"/>
                  </a:lnTo>
                  <a:lnTo>
                    <a:pt x="2432" y="378091"/>
                  </a:lnTo>
                  <a:lnTo>
                    <a:pt x="5222" y="391401"/>
                  </a:lnTo>
                  <a:lnTo>
                    <a:pt x="12656" y="402292"/>
                  </a:lnTo>
                  <a:lnTo>
                    <a:pt x="23572" y="409624"/>
                  </a:lnTo>
                  <a:lnTo>
                    <a:pt x="36899" y="412318"/>
                  </a:lnTo>
                  <a:lnTo>
                    <a:pt x="423741" y="412318"/>
                  </a:lnTo>
                  <a:lnTo>
                    <a:pt x="437065" y="409624"/>
                  </a:lnTo>
                  <a:lnTo>
                    <a:pt x="444913" y="404355"/>
                  </a:lnTo>
                  <a:lnTo>
                    <a:pt x="36899" y="404355"/>
                  </a:lnTo>
                  <a:lnTo>
                    <a:pt x="26627" y="402292"/>
                  </a:lnTo>
                  <a:lnTo>
                    <a:pt x="18223" y="396660"/>
                  </a:lnTo>
                  <a:lnTo>
                    <a:pt x="12530" y="388297"/>
                  </a:lnTo>
                  <a:lnTo>
                    <a:pt x="10405" y="378091"/>
                  </a:lnTo>
                  <a:lnTo>
                    <a:pt x="7956" y="24358"/>
                  </a:lnTo>
                  <a:lnTo>
                    <a:pt x="7893" y="15316"/>
                  </a:lnTo>
                  <a:lnTo>
                    <a:pt x="15195" y="7962"/>
                  </a:lnTo>
                  <a:lnTo>
                    <a:pt x="146158" y="7823"/>
                  </a:lnTo>
                  <a:lnTo>
                    <a:pt x="145584" y="6973"/>
                  </a:lnTo>
                  <a:lnTo>
                    <a:pt x="137873" y="1769"/>
                  </a:lnTo>
                  <a:lnTo>
                    <a:pt x="129131" y="0"/>
                  </a:lnTo>
                  <a:close/>
                </a:path>
                <a:path w="461010" h="412750">
                  <a:moveTo>
                    <a:pt x="454159" y="7823"/>
                  </a:moveTo>
                  <a:lnTo>
                    <a:pt x="445192" y="7823"/>
                  </a:lnTo>
                  <a:lnTo>
                    <a:pt x="452494" y="15163"/>
                  </a:lnTo>
                  <a:lnTo>
                    <a:pt x="450231" y="378091"/>
                  </a:lnTo>
                  <a:lnTo>
                    <a:pt x="448105" y="388297"/>
                  </a:lnTo>
                  <a:lnTo>
                    <a:pt x="442411" y="396660"/>
                  </a:lnTo>
                  <a:lnTo>
                    <a:pt x="434005" y="402292"/>
                  </a:lnTo>
                  <a:lnTo>
                    <a:pt x="423741" y="404355"/>
                  </a:lnTo>
                  <a:lnTo>
                    <a:pt x="444913" y="404355"/>
                  </a:lnTo>
                  <a:lnTo>
                    <a:pt x="460393" y="24358"/>
                  </a:lnTo>
                  <a:lnTo>
                    <a:pt x="460432" y="17741"/>
                  </a:lnTo>
                  <a:lnTo>
                    <a:pt x="457997" y="11785"/>
                  </a:lnTo>
                  <a:lnTo>
                    <a:pt x="457930" y="11620"/>
                  </a:lnTo>
                  <a:lnTo>
                    <a:pt x="454159" y="7823"/>
                  </a:lnTo>
                  <a:close/>
                </a:path>
                <a:path w="461010" h="412750">
                  <a:moveTo>
                    <a:pt x="146158" y="7823"/>
                  </a:moveTo>
                  <a:lnTo>
                    <a:pt x="137445" y="7823"/>
                  </a:lnTo>
                  <a:lnTo>
                    <a:pt x="144308" y="14685"/>
                  </a:lnTo>
                  <a:lnTo>
                    <a:pt x="144735" y="15163"/>
                  </a:lnTo>
                  <a:lnTo>
                    <a:pt x="144735" y="55638"/>
                  </a:lnTo>
                  <a:lnTo>
                    <a:pt x="321405" y="55638"/>
                  </a:lnTo>
                  <a:lnTo>
                    <a:pt x="321405" y="47688"/>
                  </a:lnTo>
                  <a:lnTo>
                    <a:pt x="152698" y="47688"/>
                  </a:lnTo>
                  <a:lnTo>
                    <a:pt x="152698" y="24117"/>
                  </a:lnTo>
                  <a:lnTo>
                    <a:pt x="150916" y="15316"/>
                  </a:lnTo>
                  <a:lnTo>
                    <a:pt x="150885" y="15163"/>
                  </a:lnTo>
                  <a:lnTo>
                    <a:pt x="150788" y="14685"/>
                  </a:lnTo>
                  <a:lnTo>
                    <a:pt x="146252" y="7962"/>
                  </a:lnTo>
                  <a:lnTo>
                    <a:pt x="146158" y="7823"/>
                  </a:lnTo>
                  <a:close/>
                </a:path>
                <a:path w="461010" h="412750">
                  <a:moveTo>
                    <a:pt x="443006" y="0"/>
                  </a:moveTo>
                  <a:lnTo>
                    <a:pt x="336958" y="0"/>
                  </a:lnTo>
                  <a:lnTo>
                    <a:pt x="313455" y="24117"/>
                  </a:lnTo>
                  <a:lnTo>
                    <a:pt x="313455" y="47688"/>
                  </a:lnTo>
                  <a:lnTo>
                    <a:pt x="321405" y="47688"/>
                  </a:lnTo>
                  <a:lnTo>
                    <a:pt x="321405" y="15163"/>
                  </a:lnTo>
                  <a:lnTo>
                    <a:pt x="321820" y="14685"/>
                  </a:lnTo>
                  <a:lnTo>
                    <a:pt x="328695" y="7823"/>
                  </a:lnTo>
                  <a:lnTo>
                    <a:pt x="454159" y="7823"/>
                  </a:lnTo>
                  <a:lnTo>
                    <a:pt x="448760" y="2387"/>
                  </a:lnTo>
                  <a:lnTo>
                    <a:pt x="44300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4219822" y="5234336"/>
              <a:ext cx="443865" cy="318770"/>
            </a:xfrm>
            <a:custGeom>
              <a:avLst/>
              <a:gdLst/>
              <a:ahLst/>
              <a:cxnLst/>
              <a:rect l="l" t="t" r="r" b="b"/>
              <a:pathLst>
                <a:path w="443864" h="318770">
                  <a:moveTo>
                    <a:pt x="0" y="7883"/>
                  </a:moveTo>
                  <a:lnTo>
                    <a:pt x="1950" y="291776"/>
                  </a:lnTo>
                  <a:lnTo>
                    <a:pt x="28632" y="318281"/>
                  </a:lnTo>
                  <a:lnTo>
                    <a:pt x="415131" y="318281"/>
                  </a:lnTo>
                  <a:lnTo>
                    <a:pt x="443505" y="17640"/>
                  </a:lnTo>
                  <a:lnTo>
                    <a:pt x="21488" y="17640"/>
                  </a:lnTo>
                  <a:lnTo>
                    <a:pt x="9484" y="14884"/>
                  </a:lnTo>
                  <a:lnTo>
                    <a:pt x="0" y="7883"/>
                  </a:lnTo>
                  <a:close/>
                </a:path>
                <a:path w="443864" h="318770">
                  <a:moveTo>
                    <a:pt x="61951" y="0"/>
                  </a:moveTo>
                  <a:lnTo>
                    <a:pt x="49938" y="2756"/>
                  </a:lnTo>
                  <a:lnTo>
                    <a:pt x="33501" y="14884"/>
                  </a:lnTo>
                  <a:lnTo>
                    <a:pt x="21488" y="17640"/>
                  </a:lnTo>
                  <a:lnTo>
                    <a:pt x="102426" y="17640"/>
                  </a:lnTo>
                  <a:lnTo>
                    <a:pt x="90413" y="14884"/>
                  </a:lnTo>
                  <a:lnTo>
                    <a:pt x="73970" y="2756"/>
                  </a:lnTo>
                  <a:lnTo>
                    <a:pt x="61951" y="0"/>
                  </a:lnTo>
                  <a:close/>
                </a:path>
                <a:path w="443864" h="318770">
                  <a:moveTo>
                    <a:pt x="142888" y="0"/>
                  </a:moveTo>
                  <a:lnTo>
                    <a:pt x="130876" y="2756"/>
                  </a:lnTo>
                  <a:lnTo>
                    <a:pt x="114438" y="14884"/>
                  </a:lnTo>
                  <a:lnTo>
                    <a:pt x="102426" y="17640"/>
                  </a:lnTo>
                  <a:lnTo>
                    <a:pt x="183350" y="17640"/>
                  </a:lnTo>
                  <a:lnTo>
                    <a:pt x="171338" y="14884"/>
                  </a:lnTo>
                  <a:lnTo>
                    <a:pt x="154900" y="2756"/>
                  </a:lnTo>
                  <a:lnTo>
                    <a:pt x="142888" y="0"/>
                  </a:lnTo>
                  <a:close/>
                </a:path>
                <a:path w="443864" h="318770">
                  <a:moveTo>
                    <a:pt x="223825" y="0"/>
                  </a:moveTo>
                  <a:lnTo>
                    <a:pt x="211805" y="2756"/>
                  </a:lnTo>
                  <a:lnTo>
                    <a:pt x="195362" y="14884"/>
                  </a:lnTo>
                  <a:lnTo>
                    <a:pt x="183350" y="17640"/>
                  </a:lnTo>
                  <a:lnTo>
                    <a:pt x="264300" y="17640"/>
                  </a:lnTo>
                  <a:lnTo>
                    <a:pt x="252280" y="14884"/>
                  </a:lnTo>
                  <a:lnTo>
                    <a:pt x="235837" y="2756"/>
                  </a:lnTo>
                  <a:lnTo>
                    <a:pt x="223825" y="0"/>
                  </a:lnTo>
                  <a:close/>
                </a:path>
                <a:path w="443864" h="318770">
                  <a:moveTo>
                    <a:pt x="304762" y="0"/>
                  </a:moveTo>
                  <a:lnTo>
                    <a:pt x="292750" y="2756"/>
                  </a:lnTo>
                  <a:lnTo>
                    <a:pt x="276312" y="14884"/>
                  </a:lnTo>
                  <a:lnTo>
                    <a:pt x="264300" y="17640"/>
                  </a:lnTo>
                  <a:lnTo>
                    <a:pt x="345237" y="17640"/>
                  </a:lnTo>
                  <a:lnTo>
                    <a:pt x="333217" y="14884"/>
                  </a:lnTo>
                  <a:lnTo>
                    <a:pt x="316774" y="2756"/>
                  </a:lnTo>
                  <a:lnTo>
                    <a:pt x="304762" y="0"/>
                  </a:lnTo>
                  <a:close/>
                </a:path>
                <a:path w="443864" h="318770">
                  <a:moveTo>
                    <a:pt x="385699" y="0"/>
                  </a:moveTo>
                  <a:lnTo>
                    <a:pt x="373687" y="2756"/>
                  </a:lnTo>
                  <a:lnTo>
                    <a:pt x="357249" y="14884"/>
                  </a:lnTo>
                  <a:lnTo>
                    <a:pt x="345237" y="17640"/>
                  </a:lnTo>
                  <a:lnTo>
                    <a:pt x="426161" y="17640"/>
                  </a:lnTo>
                  <a:lnTo>
                    <a:pt x="414149" y="14884"/>
                  </a:lnTo>
                  <a:lnTo>
                    <a:pt x="397711" y="2756"/>
                  </a:lnTo>
                  <a:lnTo>
                    <a:pt x="385699" y="0"/>
                  </a:lnTo>
                  <a:close/>
                </a:path>
                <a:path w="443864" h="318770">
                  <a:moveTo>
                    <a:pt x="443546" y="11010"/>
                  </a:moveTo>
                  <a:lnTo>
                    <a:pt x="437513" y="15223"/>
                  </a:lnTo>
                  <a:lnTo>
                    <a:pt x="426161" y="17640"/>
                  </a:lnTo>
                  <a:lnTo>
                    <a:pt x="443505" y="17640"/>
                  </a:lnTo>
                  <a:lnTo>
                    <a:pt x="443546" y="11010"/>
                  </a:lnTo>
                  <a:close/>
                </a:path>
              </a:pathLst>
            </a:custGeom>
            <a:solidFill>
              <a:srgbClr val="9FC6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4219778" y="5071617"/>
              <a:ext cx="443865" cy="450215"/>
            </a:xfrm>
            <a:custGeom>
              <a:avLst/>
              <a:gdLst/>
              <a:ahLst/>
              <a:cxnLst/>
              <a:rect l="l" t="t" r="r" b="b"/>
              <a:pathLst>
                <a:path w="443864" h="450214">
                  <a:moveTo>
                    <a:pt x="49809" y="426415"/>
                  </a:moveTo>
                  <a:lnTo>
                    <a:pt x="35712" y="426415"/>
                  </a:lnTo>
                  <a:lnTo>
                    <a:pt x="35699" y="437362"/>
                  </a:lnTo>
                  <a:lnTo>
                    <a:pt x="42760" y="437362"/>
                  </a:lnTo>
                  <a:lnTo>
                    <a:pt x="49796" y="437362"/>
                  </a:lnTo>
                  <a:lnTo>
                    <a:pt x="49809" y="426415"/>
                  </a:lnTo>
                  <a:close/>
                </a:path>
                <a:path w="443864" h="450214">
                  <a:moveTo>
                    <a:pt x="131914" y="316903"/>
                  </a:moveTo>
                  <a:lnTo>
                    <a:pt x="130251" y="308686"/>
                  </a:lnTo>
                  <a:lnTo>
                    <a:pt x="126936" y="303771"/>
                  </a:lnTo>
                  <a:lnTo>
                    <a:pt x="125717" y="301980"/>
                  </a:lnTo>
                  <a:lnTo>
                    <a:pt x="123939" y="300786"/>
                  </a:lnTo>
                  <a:lnTo>
                    <a:pt x="123939" y="309651"/>
                  </a:lnTo>
                  <a:lnTo>
                    <a:pt x="123939" y="324167"/>
                  </a:lnTo>
                  <a:lnTo>
                    <a:pt x="118059" y="330047"/>
                  </a:lnTo>
                  <a:lnTo>
                    <a:pt x="103530" y="330047"/>
                  </a:lnTo>
                  <a:lnTo>
                    <a:pt x="97663" y="324167"/>
                  </a:lnTo>
                  <a:lnTo>
                    <a:pt x="97663" y="309651"/>
                  </a:lnTo>
                  <a:lnTo>
                    <a:pt x="103530" y="303771"/>
                  </a:lnTo>
                  <a:lnTo>
                    <a:pt x="118059" y="303771"/>
                  </a:lnTo>
                  <a:lnTo>
                    <a:pt x="123939" y="309651"/>
                  </a:lnTo>
                  <a:lnTo>
                    <a:pt x="123939" y="300786"/>
                  </a:lnTo>
                  <a:lnTo>
                    <a:pt x="119011" y="297459"/>
                  </a:lnTo>
                  <a:lnTo>
                    <a:pt x="110794" y="295795"/>
                  </a:lnTo>
                  <a:lnTo>
                    <a:pt x="102577" y="297459"/>
                  </a:lnTo>
                  <a:lnTo>
                    <a:pt x="95872" y="301980"/>
                  </a:lnTo>
                  <a:lnTo>
                    <a:pt x="91351" y="308686"/>
                  </a:lnTo>
                  <a:lnTo>
                    <a:pt x="89687" y="316903"/>
                  </a:lnTo>
                  <a:lnTo>
                    <a:pt x="91351" y="325132"/>
                  </a:lnTo>
                  <a:lnTo>
                    <a:pt x="95872" y="331838"/>
                  </a:lnTo>
                  <a:lnTo>
                    <a:pt x="102577" y="336359"/>
                  </a:lnTo>
                  <a:lnTo>
                    <a:pt x="110794" y="338023"/>
                  </a:lnTo>
                  <a:lnTo>
                    <a:pt x="119011" y="336359"/>
                  </a:lnTo>
                  <a:lnTo>
                    <a:pt x="125717" y="331838"/>
                  </a:lnTo>
                  <a:lnTo>
                    <a:pt x="126936" y="330047"/>
                  </a:lnTo>
                  <a:lnTo>
                    <a:pt x="130251" y="325132"/>
                  </a:lnTo>
                  <a:lnTo>
                    <a:pt x="131914" y="316903"/>
                  </a:lnTo>
                  <a:close/>
                </a:path>
                <a:path w="443864" h="450214">
                  <a:moveTo>
                    <a:pt x="164744" y="222008"/>
                  </a:moveTo>
                  <a:lnTo>
                    <a:pt x="157937" y="215201"/>
                  </a:lnTo>
                  <a:lnTo>
                    <a:pt x="156781" y="215201"/>
                  </a:lnTo>
                  <a:lnTo>
                    <a:pt x="156781" y="226402"/>
                  </a:lnTo>
                  <a:lnTo>
                    <a:pt x="156781" y="234416"/>
                  </a:lnTo>
                  <a:lnTo>
                    <a:pt x="153543" y="237655"/>
                  </a:lnTo>
                  <a:lnTo>
                    <a:pt x="145542" y="237655"/>
                  </a:lnTo>
                  <a:lnTo>
                    <a:pt x="142290" y="234416"/>
                  </a:lnTo>
                  <a:lnTo>
                    <a:pt x="142290" y="226402"/>
                  </a:lnTo>
                  <a:lnTo>
                    <a:pt x="145542" y="223164"/>
                  </a:lnTo>
                  <a:lnTo>
                    <a:pt x="153543" y="223164"/>
                  </a:lnTo>
                  <a:lnTo>
                    <a:pt x="156781" y="226402"/>
                  </a:lnTo>
                  <a:lnTo>
                    <a:pt x="156781" y="215201"/>
                  </a:lnTo>
                  <a:lnTo>
                    <a:pt x="141135" y="215201"/>
                  </a:lnTo>
                  <a:lnTo>
                    <a:pt x="134327" y="222008"/>
                  </a:lnTo>
                  <a:lnTo>
                    <a:pt x="134327" y="238810"/>
                  </a:lnTo>
                  <a:lnTo>
                    <a:pt x="141135" y="245618"/>
                  </a:lnTo>
                  <a:lnTo>
                    <a:pt x="157937" y="245618"/>
                  </a:lnTo>
                  <a:lnTo>
                    <a:pt x="164744" y="238810"/>
                  </a:lnTo>
                  <a:lnTo>
                    <a:pt x="164744" y="237655"/>
                  </a:lnTo>
                  <a:lnTo>
                    <a:pt x="164744" y="223164"/>
                  </a:lnTo>
                  <a:lnTo>
                    <a:pt x="164744" y="222008"/>
                  </a:lnTo>
                  <a:close/>
                </a:path>
                <a:path w="443864" h="450214">
                  <a:moveTo>
                    <a:pt x="184213" y="375272"/>
                  </a:moveTo>
                  <a:lnTo>
                    <a:pt x="182486" y="366712"/>
                  </a:lnTo>
                  <a:lnTo>
                    <a:pt x="182372" y="366141"/>
                  </a:lnTo>
                  <a:lnTo>
                    <a:pt x="178092" y="359803"/>
                  </a:lnTo>
                  <a:lnTo>
                    <a:pt x="177355" y="358686"/>
                  </a:lnTo>
                  <a:lnTo>
                    <a:pt x="176237" y="357936"/>
                  </a:lnTo>
                  <a:lnTo>
                    <a:pt x="176237" y="366712"/>
                  </a:lnTo>
                  <a:lnTo>
                    <a:pt x="176237" y="383819"/>
                  </a:lnTo>
                  <a:lnTo>
                    <a:pt x="169316" y="390728"/>
                  </a:lnTo>
                  <a:lnTo>
                    <a:pt x="152222" y="390728"/>
                  </a:lnTo>
                  <a:lnTo>
                    <a:pt x="145300" y="383819"/>
                  </a:lnTo>
                  <a:lnTo>
                    <a:pt x="145300" y="366712"/>
                  </a:lnTo>
                  <a:lnTo>
                    <a:pt x="152222" y="359803"/>
                  </a:lnTo>
                  <a:lnTo>
                    <a:pt x="169316" y="359803"/>
                  </a:lnTo>
                  <a:lnTo>
                    <a:pt x="176237" y="366712"/>
                  </a:lnTo>
                  <a:lnTo>
                    <a:pt x="176237" y="357936"/>
                  </a:lnTo>
                  <a:lnTo>
                    <a:pt x="169900" y="353669"/>
                  </a:lnTo>
                  <a:lnTo>
                    <a:pt x="160769" y="351828"/>
                  </a:lnTo>
                  <a:lnTo>
                    <a:pt x="151650" y="353669"/>
                  </a:lnTo>
                  <a:lnTo>
                    <a:pt x="144195" y="358686"/>
                  </a:lnTo>
                  <a:lnTo>
                    <a:pt x="139179" y="366141"/>
                  </a:lnTo>
                  <a:lnTo>
                    <a:pt x="137325" y="375272"/>
                  </a:lnTo>
                  <a:lnTo>
                    <a:pt x="139052" y="383819"/>
                  </a:lnTo>
                  <a:lnTo>
                    <a:pt x="139179" y="384390"/>
                  </a:lnTo>
                  <a:lnTo>
                    <a:pt x="144195" y="391845"/>
                  </a:lnTo>
                  <a:lnTo>
                    <a:pt x="151650" y="396862"/>
                  </a:lnTo>
                  <a:lnTo>
                    <a:pt x="160769" y="398703"/>
                  </a:lnTo>
                  <a:lnTo>
                    <a:pt x="169900" y="396862"/>
                  </a:lnTo>
                  <a:lnTo>
                    <a:pt x="177355" y="391845"/>
                  </a:lnTo>
                  <a:lnTo>
                    <a:pt x="178104" y="390728"/>
                  </a:lnTo>
                  <a:lnTo>
                    <a:pt x="182372" y="384390"/>
                  </a:lnTo>
                  <a:lnTo>
                    <a:pt x="184213" y="375272"/>
                  </a:lnTo>
                  <a:close/>
                </a:path>
                <a:path w="443864" h="450214">
                  <a:moveTo>
                    <a:pt x="193967" y="4013"/>
                  </a:moveTo>
                  <a:lnTo>
                    <a:pt x="189953" y="0"/>
                  </a:lnTo>
                  <a:lnTo>
                    <a:pt x="180035" y="0"/>
                  </a:lnTo>
                  <a:lnTo>
                    <a:pt x="176009" y="4013"/>
                  </a:lnTo>
                  <a:lnTo>
                    <a:pt x="176009" y="5003"/>
                  </a:lnTo>
                  <a:lnTo>
                    <a:pt x="72047" y="5003"/>
                  </a:lnTo>
                  <a:lnTo>
                    <a:pt x="64135" y="12903"/>
                  </a:lnTo>
                  <a:lnTo>
                    <a:pt x="64135" y="52057"/>
                  </a:lnTo>
                  <a:lnTo>
                    <a:pt x="65913" y="53835"/>
                  </a:lnTo>
                  <a:lnTo>
                    <a:pt x="70307" y="53835"/>
                  </a:lnTo>
                  <a:lnTo>
                    <a:pt x="72097" y="52057"/>
                  </a:lnTo>
                  <a:lnTo>
                    <a:pt x="72097" y="49860"/>
                  </a:lnTo>
                  <a:lnTo>
                    <a:pt x="72097" y="17310"/>
                  </a:lnTo>
                  <a:lnTo>
                    <a:pt x="76441" y="12966"/>
                  </a:lnTo>
                  <a:lnTo>
                    <a:pt x="176009" y="12966"/>
                  </a:lnTo>
                  <a:lnTo>
                    <a:pt x="176009" y="13931"/>
                  </a:lnTo>
                  <a:lnTo>
                    <a:pt x="180035" y="17957"/>
                  </a:lnTo>
                  <a:lnTo>
                    <a:pt x="184988" y="17957"/>
                  </a:lnTo>
                  <a:lnTo>
                    <a:pt x="189953" y="17957"/>
                  </a:lnTo>
                  <a:lnTo>
                    <a:pt x="193967" y="13931"/>
                  </a:lnTo>
                  <a:lnTo>
                    <a:pt x="193967" y="4013"/>
                  </a:lnTo>
                  <a:close/>
                </a:path>
                <a:path w="443864" h="450214">
                  <a:moveTo>
                    <a:pt x="216903" y="313296"/>
                  </a:moveTo>
                  <a:lnTo>
                    <a:pt x="210108" y="306489"/>
                  </a:lnTo>
                  <a:lnTo>
                    <a:pt x="208940" y="306489"/>
                  </a:lnTo>
                  <a:lnTo>
                    <a:pt x="208940" y="317690"/>
                  </a:lnTo>
                  <a:lnTo>
                    <a:pt x="208940" y="325704"/>
                  </a:lnTo>
                  <a:lnTo>
                    <a:pt x="205701" y="328942"/>
                  </a:lnTo>
                  <a:lnTo>
                    <a:pt x="197700" y="328942"/>
                  </a:lnTo>
                  <a:lnTo>
                    <a:pt x="194449" y="325704"/>
                  </a:lnTo>
                  <a:lnTo>
                    <a:pt x="194449" y="317690"/>
                  </a:lnTo>
                  <a:lnTo>
                    <a:pt x="197700" y="314452"/>
                  </a:lnTo>
                  <a:lnTo>
                    <a:pt x="205701" y="314452"/>
                  </a:lnTo>
                  <a:lnTo>
                    <a:pt x="208940" y="317690"/>
                  </a:lnTo>
                  <a:lnTo>
                    <a:pt x="208940" y="306489"/>
                  </a:lnTo>
                  <a:lnTo>
                    <a:pt x="193294" y="306489"/>
                  </a:lnTo>
                  <a:lnTo>
                    <a:pt x="186486" y="313296"/>
                  </a:lnTo>
                  <a:lnTo>
                    <a:pt x="186486" y="330098"/>
                  </a:lnTo>
                  <a:lnTo>
                    <a:pt x="193294" y="336905"/>
                  </a:lnTo>
                  <a:lnTo>
                    <a:pt x="210108" y="336905"/>
                  </a:lnTo>
                  <a:lnTo>
                    <a:pt x="216903" y="330098"/>
                  </a:lnTo>
                  <a:lnTo>
                    <a:pt x="216903" y="328942"/>
                  </a:lnTo>
                  <a:lnTo>
                    <a:pt x="216903" y="314452"/>
                  </a:lnTo>
                  <a:lnTo>
                    <a:pt x="216903" y="313296"/>
                  </a:lnTo>
                  <a:close/>
                </a:path>
                <a:path w="443864" h="450214">
                  <a:moveTo>
                    <a:pt x="319062" y="319239"/>
                  </a:moveTo>
                  <a:lnTo>
                    <a:pt x="317334" y="310692"/>
                  </a:lnTo>
                  <a:lnTo>
                    <a:pt x="317220" y="310121"/>
                  </a:lnTo>
                  <a:lnTo>
                    <a:pt x="312940" y="303771"/>
                  </a:lnTo>
                  <a:lnTo>
                    <a:pt x="312204" y="302666"/>
                  </a:lnTo>
                  <a:lnTo>
                    <a:pt x="311086" y="301917"/>
                  </a:lnTo>
                  <a:lnTo>
                    <a:pt x="311086" y="310692"/>
                  </a:lnTo>
                  <a:lnTo>
                    <a:pt x="311086" y="327787"/>
                  </a:lnTo>
                  <a:lnTo>
                    <a:pt x="304177" y="334708"/>
                  </a:lnTo>
                  <a:lnTo>
                    <a:pt x="287070" y="334708"/>
                  </a:lnTo>
                  <a:lnTo>
                    <a:pt x="280149" y="327787"/>
                  </a:lnTo>
                  <a:lnTo>
                    <a:pt x="280149" y="310692"/>
                  </a:lnTo>
                  <a:lnTo>
                    <a:pt x="287070" y="303771"/>
                  </a:lnTo>
                  <a:lnTo>
                    <a:pt x="304177" y="303771"/>
                  </a:lnTo>
                  <a:lnTo>
                    <a:pt x="311086" y="310692"/>
                  </a:lnTo>
                  <a:lnTo>
                    <a:pt x="311086" y="301917"/>
                  </a:lnTo>
                  <a:lnTo>
                    <a:pt x="304749" y="297649"/>
                  </a:lnTo>
                  <a:lnTo>
                    <a:pt x="295617" y="295795"/>
                  </a:lnTo>
                  <a:lnTo>
                    <a:pt x="286499" y="297649"/>
                  </a:lnTo>
                  <a:lnTo>
                    <a:pt x="279044" y="302666"/>
                  </a:lnTo>
                  <a:lnTo>
                    <a:pt x="274027" y="310121"/>
                  </a:lnTo>
                  <a:lnTo>
                    <a:pt x="272186" y="319239"/>
                  </a:lnTo>
                  <a:lnTo>
                    <a:pt x="273913" y="327787"/>
                  </a:lnTo>
                  <a:lnTo>
                    <a:pt x="274027" y="328371"/>
                  </a:lnTo>
                  <a:lnTo>
                    <a:pt x="279044" y="335826"/>
                  </a:lnTo>
                  <a:lnTo>
                    <a:pt x="286499" y="340842"/>
                  </a:lnTo>
                  <a:lnTo>
                    <a:pt x="295617" y="342684"/>
                  </a:lnTo>
                  <a:lnTo>
                    <a:pt x="304749" y="340842"/>
                  </a:lnTo>
                  <a:lnTo>
                    <a:pt x="312204" y="335826"/>
                  </a:lnTo>
                  <a:lnTo>
                    <a:pt x="312940" y="334708"/>
                  </a:lnTo>
                  <a:lnTo>
                    <a:pt x="317220" y="328371"/>
                  </a:lnTo>
                  <a:lnTo>
                    <a:pt x="319062" y="319239"/>
                  </a:lnTo>
                  <a:close/>
                </a:path>
                <a:path w="443864" h="450214">
                  <a:moveTo>
                    <a:pt x="320827" y="399986"/>
                  </a:moveTo>
                  <a:lnTo>
                    <a:pt x="314020" y="393179"/>
                  </a:lnTo>
                  <a:lnTo>
                    <a:pt x="312864" y="393179"/>
                  </a:lnTo>
                  <a:lnTo>
                    <a:pt x="312864" y="404393"/>
                  </a:lnTo>
                  <a:lnTo>
                    <a:pt x="312864" y="412394"/>
                  </a:lnTo>
                  <a:lnTo>
                    <a:pt x="309626" y="415632"/>
                  </a:lnTo>
                  <a:lnTo>
                    <a:pt x="301612" y="415632"/>
                  </a:lnTo>
                  <a:lnTo>
                    <a:pt x="298373" y="412394"/>
                  </a:lnTo>
                  <a:lnTo>
                    <a:pt x="298373" y="404393"/>
                  </a:lnTo>
                  <a:lnTo>
                    <a:pt x="301612" y="401142"/>
                  </a:lnTo>
                  <a:lnTo>
                    <a:pt x="309626" y="401142"/>
                  </a:lnTo>
                  <a:lnTo>
                    <a:pt x="312864" y="404393"/>
                  </a:lnTo>
                  <a:lnTo>
                    <a:pt x="312864" y="393179"/>
                  </a:lnTo>
                  <a:lnTo>
                    <a:pt x="297218" y="393179"/>
                  </a:lnTo>
                  <a:lnTo>
                    <a:pt x="290410" y="399986"/>
                  </a:lnTo>
                  <a:lnTo>
                    <a:pt x="290410" y="416801"/>
                  </a:lnTo>
                  <a:lnTo>
                    <a:pt x="297218" y="423595"/>
                  </a:lnTo>
                  <a:lnTo>
                    <a:pt x="314020" y="423595"/>
                  </a:lnTo>
                  <a:lnTo>
                    <a:pt x="320827" y="416801"/>
                  </a:lnTo>
                  <a:lnTo>
                    <a:pt x="320827" y="415632"/>
                  </a:lnTo>
                  <a:lnTo>
                    <a:pt x="320827" y="401142"/>
                  </a:lnTo>
                  <a:lnTo>
                    <a:pt x="320827" y="399986"/>
                  </a:lnTo>
                  <a:close/>
                </a:path>
                <a:path w="443864" h="450214">
                  <a:moveTo>
                    <a:pt x="325450" y="217970"/>
                  </a:moveTo>
                  <a:lnTo>
                    <a:pt x="311353" y="217970"/>
                  </a:lnTo>
                  <a:lnTo>
                    <a:pt x="311340" y="228917"/>
                  </a:lnTo>
                  <a:lnTo>
                    <a:pt x="318401" y="228917"/>
                  </a:lnTo>
                  <a:lnTo>
                    <a:pt x="325437" y="228917"/>
                  </a:lnTo>
                  <a:lnTo>
                    <a:pt x="325450" y="217970"/>
                  </a:lnTo>
                  <a:close/>
                </a:path>
                <a:path w="443864" h="450214">
                  <a:moveTo>
                    <a:pt x="380479" y="12903"/>
                  </a:moveTo>
                  <a:lnTo>
                    <a:pt x="372567" y="5003"/>
                  </a:lnTo>
                  <a:lnTo>
                    <a:pt x="268605" y="5003"/>
                  </a:lnTo>
                  <a:lnTo>
                    <a:pt x="268605" y="4013"/>
                  </a:lnTo>
                  <a:lnTo>
                    <a:pt x="264579" y="0"/>
                  </a:lnTo>
                  <a:lnTo>
                    <a:pt x="259626" y="0"/>
                  </a:lnTo>
                  <a:lnTo>
                    <a:pt x="254673" y="0"/>
                  </a:lnTo>
                  <a:lnTo>
                    <a:pt x="250647" y="4013"/>
                  </a:lnTo>
                  <a:lnTo>
                    <a:pt x="250647" y="13931"/>
                  </a:lnTo>
                  <a:lnTo>
                    <a:pt x="254673" y="17957"/>
                  </a:lnTo>
                  <a:lnTo>
                    <a:pt x="264579" y="17957"/>
                  </a:lnTo>
                  <a:lnTo>
                    <a:pt x="268605" y="13931"/>
                  </a:lnTo>
                  <a:lnTo>
                    <a:pt x="268605" y="12966"/>
                  </a:lnTo>
                  <a:lnTo>
                    <a:pt x="368173" y="12966"/>
                  </a:lnTo>
                  <a:lnTo>
                    <a:pt x="372516" y="17310"/>
                  </a:lnTo>
                  <a:lnTo>
                    <a:pt x="372529" y="52057"/>
                  </a:lnTo>
                  <a:lnTo>
                    <a:pt x="374307" y="53835"/>
                  </a:lnTo>
                  <a:lnTo>
                    <a:pt x="378701" y="53835"/>
                  </a:lnTo>
                  <a:lnTo>
                    <a:pt x="380479" y="52057"/>
                  </a:lnTo>
                  <a:lnTo>
                    <a:pt x="380479" y="49860"/>
                  </a:lnTo>
                  <a:lnTo>
                    <a:pt x="380479" y="12903"/>
                  </a:lnTo>
                  <a:close/>
                </a:path>
                <a:path w="443864" h="450214">
                  <a:moveTo>
                    <a:pt x="426796" y="426148"/>
                  </a:moveTo>
                  <a:lnTo>
                    <a:pt x="419989" y="419341"/>
                  </a:lnTo>
                  <a:lnTo>
                    <a:pt x="418833" y="419341"/>
                  </a:lnTo>
                  <a:lnTo>
                    <a:pt x="418833" y="430555"/>
                  </a:lnTo>
                  <a:lnTo>
                    <a:pt x="418833" y="438556"/>
                  </a:lnTo>
                  <a:lnTo>
                    <a:pt x="415594" y="441794"/>
                  </a:lnTo>
                  <a:lnTo>
                    <a:pt x="407581" y="441794"/>
                  </a:lnTo>
                  <a:lnTo>
                    <a:pt x="404342" y="438556"/>
                  </a:lnTo>
                  <a:lnTo>
                    <a:pt x="404342" y="430555"/>
                  </a:lnTo>
                  <a:lnTo>
                    <a:pt x="407581" y="427304"/>
                  </a:lnTo>
                  <a:lnTo>
                    <a:pt x="415594" y="427304"/>
                  </a:lnTo>
                  <a:lnTo>
                    <a:pt x="418833" y="430555"/>
                  </a:lnTo>
                  <a:lnTo>
                    <a:pt x="418833" y="419341"/>
                  </a:lnTo>
                  <a:lnTo>
                    <a:pt x="403186" y="419341"/>
                  </a:lnTo>
                  <a:lnTo>
                    <a:pt x="396379" y="426148"/>
                  </a:lnTo>
                  <a:lnTo>
                    <a:pt x="396379" y="442950"/>
                  </a:lnTo>
                  <a:lnTo>
                    <a:pt x="403186" y="449757"/>
                  </a:lnTo>
                  <a:lnTo>
                    <a:pt x="419989" y="449757"/>
                  </a:lnTo>
                  <a:lnTo>
                    <a:pt x="426796" y="442950"/>
                  </a:lnTo>
                  <a:lnTo>
                    <a:pt x="426796" y="441794"/>
                  </a:lnTo>
                  <a:lnTo>
                    <a:pt x="426796" y="427304"/>
                  </a:lnTo>
                  <a:lnTo>
                    <a:pt x="426796" y="426148"/>
                  </a:lnTo>
                  <a:close/>
                </a:path>
                <a:path w="443864" h="450214">
                  <a:moveTo>
                    <a:pt x="433019" y="372973"/>
                  </a:moveTo>
                  <a:lnTo>
                    <a:pt x="418934" y="372973"/>
                  </a:lnTo>
                  <a:lnTo>
                    <a:pt x="418922" y="383921"/>
                  </a:lnTo>
                  <a:lnTo>
                    <a:pt x="425970" y="383921"/>
                  </a:lnTo>
                  <a:lnTo>
                    <a:pt x="433019" y="383921"/>
                  </a:lnTo>
                  <a:lnTo>
                    <a:pt x="433019" y="372973"/>
                  </a:lnTo>
                  <a:close/>
                </a:path>
                <a:path w="443864" h="450214">
                  <a:moveTo>
                    <a:pt x="443611" y="168744"/>
                  </a:moveTo>
                  <a:lnTo>
                    <a:pt x="442798" y="169456"/>
                  </a:lnTo>
                  <a:lnTo>
                    <a:pt x="438086" y="173418"/>
                  </a:lnTo>
                  <a:lnTo>
                    <a:pt x="434479" y="176288"/>
                  </a:lnTo>
                  <a:lnTo>
                    <a:pt x="417347" y="176288"/>
                  </a:lnTo>
                  <a:lnTo>
                    <a:pt x="413778" y="172974"/>
                  </a:lnTo>
                  <a:lnTo>
                    <a:pt x="408584" y="168541"/>
                  </a:lnTo>
                  <a:lnTo>
                    <a:pt x="406768" y="166928"/>
                  </a:lnTo>
                  <a:lnTo>
                    <a:pt x="403656" y="164160"/>
                  </a:lnTo>
                  <a:lnTo>
                    <a:pt x="397230" y="158750"/>
                  </a:lnTo>
                  <a:lnTo>
                    <a:pt x="374243" y="158750"/>
                  </a:lnTo>
                  <a:lnTo>
                    <a:pt x="367817" y="164160"/>
                  </a:lnTo>
                  <a:lnTo>
                    <a:pt x="362889" y="168541"/>
                  </a:lnTo>
                  <a:lnTo>
                    <a:pt x="357708" y="172974"/>
                  </a:lnTo>
                  <a:lnTo>
                    <a:pt x="354126" y="176288"/>
                  </a:lnTo>
                  <a:lnTo>
                    <a:pt x="336423" y="176288"/>
                  </a:lnTo>
                  <a:lnTo>
                    <a:pt x="332841" y="172974"/>
                  </a:lnTo>
                  <a:lnTo>
                    <a:pt x="327647" y="168541"/>
                  </a:lnTo>
                  <a:lnTo>
                    <a:pt x="325831" y="166928"/>
                  </a:lnTo>
                  <a:lnTo>
                    <a:pt x="322719" y="164160"/>
                  </a:lnTo>
                  <a:lnTo>
                    <a:pt x="316293" y="158750"/>
                  </a:lnTo>
                  <a:lnTo>
                    <a:pt x="293306" y="158750"/>
                  </a:lnTo>
                  <a:lnTo>
                    <a:pt x="286880" y="164160"/>
                  </a:lnTo>
                  <a:lnTo>
                    <a:pt x="281952" y="168541"/>
                  </a:lnTo>
                  <a:lnTo>
                    <a:pt x="276758" y="172974"/>
                  </a:lnTo>
                  <a:lnTo>
                    <a:pt x="273177" y="176288"/>
                  </a:lnTo>
                  <a:lnTo>
                    <a:pt x="255473" y="176288"/>
                  </a:lnTo>
                  <a:lnTo>
                    <a:pt x="251891" y="172974"/>
                  </a:lnTo>
                  <a:lnTo>
                    <a:pt x="246710" y="168541"/>
                  </a:lnTo>
                  <a:lnTo>
                    <a:pt x="244894" y="166928"/>
                  </a:lnTo>
                  <a:lnTo>
                    <a:pt x="241782" y="164160"/>
                  </a:lnTo>
                  <a:lnTo>
                    <a:pt x="235356" y="158750"/>
                  </a:lnTo>
                  <a:lnTo>
                    <a:pt x="212356" y="158750"/>
                  </a:lnTo>
                  <a:lnTo>
                    <a:pt x="205943" y="164160"/>
                  </a:lnTo>
                  <a:lnTo>
                    <a:pt x="201002" y="168541"/>
                  </a:lnTo>
                  <a:lnTo>
                    <a:pt x="195821" y="172974"/>
                  </a:lnTo>
                  <a:lnTo>
                    <a:pt x="192239" y="176288"/>
                  </a:lnTo>
                  <a:lnTo>
                    <a:pt x="174536" y="176288"/>
                  </a:lnTo>
                  <a:lnTo>
                    <a:pt x="170954" y="172974"/>
                  </a:lnTo>
                  <a:lnTo>
                    <a:pt x="165773" y="168541"/>
                  </a:lnTo>
                  <a:lnTo>
                    <a:pt x="163957" y="166928"/>
                  </a:lnTo>
                  <a:lnTo>
                    <a:pt x="160845" y="164160"/>
                  </a:lnTo>
                  <a:lnTo>
                    <a:pt x="154419" y="158750"/>
                  </a:lnTo>
                  <a:lnTo>
                    <a:pt x="131432" y="158750"/>
                  </a:lnTo>
                  <a:lnTo>
                    <a:pt x="125006" y="164160"/>
                  </a:lnTo>
                  <a:lnTo>
                    <a:pt x="120078" y="168541"/>
                  </a:lnTo>
                  <a:lnTo>
                    <a:pt x="114896" y="172974"/>
                  </a:lnTo>
                  <a:lnTo>
                    <a:pt x="111315" y="176288"/>
                  </a:lnTo>
                  <a:lnTo>
                    <a:pt x="93611" y="176288"/>
                  </a:lnTo>
                  <a:lnTo>
                    <a:pt x="90030" y="172974"/>
                  </a:lnTo>
                  <a:lnTo>
                    <a:pt x="84836" y="168541"/>
                  </a:lnTo>
                  <a:lnTo>
                    <a:pt x="83019" y="166928"/>
                  </a:lnTo>
                  <a:lnTo>
                    <a:pt x="79908" y="164160"/>
                  </a:lnTo>
                  <a:lnTo>
                    <a:pt x="73482" y="158750"/>
                  </a:lnTo>
                  <a:lnTo>
                    <a:pt x="50495" y="158750"/>
                  </a:lnTo>
                  <a:lnTo>
                    <a:pt x="44081" y="164160"/>
                  </a:lnTo>
                  <a:lnTo>
                    <a:pt x="39154" y="168541"/>
                  </a:lnTo>
                  <a:lnTo>
                    <a:pt x="33959" y="172974"/>
                  </a:lnTo>
                  <a:lnTo>
                    <a:pt x="30378" y="176288"/>
                  </a:lnTo>
                  <a:lnTo>
                    <a:pt x="12687" y="176288"/>
                  </a:lnTo>
                  <a:lnTo>
                    <a:pt x="9105" y="172974"/>
                  </a:lnTo>
                  <a:lnTo>
                    <a:pt x="3924" y="168541"/>
                  </a:lnTo>
                  <a:lnTo>
                    <a:pt x="0" y="165049"/>
                  </a:lnTo>
                  <a:lnTo>
                    <a:pt x="76" y="175780"/>
                  </a:lnTo>
                  <a:lnTo>
                    <a:pt x="3619" y="178930"/>
                  </a:lnTo>
                  <a:lnTo>
                    <a:pt x="10160" y="184442"/>
                  </a:lnTo>
                  <a:lnTo>
                    <a:pt x="32893" y="184442"/>
                  </a:lnTo>
                  <a:lnTo>
                    <a:pt x="39446" y="178930"/>
                  </a:lnTo>
                  <a:lnTo>
                    <a:pt x="42418" y="176288"/>
                  </a:lnTo>
                  <a:lnTo>
                    <a:pt x="44373" y="174548"/>
                  </a:lnTo>
                  <a:lnTo>
                    <a:pt x="49568" y="170116"/>
                  </a:lnTo>
                  <a:lnTo>
                    <a:pt x="52997" y="166928"/>
                  </a:lnTo>
                  <a:lnTo>
                    <a:pt x="70980" y="166928"/>
                  </a:lnTo>
                  <a:lnTo>
                    <a:pt x="74422" y="170116"/>
                  </a:lnTo>
                  <a:lnTo>
                    <a:pt x="79616" y="174548"/>
                  </a:lnTo>
                  <a:lnTo>
                    <a:pt x="84543" y="178930"/>
                  </a:lnTo>
                  <a:lnTo>
                    <a:pt x="91097" y="184442"/>
                  </a:lnTo>
                  <a:lnTo>
                    <a:pt x="113830" y="184442"/>
                  </a:lnTo>
                  <a:lnTo>
                    <a:pt x="120383" y="178930"/>
                  </a:lnTo>
                  <a:lnTo>
                    <a:pt x="123355" y="176288"/>
                  </a:lnTo>
                  <a:lnTo>
                    <a:pt x="125310" y="174548"/>
                  </a:lnTo>
                  <a:lnTo>
                    <a:pt x="130492" y="170116"/>
                  </a:lnTo>
                  <a:lnTo>
                    <a:pt x="133934" y="166928"/>
                  </a:lnTo>
                  <a:lnTo>
                    <a:pt x="151917" y="166928"/>
                  </a:lnTo>
                  <a:lnTo>
                    <a:pt x="155359" y="170116"/>
                  </a:lnTo>
                  <a:lnTo>
                    <a:pt x="160540" y="174548"/>
                  </a:lnTo>
                  <a:lnTo>
                    <a:pt x="165468" y="178930"/>
                  </a:lnTo>
                  <a:lnTo>
                    <a:pt x="172021" y="184442"/>
                  </a:lnTo>
                  <a:lnTo>
                    <a:pt x="194754" y="184442"/>
                  </a:lnTo>
                  <a:lnTo>
                    <a:pt x="201307" y="178930"/>
                  </a:lnTo>
                  <a:lnTo>
                    <a:pt x="204279" y="176288"/>
                  </a:lnTo>
                  <a:lnTo>
                    <a:pt x="206235" y="174548"/>
                  </a:lnTo>
                  <a:lnTo>
                    <a:pt x="211429" y="170116"/>
                  </a:lnTo>
                  <a:lnTo>
                    <a:pt x="214871" y="166928"/>
                  </a:lnTo>
                  <a:lnTo>
                    <a:pt x="232854" y="166928"/>
                  </a:lnTo>
                  <a:lnTo>
                    <a:pt x="236296" y="170116"/>
                  </a:lnTo>
                  <a:lnTo>
                    <a:pt x="241477" y="174548"/>
                  </a:lnTo>
                  <a:lnTo>
                    <a:pt x="246405" y="178930"/>
                  </a:lnTo>
                  <a:lnTo>
                    <a:pt x="252958" y="184442"/>
                  </a:lnTo>
                  <a:lnTo>
                    <a:pt x="275704" y="184442"/>
                  </a:lnTo>
                  <a:lnTo>
                    <a:pt x="282244" y="178930"/>
                  </a:lnTo>
                  <a:lnTo>
                    <a:pt x="285216" y="176288"/>
                  </a:lnTo>
                  <a:lnTo>
                    <a:pt x="287172" y="174548"/>
                  </a:lnTo>
                  <a:lnTo>
                    <a:pt x="292366" y="170116"/>
                  </a:lnTo>
                  <a:lnTo>
                    <a:pt x="295808" y="166928"/>
                  </a:lnTo>
                  <a:lnTo>
                    <a:pt x="313791" y="166928"/>
                  </a:lnTo>
                  <a:lnTo>
                    <a:pt x="317233" y="170116"/>
                  </a:lnTo>
                  <a:lnTo>
                    <a:pt x="322414" y="174548"/>
                  </a:lnTo>
                  <a:lnTo>
                    <a:pt x="327355" y="178930"/>
                  </a:lnTo>
                  <a:lnTo>
                    <a:pt x="333895" y="184442"/>
                  </a:lnTo>
                  <a:lnTo>
                    <a:pt x="356641" y="184442"/>
                  </a:lnTo>
                  <a:lnTo>
                    <a:pt x="363194" y="178930"/>
                  </a:lnTo>
                  <a:lnTo>
                    <a:pt x="366166" y="176288"/>
                  </a:lnTo>
                  <a:lnTo>
                    <a:pt x="368122" y="174548"/>
                  </a:lnTo>
                  <a:lnTo>
                    <a:pt x="373303" y="170116"/>
                  </a:lnTo>
                  <a:lnTo>
                    <a:pt x="376745" y="166928"/>
                  </a:lnTo>
                  <a:lnTo>
                    <a:pt x="394728" y="166928"/>
                  </a:lnTo>
                  <a:lnTo>
                    <a:pt x="398170" y="170116"/>
                  </a:lnTo>
                  <a:lnTo>
                    <a:pt x="403352" y="174548"/>
                  </a:lnTo>
                  <a:lnTo>
                    <a:pt x="408292" y="178930"/>
                  </a:lnTo>
                  <a:lnTo>
                    <a:pt x="414832" y="184442"/>
                  </a:lnTo>
                  <a:lnTo>
                    <a:pt x="436740" y="184442"/>
                  </a:lnTo>
                  <a:lnTo>
                    <a:pt x="443230" y="179679"/>
                  </a:lnTo>
                  <a:lnTo>
                    <a:pt x="443547" y="179400"/>
                  </a:lnTo>
                  <a:lnTo>
                    <a:pt x="443572" y="176288"/>
                  </a:lnTo>
                  <a:lnTo>
                    <a:pt x="443611" y="1687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4261732" y="5127428"/>
              <a:ext cx="52705" cy="349250"/>
            </a:xfrm>
            <a:custGeom>
              <a:avLst/>
              <a:gdLst/>
              <a:ahLst/>
              <a:cxnLst/>
              <a:rect l="l" t="t" r="r" b="b"/>
              <a:pathLst>
                <a:path w="52704" h="349250">
                  <a:moveTo>
                    <a:pt x="26263" y="0"/>
                  </a:moveTo>
                  <a:lnTo>
                    <a:pt x="16041" y="2064"/>
                  </a:lnTo>
                  <a:lnTo>
                    <a:pt x="7693" y="7693"/>
                  </a:lnTo>
                  <a:lnTo>
                    <a:pt x="2064" y="16041"/>
                  </a:lnTo>
                  <a:lnTo>
                    <a:pt x="0" y="26263"/>
                  </a:lnTo>
                  <a:lnTo>
                    <a:pt x="0" y="322922"/>
                  </a:lnTo>
                  <a:lnTo>
                    <a:pt x="2064" y="333143"/>
                  </a:lnTo>
                  <a:lnTo>
                    <a:pt x="7693" y="341487"/>
                  </a:lnTo>
                  <a:lnTo>
                    <a:pt x="16041" y="347111"/>
                  </a:lnTo>
                  <a:lnTo>
                    <a:pt x="26263" y="349173"/>
                  </a:lnTo>
                  <a:lnTo>
                    <a:pt x="36485" y="347111"/>
                  </a:lnTo>
                  <a:lnTo>
                    <a:pt x="44834" y="341487"/>
                  </a:lnTo>
                  <a:lnTo>
                    <a:pt x="50463" y="333143"/>
                  </a:lnTo>
                  <a:lnTo>
                    <a:pt x="52527" y="322922"/>
                  </a:lnTo>
                  <a:lnTo>
                    <a:pt x="52527" y="26263"/>
                  </a:lnTo>
                  <a:lnTo>
                    <a:pt x="50463" y="16041"/>
                  </a:lnTo>
                  <a:lnTo>
                    <a:pt x="44834" y="7693"/>
                  </a:lnTo>
                  <a:lnTo>
                    <a:pt x="36485" y="2064"/>
                  </a:lnTo>
                  <a:lnTo>
                    <a:pt x="26263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4287995" y="5127429"/>
              <a:ext cx="26670" cy="349250"/>
            </a:xfrm>
            <a:custGeom>
              <a:avLst/>
              <a:gdLst/>
              <a:ahLst/>
              <a:cxnLst/>
              <a:rect l="l" t="t" r="r" b="b"/>
              <a:pathLst>
                <a:path w="26670" h="349250">
                  <a:moveTo>
                    <a:pt x="2" y="0"/>
                  </a:moveTo>
                  <a:lnTo>
                    <a:pt x="2199" y="1407"/>
                  </a:lnTo>
                  <a:lnTo>
                    <a:pt x="7036" y="5569"/>
                  </a:lnTo>
                  <a:lnTo>
                    <a:pt x="11873" y="12391"/>
                  </a:lnTo>
                  <a:lnTo>
                    <a:pt x="14072" y="21779"/>
                  </a:lnTo>
                  <a:lnTo>
                    <a:pt x="14072" y="342060"/>
                  </a:lnTo>
                  <a:lnTo>
                    <a:pt x="0" y="349167"/>
                  </a:lnTo>
                  <a:lnTo>
                    <a:pt x="7605" y="347633"/>
                  </a:lnTo>
                  <a:lnTo>
                    <a:pt x="26270" y="322921"/>
                  </a:lnTo>
                  <a:lnTo>
                    <a:pt x="26269" y="26261"/>
                  </a:lnTo>
                  <a:lnTo>
                    <a:pt x="24205" y="16037"/>
                  </a:lnTo>
                  <a:lnTo>
                    <a:pt x="18575" y="7685"/>
                  </a:lnTo>
                  <a:lnTo>
                    <a:pt x="10224" y="205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2D75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4273683" y="5141144"/>
              <a:ext cx="12065" cy="316230"/>
            </a:xfrm>
            <a:custGeom>
              <a:avLst/>
              <a:gdLst/>
              <a:ahLst/>
              <a:cxnLst/>
              <a:rect l="l" t="t" r="r" b="b"/>
              <a:pathLst>
                <a:path w="12064" h="316229">
                  <a:moveTo>
                    <a:pt x="9004" y="0"/>
                  </a:moveTo>
                  <a:lnTo>
                    <a:pt x="2590" y="0"/>
                  </a:lnTo>
                  <a:lnTo>
                    <a:pt x="0" y="2590"/>
                  </a:lnTo>
                  <a:lnTo>
                    <a:pt x="0" y="313601"/>
                  </a:lnTo>
                  <a:lnTo>
                    <a:pt x="2590" y="316191"/>
                  </a:lnTo>
                  <a:lnTo>
                    <a:pt x="5803" y="316191"/>
                  </a:lnTo>
                  <a:lnTo>
                    <a:pt x="9004" y="316191"/>
                  </a:lnTo>
                  <a:lnTo>
                    <a:pt x="11595" y="313601"/>
                  </a:lnTo>
                  <a:lnTo>
                    <a:pt x="11595" y="2590"/>
                  </a:lnTo>
                  <a:lnTo>
                    <a:pt x="9004" y="0"/>
                  </a:lnTo>
                  <a:close/>
                </a:path>
              </a:pathLst>
            </a:custGeom>
            <a:solidFill>
              <a:srgbClr val="8FBD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4572374" y="5127428"/>
              <a:ext cx="52705" cy="349250"/>
            </a:xfrm>
            <a:custGeom>
              <a:avLst/>
              <a:gdLst/>
              <a:ahLst/>
              <a:cxnLst/>
              <a:rect l="l" t="t" r="r" b="b"/>
              <a:pathLst>
                <a:path w="52704" h="349250">
                  <a:moveTo>
                    <a:pt x="26263" y="0"/>
                  </a:moveTo>
                  <a:lnTo>
                    <a:pt x="16035" y="2064"/>
                  </a:lnTo>
                  <a:lnTo>
                    <a:pt x="7688" y="7693"/>
                  </a:lnTo>
                  <a:lnTo>
                    <a:pt x="2062" y="16041"/>
                  </a:lnTo>
                  <a:lnTo>
                    <a:pt x="0" y="26263"/>
                  </a:lnTo>
                  <a:lnTo>
                    <a:pt x="0" y="322922"/>
                  </a:lnTo>
                  <a:lnTo>
                    <a:pt x="2062" y="333143"/>
                  </a:lnTo>
                  <a:lnTo>
                    <a:pt x="7688" y="341487"/>
                  </a:lnTo>
                  <a:lnTo>
                    <a:pt x="16035" y="347111"/>
                  </a:lnTo>
                  <a:lnTo>
                    <a:pt x="26263" y="349173"/>
                  </a:lnTo>
                  <a:lnTo>
                    <a:pt x="36485" y="347111"/>
                  </a:lnTo>
                  <a:lnTo>
                    <a:pt x="44834" y="341487"/>
                  </a:lnTo>
                  <a:lnTo>
                    <a:pt x="50463" y="333143"/>
                  </a:lnTo>
                  <a:lnTo>
                    <a:pt x="52527" y="322922"/>
                  </a:lnTo>
                  <a:lnTo>
                    <a:pt x="52527" y="26263"/>
                  </a:lnTo>
                  <a:lnTo>
                    <a:pt x="50463" y="16041"/>
                  </a:lnTo>
                  <a:lnTo>
                    <a:pt x="44834" y="7693"/>
                  </a:lnTo>
                  <a:lnTo>
                    <a:pt x="36485" y="2064"/>
                  </a:lnTo>
                  <a:lnTo>
                    <a:pt x="26263" y="0"/>
                  </a:lnTo>
                  <a:close/>
                </a:path>
              </a:pathLst>
            </a:custGeom>
            <a:solidFill>
              <a:srgbClr val="E1A6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4598637" y="5127429"/>
              <a:ext cx="26670" cy="349250"/>
            </a:xfrm>
            <a:custGeom>
              <a:avLst/>
              <a:gdLst/>
              <a:ahLst/>
              <a:cxnLst/>
              <a:rect l="l" t="t" r="r" b="b"/>
              <a:pathLst>
                <a:path w="26670" h="349250">
                  <a:moveTo>
                    <a:pt x="2" y="0"/>
                  </a:moveTo>
                  <a:lnTo>
                    <a:pt x="2199" y="1407"/>
                  </a:lnTo>
                  <a:lnTo>
                    <a:pt x="7036" y="5569"/>
                  </a:lnTo>
                  <a:lnTo>
                    <a:pt x="11873" y="12391"/>
                  </a:lnTo>
                  <a:lnTo>
                    <a:pt x="14072" y="21779"/>
                  </a:lnTo>
                  <a:lnTo>
                    <a:pt x="14072" y="342060"/>
                  </a:lnTo>
                  <a:lnTo>
                    <a:pt x="0" y="349167"/>
                  </a:lnTo>
                  <a:lnTo>
                    <a:pt x="7612" y="347631"/>
                  </a:lnTo>
                  <a:lnTo>
                    <a:pt x="26258" y="322921"/>
                  </a:lnTo>
                  <a:lnTo>
                    <a:pt x="26257" y="26264"/>
                  </a:lnTo>
                  <a:lnTo>
                    <a:pt x="24196" y="16042"/>
                  </a:lnTo>
                  <a:lnTo>
                    <a:pt x="18572" y="7690"/>
                  </a:lnTo>
                  <a:lnTo>
                    <a:pt x="10224" y="205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384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4584325" y="5141144"/>
              <a:ext cx="12065" cy="316230"/>
            </a:xfrm>
            <a:custGeom>
              <a:avLst/>
              <a:gdLst/>
              <a:ahLst/>
              <a:cxnLst/>
              <a:rect l="l" t="t" r="r" b="b"/>
              <a:pathLst>
                <a:path w="12064" h="316229">
                  <a:moveTo>
                    <a:pt x="8991" y="0"/>
                  </a:moveTo>
                  <a:lnTo>
                    <a:pt x="2590" y="0"/>
                  </a:lnTo>
                  <a:lnTo>
                    <a:pt x="0" y="2590"/>
                  </a:lnTo>
                  <a:lnTo>
                    <a:pt x="0" y="313601"/>
                  </a:lnTo>
                  <a:lnTo>
                    <a:pt x="2590" y="316191"/>
                  </a:lnTo>
                  <a:lnTo>
                    <a:pt x="5791" y="316191"/>
                  </a:lnTo>
                  <a:lnTo>
                    <a:pt x="8991" y="316191"/>
                  </a:lnTo>
                  <a:lnTo>
                    <a:pt x="11595" y="313601"/>
                  </a:lnTo>
                  <a:lnTo>
                    <a:pt x="11595" y="2590"/>
                  </a:lnTo>
                  <a:lnTo>
                    <a:pt x="8991" y="0"/>
                  </a:lnTo>
                  <a:close/>
                </a:path>
              </a:pathLst>
            </a:custGeom>
            <a:solidFill>
              <a:srgbClr val="EECC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4253763" y="5119484"/>
              <a:ext cx="379095" cy="365125"/>
            </a:xfrm>
            <a:custGeom>
              <a:avLst/>
              <a:gdLst/>
              <a:ahLst/>
              <a:cxnLst/>
              <a:rect l="l" t="t" r="r" b="b"/>
              <a:pathLst>
                <a:path w="379095" h="365125">
                  <a:moveTo>
                    <a:pt x="52285" y="41732"/>
                  </a:moveTo>
                  <a:lnTo>
                    <a:pt x="50495" y="39954"/>
                  </a:lnTo>
                  <a:lnTo>
                    <a:pt x="48298" y="39954"/>
                  </a:lnTo>
                  <a:lnTo>
                    <a:pt x="38087" y="39954"/>
                  </a:lnTo>
                  <a:lnTo>
                    <a:pt x="38087" y="27533"/>
                  </a:lnTo>
                  <a:lnTo>
                    <a:pt x="36309" y="25755"/>
                  </a:lnTo>
                  <a:lnTo>
                    <a:pt x="31915" y="25755"/>
                  </a:lnTo>
                  <a:lnTo>
                    <a:pt x="30124" y="27533"/>
                  </a:lnTo>
                  <a:lnTo>
                    <a:pt x="30124" y="39954"/>
                  </a:lnTo>
                  <a:lnTo>
                    <a:pt x="17716" y="39954"/>
                  </a:lnTo>
                  <a:lnTo>
                    <a:pt x="15938" y="41732"/>
                  </a:lnTo>
                  <a:lnTo>
                    <a:pt x="15938" y="46126"/>
                  </a:lnTo>
                  <a:lnTo>
                    <a:pt x="17716" y="47904"/>
                  </a:lnTo>
                  <a:lnTo>
                    <a:pt x="30124" y="47904"/>
                  </a:lnTo>
                  <a:lnTo>
                    <a:pt x="30124" y="60325"/>
                  </a:lnTo>
                  <a:lnTo>
                    <a:pt x="31915" y="62103"/>
                  </a:lnTo>
                  <a:lnTo>
                    <a:pt x="36309" y="62103"/>
                  </a:lnTo>
                  <a:lnTo>
                    <a:pt x="38087" y="60325"/>
                  </a:lnTo>
                  <a:lnTo>
                    <a:pt x="38087" y="58127"/>
                  </a:lnTo>
                  <a:lnTo>
                    <a:pt x="38087" y="47904"/>
                  </a:lnTo>
                  <a:lnTo>
                    <a:pt x="50495" y="47904"/>
                  </a:lnTo>
                  <a:lnTo>
                    <a:pt x="52285" y="46126"/>
                  </a:lnTo>
                  <a:lnTo>
                    <a:pt x="52285" y="41732"/>
                  </a:lnTo>
                  <a:close/>
                </a:path>
                <a:path w="379095" h="365125">
                  <a:moveTo>
                    <a:pt x="68453" y="34213"/>
                  </a:moveTo>
                  <a:lnTo>
                    <a:pt x="65760" y="20916"/>
                  </a:lnTo>
                  <a:lnTo>
                    <a:pt x="60490" y="13106"/>
                  </a:lnTo>
                  <a:lnTo>
                    <a:pt x="60490" y="34213"/>
                  </a:lnTo>
                  <a:lnTo>
                    <a:pt x="60490" y="330873"/>
                  </a:lnTo>
                  <a:lnTo>
                    <a:pt x="58420" y="341096"/>
                  </a:lnTo>
                  <a:lnTo>
                    <a:pt x="52793" y="349440"/>
                  </a:lnTo>
                  <a:lnTo>
                    <a:pt x="44450" y="355066"/>
                  </a:lnTo>
                  <a:lnTo>
                    <a:pt x="34226" y="357136"/>
                  </a:lnTo>
                  <a:lnTo>
                    <a:pt x="24003" y="355066"/>
                  </a:lnTo>
                  <a:lnTo>
                    <a:pt x="15659" y="349440"/>
                  </a:lnTo>
                  <a:lnTo>
                    <a:pt x="10033" y="341096"/>
                  </a:lnTo>
                  <a:lnTo>
                    <a:pt x="7962" y="330873"/>
                  </a:lnTo>
                  <a:lnTo>
                    <a:pt x="7962" y="34213"/>
                  </a:lnTo>
                  <a:lnTo>
                    <a:pt x="10033" y="23990"/>
                  </a:lnTo>
                  <a:lnTo>
                    <a:pt x="15659" y="15646"/>
                  </a:lnTo>
                  <a:lnTo>
                    <a:pt x="23977" y="10033"/>
                  </a:lnTo>
                  <a:lnTo>
                    <a:pt x="34226" y="7950"/>
                  </a:lnTo>
                  <a:lnTo>
                    <a:pt x="44475" y="10033"/>
                  </a:lnTo>
                  <a:lnTo>
                    <a:pt x="52793" y="15646"/>
                  </a:lnTo>
                  <a:lnTo>
                    <a:pt x="58420" y="23990"/>
                  </a:lnTo>
                  <a:lnTo>
                    <a:pt x="60490" y="34213"/>
                  </a:lnTo>
                  <a:lnTo>
                    <a:pt x="60490" y="13106"/>
                  </a:lnTo>
                  <a:lnTo>
                    <a:pt x="58420" y="10033"/>
                  </a:lnTo>
                  <a:lnTo>
                    <a:pt x="55321" y="7950"/>
                  </a:lnTo>
                  <a:lnTo>
                    <a:pt x="47536" y="2692"/>
                  </a:lnTo>
                  <a:lnTo>
                    <a:pt x="34226" y="0"/>
                  </a:lnTo>
                  <a:lnTo>
                    <a:pt x="20916" y="2692"/>
                  </a:lnTo>
                  <a:lnTo>
                    <a:pt x="10033" y="10033"/>
                  </a:lnTo>
                  <a:lnTo>
                    <a:pt x="2692" y="20916"/>
                  </a:lnTo>
                  <a:lnTo>
                    <a:pt x="0" y="34213"/>
                  </a:lnTo>
                  <a:lnTo>
                    <a:pt x="0" y="330873"/>
                  </a:lnTo>
                  <a:lnTo>
                    <a:pt x="2692" y="344170"/>
                  </a:lnTo>
                  <a:lnTo>
                    <a:pt x="10071" y="355066"/>
                  </a:lnTo>
                  <a:lnTo>
                    <a:pt x="20916" y="362394"/>
                  </a:lnTo>
                  <a:lnTo>
                    <a:pt x="34226" y="365086"/>
                  </a:lnTo>
                  <a:lnTo>
                    <a:pt x="47536" y="362394"/>
                  </a:lnTo>
                  <a:lnTo>
                    <a:pt x="55321" y="357136"/>
                  </a:lnTo>
                  <a:lnTo>
                    <a:pt x="58381" y="355066"/>
                  </a:lnTo>
                  <a:lnTo>
                    <a:pt x="65760" y="344170"/>
                  </a:lnTo>
                  <a:lnTo>
                    <a:pt x="68453" y="330873"/>
                  </a:lnTo>
                  <a:lnTo>
                    <a:pt x="68453" y="34213"/>
                  </a:lnTo>
                  <a:close/>
                </a:path>
                <a:path w="379095" h="365125">
                  <a:moveTo>
                    <a:pt x="363029" y="34378"/>
                  </a:moveTo>
                  <a:lnTo>
                    <a:pt x="361251" y="32588"/>
                  </a:lnTo>
                  <a:lnTo>
                    <a:pt x="359054" y="32588"/>
                  </a:lnTo>
                  <a:lnTo>
                    <a:pt x="328472" y="32588"/>
                  </a:lnTo>
                  <a:lnTo>
                    <a:pt x="326694" y="34378"/>
                  </a:lnTo>
                  <a:lnTo>
                    <a:pt x="326694" y="38773"/>
                  </a:lnTo>
                  <a:lnTo>
                    <a:pt x="328472" y="40551"/>
                  </a:lnTo>
                  <a:lnTo>
                    <a:pt x="361251" y="40551"/>
                  </a:lnTo>
                  <a:lnTo>
                    <a:pt x="363029" y="38773"/>
                  </a:lnTo>
                  <a:lnTo>
                    <a:pt x="363029" y="34378"/>
                  </a:lnTo>
                  <a:close/>
                </a:path>
                <a:path w="379095" h="365125">
                  <a:moveTo>
                    <a:pt x="379082" y="34213"/>
                  </a:moveTo>
                  <a:lnTo>
                    <a:pt x="376389" y="20916"/>
                  </a:lnTo>
                  <a:lnTo>
                    <a:pt x="371132" y="13131"/>
                  </a:lnTo>
                  <a:lnTo>
                    <a:pt x="371132" y="34213"/>
                  </a:lnTo>
                  <a:lnTo>
                    <a:pt x="371132" y="330873"/>
                  </a:lnTo>
                  <a:lnTo>
                    <a:pt x="369062" y="341096"/>
                  </a:lnTo>
                  <a:lnTo>
                    <a:pt x="363435" y="349440"/>
                  </a:lnTo>
                  <a:lnTo>
                    <a:pt x="355092" y="355066"/>
                  </a:lnTo>
                  <a:lnTo>
                    <a:pt x="344868" y="357136"/>
                  </a:lnTo>
                  <a:lnTo>
                    <a:pt x="334645" y="355066"/>
                  </a:lnTo>
                  <a:lnTo>
                    <a:pt x="326288" y="349440"/>
                  </a:lnTo>
                  <a:lnTo>
                    <a:pt x="320662" y="341096"/>
                  </a:lnTo>
                  <a:lnTo>
                    <a:pt x="318592" y="330873"/>
                  </a:lnTo>
                  <a:lnTo>
                    <a:pt x="318592" y="34213"/>
                  </a:lnTo>
                  <a:lnTo>
                    <a:pt x="320662" y="23990"/>
                  </a:lnTo>
                  <a:lnTo>
                    <a:pt x="326288" y="15646"/>
                  </a:lnTo>
                  <a:lnTo>
                    <a:pt x="334606" y="10033"/>
                  </a:lnTo>
                  <a:lnTo>
                    <a:pt x="344868" y="7950"/>
                  </a:lnTo>
                  <a:lnTo>
                    <a:pt x="355117" y="10033"/>
                  </a:lnTo>
                  <a:lnTo>
                    <a:pt x="363435" y="15646"/>
                  </a:lnTo>
                  <a:lnTo>
                    <a:pt x="369062" y="23990"/>
                  </a:lnTo>
                  <a:lnTo>
                    <a:pt x="371132" y="34213"/>
                  </a:lnTo>
                  <a:lnTo>
                    <a:pt x="371132" y="13131"/>
                  </a:lnTo>
                  <a:lnTo>
                    <a:pt x="369049" y="10033"/>
                  </a:lnTo>
                  <a:lnTo>
                    <a:pt x="365963" y="7950"/>
                  </a:lnTo>
                  <a:lnTo>
                    <a:pt x="358165" y="2692"/>
                  </a:lnTo>
                  <a:lnTo>
                    <a:pt x="344868" y="0"/>
                  </a:lnTo>
                  <a:lnTo>
                    <a:pt x="331558" y="2692"/>
                  </a:lnTo>
                  <a:lnTo>
                    <a:pt x="320675" y="10033"/>
                  </a:lnTo>
                  <a:lnTo>
                    <a:pt x="313334" y="20916"/>
                  </a:lnTo>
                  <a:lnTo>
                    <a:pt x="310642" y="34213"/>
                  </a:lnTo>
                  <a:lnTo>
                    <a:pt x="310642" y="330873"/>
                  </a:lnTo>
                  <a:lnTo>
                    <a:pt x="313334" y="344170"/>
                  </a:lnTo>
                  <a:lnTo>
                    <a:pt x="320713" y="355066"/>
                  </a:lnTo>
                  <a:lnTo>
                    <a:pt x="331558" y="362394"/>
                  </a:lnTo>
                  <a:lnTo>
                    <a:pt x="344868" y="365086"/>
                  </a:lnTo>
                  <a:lnTo>
                    <a:pt x="358165" y="362394"/>
                  </a:lnTo>
                  <a:lnTo>
                    <a:pt x="365963" y="357136"/>
                  </a:lnTo>
                  <a:lnTo>
                    <a:pt x="369023" y="355066"/>
                  </a:lnTo>
                  <a:lnTo>
                    <a:pt x="376389" y="344170"/>
                  </a:lnTo>
                  <a:lnTo>
                    <a:pt x="379082" y="330873"/>
                  </a:lnTo>
                  <a:lnTo>
                    <a:pt x="379082" y="342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4370933" y="5199913"/>
              <a:ext cx="144145" cy="295910"/>
            </a:xfrm>
            <a:custGeom>
              <a:avLst/>
              <a:gdLst/>
              <a:ahLst/>
              <a:cxnLst/>
              <a:rect l="l" t="t" r="r" b="b"/>
              <a:pathLst>
                <a:path w="144145" h="295910">
                  <a:moveTo>
                    <a:pt x="144043" y="0"/>
                  </a:moveTo>
                  <a:lnTo>
                    <a:pt x="0" y="0"/>
                  </a:lnTo>
                  <a:lnTo>
                    <a:pt x="0" y="295313"/>
                  </a:lnTo>
                  <a:lnTo>
                    <a:pt x="144043" y="295313"/>
                  </a:lnTo>
                  <a:lnTo>
                    <a:pt x="1440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4366933" y="5195938"/>
              <a:ext cx="152400" cy="303530"/>
            </a:xfrm>
            <a:custGeom>
              <a:avLst/>
              <a:gdLst/>
              <a:ahLst/>
              <a:cxnLst/>
              <a:rect l="l" t="t" r="r" b="b"/>
              <a:pathLst>
                <a:path w="152400" h="303529">
                  <a:moveTo>
                    <a:pt x="118389" y="268884"/>
                  </a:moveTo>
                  <a:lnTo>
                    <a:pt x="116598" y="267106"/>
                  </a:lnTo>
                  <a:lnTo>
                    <a:pt x="35407" y="267106"/>
                  </a:lnTo>
                  <a:lnTo>
                    <a:pt x="33629" y="268884"/>
                  </a:lnTo>
                  <a:lnTo>
                    <a:pt x="33629" y="273291"/>
                  </a:lnTo>
                  <a:lnTo>
                    <a:pt x="35407" y="275069"/>
                  </a:lnTo>
                  <a:lnTo>
                    <a:pt x="37617" y="275069"/>
                  </a:lnTo>
                  <a:lnTo>
                    <a:pt x="116598" y="275069"/>
                  </a:lnTo>
                  <a:lnTo>
                    <a:pt x="118389" y="273291"/>
                  </a:lnTo>
                  <a:lnTo>
                    <a:pt x="118389" y="268884"/>
                  </a:lnTo>
                  <a:close/>
                </a:path>
                <a:path w="152400" h="303529">
                  <a:moveTo>
                    <a:pt x="118389" y="239026"/>
                  </a:moveTo>
                  <a:lnTo>
                    <a:pt x="116598" y="237248"/>
                  </a:lnTo>
                  <a:lnTo>
                    <a:pt x="35407" y="237248"/>
                  </a:lnTo>
                  <a:lnTo>
                    <a:pt x="33629" y="239026"/>
                  </a:lnTo>
                  <a:lnTo>
                    <a:pt x="33629" y="243420"/>
                  </a:lnTo>
                  <a:lnTo>
                    <a:pt x="35407" y="245198"/>
                  </a:lnTo>
                  <a:lnTo>
                    <a:pt x="37617" y="245198"/>
                  </a:lnTo>
                  <a:lnTo>
                    <a:pt x="116598" y="245198"/>
                  </a:lnTo>
                  <a:lnTo>
                    <a:pt x="118389" y="243420"/>
                  </a:lnTo>
                  <a:lnTo>
                    <a:pt x="118389" y="239026"/>
                  </a:lnTo>
                  <a:close/>
                </a:path>
                <a:path w="152400" h="303529">
                  <a:moveTo>
                    <a:pt x="118389" y="209156"/>
                  </a:moveTo>
                  <a:lnTo>
                    <a:pt x="116598" y="207378"/>
                  </a:lnTo>
                  <a:lnTo>
                    <a:pt x="35407" y="207378"/>
                  </a:lnTo>
                  <a:lnTo>
                    <a:pt x="33629" y="209156"/>
                  </a:lnTo>
                  <a:lnTo>
                    <a:pt x="33629" y="213550"/>
                  </a:lnTo>
                  <a:lnTo>
                    <a:pt x="35407" y="215341"/>
                  </a:lnTo>
                  <a:lnTo>
                    <a:pt x="37617" y="215341"/>
                  </a:lnTo>
                  <a:lnTo>
                    <a:pt x="116598" y="215341"/>
                  </a:lnTo>
                  <a:lnTo>
                    <a:pt x="118389" y="213550"/>
                  </a:lnTo>
                  <a:lnTo>
                    <a:pt x="118389" y="209156"/>
                  </a:lnTo>
                  <a:close/>
                </a:path>
                <a:path w="152400" h="303529">
                  <a:moveTo>
                    <a:pt x="118389" y="179298"/>
                  </a:moveTo>
                  <a:lnTo>
                    <a:pt x="116598" y="177520"/>
                  </a:lnTo>
                  <a:lnTo>
                    <a:pt x="35407" y="177520"/>
                  </a:lnTo>
                  <a:lnTo>
                    <a:pt x="33629" y="179298"/>
                  </a:lnTo>
                  <a:lnTo>
                    <a:pt x="33629" y="183692"/>
                  </a:lnTo>
                  <a:lnTo>
                    <a:pt x="35407" y="185470"/>
                  </a:lnTo>
                  <a:lnTo>
                    <a:pt x="37617" y="185470"/>
                  </a:lnTo>
                  <a:lnTo>
                    <a:pt x="116598" y="185470"/>
                  </a:lnTo>
                  <a:lnTo>
                    <a:pt x="118389" y="183692"/>
                  </a:lnTo>
                  <a:lnTo>
                    <a:pt x="118389" y="179298"/>
                  </a:lnTo>
                  <a:close/>
                </a:path>
                <a:path w="152400" h="303529">
                  <a:moveTo>
                    <a:pt x="118389" y="149428"/>
                  </a:moveTo>
                  <a:lnTo>
                    <a:pt x="116598" y="147650"/>
                  </a:lnTo>
                  <a:lnTo>
                    <a:pt x="35407" y="147650"/>
                  </a:lnTo>
                  <a:lnTo>
                    <a:pt x="33629" y="149428"/>
                  </a:lnTo>
                  <a:lnTo>
                    <a:pt x="33629" y="153822"/>
                  </a:lnTo>
                  <a:lnTo>
                    <a:pt x="35407" y="155613"/>
                  </a:lnTo>
                  <a:lnTo>
                    <a:pt x="37617" y="155613"/>
                  </a:lnTo>
                  <a:lnTo>
                    <a:pt x="116598" y="155613"/>
                  </a:lnTo>
                  <a:lnTo>
                    <a:pt x="118389" y="153822"/>
                  </a:lnTo>
                  <a:lnTo>
                    <a:pt x="118389" y="149428"/>
                  </a:lnTo>
                  <a:close/>
                </a:path>
                <a:path w="152400" h="303529">
                  <a:moveTo>
                    <a:pt x="118389" y="119570"/>
                  </a:moveTo>
                  <a:lnTo>
                    <a:pt x="116598" y="117779"/>
                  </a:lnTo>
                  <a:lnTo>
                    <a:pt x="35407" y="117779"/>
                  </a:lnTo>
                  <a:lnTo>
                    <a:pt x="33629" y="119570"/>
                  </a:lnTo>
                  <a:lnTo>
                    <a:pt x="33629" y="123964"/>
                  </a:lnTo>
                  <a:lnTo>
                    <a:pt x="35407" y="125742"/>
                  </a:lnTo>
                  <a:lnTo>
                    <a:pt x="37617" y="125742"/>
                  </a:lnTo>
                  <a:lnTo>
                    <a:pt x="116598" y="125742"/>
                  </a:lnTo>
                  <a:lnTo>
                    <a:pt x="118389" y="123964"/>
                  </a:lnTo>
                  <a:lnTo>
                    <a:pt x="118389" y="119570"/>
                  </a:lnTo>
                  <a:close/>
                </a:path>
                <a:path w="152400" h="303529">
                  <a:moveTo>
                    <a:pt x="118389" y="89700"/>
                  </a:moveTo>
                  <a:lnTo>
                    <a:pt x="116598" y="87922"/>
                  </a:lnTo>
                  <a:lnTo>
                    <a:pt x="35407" y="87922"/>
                  </a:lnTo>
                  <a:lnTo>
                    <a:pt x="33629" y="89700"/>
                  </a:lnTo>
                  <a:lnTo>
                    <a:pt x="33629" y="94094"/>
                  </a:lnTo>
                  <a:lnTo>
                    <a:pt x="35407" y="95885"/>
                  </a:lnTo>
                  <a:lnTo>
                    <a:pt x="37617" y="95885"/>
                  </a:lnTo>
                  <a:lnTo>
                    <a:pt x="116598" y="95885"/>
                  </a:lnTo>
                  <a:lnTo>
                    <a:pt x="118389" y="94094"/>
                  </a:lnTo>
                  <a:lnTo>
                    <a:pt x="118389" y="89700"/>
                  </a:lnTo>
                  <a:close/>
                </a:path>
                <a:path w="152400" h="303529">
                  <a:moveTo>
                    <a:pt x="118389" y="59842"/>
                  </a:moveTo>
                  <a:lnTo>
                    <a:pt x="116598" y="58051"/>
                  </a:lnTo>
                  <a:lnTo>
                    <a:pt x="35407" y="58051"/>
                  </a:lnTo>
                  <a:lnTo>
                    <a:pt x="33629" y="59842"/>
                  </a:lnTo>
                  <a:lnTo>
                    <a:pt x="33629" y="64236"/>
                  </a:lnTo>
                  <a:lnTo>
                    <a:pt x="35407" y="66014"/>
                  </a:lnTo>
                  <a:lnTo>
                    <a:pt x="37617" y="66014"/>
                  </a:lnTo>
                  <a:lnTo>
                    <a:pt x="116598" y="66014"/>
                  </a:lnTo>
                  <a:lnTo>
                    <a:pt x="118389" y="64236"/>
                  </a:lnTo>
                  <a:lnTo>
                    <a:pt x="118389" y="59842"/>
                  </a:lnTo>
                  <a:close/>
                </a:path>
                <a:path w="152400" h="303529">
                  <a:moveTo>
                    <a:pt x="118389" y="29972"/>
                  </a:moveTo>
                  <a:lnTo>
                    <a:pt x="116598" y="28194"/>
                  </a:lnTo>
                  <a:lnTo>
                    <a:pt x="35407" y="28194"/>
                  </a:lnTo>
                  <a:lnTo>
                    <a:pt x="33629" y="29972"/>
                  </a:lnTo>
                  <a:lnTo>
                    <a:pt x="33629" y="34366"/>
                  </a:lnTo>
                  <a:lnTo>
                    <a:pt x="35407" y="36144"/>
                  </a:lnTo>
                  <a:lnTo>
                    <a:pt x="37617" y="36144"/>
                  </a:lnTo>
                  <a:lnTo>
                    <a:pt x="116598" y="36144"/>
                  </a:lnTo>
                  <a:lnTo>
                    <a:pt x="118389" y="34366"/>
                  </a:lnTo>
                  <a:lnTo>
                    <a:pt x="118389" y="29972"/>
                  </a:lnTo>
                  <a:close/>
                </a:path>
                <a:path w="152400" h="303529">
                  <a:moveTo>
                    <a:pt x="152006" y="7950"/>
                  </a:moveTo>
                  <a:lnTo>
                    <a:pt x="144056" y="7950"/>
                  </a:lnTo>
                  <a:lnTo>
                    <a:pt x="144056" y="295300"/>
                  </a:lnTo>
                  <a:lnTo>
                    <a:pt x="152006" y="295300"/>
                  </a:lnTo>
                  <a:lnTo>
                    <a:pt x="152006" y="7950"/>
                  </a:lnTo>
                  <a:close/>
                </a:path>
                <a:path w="152400" h="303529">
                  <a:moveTo>
                    <a:pt x="15200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0" y="295910"/>
                  </a:lnTo>
                  <a:lnTo>
                    <a:pt x="0" y="303530"/>
                  </a:lnTo>
                  <a:lnTo>
                    <a:pt x="152006" y="303530"/>
                  </a:lnTo>
                  <a:lnTo>
                    <a:pt x="152006" y="295910"/>
                  </a:lnTo>
                  <a:lnTo>
                    <a:pt x="7962" y="295910"/>
                  </a:lnTo>
                  <a:lnTo>
                    <a:pt x="7962" y="7620"/>
                  </a:lnTo>
                  <a:lnTo>
                    <a:pt x="152006" y="7620"/>
                  </a:lnTo>
                  <a:lnTo>
                    <a:pt x="15200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1804460" y="4481887"/>
              <a:ext cx="408305" cy="0"/>
            </a:xfrm>
            <a:custGeom>
              <a:avLst/>
              <a:gdLst/>
              <a:ahLst/>
              <a:cxnLst/>
              <a:rect l="l" t="t" r="r" b="b"/>
              <a:pathLst>
                <a:path w="408305">
                  <a:moveTo>
                    <a:pt x="408063" y="0"/>
                  </a:moveTo>
                  <a:lnTo>
                    <a:pt x="0" y="0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1796757" y="4077576"/>
              <a:ext cx="423545" cy="412115"/>
            </a:xfrm>
            <a:custGeom>
              <a:avLst/>
              <a:gdLst/>
              <a:ahLst/>
              <a:cxnLst/>
              <a:rect l="l" t="t" r="r" b="b"/>
              <a:pathLst>
                <a:path w="423544" h="412114">
                  <a:moveTo>
                    <a:pt x="423456" y="400062"/>
                  </a:moveTo>
                  <a:lnTo>
                    <a:pt x="420014" y="396621"/>
                  </a:lnTo>
                  <a:lnTo>
                    <a:pt x="376631" y="396621"/>
                  </a:lnTo>
                  <a:lnTo>
                    <a:pt x="360438" y="347446"/>
                  </a:lnTo>
                  <a:lnTo>
                    <a:pt x="360438" y="396621"/>
                  </a:lnTo>
                  <a:lnTo>
                    <a:pt x="102362" y="396621"/>
                  </a:lnTo>
                  <a:lnTo>
                    <a:pt x="142405" y="274955"/>
                  </a:lnTo>
                  <a:lnTo>
                    <a:pt x="320382" y="274955"/>
                  </a:lnTo>
                  <a:lnTo>
                    <a:pt x="360438" y="396621"/>
                  </a:lnTo>
                  <a:lnTo>
                    <a:pt x="360438" y="347446"/>
                  </a:lnTo>
                  <a:lnTo>
                    <a:pt x="316407" y="213702"/>
                  </a:lnTo>
                  <a:lnTo>
                    <a:pt x="373037" y="213702"/>
                  </a:lnTo>
                  <a:lnTo>
                    <a:pt x="376478" y="210261"/>
                  </a:lnTo>
                  <a:lnTo>
                    <a:pt x="376478" y="201764"/>
                  </a:lnTo>
                  <a:lnTo>
                    <a:pt x="373037" y="198323"/>
                  </a:lnTo>
                  <a:lnTo>
                    <a:pt x="315315" y="198323"/>
                  </a:lnTo>
                  <a:lnTo>
                    <a:pt x="315315" y="259562"/>
                  </a:lnTo>
                  <a:lnTo>
                    <a:pt x="147472" y="259562"/>
                  </a:lnTo>
                  <a:lnTo>
                    <a:pt x="162572" y="213702"/>
                  </a:lnTo>
                  <a:lnTo>
                    <a:pt x="300215" y="213702"/>
                  </a:lnTo>
                  <a:lnTo>
                    <a:pt x="315315" y="259562"/>
                  </a:lnTo>
                  <a:lnTo>
                    <a:pt x="315315" y="198323"/>
                  </a:lnTo>
                  <a:lnTo>
                    <a:pt x="311340" y="198323"/>
                  </a:lnTo>
                  <a:lnTo>
                    <a:pt x="295148" y="149148"/>
                  </a:lnTo>
                  <a:lnTo>
                    <a:pt x="295148" y="198323"/>
                  </a:lnTo>
                  <a:lnTo>
                    <a:pt x="167627" y="198323"/>
                  </a:lnTo>
                  <a:lnTo>
                    <a:pt x="192341" y="123253"/>
                  </a:lnTo>
                  <a:lnTo>
                    <a:pt x="270433" y="123253"/>
                  </a:lnTo>
                  <a:lnTo>
                    <a:pt x="295148" y="198323"/>
                  </a:lnTo>
                  <a:lnTo>
                    <a:pt x="295148" y="149148"/>
                  </a:lnTo>
                  <a:lnTo>
                    <a:pt x="286626" y="123253"/>
                  </a:lnTo>
                  <a:lnTo>
                    <a:pt x="373037" y="123253"/>
                  </a:lnTo>
                  <a:lnTo>
                    <a:pt x="376478" y="119811"/>
                  </a:lnTo>
                  <a:lnTo>
                    <a:pt x="376478" y="111315"/>
                  </a:lnTo>
                  <a:lnTo>
                    <a:pt x="373037" y="107873"/>
                  </a:lnTo>
                  <a:lnTo>
                    <a:pt x="281559" y="107873"/>
                  </a:lnTo>
                  <a:lnTo>
                    <a:pt x="265366" y="58674"/>
                  </a:lnTo>
                  <a:lnTo>
                    <a:pt x="265366" y="107873"/>
                  </a:lnTo>
                  <a:lnTo>
                    <a:pt x="197408" y="107873"/>
                  </a:lnTo>
                  <a:lnTo>
                    <a:pt x="226174" y="20548"/>
                  </a:lnTo>
                  <a:lnTo>
                    <a:pt x="226275" y="20256"/>
                  </a:lnTo>
                  <a:lnTo>
                    <a:pt x="226364" y="19989"/>
                  </a:lnTo>
                  <a:lnTo>
                    <a:pt x="228155" y="16014"/>
                  </a:lnTo>
                  <a:lnTo>
                    <a:pt x="230289" y="15430"/>
                  </a:lnTo>
                  <a:lnTo>
                    <a:pt x="232511" y="15430"/>
                  </a:lnTo>
                  <a:lnTo>
                    <a:pt x="234645" y="16014"/>
                  </a:lnTo>
                  <a:lnTo>
                    <a:pt x="236410" y="19989"/>
                  </a:lnTo>
                  <a:lnTo>
                    <a:pt x="236524" y="20256"/>
                  </a:lnTo>
                  <a:lnTo>
                    <a:pt x="236626" y="20548"/>
                  </a:lnTo>
                  <a:lnTo>
                    <a:pt x="265366" y="107873"/>
                  </a:lnTo>
                  <a:lnTo>
                    <a:pt x="265366" y="58674"/>
                  </a:lnTo>
                  <a:lnTo>
                    <a:pt x="251841" y="17576"/>
                  </a:lnTo>
                  <a:lnTo>
                    <a:pt x="251129" y="15430"/>
                  </a:lnTo>
                  <a:lnTo>
                    <a:pt x="251040" y="15163"/>
                  </a:lnTo>
                  <a:lnTo>
                    <a:pt x="250952" y="14884"/>
                  </a:lnTo>
                  <a:lnTo>
                    <a:pt x="247370" y="5981"/>
                  </a:lnTo>
                  <a:lnTo>
                    <a:pt x="239890" y="0"/>
                  </a:lnTo>
                  <a:lnTo>
                    <a:pt x="222910" y="0"/>
                  </a:lnTo>
                  <a:lnTo>
                    <a:pt x="215430" y="5981"/>
                  </a:lnTo>
                  <a:lnTo>
                    <a:pt x="211950" y="14605"/>
                  </a:lnTo>
                  <a:lnTo>
                    <a:pt x="211836" y="14884"/>
                  </a:lnTo>
                  <a:lnTo>
                    <a:pt x="211747" y="15163"/>
                  </a:lnTo>
                  <a:lnTo>
                    <a:pt x="181216" y="107873"/>
                  </a:lnTo>
                  <a:lnTo>
                    <a:pt x="90868" y="107873"/>
                  </a:lnTo>
                  <a:lnTo>
                    <a:pt x="87426" y="111315"/>
                  </a:lnTo>
                  <a:lnTo>
                    <a:pt x="87426" y="119811"/>
                  </a:lnTo>
                  <a:lnTo>
                    <a:pt x="90868" y="123253"/>
                  </a:lnTo>
                  <a:lnTo>
                    <a:pt x="95110" y="123253"/>
                  </a:lnTo>
                  <a:lnTo>
                    <a:pt x="176149" y="123253"/>
                  </a:lnTo>
                  <a:lnTo>
                    <a:pt x="151434" y="198323"/>
                  </a:lnTo>
                  <a:lnTo>
                    <a:pt x="90868" y="198323"/>
                  </a:lnTo>
                  <a:lnTo>
                    <a:pt x="87426" y="201764"/>
                  </a:lnTo>
                  <a:lnTo>
                    <a:pt x="87426" y="210261"/>
                  </a:lnTo>
                  <a:lnTo>
                    <a:pt x="90868" y="213702"/>
                  </a:lnTo>
                  <a:lnTo>
                    <a:pt x="95110" y="213702"/>
                  </a:lnTo>
                  <a:lnTo>
                    <a:pt x="146380" y="213702"/>
                  </a:lnTo>
                  <a:lnTo>
                    <a:pt x="86156" y="396621"/>
                  </a:lnTo>
                  <a:lnTo>
                    <a:pt x="3454" y="396621"/>
                  </a:lnTo>
                  <a:lnTo>
                    <a:pt x="0" y="400062"/>
                  </a:lnTo>
                  <a:lnTo>
                    <a:pt x="0" y="408559"/>
                  </a:lnTo>
                  <a:lnTo>
                    <a:pt x="3454" y="412000"/>
                  </a:lnTo>
                  <a:lnTo>
                    <a:pt x="7696" y="412000"/>
                  </a:lnTo>
                  <a:lnTo>
                    <a:pt x="81102" y="412000"/>
                  </a:lnTo>
                  <a:lnTo>
                    <a:pt x="381698" y="412000"/>
                  </a:lnTo>
                  <a:lnTo>
                    <a:pt x="420014" y="412000"/>
                  </a:lnTo>
                  <a:lnTo>
                    <a:pt x="423456" y="408559"/>
                  </a:lnTo>
                  <a:lnTo>
                    <a:pt x="423456" y="4000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4" name="object 18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880025" y="4336357"/>
              <a:ext cx="285508" cy="154001"/>
            </a:xfrm>
            <a:prstGeom prst="rect">
              <a:avLst/>
            </a:prstGeom>
          </p:spPr>
        </p:pic>
        <p:sp>
          <p:nvSpPr>
            <p:cNvPr id="185" name="object 185"/>
            <p:cNvSpPr/>
            <p:nvPr/>
          </p:nvSpPr>
          <p:spPr>
            <a:xfrm>
              <a:off x="1906390" y="4161847"/>
              <a:ext cx="0" cy="31750"/>
            </a:xfrm>
            <a:custGeom>
              <a:avLst/>
              <a:gdLst/>
              <a:ahLst/>
              <a:cxnLst/>
              <a:rect l="l" t="t" r="r" b="b"/>
              <a:pathLst>
                <a:path h="31750">
                  <a:moveTo>
                    <a:pt x="0" y="0"/>
                  </a:moveTo>
                  <a:lnTo>
                    <a:pt x="0" y="31280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1898694" y="4154163"/>
              <a:ext cx="15875" cy="46990"/>
            </a:xfrm>
            <a:custGeom>
              <a:avLst/>
              <a:gdLst/>
              <a:ahLst/>
              <a:cxnLst/>
              <a:rect l="l" t="t" r="r" b="b"/>
              <a:pathLst>
                <a:path w="15875" h="46989">
                  <a:moveTo>
                    <a:pt x="11938" y="0"/>
                  </a:moveTo>
                  <a:lnTo>
                    <a:pt x="3441" y="0"/>
                  </a:lnTo>
                  <a:lnTo>
                    <a:pt x="0" y="3441"/>
                  </a:lnTo>
                  <a:lnTo>
                    <a:pt x="0" y="7683"/>
                  </a:lnTo>
                  <a:lnTo>
                    <a:pt x="0" y="43218"/>
                  </a:lnTo>
                  <a:lnTo>
                    <a:pt x="3441" y="46659"/>
                  </a:lnTo>
                  <a:lnTo>
                    <a:pt x="11938" y="46659"/>
                  </a:lnTo>
                  <a:lnTo>
                    <a:pt x="15392" y="43218"/>
                  </a:lnTo>
                  <a:lnTo>
                    <a:pt x="15392" y="3441"/>
                  </a:lnTo>
                  <a:lnTo>
                    <a:pt x="1193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2150116" y="4161847"/>
              <a:ext cx="0" cy="31750"/>
            </a:xfrm>
            <a:custGeom>
              <a:avLst/>
              <a:gdLst/>
              <a:ahLst/>
              <a:cxnLst/>
              <a:rect l="l" t="t" r="r" b="b"/>
              <a:pathLst>
                <a:path h="31750">
                  <a:moveTo>
                    <a:pt x="0" y="0"/>
                  </a:moveTo>
                  <a:lnTo>
                    <a:pt x="0" y="31280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2142432" y="4154163"/>
              <a:ext cx="15875" cy="46990"/>
            </a:xfrm>
            <a:custGeom>
              <a:avLst/>
              <a:gdLst/>
              <a:ahLst/>
              <a:cxnLst/>
              <a:rect l="l" t="t" r="r" b="b"/>
              <a:pathLst>
                <a:path w="15875" h="46989">
                  <a:moveTo>
                    <a:pt x="11938" y="0"/>
                  </a:moveTo>
                  <a:lnTo>
                    <a:pt x="3441" y="0"/>
                  </a:lnTo>
                  <a:lnTo>
                    <a:pt x="0" y="3441"/>
                  </a:lnTo>
                  <a:lnTo>
                    <a:pt x="0" y="7683"/>
                  </a:lnTo>
                  <a:lnTo>
                    <a:pt x="0" y="43218"/>
                  </a:lnTo>
                  <a:lnTo>
                    <a:pt x="3441" y="46659"/>
                  </a:lnTo>
                  <a:lnTo>
                    <a:pt x="11938" y="46659"/>
                  </a:lnTo>
                  <a:lnTo>
                    <a:pt x="15379" y="43218"/>
                  </a:lnTo>
                  <a:lnTo>
                    <a:pt x="15379" y="3441"/>
                  </a:lnTo>
                  <a:lnTo>
                    <a:pt x="1193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1906390" y="4248119"/>
              <a:ext cx="0" cy="31750"/>
            </a:xfrm>
            <a:custGeom>
              <a:avLst/>
              <a:gdLst/>
              <a:ahLst/>
              <a:cxnLst/>
              <a:rect l="l" t="t" r="r" b="b"/>
              <a:pathLst>
                <a:path h="31750">
                  <a:moveTo>
                    <a:pt x="0" y="0"/>
                  </a:moveTo>
                  <a:lnTo>
                    <a:pt x="0" y="31280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1898694" y="4240423"/>
              <a:ext cx="15875" cy="46990"/>
            </a:xfrm>
            <a:custGeom>
              <a:avLst/>
              <a:gdLst/>
              <a:ahLst/>
              <a:cxnLst/>
              <a:rect l="l" t="t" r="r" b="b"/>
              <a:pathLst>
                <a:path w="15875" h="46989">
                  <a:moveTo>
                    <a:pt x="11938" y="0"/>
                  </a:moveTo>
                  <a:lnTo>
                    <a:pt x="3441" y="0"/>
                  </a:lnTo>
                  <a:lnTo>
                    <a:pt x="0" y="3441"/>
                  </a:lnTo>
                  <a:lnTo>
                    <a:pt x="0" y="7696"/>
                  </a:lnTo>
                  <a:lnTo>
                    <a:pt x="0" y="43218"/>
                  </a:lnTo>
                  <a:lnTo>
                    <a:pt x="3441" y="46659"/>
                  </a:lnTo>
                  <a:lnTo>
                    <a:pt x="11938" y="46659"/>
                  </a:lnTo>
                  <a:lnTo>
                    <a:pt x="15392" y="43218"/>
                  </a:lnTo>
                  <a:lnTo>
                    <a:pt x="15392" y="3441"/>
                  </a:lnTo>
                  <a:lnTo>
                    <a:pt x="1193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2150116" y="4248119"/>
              <a:ext cx="0" cy="31750"/>
            </a:xfrm>
            <a:custGeom>
              <a:avLst/>
              <a:gdLst/>
              <a:ahLst/>
              <a:cxnLst/>
              <a:rect l="l" t="t" r="r" b="b"/>
              <a:pathLst>
                <a:path h="31750">
                  <a:moveTo>
                    <a:pt x="0" y="0"/>
                  </a:moveTo>
                  <a:lnTo>
                    <a:pt x="0" y="31280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2142432" y="4240423"/>
              <a:ext cx="15875" cy="46990"/>
            </a:xfrm>
            <a:custGeom>
              <a:avLst/>
              <a:gdLst/>
              <a:ahLst/>
              <a:cxnLst/>
              <a:rect l="l" t="t" r="r" b="b"/>
              <a:pathLst>
                <a:path w="15875" h="46989">
                  <a:moveTo>
                    <a:pt x="11938" y="0"/>
                  </a:moveTo>
                  <a:lnTo>
                    <a:pt x="3441" y="0"/>
                  </a:lnTo>
                  <a:lnTo>
                    <a:pt x="0" y="3441"/>
                  </a:lnTo>
                  <a:lnTo>
                    <a:pt x="0" y="7696"/>
                  </a:lnTo>
                  <a:lnTo>
                    <a:pt x="0" y="43218"/>
                  </a:lnTo>
                  <a:lnTo>
                    <a:pt x="3441" y="46659"/>
                  </a:lnTo>
                  <a:lnTo>
                    <a:pt x="11938" y="46659"/>
                  </a:lnTo>
                  <a:lnTo>
                    <a:pt x="15379" y="43218"/>
                  </a:lnTo>
                  <a:lnTo>
                    <a:pt x="15379" y="3441"/>
                  </a:lnTo>
                  <a:lnTo>
                    <a:pt x="1193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3" name="object 19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952631" y="4184414"/>
              <a:ext cx="157251" cy="103696"/>
            </a:xfrm>
            <a:prstGeom prst="rect">
              <a:avLst/>
            </a:prstGeom>
          </p:spPr>
        </p:pic>
        <p:sp>
          <p:nvSpPr>
            <p:cNvPr id="194" name="object 194"/>
            <p:cNvSpPr/>
            <p:nvPr/>
          </p:nvSpPr>
          <p:spPr>
            <a:xfrm>
              <a:off x="1045554" y="3929908"/>
              <a:ext cx="588645" cy="266700"/>
            </a:xfrm>
            <a:custGeom>
              <a:avLst/>
              <a:gdLst/>
              <a:ahLst/>
              <a:cxnLst/>
              <a:rect l="l" t="t" r="r" b="b"/>
              <a:pathLst>
                <a:path w="588644" h="266700">
                  <a:moveTo>
                    <a:pt x="588454" y="228180"/>
                  </a:moveTo>
                  <a:lnTo>
                    <a:pt x="134353" y="228180"/>
                  </a:lnTo>
                  <a:lnTo>
                    <a:pt x="462797" y="230657"/>
                  </a:lnTo>
                  <a:lnTo>
                    <a:pt x="462470" y="230657"/>
                  </a:lnTo>
                  <a:lnTo>
                    <a:pt x="470357" y="238607"/>
                  </a:lnTo>
                  <a:lnTo>
                    <a:pt x="470357" y="263080"/>
                  </a:lnTo>
                  <a:lnTo>
                    <a:pt x="473862" y="266509"/>
                  </a:lnTo>
                  <a:lnTo>
                    <a:pt x="588454" y="266509"/>
                  </a:lnTo>
                  <a:lnTo>
                    <a:pt x="588454" y="228180"/>
                  </a:lnTo>
                  <a:close/>
                </a:path>
                <a:path w="588644" h="266700">
                  <a:moveTo>
                    <a:pt x="584428" y="0"/>
                  </a:moveTo>
                  <a:lnTo>
                    <a:pt x="4038" y="0"/>
                  </a:lnTo>
                  <a:lnTo>
                    <a:pt x="0" y="4038"/>
                  </a:lnTo>
                  <a:lnTo>
                    <a:pt x="0" y="263994"/>
                  </a:lnTo>
                  <a:lnTo>
                    <a:pt x="118338" y="263994"/>
                  </a:lnTo>
                  <a:lnTo>
                    <a:pt x="126301" y="256019"/>
                  </a:lnTo>
                  <a:lnTo>
                    <a:pt x="126301" y="236169"/>
                  </a:lnTo>
                  <a:lnTo>
                    <a:pt x="134353" y="228180"/>
                  </a:lnTo>
                  <a:lnTo>
                    <a:pt x="588454" y="228180"/>
                  </a:lnTo>
                  <a:lnTo>
                    <a:pt x="588454" y="182968"/>
                  </a:lnTo>
                  <a:lnTo>
                    <a:pt x="127063" y="182968"/>
                  </a:lnTo>
                  <a:lnTo>
                    <a:pt x="124421" y="180327"/>
                  </a:lnTo>
                  <a:lnTo>
                    <a:pt x="124421" y="67157"/>
                  </a:lnTo>
                  <a:lnTo>
                    <a:pt x="128981" y="62585"/>
                  </a:lnTo>
                  <a:lnTo>
                    <a:pt x="588454" y="62585"/>
                  </a:lnTo>
                  <a:lnTo>
                    <a:pt x="588454" y="4038"/>
                  </a:lnTo>
                  <a:lnTo>
                    <a:pt x="584428" y="0"/>
                  </a:lnTo>
                  <a:close/>
                </a:path>
                <a:path w="588644" h="266700">
                  <a:moveTo>
                    <a:pt x="588454" y="62585"/>
                  </a:moveTo>
                  <a:lnTo>
                    <a:pt x="472592" y="62585"/>
                  </a:lnTo>
                  <a:lnTo>
                    <a:pt x="477151" y="67157"/>
                  </a:lnTo>
                  <a:lnTo>
                    <a:pt x="477151" y="180327"/>
                  </a:lnTo>
                  <a:lnTo>
                    <a:pt x="474510" y="182968"/>
                  </a:lnTo>
                  <a:lnTo>
                    <a:pt x="588454" y="182968"/>
                  </a:lnTo>
                  <a:lnTo>
                    <a:pt x="588454" y="62585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1039254" y="3923621"/>
              <a:ext cx="601345" cy="279400"/>
            </a:xfrm>
            <a:custGeom>
              <a:avLst/>
              <a:gdLst/>
              <a:ahLst/>
              <a:cxnLst/>
              <a:rect l="l" t="t" r="r" b="b"/>
              <a:pathLst>
                <a:path w="601344" h="279400">
                  <a:moveTo>
                    <a:pt x="478084" y="240855"/>
                  </a:moveTo>
                  <a:lnTo>
                    <a:pt x="152092" y="240855"/>
                  </a:lnTo>
                  <a:lnTo>
                    <a:pt x="465683" y="243217"/>
                  </a:lnTo>
                  <a:lnTo>
                    <a:pt x="465264" y="243217"/>
                  </a:lnTo>
                  <a:lnTo>
                    <a:pt x="470369" y="248348"/>
                  </a:lnTo>
                  <a:lnTo>
                    <a:pt x="470369" y="272795"/>
                  </a:lnTo>
                  <a:lnTo>
                    <a:pt x="476605" y="279006"/>
                  </a:lnTo>
                  <a:lnTo>
                    <a:pt x="484428" y="279006"/>
                  </a:lnTo>
                  <a:lnTo>
                    <a:pt x="484428" y="272795"/>
                  </a:lnTo>
                  <a:lnTo>
                    <a:pt x="601052" y="272795"/>
                  </a:lnTo>
                  <a:lnTo>
                    <a:pt x="601052" y="266407"/>
                  </a:lnTo>
                  <a:lnTo>
                    <a:pt x="484301" y="266407"/>
                  </a:lnTo>
                  <a:lnTo>
                    <a:pt x="482955" y="265099"/>
                  </a:lnTo>
                  <a:lnTo>
                    <a:pt x="482955" y="254673"/>
                  </a:lnTo>
                  <a:lnTo>
                    <a:pt x="481081" y="245332"/>
                  </a:lnTo>
                  <a:lnTo>
                    <a:pt x="478084" y="240855"/>
                  </a:lnTo>
                  <a:close/>
                </a:path>
                <a:path w="601344" h="279400">
                  <a:moveTo>
                    <a:pt x="601052" y="272795"/>
                  </a:moveTo>
                  <a:lnTo>
                    <a:pt x="484430" y="272795"/>
                  </a:lnTo>
                  <a:lnTo>
                    <a:pt x="484556" y="279006"/>
                  </a:lnTo>
                  <a:lnTo>
                    <a:pt x="596417" y="279006"/>
                  </a:lnTo>
                  <a:lnTo>
                    <a:pt x="598043" y="278333"/>
                  </a:lnTo>
                  <a:lnTo>
                    <a:pt x="600379" y="275983"/>
                  </a:lnTo>
                  <a:lnTo>
                    <a:pt x="601052" y="274358"/>
                  </a:lnTo>
                  <a:lnTo>
                    <a:pt x="601052" y="272795"/>
                  </a:lnTo>
                  <a:close/>
                </a:path>
                <a:path w="601344" h="279400">
                  <a:moveTo>
                    <a:pt x="594194" y="0"/>
                  </a:moveTo>
                  <a:lnTo>
                    <a:pt x="6858" y="0"/>
                  </a:lnTo>
                  <a:lnTo>
                    <a:pt x="12" y="6845"/>
                  </a:lnTo>
                  <a:lnTo>
                    <a:pt x="0" y="271932"/>
                  </a:lnTo>
                  <a:lnTo>
                    <a:pt x="673" y="273557"/>
                  </a:lnTo>
                  <a:lnTo>
                    <a:pt x="1795" y="274680"/>
                  </a:lnTo>
                  <a:lnTo>
                    <a:pt x="3206" y="275983"/>
                  </a:lnTo>
                  <a:lnTo>
                    <a:pt x="4648" y="276580"/>
                  </a:lnTo>
                  <a:lnTo>
                    <a:pt x="114795" y="276580"/>
                  </a:lnTo>
                  <a:lnTo>
                    <a:pt x="124181" y="274680"/>
                  </a:lnTo>
                  <a:lnTo>
                    <a:pt x="131843" y="269514"/>
                  </a:lnTo>
                  <a:lnTo>
                    <a:pt x="135573" y="263982"/>
                  </a:lnTo>
                  <a:lnTo>
                    <a:pt x="12611" y="263982"/>
                  </a:lnTo>
                  <a:lnTo>
                    <a:pt x="12611" y="13817"/>
                  </a:lnTo>
                  <a:lnTo>
                    <a:pt x="13830" y="12598"/>
                  </a:lnTo>
                  <a:lnTo>
                    <a:pt x="601052" y="12598"/>
                  </a:lnTo>
                  <a:lnTo>
                    <a:pt x="601052" y="6845"/>
                  </a:lnTo>
                  <a:lnTo>
                    <a:pt x="594194" y="0"/>
                  </a:lnTo>
                  <a:close/>
                </a:path>
                <a:path w="601344" h="279400">
                  <a:moveTo>
                    <a:pt x="601052" y="12598"/>
                  </a:moveTo>
                  <a:lnTo>
                    <a:pt x="587248" y="12598"/>
                  </a:lnTo>
                  <a:lnTo>
                    <a:pt x="588454" y="13817"/>
                  </a:lnTo>
                  <a:lnTo>
                    <a:pt x="588467" y="266407"/>
                  </a:lnTo>
                  <a:lnTo>
                    <a:pt x="601052" y="266407"/>
                  </a:lnTo>
                  <a:lnTo>
                    <a:pt x="601052" y="12598"/>
                  </a:lnTo>
                  <a:close/>
                </a:path>
                <a:path w="601344" h="279400">
                  <a:moveTo>
                    <a:pt x="150583" y="228244"/>
                  </a:moveTo>
                  <a:lnTo>
                    <a:pt x="150406" y="228244"/>
                  </a:lnTo>
                  <a:lnTo>
                    <a:pt x="141026" y="230137"/>
                  </a:lnTo>
                  <a:lnTo>
                    <a:pt x="126288" y="258825"/>
                  </a:lnTo>
                  <a:lnTo>
                    <a:pt x="121132" y="263982"/>
                  </a:lnTo>
                  <a:lnTo>
                    <a:pt x="135573" y="263982"/>
                  </a:lnTo>
                  <a:lnTo>
                    <a:pt x="137007" y="261855"/>
                  </a:lnTo>
                  <a:lnTo>
                    <a:pt x="138899" y="252475"/>
                  </a:lnTo>
                  <a:lnTo>
                    <a:pt x="138912" y="245986"/>
                  </a:lnTo>
                  <a:lnTo>
                    <a:pt x="144068" y="240855"/>
                  </a:lnTo>
                  <a:lnTo>
                    <a:pt x="478084" y="240855"/>
                  </a:lnTo>
                  <a:lnTo>
                    <a:pt x="475965" y="237691"/>
                  </a:lnTo>
                  <a:lnTo>
                    <a:pt x="468366" y="232514"/>
                  </a:lnTo>
                  <a:lnTo>
                    <a:pt x="459041" y="230568"/>
                  </a:lnTo>
                  <a:lnTo>
                    <a:pt x="150583" y="228244"/>
                  </a:lnTo>
                  <a:close/>
                </a:path>
                <a:path w="601344" h="279400">
                  <a:moveTo>
                    <a:pt x="482371" y="62585"/>
                  </a:moveTo>
                  <a:lnTo>
                    <a:pt x="131800" y="62585"/>
                  </a:lnTo>
                  <a:lnTo>
                    <a:pt x="124421" y="69951"/>
                  </a:lnTo>
                  <a:lnTo>
                    <a:pt x="124421" y="190093"/>
                  </a:lnTo>
                  <a:lnTo>
                    <a:pt x="129895" y="195567"/>
                  </a:lnTo>
                  <a:lnTo>
                    <a:pt x="477545" y="195567"/>
                  </a:lnTo>
                  <a:lnTo>
                    <a:pt x="477545" y="183349"/>
                  </a:lnTo>
                  <a:lnTo>
                    <a:pt x="136626" y="183349"/>
                  </a:lnTo>
                  <a:lnTo>
                    <a:pt x="136626" y="182956"/>
                  </a:lnTo>
                  <a:lnTo>
                    <a:pt x="137020" y="182956"/>
                  </a:lnTo>
                  <a:lnTo>
                    <a:pt x="137033" y="76923"/>
                  </a:lnTo>
                  <a:lnTo>
                    <a:pt x="138772" y="75183"/>
                  </a:lnTo>
                  <a:lnTo>
                    <a:pt x="489750" y="75183"/>
                  </a:lnTo>
                  <a:lnTo>
                    <a:pt x="489750" y="69951"/>
                  </a:lnTo>
                  <a:lnTo>
                    <a:pt x="482371" y="62585"/>
                  </a:lnTo>
                  <a:close/>
                </a:path>
                <a:path w="601344" h="279400">
                  <a:moveTo>
                    <a:pt x="489750" y="182956"/>
                  </a:moveTo>
                  <a:lnTo>
                    <a:pt x="477545" y="182956"/>
                  </a:lnTo>
                  <a:lnTo>
                    <a:pt x="477545" y="195567"/>
                  </a:lnTo>
                  <a:lnTo>
                    <a:pt x="484276" y="195567"/>
                  </a:lnTo>
                  <a:lnTo>
                    <a:pt x="489750" y="190093"/>
                  </a:lnTo>
                  <a:lnTo>
                    <a:pt x="489750" y="182956"/>
                  </a:lnTo>
                  <a:close/>
                </a:path>
                <a:path w="601344" h="279400">
                  <a:moveTo>
                    <a:pt x="136626" y="182956"/>
                  </a:moveTo>
                  <a:lnTo>
                    <a:pt x="136626" y="183349"/>
                  </a:lnTo>
                  <a:lnTo>
                    <a:pt x="137020" y="183349"/>
                  </a:lnTo>
                  <a:lnTo>
                    <a:pt x="136626" y="182956"/>
                  </a:lnTo>
                  <a:close/>
                </a:path>
                <a:path w="601344" h="279400">
                  <a:moveTo>
                    <a:pt x="137020" y="182956"/>
                  </a:moveTo>
                  <a:lnTo>
                    <a:pt x="136626" y="182956"/>
                  </a:lnTo>
                  <a:lnTo>
                    <a:pt x="137020" y="183349"/>
                  </a:lnTo>
                  <a:lnTo>
                    <a:pt x="137020" y="182956"/>
                  </a:lnTo>
                  <a:close/>
                </a:path>
                <a:path w="601344" h="279400">
                  <a:moveTo>
                    <a:pt x="477151" y="182956"/>
                  </a:moveTo>
                  <a:lnTo>
                    <a:pt x="137020" y="182956"/>
                  </a:lnTo>
                  <a:lnTo>
                    <a:pt x="137020" y="183349"/>
                  </a:lnTo>
                  <a:lnTo>
                    <a:pt x="477151" y="183349"/>
                  </a:lnTo>
                  <a:lnTo>
                    <a:pt x="477151" y="182956"/>
                  </a:lnTo>
                  <a:close/>
                </a:path>
                <a:path w="601344" h="279400">
                  <a:moveTo>
                    <a:pt x="489750" y="75183"/>
                  </a:moveTo>
                  <a:lnTo>
                    <a:pt x="475411" y="75183"/>
                  </a:lnTo>
                  <a:lnTo>
                    <a:pt x="477151" y="76923"/>
                  </a:lnTo>
                  <a:lnTo>
                    <a:pt x="477151" y="183349"/>
                  </a:lnTo>
                  <a:lnTo>
                    <a:pt x="477545" y="182956"/>
                  </a:lnTo>
                  <a:lnTo>
                    <a:pt x="489750" y="182956"/>
                  </a:lnTo>
                  <a:lnTo>
                    <a:pt x="489750" y="75183"/>
                  </a:lnTo>
                  <a:close/>
                </a:path>
                <a:path w="601344" h="279400">
                  <a:moveTo>
                    <a:pt x="477545" y="182956"/>
                  </a:moveTo>
                  <a:lnTo>
                    <a:pt x="477151" y="183349"/>
                  </a:lnTo>
                  <a:lnTo>
                    <a:pt x="477545" y="183349"/>
                  </a:lnTo>
                  <a:lnTo>
                    <a:pt x="477545" y="1829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1277099" y="4081081"/>
              <a:ext cx="50800" cy="31115"/>
            </a:xfrm>
            <a:custGeom>
              <a:avLst/>
              <a:gdLst/>
              <a:ahLst/>
              <a:cxnLst/>
              <a:rect l="l" t="t" r="r" b="b"/>
              <a:pathLst>
                <a:path w="50800" h="31114">
                  <a:moveTo>
                    <a:pt x="50215" y="0"/>
                  </a:moveTo>
                  <a:lnTo>
                    <a:pt x="0" y="0"/>
                  </a:lnTo>
                  <a:lnTo>
                    <a:pt x="0" y="30581"/>
                  </a:lnTo>
                  <a:lnTo>
                    <a:pt x="50215" y="30581"/>
                  </a:lnTo>
                  <a:lnTo>
                    <a:pt x="50215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1271287" y="4075259"/>
              <a:ext cx="62230" cy="42545"/>
            </a:xfrm>
            <a:custGeom>
              <a:avLst/>
              <a:gdLst/>
              <a:ahLst/>
              <a:cxnLst/>
              <a:rect l="l" t="t" r="r" b="b"/>
              <a:pathLst>
                <a:path w="62230" h="42545">
                  <a:moveTo>
                    <a:pt x="57569" y="0"/>
                  </a:moveTo>
                  <a:lnTo>
                    <a:pt x="4292" y="0"/>
                  </a:lnTo>
                  <a:lnTo>
                    <a:pt x="2794" y="622"/>
                  </a:lnTo>
                  <a:lnTo>
                    <a:pt x="622" y="2781"/>
                  </a:lnTo>
                  <a:lnTo>
                    <a:pt x="0" y="4279"/>
                  </a:lnTo>
                  <a:lnTo>
                    <a:pt x="0" y="37922"/>
                  </a:lnTo>
                  <a:lnTo>
                    <a:pt x="622" y="39420"/>
                  </a:lnTo>
                  <a:lnTo>
                    <a:pt x="2794" y="41592"/>
                  </a:lnTo>
                  <a:lnTo>
                    <a:pt x="4292" y="42214"/>
                  </a:lnTo>
                  <a:lnTo>
                    <a:pt x="57569" y="42214"/>
                  </a:lnTo>
                  <a:lnTo>
                    <a:pt x="59055" y="41592"/>
                  </a:lnTo>
                  <a:lnTo>
                    <a:pt x="61226" y="39420"/>
                  </a:lnTo>
                  <a:lnTo>
                    <a:pt x="61849" y="37922"/>
                  </a:lnTo>
                  <a:lnTo>
                    <a:pt x="61849" y="36398"/>
                  </a:lnTo>
                  <a:lnTo>
                    <a:pt x="50215" y="36398"/>
                  </a:lnTo>
                  <a:lnTo>
                    <a:pt x="50215" y="30581"/>
                  </a:lnTo>
                  <a:lnTo>
                    <a:pt x="11633" y="30581"/>
                  </a:lnTo>
                  <a:lnTo>
                    <a:pt x="11633" y="11633"/>
                  </a:lnTo>
                  <a:lnTo>
                    <a:pt x="61849" y="11633"/>
                  </a:lnTo>
                  <a:lnTo>
                    <a:pt x="61849" y="4279"/>
                  </a:lnTo>
                  <a:lnTo>
                    <a:pt x="61226" y="2781"/>
                  </a:lnTo>
                  <a:lnTo>
                    <a:pt x="59055" y="622"/>
                  </a:lnTo>
                  <a:lnTo>
                    <a:pt x="57569" y="0"/>
                  </a:lnTo>
                  <a:close/>
                </a:path>
                <a:path w="62230" h="42545">
                  <a:moveTo>
                    <a:pt x="61849" y="11633"/>
                  </a:moveTo>
                  <a:lnTo>
                    <a:pt x="50215" y="11633"/>
                  </a:lnTo>
                  <a:lnTo>
                    <a:pt x="50215" y="36398"/>
                  </a:lnTo>
                  <a:lnTo>
                    <a:pt x="56032" y="36398"/>
                  </a:lnTo>
                  <a:lnTo>
                    <a:pt x="56032" y="30581"/>
                  </a:lnTo>
                  <a:lnTo>
                    <a:pt x="61849" y="30581"/>
                  </a:lnTo>
                  <a:lnTo>
                    <a:pt x="61849" y="11633"/>
                  </a:lnTo>
                  <a:close/>
                </a:path>
                <a:path w="62230" h="42545">
                  <a:moveTo>
                    <a:pt x="61849" y="30581"/>
                  </a:moveTo>
                  <a:lnTo>
                    <a:pt x="56032" y="30581"/>
                  </a:lnTo>
                  <a:lnTo>
                    <a:pt x="56032" y="36398"/>
                  </a:lnTo>
                  <a:lnTo>
                    <a:pt x="61849" y="36398"/>
                  </a:lnTo>
                  <a:lnTo>
                    <a:pt x="61849" y="3058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1198651" y="4081081"/>
              <a:ext cx="50800" cy="31115"/>
            </a:xfrm>
            <a:custGeom>
              <a:avLst/>
              <a:gdLst/>
              <a:ahLst/>
              <a:cxnLst/>
              <a:rect l="l" t="t" r="r" b="b"/>
              <a:pathLst>
                <a:path w="50800" h="31114">
                  <a:moveTo>
                    <a:pt x="50215" y="0"/>
                  </a:moveTo>
                  <a:lnTo>
                    <a:pt x="0" y="0"/>
                  </a:lnTo>
                  <a:lnTo>
                    <a:pt x="0" y="30581"/>
                  </a:lnTo>
                  <a:lnTo>
                    <a:pt x="50215" y="30581"/>
                  </a:lnTo>
                  <a:lnTo>
                    <a:pt x="50215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1192853" y="4075259"/>
              <a:ext cx="62230" cy="42545"/>
            </a:xfrm>
            <a:custGeom>
              <a:avLst/>
              <a:gdLst/>
              <a:ahLst/>
              <a:cxnLst/>
              <a:rect l="l" t="t" r="r" b="b"/>
              <a:pathLst>
                <a:path w="62230" h="42545">
                  <a:moveTo>
                    <a:pt x="57556" y="0"/>
                  </a:moveTo>
                  <a:lnTo>
                    <a:pt x="4279" y="0"/>
                  </a:lnTo>
                  <a:lnTo>
                    <a:pt x="2781" y="622"/>
                  </a:lnTo>
                  <a:lnTo>
                    <a:pt x="609" y="2781"/>
                  </a:lnTo>
                  <a:lnTo>
                    <a:pt x="0" y="4279"/>
                  </a:lnTo>
                  <a:lnTo>
                    <a:pt x="0" y="37922"/>
                  </a:lnTo>
                  <a:lnTo>
                    <a:pt x="609" y="39420"/>
                  </a:lnTo>
                  <a:lnTo>
                    <a:pt x="2781" y="41592"/>
                  </a:lnTo>
                  <a:lnTo>
                    <a:pt x="4279" y="42214"/>
                  </a:lnTo>
                  <a:lnTo>
                    <a:pt x="57556" y="42214"/>
                  </a:lnTo>
                  <a:lnTo>
                    <a:pt x="59042" y="41592"/>
                  </a:lnTo>
                  <a:lnTo>
                    <a:pt x="61214" y="39420"/>
                  </a:lnTo>
                  <a:lnTo>
                    <a:pt x="61836" y="37922"/>
                  </a:lnTo>
                  <a:lnTo>
                    <a:pt x="61836" y="36398"/>
                  </a:lnTo>
                  <a:lnTo>
                    <a:pt x="50203" y="36398"/>
                  </a:lnTo>
                  <a:lnTo>
                    <a:pt x="50203" y="30581"/>
                  </a:lnTo>
                  <a:lnTo>
                    <a:pt x="11620" y="30581"/>
                  </a:lnTo>
                  <a:lnTo>
                    <a:pt x="11620" y="11633"/>
                  </a:lnTo>
                  <a:lnTo>
                    <a:pt x="61836" y="11633"/>
                  </a:lnTo>
                  <a:lnTo>
                    <a:pt x="61836" y="4279"/>
                  </a:lnTo>
                  <a:lnTo>
                    <a:pt x="61214" y="2781"/>
                  </a:lnTo>
                  <a:lnTo>
                    <a:pt x="59042" y="622"/>
                  </a:lnTo>
                  <a:lnTo>
                    <a:pt x="57556" y="0"/>
                  </a:lnTo>
                  <a:close/>
                </a:path>
                <a:path w="62230" h="42545">
                  <a:moveTo>
                    <a:pt x="61836" y="11633"/>
                  </a:moveTo>
                  <a:lnTo>
                    <a:pt x="50203" y="11633"/>
                  </a:lnTo>
                  <a:lnTo>
                    <a:pt x="50203" y="36398"/>
                  </a:lnTo>
                  <a:lnTo>
                    <a:pt x="56019" y="36398"/>
                  </a:lnTo>
                  <a:lnTo>
                    <a:pt x="56019" y="30581"/>
                  </a:lnTo>
                  <a:lnTo>
                    <a:pt x="61836" y="30581"/>
                  </a:lnTo>
                  <a:lnTo>
                    <a:pt x="61836" y="11633"/>
                  </a:lnTo>
                  <a:close/>
                </a:path>
                <a:path w="62230" h="42545">
                  <a:moveTo>
                    <a:pt x="61836" y="30581"/>
                  </a:moveTo>
                  <a:lnTo>
                    <a:pt x="56019" y="30581"/>
                  </a:lnTo>
                  <a:lnTo>
                    <a:pt x="56019" y="36398"/>
                  </a:lnTo>
                  <a:lnTo>
                    <a:pt x="61836" y="36398"/>
                  </a:lnTo>
                  <a:lnTo>
                    <a:pt x="61836" y="3058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1355547" y="4081081"/>
              <a:ext cx="50800" cy="31115"/>
            </a:xfrm>
            <a:custGeom>
              <a:avLst/>
              <a:gdLst/>
              <a:ahLst/>
              <a:cxnLst/>
              <a:rect l="l" t="t" r="r" b="b"/>
              <a:pathLst>
                <a:path w="50800" h="31114">
                  <a:moveTo>
                    <a:pt x="50215" y="0"/>
                  </a:moveTo>
                  <a:lnTo>
                    <a:pt x="0" y="0"/>
                  </a:lnTo>
                  <a:lnTo>
                    <a:pt x="0" y="30581"/>
                  </a:lnTo>
                  <a:lnTo>
                    <a:pt x="50215" y="30581"/>
                  </a:lnTo>
                  <a:lnTo>
                    <a:pt x="50215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1349745" y="4075259"/>
              <a:ext cx="62230" cy="42545"/>
            </a:xfrm>
            <a:custGeom>
              <a:avLst/>
              <a:gdLst/>
              <a:ahLst/>
              <a:cxnLst/>
              <a:rect l="l" t="t" r="r" b="b"/>
              <a:pathLst>
                <a:path w="62230" h="42545">
                  <a:moveTo>
                    <a:pt x="57556" y="0"/>
                  </a:moveTo>
                  <a:lnTo>
                    <a:pt x="4279" y="0"/>
                  </a:lnTo>
                  <a:lnTo>
                    <a:pt x="2781" y="622"/>
                  </a:lnTo>
                  <a:lnTo>
                    <a:pt x="609" y="2781"/>
                  </a:lnTo>
                  <a:lnTo>
                    <a:pt x="0" y="4279"/>
                  </a:lnTo>
                  <a:lnTo>
                    <a:pt x="0" y="37922"/>
                  </a:lnTo>
                  <a:lnTo>
                    <a:pt x="609" y="39420"/>
                  </a:lnTo>
                  <a:lnTo>
                    <a:pt x="2781" y="41592"/>
                  </a:lnTo>
                  <a:lnTo>
                    <a:pt x="4279" y="42214"/>
                  </a:lnTo>
                  <a:lnTo>
                    <a:pt x="57556" y="42214"/>
                  </a:lnTo>
                  <a:lnTo>
                    <a:pt x="59042" y="41592"/>
                  </a:lnTo>
                  <a:lnTo>
                    <a:pt x="61214" y="39420"/>
                  </a:lnTo>
                  <a:lnTo>
                    <a:pt x="61836" y="37922"/>
                  </a:lnTo>
                  <a:lnTo>
                    <a:pt x="61836" y="36398"/>
                  </a:lnTo>
                  <a:lnTo>
                    <a:pt x="50203" y="36398"/>
                  </a:lnTo>
                  <a:lnTo>
                    <a:pt x="50203" y="30581"/>
                  </a:lnTo>
                  <a:lnTo>
                    <a:pt x="11620" y="30581"/>
                  </a:lnTo>
                  <a:lnTo>
                    <a:pt x="11620" y="11633"/>
                  </a:lnTo>
                  <a:lnTo>
                    <a:pt x="61836" y="11633"/>
                  </a:lnTo>
                  <a:lnTo>
                    <a:pt x="61836" y="4279"/>
                  </a:lnTo>
                  <a:lnTo>
                    <a:pt x="61214" y="2781"/>
                  </a:lnTo>
                  <a:lnTo>
                    <a:pt x="59042" y="622"/>
                  </a:lnTo>
                  <a:lnTo>
                    <a:pt x="57556" y="0"/>
                  </a:lnTo>
                  <a:close/>
                </a:path>
                <a:path w="62230" h="42545">
                  <a:moveTo>
                    <a:pt x="61836" y="11633"/>
                  </a:moveTo>
                  <a:lnTo>
                    <a:pt x="50203" y="11633"/>
                  </a:lnTo>
                  <a:lnTo>
                    <a:pt x="50203" y="36398"/>
                  </a:lnTo>
                  <a:lnTo>
                    <a:pt x="56019" y="36398"/>
                  </a:lnTo>
                  <a:lnTo>
                    <a:pt x="56019" y="30581"/>
                  </a:lnTo>
                  <a:lnTo>
                    <a:pt x="61836" y="30581"/>
                  </a:lnTo>
                  <a:lnTo>
                    <a:pt x="61836" y="11633"/>
                  </a:lnTo>
                  <a:close/>
                </a:path>
                <a:path w="62230" h="42545">
                  <a:moveTo>
                    <a:pt x="61836" y="30581"/>
                  </a:moveTo>
                  <a:lnTo>
                    <a:pt x="56019" y="30581"/>
                  </a:lnTo>
                  <a:lnTo>
                    <a:pt x="56019" y="36398"/>
                  </a:lnTo>
                  <a:lnTo>
                    <a:pt x="61836" y="36398"/>
                  </a:lnTo>
                  <a:lnTo>
                    <a:pt x="61836" y="3058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1433995" y="4081081"/>
              <a:ext cx="50800" cy="31115"/>
            </a:xfrm>
            <a:custGeom>
              <a:avLst/>
              <a:gdLst/>
              <a:ahLst/>
              <a:cxnLst/>
              <a:rect l="l" t="t" r="r" b="b"/>
              <a:pathLst>
                <a:path w="50800" h="31114">
                  <a:moveTo>
                    <a:pt x="50215" y="0"/>
                  </a:moveTo>
                  <a:lnTo>
                    <a:pt x="0" y="0"/>
                  </a:lnTo>
                  <a:lnTo>
                    <a:pt x="0" y="30581"/>
                  </a:lnTo>
                  <a:lnTo>
                    <a:pt x="50215" y="30581"/>
                  </a:lnTo>
                  <a:lnTo>
                    <a:pt x="50215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1428179" y="4075259"/>
              <a:ext cx="62230" cy="42545"/>
            </a:xfrm>
            <a:custGeom>
              <a:avLst/>
              <a:gdLst/>
              <a:ahLst/>
              <a:cxnLst/>
              <a:rect l="l" t="t" r="r" b="b"/>
              <a:pathLst>
                <a:path w="62230" h="42545">
                  <a:moveTo>
                    <a:pt x="57569" y="0"/>
                  </a:moveTo>
                  <a:lnTo>
                    <a:pt x="4292" y="0"/>
                  </a:lnTo>
                  <a:lnTo>
                    <a:pt x="2794" y="622"/>
                  </a:lnTo>
                  <a:lnTo>
                    <a:pt x="622" y="2781"/>
                  </a:lnTo>
                  <a:lnTo>
                    <a:pt x="0" y="4279"/>
                  </a:lnTo>
                  <a:lnTo>
                    <a:pt x="0" y="37922"/>
                  </a:lnTo>
                  <a:lnTo>
                    <a:pt x="622" y="39420"/>
                  </a:lnTo>
                  <a:lnTo>
                    <a:pt x="2794" y="41592"/>
                  </a:lnTo>
                  <a:lnTo>
                    <a:pt x="4292" y="42214"/>
                  </a:lnTo>
                  <a:lnTo>
                    <a:pt x="57569" y="42214"/>
                  </a:lnTo>
                  <a:lnTo>
                    <a:pt x="59055" y="41592"/>
                  </a:lnTo>
                  <a:lnTo>
                    <a:pt x="61226" y="39420"/>
                  </a:lnTo>
                  <a:lnTo>
                    <a:pt x="61849" y="37922"/>
                  </a:lnTo>
                  <a:lnTo>
                    <a:pt x="61849" y="36398"/>
                  </a:lnTo>
                  <a:lnTo>
                    <a:pt x="50215" y="36398"/>
                  </a:lnTo>
                  <a:lnTo>
                    <a:pt x="50215" y="30581"/>
                  </a:lnTo>
                  <a:lnTo>
                    <a:pt x="11633" y="30581"/>
                  </a:lnTo>
                  <a:lnTo>
                    <a:pt x="11633" y="11633"/>
                  </a:lnTo>
                  <a:lnTo>
                    <a:pt x="61849" y="11633"/>
                  </a:lnTo>
                  <a:lnTo>
                    <a:pt x="61849" y="4279"/>
                  </a:lnTo>
                  <a:lnTo>
                    <a:pt x="61226" y="2781"/>
                  </a:lnTo>
                  <a:lnTo>
                    <a:pt x="59055" y="622"/>
                  </a:lnTo>
                  <a:lnTo>
                    <a:pt x="57569" y="0"/>
                  </a:lnTo>
                  <a:close/>
                </a:path>
                <a:path w="62230" h="42545">
                  <a:moveTo>
                    <a:pt x="61849" y="11633"/>
                  </a:moveTo>
                  <a:lnTo>
                    <a:pt x="50215" y="11633"/>
                  </a:lnTo>
                  <a:lnTo>
                    <a:pt x="50215" y="36398"/>
                  </a:lnTo>
                  <a:lnTo>
                    <a:pt x="56032" y="36398"/>
                  </a:lnTo>
                  <a:lnTo>
                    <a:pt x="56032" y="30581"/>
                  </a:lnTo>
                  <a:lnTo>
                    <a:pt x="61849" y="30581"/>
                  </a:lnTo>
                  <a:lnTo>
                    <a:pt x="61849" y="11633"/>
                  </a:lnTo>
                  <a:close/>
                </a:path>
                <a:path w="62230" h="42545">
                  <a:moveTo>
                    <a:pt x="61849" y="30581"/>
                  </a:moveTo>
                  <a:lnTo>
                    <a:pt x="56032" y="30581"/>
                  </a:lnTo>
                  <a:lnTo>
                    <a:pt x="56032" y="36398"/>
                  </a:lnTo>
                  <a:lnTo>
                    <a:pt x="61849" y="36398"/>
                  </a:lnTo>
                  <a:lnTo>
                    <a:pt x="61849" y="3058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1410334" y="4145216"/>
              <a:ext cx="29845" cy="54610"/>
            </a:xfrm>
            <a:custGeom>
              <a:avLst/>
              <a:gdLst/>
              <a:ahLst/>
              <a:cxnLst/>
              <a:rect l="l" t="t" r="r" b="b"/>
              <a:pathLst>
                <a:path w="29844" h="54610">
                  <a:moveTo>
                    <a:pt x="29641" y="0"/>
                  </a:moveTo>
                  <a:lnTo>
                    <a:pt x="0" y="0"/>
                  </a:lnTo>
                  <a:lnTo>
                    <a:pt x="0" y="54127"/>
                  </a:lnTo>
                  <a:lnTo>
                    <a:pt x="29641" y="54127"/>
                  </a:lnTo>
                  <a:lnTo>
                    <a:pt x="29641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1404397" y="4139267"/>
              <a:ext cx="41910" cy="66040"/>
            </a:xfrm>
            <a:custGeom>
              <a:avLst/>
              <a:gdLst/>
              <a:ahLst/>
              <a:cxnLst/>
              <a:rect l="l" t="t" r="r" b="b"/>
              <a:pathLst>
                <a:path w="41909" h="66039">
                  <a:moveTo>
                    <a:pt x="37147" y="0"/>
                  </a:moveTo>
                  <a:lnTo>
                    <a:pt x="4381" y="0"/>
                  </a:lnTo>
                  <a:lnTo>
                    <a:pt x="2844" y="635"/>
                  </a:lnTo>
                  <a:lnTo>
                    <a:pt x="635" y="2844"/>
                  </a:lnTo>
                  <a:lnTo>
                    <a:pt x="0" y="4381"/>
                  </a:lnTo>
                  <a:lnTo>
                    <a:pt x="0" y="61633"/>
                  </a:lnTo>
                  <a:lnTo>
                    <a:pt x="635" y="63169"/>
                  </a:lnTo>
                  <a:lnTo>
                    <a:pt x="2844" y="65379"/>
                  </a:lnTo>
                  <a:lnTo>
                    <a:pt x="4381" y="66014"/>
                  </a:lnTo>
                  <a:lnTo>
                    <a:pt x="37147" y="66014"/>
                  </a:lnTo>
                  <a:lnTo>
                    <a:pt x="38684" y="65379"/>
                  </a:lnTo>
                  <a:lnTo>
                    <a:pt x="40894" y="63169"/>
                  </a:lnTo>
                  <a:lnTo>
                    <a:pt x="41529" y="61633"/>
                  </a:lnTo>
                  <a:lnTo>
                    <a:pt x="41529" y="60071"/>
                  </a:lnTo>
                  <a:lnTo>
                    <a:pt x="29641" y="60071"/>
                  </a:lnTo>
                  <a:lnTo>
                    <a:pt x="29641" y="54127"/>
                  </a:lnTo>
                  <a:lnTo>
                    <a:pt x="11887" y="54127"/>
                  </a:lnTo>
                  <a:lnTo>
                    <a:pt x="11887" y="11887"/>
                  </a:lnTo>
                  <a:lnTo>
                    <a:pt x="41529" y="11887"/>
                  </a:lnTo>
                  <a:lnTo>
                    <a:pt x="41529" y="4381"/>
                  </a:lnTo>
                  <a:lnTo>
                    <a:pt x="40894" y="2844"/>
                  </a:lnTo>
                  <a:lnTo>
                    <a:pt x="38684" y="635"/>
                  </a:lnTo>
                  <a:lnTo>
                    <a:pt x="37147" y="0"/>
                  </a:lnTo>
                  <a:close/>
                </a:path>
                <a:path w="41909" h="66039">
                  <a:moveTo>
                    <a:pt x="41529" y="11887"/>
                  </a:moveTo>
                  <a:lnTo>
                    <a:pt x="29641" y="11887"/>
                  </a:lnTo>
                  <a:lnTo>
                    <a:pt x="29641" y="60071"/>
                  </a:lnTo>
                  <a:lnTo>
                    <a:pt x="35585" y="60071"/>
                  </a:lnTo>
                  <a:lnTo>
                    <a:pt x="35585" y="54127"/>
                  </a:lnTo>
                  <a:lnTo>
                    <a:pt x="41529" y="54127"/>
                  </a:lnTo>
                  <a:lnTo>
                    <a:pt x="41529" y="11887"/>
                  </a:lnTo>
                  <a:close/>
                </a:path>
                <a:path w="41909" h="66039">
                  <a:moveTo>
                    <a:pt x="41529" y="54127"/>
                  </a:moveTo>
                  <a:lnTo>
                    <a:pt x="35585" y="54127"/>
                  </a:lnTo>
                  <a:lnTo>
                    <a:pt x="35585" y="60071"/>
                  </a:lnTo>
                  <a:lnTo>
                    <a:pt x="41529" y="60071"/>
                  </a:lnTo>
                  <a:lnTo>
                    <a:pt x="41529" y="541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1323149" y="4145216"/>
              <a:ext cx="29845" cy="54610"/>
            </a:xfrm>
            <a:custGeom>
              <a:avLst/>
              <a:gdLst/>
              <a:ahLst/>
              <a:cxnLst/>
              <a:rect l="l" t="t" r="r" b="b"/>
              <a:pathLst>
                <a:path w="29844" h="54610">
                  <a:moveTo>
                    <a:pt x="29641" y="0"/>
                  </a:moveTo>
                  <a:lnTo>
                    <a:pt x="0" y="0"/>
                  </a:lnTo>
                  <a:lnTo>
                    <a:pt x="0" y="54127"/>
                  </a:lnTo>
                  <a:lnTo>
                    <a:pt x="29641" y="54127"/>
                  </a:lnTo>
                  <a:lnTo>
                    <a:pt x="29641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1317202" y="4139267"/>
              <a:ext cx="41910" cy="66040"/>
            </a:xfrm>
            <a:custGeom>
              <a:avLst/>
              <a:gdLst/>
              <a:ahLst/>
              <a:cxnLst/>
              <a:rect l="l" t="t" r="r" b="b"/>
              <a:pathLst>
                <a:path w="41909" h="66039">
                  <a:moveTo>
                    <a:pt x="37147" y="0"/>
                  </a:moveTo>
                  <a:lnTo>
                    <a:pt x="4381" y="0"/>
                  </a:lnTo>
                  <a:lnTo>
                    <a:pt x="2844" y="635"/>
                  </a:lnTo>
                  <a:lnTo>
                    <a:pt x="635" y="2844"/>
                  </a:lnTo>
                  <a:lnTo>
                    <a:pt x="0" y="4381"/>
                  </a:lnTo>
                  <a:lnTo>
                    <a:pt x="0" y="61633"/>
                  </a:lnTo>
                  <a:lnTo>
                    <a:pt x="635" y="63169"/>
                  </a:lnTo>
                  <a:lnTo>
                    <a:pt x="2844" y="65379"/>
                  </a:lnTo>
                  <a:lnTo>
                    <a:pt x="4381" y="66014"/>
                  </a:lnTo>
                  <a:lnTo>
                    <a:pt x="37147" y="66014"/>
                  </a:lnTo>
                  <a:lnTo>
                    <a:pt x="38684" y="65379"/>
                  </a:lnTo>
                  <a:lnTo>
                    <a:pt x="40894" y="63169"/>
                  </a:lnTo>
                  <a:lnTo>
                    <a:pt x="41529" y="61633"/>
                  </a:lnTo>
                  <a:lnTo>
                    <a:pt x="41529" y="60071"/>
                  </a:lnTo>
                  <a:lnTo>
                    <a:pt x="29641" y="60071"/>
                  </a:lnTo>
                  <a:lnTo>
                    <a:pt x="29641" y="54127"/>
                  </a:lnTo>
                  <a:lnTo>
                    <a:pt x="11887" y="54127"/>
                  </a:lnTo>
                  <a:lnTo>
                    <a:pt x="11887" y="11887"/>
                  </a:lnTo>
                  <a:lnTo>
                    <a:pt x="41529" y="11887"/>
                  </a:lnTo>
                  <a:lnTo>
                    <a:pt x="41529" y="4381"/>
                  </a:lnTo>
                  <a:lnTo>
                    <a:pt x="40894" y="2844"/>
                  </a:lnTo>
                  <a:lnTo>
                    <a:pt x="38684" y="635"/>
                  </a:lnTo>
                  <a:lnTo>
                    <a:pt x="37147" y="0"/>
                  </a:lnTo>
                  <a:close/>
                </a:path>
                <a:path w="41909" h="66039">
                  <a:moveTo>
                    <a:pt x="41529" y="11887"/>
                  </a:moveTo>
                  <a:lnTo>
                    <a:pt x="29641" y="11887"/>
                  </a:lnTo>
                  <a:lnTo>
                    <a:pt x="29641" y="60071"/>
                  </a:lnTo>
                  <a:lnTo>
                    <a:pt x="35585" y="60071"/>
                  </a:lnTo>
                  <a:lnTo>
                    <a:pt x="35585" y="54127"/>
                  </a:lnTo>
                  <a:lnTo>
                    <a:pt x="41529" y="54127"/>
                  </a:lnTo>
                  <a:lnTo>
                    <a:pt x="41529" y="11887"/>
                  </a:lnTo>
                  <a:close/>
                </a:path>
                <a:path w="41909" h="66039">
                  <a:moveTo>
                    <a:pt x="41529" y="54127"/>
                  </a:moveTo>
                  <a:lnTo>
                    <a:pt x="35585" y="54127"/>
                  </a:lnTo>
                  <a:lnTo>
                    <a:pt x="35585" y="60071"/>
                  </a:lnTo>
                  <a:lnTo>
                    <a:pt x="41529" y="60071"/>
                  </a:lnTo>
                  <a:lnTo>
                    <a:pt x="41529" y="541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1235951" y="4145216"/>
              <a:ext cx="29845" cy="54610"/>
            </a:xfrm>
            <a:custGeom>
              <a:avLst/>
              <a:gdLst/>
              <a:ahLst/>
              <a:cxnLst/>
              <a:rect l="l" t="t" r="r" b="b"/>
              <a:pathLst>
                <a:path w="29844" h="54610">
                  <a:moveTo>
                    <a:pt x="29641" y="0"/>
                  </a:moveTo>
                  <a:lnTo>
                    <a:pt x="0" y="0"/>
                  </a:lnTo>
                  <a:lnTo>
                    <a:pt x="0" y="54127"/>
                  </a:lnTo>
                  <a:lnTo>
                    <a:pt x="29641" y="54127"/>
                  </a:lnTo>
                  <a:lnTo>
                    <a:pt x="29641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1004125" y="4139272"/>
              <a:ext cx="669925" cy="66675"/>
            </a:xfrm>
            <a:custGeom>
              <a:avLst/>
              <a:gdLst/>
              <a:ahLst/>
              <a:cxnLst/>
              <a:rect l="l" t="t" r="r" b="b"/>
              <a:pathLst>
                <a:path w="669925" h="66675">
                  <a:moveTo>
                    <a:pt x="172961" y="49682"/>
                  </a:moveTo>
                  <a:lnTo>
                    <a:pt x="169506" y="46240"/>
                  </a:lnTo>
                  <a:lnTo>
                    <a:pt x="3441" y="46240"/>
                  </a:lnTo>
                  <a:lnTo>
                    <a:pt x="0" y="49682"/>
                  </a:lnTo>
                  <a:lnTo>
                    <a:pt x="0" y="58178"/>
                  </a:lnTo>
                  <a:lnTo>
                    <a:pt x="3441" y="61620"/>
                  </a:lnTo>
                  <a:lnTo>
                    <a:pt x="7696" y="61620"/>
                  </a:lnTo>
                  <a:lnTo>
                    <a:pt x="169506" y="61620"/>
                  </a:lnTo>
                  <a:lnTo>
                    <a:pt x="172961" y="58178"/>
                  </a:lnTo>
                  <a:lnTo>
                    <a:pt x="172961" y="49682"/>
                  </a:lnTo>
                  <a:close/>
                </a:path>
                <a:path w="669925" h="66675">
                  <a:moveTo>
                    <a:pt x="267411" y="4381"/>
                  </a:moveTo>
                  <a:lnTo>
                    <a:pt x="266776" y="2844"/>
                  </a:lnTo>
                  <a:lnTo>
                    <a:pt x="264566" y="635"/>
                  </a:lnTo>
                  <a:lnTo>
                    <a:pt x="263029" y="0"/>
                  </a:lnTo>
                  <a:lnTo>
                    <a:pt x="255524" y="0"/>
                  </a:lnTo>
                  <a:lnTo>
                    <a:pt x="255524" y="11887"/>
                  </a:lnTo>
                  <a:lnTo>
                    <a:pt x="255524" y="54127"/>
                  </a:lnTo>
                  <a:lnTo>
                    <a:pt x="237769" y="54127"/>
                  </a:lnTo>
                  <a:lnTo>
                    <a:pt x="237769" y="11887"/>
                  </a:lnTo>
                  <a:lnTo>
                    <a:pt x="255524" y="11887"/>
                  </a:lnTo>
                  <a:lnTo>
                    <a:pt x="255524" y="0"/>
                  </a:lnTo>
                  <a:lnTo>
                    <a:pt x="230263" y="0"/>
                  </a:lnTo>
                  <a:lnTo>
                    <a:pt x="228727" y="635"/>
                  </a:lnTo>
                  <a:lnTo>
                    <a:pt x="226517" y="2844"/>
                  </a:lnTo>
                  <a:lnTo>
                    <a:pt x="225882" y="4381"/>
                  </a:lnTo>
                  <a:lnTo>
                    <a:pt x="225882" y="61633"/>
                  </a:lnTo>
                  <a:lnTo>
                    <a:pt x="226517" y="63169"/>
                  </a:lnTo>
                  <a:lnTo>
                    <a:pt x="228727" y="65379"/>
                  </a:lnTo>
                  <a:lnTo>
                    <a:pt x="230263" y="66014"/>
                  </a:lnTo>
                  <a:lnTo>
                    <a:pt x="263029" y="66014"/>
                  </a:lnTo>
                  <a:lnTo>
                    <a:pt x="264566" y="65379"/>
                  </a:lnTo>
                  <a:lnTo>
                    <a:pt x="266776" y="63169"/>
                  </a:lnTo>
                  <a:lnTo>
                    <a:pt x="267411" y="61633"/>
                  </a:lnTo>
                  <a:lnTo>
                    <a:pt x="267411" y="60071"/>
                  </a:lnTo>
                  <a:lnTo>
                    <a:pt x="267411" y="54127"/>
                  </a:lnTo>
                  <a:lnTo>
                    <a:pt x="267411" y="11887"/>
                  </a:lnTo>
                  <a:lnTo>
                    <a:pt x="267411" y="4381"/>
                  </a:lnTo>
                  <a:close/>
                </a:path>
                <a:path w="669925" h="66675">
                  <a:moveTo>
                    <a:pt x="669607" y="54673"/>
                  </a:moveTo>
                  <a:lnTo>
                    <a:pt x="666153" y="51231"/>
                  </a:lnTo>
                  <a:lnTo>
                    <a:pt x="518452" y="51231"/>
                  </a:lnTo>
                  <a:lnTo>
                    <a:pt x="514997" y="54673"/>
                  </a:lnTo>
                  <a:lnTo>
                    <a:pt x="514997" y="63169"/>
                  </a:lnTo>
                  <a:lnTo>
                    <a:pt x="518452" y="66611"/>
                  </a:lnTo>
                  <a:lnTo>
                    <a:pt x="522693" y="66611"/>
                  </a:lnTo>
                  <a:lnTo>
                    <a:pt x="666153" y="66611"/>
                  </a:lnTo>
                  <a:lnTo>
                    <a:pt x="669607" y="63169"/>
                  </a:lnTo>
                  <a:lnTo>
                    <a:pt x="669607" y="546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1703177" y="4054265"/>
              <a:ext cx="102870" cy="210185"/>
            </a:xfrm>
            <a:custGeom>
              <a:avLst/>
              <a:gdLst/>
              <a:ahLst/>
              <a:cxnLst/>
              <a:rect l="l" t="t" r="r" b="b"/>
              <a:pathLst>
                <a:path w="102869" h="210185">
                  <a:moveTo>
                    <a:pt x="99072" y="0"/>
                  </a:moveTo>
                  <a:lnTo>
                    <a:pt x="3721" y="0"/>
                  </a:lnTo>
                  <a:lnTo>
                    <a:pt x="0" y="3721"/>
                  </a:lnTo>
                  <a:lnTo>
                    <a:pt x="0" y="206260"/>
                  </a:lnTo>
                  <a:lnTo>
                    <a:pt x="3721" y="209981"/>
                  </a:lnTo>
                  <a:lnTo>
                    <a:pt x="94487" y="209981"/>
                  </a:lnTo>
                  <a:lnTo>
                    <a:pt x="99072" y="209981"/>
                  </a:lnTo>
                  <a:lnTo>
                    <a:pt x="102806" y="206260"/>
                  </a:lnTo>
                  <a:lnTo>
                    <a:pt x="102806" y="3721"/>
                  </a:lnTo>
                  <a:lnTo>
                    <a:pt x="990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1698682" y="4049756"/>
              <a:ext cx="112395" cy="219075"/>
            </a:xfrm>
            <a:custGeom>
              <a:avLst/>
              <a:gdLst/>
              <a:ahLst/>
              <a:cxnLst/>
              <a:rect l="l" t="t" r="r" b="b"/>
              <a:pathLst>
                <a:path w="112394" h="219075">
                  <a:moveTo>
                    <a:pt x="106057" y="0"/>
                  </a:moveTo>
                  <a:lnTo>
                    <a:pt x="5727" y="0"/>
                  </a:lnTo>
                  <a:lnTo>
                    <a:pt x="0" y="5740"/>
                  </a:lnTo>
                  <a:lnTo>
                    <a:pt x="0" y="213258"/>
                  </a:lnTo>
                  <a:lnTo>
                    <a:pt x="5727" y="218998"/>
                  </a:lnTo>
                  <a:lnTo>
                    <a:pt x="98983" y="218998"/>
                  </a:lnTo>
                  <a:lnTo>
                    <a:pt x="98983" y="209994"/>
                  </a:lnTo>
                  <a:lnTo>
                    <a:pt x="10706" y="209994"/>
                  </a:lnTo>
                  <a:lnTo>
                    <a:pt x="9004" y="208292"/>
                  </a:lnTo>
                  <a:lnTo>
                    <a:pt x="9004" y="10706"/>
                  </a:lnTo>
                  <a:lnTo>
                    <a:pt x="10706" y="9004"/>
                  </a:lnTo>
                  <a:lnTo>
                    <a:pt x="111798" y="9004"/>
                  </a:lnTo>
                  <a:lnTo>
                    <a:pt x="111798" y="5740"/>
                  </a:lnTo>
                  <a:lnTo>
                    <a:pt x="106057" y="0"/>
                  </a:lnTo>
                  <a:close/>
                </a:path>
                <a:path w="112394" h="219075">
                  <a:moveTo>
                    <a:pt x="111798" y="9004"/>
                  </a:moveTo>
                  <a:lnTo>
                    <a:pt x="101092" y="9004"/>
                  </a:lnTo>
                  <a:lnTo>
                    <a:pt x="102793" y="10706"/>
                  </a:lnTo>
                  <a:lnTo>
                    <a:pt x="102793" y="208292"/>
                  </a:lnTo>
                  <a:lnTo>
                    <a:pt x="101092" y="209994"/>
                  </a:lnTo>
                  <a:lnTo>
                    <a:pt x="98983" y="209994"/>
                  </a:lnTo>
                  <a:lnTo>
                    <a:pt x="98983" y="218998"/>
                  </a:lnTo>
                  <a:lnTo>
                    <a:pt x="106057" y="218998"/>
                  </a:lnTo>
                  <a:lnTo>
                    <a:pt x="111798" y="213258"/>
                  </a:lnTo>
                  <a:lnTo>
                    <a:pt x="111798" y="90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1547647" y="4230725"/>
              <a:ext cx="258445" cy="33655"/>
            </a:xfrm>
            <a:custGeom>
              <a:avLst/>
              <a:gdLst/>
              <a:ahLst/>
              <a:cxnLst/>
              <a:rect l="l" t="t" r="r" b="b"/>
              <a:pathLst>
                <a:path w="258444" h="33654">
                  <a:moveTo>
                    <a:pt x="258343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258343" y="33527"/>
                  </a:lnTo>
                  <a:lnTo>
                    <a:pt x="2583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1543147" y="4226223"/>
              <a:ext cx="267335" cy="42545"/>
            </a:xfrm>
            <a:custGeom>
              <a:avLst/>
              <a:gdLst/>
              <a:ahLst/>
              <a:cxnLst/>
              <a:rect l="l" t="t" r="r" b="b"/>
              <a:pathLst>
                <a:path w="267335" h="42545">
                  <a:moveTo>
                    <a:pt x="264020" y="0"/>
                  </a:moveTo>
                  <a:lnTo>
                    <a:pt x="3314" y="0"/>
                  </a:lnTo>
                  <a:lnTo>
                    <a:pt x="2146" y="469"/>
                  </a:lnTo>
                  <a:lnTo>
                    <a:pt x="469" y="2146"/>
                  </a:lnTo>
                  <a:lnTo>
                    <a:pt x="0" y="3314"/>
                  </a:lnTo>
                  <a:lnTo>
                    <a:pt x="0" y="39217"/>
                  </a:lnTo>
                  <a:lnTo>
                    <a:pt x="469" y="40373"/>
                  </a:lnTo>
                  <a:lnTo>
                    <a:pt x="2146" y="42049"/>
                  </a:lnTo>
                  <a:lnTo>
                    <a:pt x="3314" y="42532"/>
                  </a:lnTo>
                  <a:lnTo>
                    <a:pt x="4495" y="42532"/>
                  </a:lnTo>
                  <a:lnTo>
                    <a:pt x="4495" y="33528"/>
                  </a:lnTo>
                  <a:lnTo>
                    <a:pt x="8991" y="33528"/>
                  </a:lnTo>
                  <a:lnTo>
                    <a:pt x="8991" y="8991"/>
                  </a:lnTo>
                  <a:lnTo>
                    <a:pt x="267335" y="8991"/>
                  </a:lnTo>
                  <a:lnTo>
                    <a:pt x="267335" y="3314"/>
                  </a:lnTo>
                  <a:lnTo>
                    <a:pt x="266852" y="2146"/>
                  </a:lnTo>
                  <a:lnTo>
                    <a:pt x="265176" y="469"/>
                  </a:lnTo>
                  <a:lnTo>
                    <a:pt x="264020" y="0"/>
                  </a:lnTo>
                  <a:close/>
                </a:path>
                <a:path w="267335" h="42545">
                  <a:moveTo>
                    <a:pt x="8991" y="33528"/>
                  </a:moveTo>
                  <a:lnTo>
                    <a:pt x="4495" y="33528"/>
                  </a:lnTo>
                  <a:lnTo>
                    <a:pt x="4495" y="42532"/>
                  </a:lnTo>
                  <a:lnTo>
                    <a:pt x="264020" y="42532"/>
                  </a:lnTo>
                  <a:lnTo>
                    <a:pt x="265176" y="42049"/>
                  </a:lnTo>
                  <a:lnTo>
                    <a:pt x="266852" y="40373"/>
                  </a:lnTo>
                  <a:lnTo>
                    <a:pt x="267335" y="39217"/>
                  </a:lnTo>
                  <a:lnTo>
                    <a:pt x="267335" y="38023"/>
                  </a:lnTo>
                  <a:lnTo>
                    <a:pt x="8991" y="38023"/>
                  </a:lnTo>
                  <a:lnTo>
                    <a:pt x="8991" y="33528"/>
                  </a:lnTo>
                  <a:close/>
                </a:path>
                <a:path w="267335" h="42545">
                  <a:moveTo>
                    <a:pt x="267335" y="8991"/>
                  </a:moveTo>
                  <a:lnTo>
                    <a:pt x="258330" y="8991"/>
                  </a:lnTo>
                  <a:lnTo>
                    <a:pt x="258330" y="33528"/>
                  </a:lnTo>
                  <a:lnTo>
                    <a:pt x="8991" y="33528"/>
                  </a:lnTo>
                  <a:lnTo>
                    <a:pt x="8991" y="38023"/>
                  </a:lnTo>
                  <a:lnTo>
                    <a:pt x="267335" y="38023"/>
                  </a:lnTo>
                  <a:lnTo>
                    <a:pt x="267335" y="89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1726984" y="4085729"/>
              <a:ext cx="52705" cy="20955"/>
            </a:xfrm>
            <a:custGeom>
              <a:avLst/>
              <a:gdLst/>
              <a:ahLst/>
              <a:cxnLst/>
              <a:rect l="l" t="t" r="r" b="b"/>
              <a:pathLst>
                <a:path w="52705" h="20954">
                  <a:moveTo>
                    <a:pt x="52184" y="0"/>
                  </a:moveTo>
                  <a:lnTo>
                    <a:pt x="0" y="0"/>
                  </a:lnTo>
                  <a:lnTo>
                    <a:pt x="0" y="20586"/>
                  </a:lnTo>
                  <a:lnTo>
                    <a:pt x="52184" y="20586"/>
                  </a:lnTo>
                  <a:lnTo>
                    <a:pt x="52184" y="0"/>
                  </a:lnTo>
                  <a:close/>
                </a:path>
              </a:pathLst>
            </a:custGeom>
            <a:solidFill>
              <a:srgbClr val="F4EB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1722367" y="4081100"/>
              <a:ext cx="61594" cy="29845"/>
            </a:xfrm>
            <a:custGeom>
              <a:avLst/>
              <a:gdLst/>
              <a:ahLst/>
              <a:cxnLst/>
              <a:rect l="l" t="t" r="r" b="b"/>
              <a:pathLst>
                <a:path w="61594" h="29845">
                  <a:moveTo>
                    <a:pt x="58013" y="0"/>
                  </a:moveTo>
                  <a:lnTo>
                    <a:pt x="3416" y="0"/>
                  </a:lnTo>
                  <a:lnTo>
                    <a:pt x="2222" y="482"/>
                  </a:lnTo>
                  <a:lnTo>
                    <a:pt x="495" y="2209"/>
                  </a:lnTo>
                  <a:lnTo>
                    <a:pt x="0" y="3403"/>
                  </a:lnTo>
                  <a:lnTo>
                    <a:pt x="0" y="26428"/>
                  </a:lnTo>
                  <a:lnTo>
                    <a:pt x="495" y="27622"/>
                  </a:lnTo>
                  <a:lnTo>
                    <a:pt x="2222" y="29349"/>
                  </a:lnTo>
                  <a:lnTo>
                    <a:pt x="3416" y="29832"/>
                  </a:lnTo>
                  <a:lnTo>
                    <a:pt x="58013" y="29832"/>
                  </a:lnTo>
                  <a:lnTo>
                    <a:pt x="59207" y="29349"/>
                  </a:lnTo>
                  <a:lnTo>
                    <a:pt x="60934" y="27622"/>
                  </a:lnTo>
                  <a:lnTo>
                    <a:pt x="61429" y="26428"/>
                  </a:lnTo>
                  <a:lnTo>
                    <a:pt x="61429" y="25209"/>
                  </a:lnTo>
                  <a:lnTo>
                    <a:pt x="52171" y="25209"/>
                  </a:lnTo>
                  <a:lnTo>
                    <a:pt x="52171" y="20586"/>
                  </a:lnTo>
                  <a:lnTo>
                    <a:pt x="9258" y="20586"/>
                  </a:lnTo>
                  <a:lnTo>
                    <a:pt x="9258" y="9245"/>
                  </a:lnTo>
                  <a:lnTo>
                    <a:pt x="61429" y="9245"/>
                  </a:lnTo>
                  <a:lnTo>
                    <a:pt x="61429" y="3403"/>
                  </a:lnTo>
                  <a:lnTo>
                    <a:pt x="60934" y="2209"/>
                  </a:lnTo>
                  <a:lnTo>
                    <a:pt x="59207" y="482"/>
                  </a:lnTo>
                  <a:lnTo>
                    <a:pt x="58013" y="0"/>
                  </a:lnTo>
                  <a:close/>
                </a:path>
                <a:path w="61594" h="29845">
                  <a:moveTo>
                    <a:pt x="61429" y="9245"/>
                  </a:moveTo>
                  <a:lnTo>
                    <a:pt x="52171" y="9245"/>
                  </a:lnTo>
                  <a:lnTo>
                    <a:pt x="52171" y="25209"/>
                  </a:lnTo>
                  <a:lnTo>
                    <a:pt x="56807" y="25209"/>
                  </a:lnTo>
                  <a:lnTo>
                    <a:pt x="56807" y="20586"/>
                  </a:lnTo>
                  <a:lnTo>
                    <a:pt x="61429" y="20586"/>
                  </a:lnTo>
                  <a:lnTo>
                    <a:pt x="61429" y="9245"/>
                  </a:lnTo>
                  <a:close/>
                </a:path>
                <a:path w="61594" h="29845">
                  <a:moveTo>
                    <a:pt x="61429" y="20586"/>
                  </a:moveTo>
                  <a:lnTo>
                    <a:pt x="56807" y="20586"/>
                  </a:lnTo>
                  <a:lnTo>
                    <a:pt x="56807" y="25209"/>
                  </a:lnTo>
                  <a:lnTo>
                    <a:pt x="61429" y="25209"/>
                  </a:lnTo>
                  <a:lnTo>
                    <a:pt x="61429" y="2058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1726984" y="4122800"/>
              <a:ext cx="52705" cy="20955"/>
            </a:xfrm>
            <a:custGeom>
              <a:avLst/>
              <a:gdLst/>
              <a:ahLst/>
              <a:cxnLst/>
              <a:rect l="l" t="t" r="r" b="b"/>
              <a:pathLst>
                <a:path w="52705" h="20954">
                  <a:moveTo>
                    <a:pt x="52184" y="0"/>
                  </a:moveTo>
                  <a:lnTo>
                    <a:pt x="0" y="0"/>
                  </a:lnTo>
                  <a:lnTo>
                    <a:pt x="0" y="20586"/>
                  </a:lnTo>
                  <a:lnTo>
                    <a:pt x="52184" y="20586"/>
                  </a:lnTo>
                  <a:lnTo>
                    <a:pt x="52184" y="0"/>
                  </a:lnTo>
                  <a:close/>
                </a:path>
              </a:pathLst>
            </a:custGeom>
            <a:solidFill>
              <a:srgbClr val="F4EB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1722367" y="4118159"/>
              <a:ext cx="61594" cy="29845"/>
            </a:xfrm>
            <a:custGeom>
              <a:avLst/>
              <a:gdLst/>
              <a:ahLst/>
              <a:cxnLst/>
              <a:rect l="l" t="t" r="r" b="b"/>
              <a:pathLst>
                <a:path w="61594" h="29845">
                  <a:moveTo>
                    <a:pt x="58013" y="0"/>
                  </a:moveTo>
                  <a:lnTo>
                    <a:pt x="3416" y="0"/>
                  </a:lnTo>
                  <a:lnTo>
                    <a:pt x="2222" y="495"/>
                  </a:lnTo>
                  <a:lnTo>
                    <a:pt x="495" y="2222"/>
                  </a:lnTo>
                  <a:lnTo>
                    <a:pt x="0" y="3416"/>
                  </a:lnTo>
                  <a:lnTo>
                    <a:pt x="0" y="26441"/>
                  </a:lnTo>
                  <a:lnTo>
                    <a:pt x="495" y="27635"/>
                  </a:lnTo>
                  <a:lnTo>
                    <a:pt x="2222" y="29349"/>
                  </a:lnTo>
                  <a:lnTo>
                    <a:pt x="3416" y="29844"/>
                  </a:lnTo>
                  <a:lnTo>
                    <a:pt x="58013" y="29844"/>
                  </a:lnTo>
                  <a:lnTo>
                    <a:pt x="59207" y="29349"/>
                  </a:lnTo>
                  <a:lnTo>
                    <a:pt x="60934" y="27635"/>
                  </a:lnTo>
                  <a:lnTo>
                    <a:pt x="61429" y="26441"/>
                  </a:lnTo>
                  <a:lnTo>
                    <a:pt x="61429" y="25222"/>
                  </a:lnTo>
                  <a:lnTo>
                    <a:pt x="52171" y="25222"/>
                  </a:lnTo>
                  <a:lnTo>
                    <a:pt x="52171" y="20599"/>
                  </a:lnTo>
                  <a:lnTo>
                    <a:pt x="9258" y="20599"/>
                  </a:lnTo>
                  <a:lnTo>
                    <a:pt x="9258" y="9258"/>
                  </a:lnTo>
                  <a:lnTo>
                    <a:pt x="61429" y="9258"/>
                  </a:lnTo>
                  <a:lnTo>
                    <a:pt x="61429" y="3416"/>
                  </a:lnTo>
                  <a:lnTo>
                    <a:pt x="60934" y="2222"/>
                  </a:lnTo>
                  <a:lnTo>
                    <a:pt x="59207" y="495"/>
                  </a:lnTo>
                  <a:lnTo>
                    <a:pt x="58013" y="0"/>
                  </a:lnTo>
                  <a:close/>
                </a:path>
                <a:path w="61594" h="29845">
                  <a:moveTo>
                    <a:pt x="61429" y="9258"/>
                  </a:moveTo>
                  <a:lnTo>
                    <a:pt x="52171" y="9258"/>
                  </a:lnTo>
                  <a:lnTo>
                    <a:pt x="52171" y="25222"/>
                  </a:lnTo>
                  <a:lnTo>
                    <a:pt x="56807" y="25222"/>
                  </a:lnTo>
                  <a:lnTo>
                    <a:pt x="56807" y="20599"/>
                  </a:lnTo>
                  <a:lnTo>
                    <a:pt x="61429" y="20599"/>
                  </a:lnTo>
                  <a:lnTo>
                    <a:pt x="61429" y="9258"/>
                  </a:lnTo>
                  <a:close/>
                </a:path>
                <a:path w="61594" h="29845">
                  <a:moveTo>
                    <a:pt x="61429" y="20599"/>
                  </a:moveTo>
                  <a:lnTo>
                    <a:pt x="56807" y="20599"/>
                  </a:lnTo>
                  <a:lnTo>
                    <a:pt x="56807" y="25222"/>
                  </a:lnTo>
                  <a:lnTo>
                    <a:pt x="61429" y="25222"/>
                  </a:lnTo>
                  <a:lnTo>
                    <a:pt x="61429" y="205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8" name="object 218"/>
          <p:cNvSpPr txBox="1"/>
          <p:nvPr/>
        </p:nvSpPr>
        <p:spPr>
          <a:xfrm>
            <a:off x="4873580" y="3911391"/>
            <a:ext cx="880744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TT Supermolot Bold"/>
                <a:cs typeface="TT Supermolot Bold"/>
              </a:rPr>
              <a:t>Pojazdy</a:t>
            </a:r>
            <a:r>
              <a:rPr sz="800" spc="-30" dirty="0">
                <a:latin typeface="TT Supermolot Bold"/>
                <a:cs typeface="TT Supermolot Bold"/>
              </a:rPr>
              <a:t> </a:t>
            </a:r>
            <a:r>
              <a:rPr sz="800" spc="-10" dirty="0">
                <a:latin typeface="TT Supermolot Bold"/>
                <a:cs typeface="TT Supermolot Bold"/>
              </a:rPr>
              <a:t>wodorowe</a:t>
            </a:r>
            <a:endParaRPr sz="800">
              <a:latin typeface="TT Supermolot Bold"/>
              <a:cs typeface="TT Supermolot Bold"/>
            </a:endParaRPr>
          </a:p>
        </p:txBody>
      </p:sp>
      <p:grpSp>
        <p:nvGrpSpPr>
          <p:cNvPr id="219" name="object 219"/>
          <p:cNvGrpSpPr/>
          <p:nvPr/>
        </p:nvGrpSpPr>
        <p:grpSpPr>
          <a:xfrm>
            <a:off x="4004252" y="3260985"/>
            <a:ext cx="2236470" cy="631825"/>
            <a:chOff x="4004252" y="3260985"/>
            <a:chExt cx="2236470" cy="631825"/>
          </a:xfrm>
        </p:grpSpPr>
        <p:sp>
          <p:nvSpPr>
            <p:cNvPr id="220" name="object 220"/>
            <p:cNvSpPr/>
            <p:nvPr/>
          </p:nvSpPr>
          <p:spPr>
            <a:xfrm>
              <a:off x="5224405" y="3321856"/>
              <a:ext cx="198120" cy="15875"/>
            </a:xfrm>
            <a:custGeom>
              <a:avLst/>
              <a:gdLst/>
              <a:ahLst/>
              <a:cxnLst/>
              <a:rect l="l" t="t" r="r" b="b"/>
              <a:pathLst>
                <a:path w="198120" h="15875">
                  <a:moveTo>
                    <a:pt x="194068" y="0"/>
                  </a:moveTo>
                  <a:lnTo>
                    <a:pt x="3911" y="0"/>
                  </a:lnTo>
                  <a:lnTo>
                    <a:pt x="0" y="3911"/>
                  </a:lnTo>
                  <a:lnTo>
                    <a:pt x="0" y="15265"/>
                  </a:lnTo>
                  <a:lnTo>
                    <a:pt x="197980" y="15265"/>
                  </a:lnTo>
                  <a:lnTo>
                    <a:pt x="197980" y="3911"/>
                  </a:lnTo>
                  <a:lnTo>
                    <a:pt x="194068" y="0"/>
                  </a:lnTo>
                  <a:close/>
                </a:path>
              </a:pathLst>
            </a:custGeom>
            <a:solidFill>
              <a:srgbClr val="DAE4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5221916" y="3319367"/>
              <a:ext cx="203200" cy="20320"/>
            </a:xfrm>
            <a:custGeom>
              <a:avLst/>
              <a:gdLst/>
              <a:ahLst/>
              <a:cxnLst/>
              <a:rect l="l" t="t" r="r" b="b"/>
              <a:pathLst>
                <a:path w="203200" h="20320">
                  <a:moveTo>
                    <a:pt x="197929" y="0"/>
                  </a:moveTo>
                  <a:lnTo>
                    <a:pt x="5029" y="0"/>
                  </a:lnTo>
                  <a:lnTo>
                    <a:pt x="0" y="5029"/>
                  </a:lnTo>
                  <a:lnTo>
                    <a:pt x="0" y="19126"/>
                  </a:lnTo>
                  <a:lnTo>
                    <a:pt x="1117" y="20243"/>
                  </a:lnTo>
                  <a:lnTo>
                    <a:pt x="3860" y="20243"/>
                  </a:lnTo>
                  <a:lnTo>
                    <a:pt x="4978" y="19126"/>
                  </a:lnTo>
                  <a:lnTo>
                    <a:pt x="4991" y="7785"/>
                  </a:lnTo>
                  <a:lnTo>
                    <a:pt x="7785" y="4991"/>
                  </a:lnTo>
                  <a:lnTo>
                    <a:pt x="195173" y="4991"/>
                  </a:lnTo>
                  <a:lnTo>
                    <a:pt x="197967" y="7785"/>
                  </a:lnTo>
                  <a:lnTo>
                    <a:pt x="197967" y="19126"/>
                  </a:lnTo>
                  <a:lnTo>
                    <a:pt x="199085" y="20243"/>
                  </a:lnTo>
                  <a:lnTo>
                    <a:pt x="201841" y="20243"/>
                  </a:lnTo>
                  <a:lnTo>
                    <a:pt x="202958" y="19126"/>
                  </a:lnTo>
                  <a:lnTo>
                    <a:pt x="202958" y="17754"/>
                  </a:lnTo>
                  <a:lnTo>
                    <a:pt x="202958" y="5029"/>
                  </a:lnTo>
                  <a:lnTo>
                    <a:pt x="19792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5116874" y="3334899"/>
              <a:ext cx="666115" cy="170180"/>
            </a:xfrm>
            <a:custGeom>
              <a:avLst/>
              <a:gdLst/>
              <a:ahLst/>
              <a:cxnLst/>
              <a:rect l="l" t="t" r="r" b="b"/>
              <a:pathLst>
                <a:path w="666114" h="170179">
                  <a:moveTo>
                    <a:pt x="661136" y="0"/>
                  </a:moveTo>
                  <a:lnTo>
                    <a:pt x="13779" y="0"/>
                  </a:lnTo>
                  <a:lnTo>
                    <a:pt x="9067" y="3962"/>
                  </a:lnTo>
                  <a:lnTo>
                    <a:pt x="9067" y="8851"/>
                  </a:lnTo>
                  <a:lnTo>
                    <a:pt x="0" y="81597"/>
                  </a:lnTo>
                  <a:lnTo>
                    <a:pt x="0" y="165861"/>
                  </a:lnTo>
                  <a:lnTo>
                    <a:pt x="4711" y="169837"/>
                  </a:lnTo>
                  <a:lnTo>
                    <a:pt x="10528" y="169837"/>
                  </a:lnTo>
                  <a:lnTo>
                    <a:pt x="590270" y="169837"/>
                  </a:lnTo>
                  <a:lnTo>
                    <a:pt x="657809" y="159740"/>
                  </a:lnTo>
                  <a:lnTo>
                    <a:pt x="662533" y="158775"/>
                  </a:lnTo>
                  <a:lnTo>
                    <a:pt x="665848" y="155219"/>
                  </a:lnTo>
                  <a:lnTo>
                    <a:pt x="665848" y="3962"/>
                  </a:lnTo>
                  <a:lnTo>
                    <a:pt x="661136" y="0"/>
                  </a:lnTo>
                  <a:close/>
                </a:path>
              </a:pathLst>
            </a:custGeom>
            <a:solidFill>
              <a:srgbClr val="F4EB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5114410" y="3332410"/>
              <a:ext cx="671195" cy="175260"/>
            </a:xfrm>
            <a:custGeom>
              <a:avLst/>
              <a:gdLst/>
              <a:ahLst/>
              <a:cxnLst/>
              <a:rect l="l" t="t" r="r" b="b"/>
              <a:pathLst>
                <a:path w="671195" h="175260">
                  <a:moveTo>
                    <a:pt x="664667" y="0"/>
                  </a:moveTo>
                  <a:lnTo>
                    <a:pt x="15176" y="0"/>
                  </a:lnTo>
                  <a:lnTo>
                    <a:pt x="9118" y="4724"/>
                  </a:lnTo>
                  <a:lnTo>
                    <a:pt x="9078" y="8204"/>
                  </a:lnTo>
                  <a:lnTo>
                    <a:pt x="8977" y="11658"/>
                  </a:lnTo>
                  <a:lnTo>
                    <a:pt x="0" y="83769"/>
                  </a:lnTo>
                  <a:lnTo>
                    <a:pt x="50" y="170078"/>
                  </a:lnTo>
                  <a:lnTo>
                    <a:pt x="6124" y="174815"/>
                  </a:lnTo>
                  <a:lnTo>
                    <a:pt x="12992" y="174815"/>
                  </a:lnTo>
                  <a:lnTo>
                    <a:pt x="12992" y="169837"/>
                  </a:lnTo>
                  <a:lnTo>
                    <a:pt x="10655" y="169837"/>
                  </a:lnTo>
                  <a:lnTo>
                    <a:pt x="8585" y="169024"/>
                  </a:lnTo>
                  <a:lnTo>
                    <a:pt x="5727" y="166598"/>
                  </a:lnTo>
                  <a:lnTo>
                    <a:pt x="4965" y="165087"/>
                  </a:lnTo>
                  <a:lnTo>
                    <a:pt x="5011" y="83769"/>
                  </a:lnTo>
                  <a:lnTo>
                    <a:pt x="14008" y="11658"/>
                  </a:lnTo>
                  <a:lnTo>
                    <a:pt x="14010" y="11341"/>
                  </a:lnTo>
                  <a:lnTo>
                    <a:pt x="11531" y="11341"/>
                  </a:lnTo>
                  <a:lnTo>
                    <a:pt x="9715" y="11117"/>
                  </a:lnTo>
                  <a:lnTo>
                    <a:pt x="14011" y="11117"/>
                  </a:lnTo>
                  <a:lnTo>
                    <a:pt x="14020" y="9715"/>
                  </a:lnTo>
                  <a:lnTo>
                    <a:pt x="14782" y="8204"/>
                  </a:lnTo>
                  <a:lnTo>
                    <a:pt x="17640" y="5778"/>
                  </a:lnTo>
                  <a:lnTo>
                    <a:pt x="19723" y="4978"/>
                  </a:lnTo>
                  <a:lnTo>
                    <a:pt x="670725" y="4978"/>
                  </a:lnTo>
                  <a:lnTo>
                    <a:pt x="670725" y="4724"/>
                  </a:lnTo>
                  <a:lnTo>
                    <a:pt x="664667" y="0"/>
                  </a:lnTo>
                  <a:close/>
                </a:path>
                <a:path w="671195" h="175260">
                  <a:moveTo>
                    <a:pt x="659777" y="159791"/>
                  </a:moveTo>
                  <a:lnTo>
                    <a:pt x="594918" y="169595"/>
                  </a:lnTo>
                  <a:lnTo>
                    <a:pt x="592492" y="169837"/>
                  </a:lnTo>
                  <a:lnTo>
                    <a:pt x="12992" y="169837"/>
                  </a:lnTo>
                  <a:lnTo>
                    <a:pt x="12992" y="174815"/>
                  </a:lnTo>
                  <a:lnTo>
                    <a:pt x="592863" y="174815"/>
                  </a:lnTo>
                  <a:lnTo>
                    <a:pt x="595477" y="174548"/>
                  </a:lnTo>
                  <a:lnTo>
                    <a:pt x="660654" y="164693"/>
                  </a:lnTo>
                  <a:lnTo>
                    <a:pt x="666407" y="163537"/>
                  </a:lnTo>
                  <a:lnTo>
                    <a:pt x="667707" y="162229"/>
                  </a:lnTo>
                  <a:lnTo>
                    <a:pt x="660273" y="162229"/>
                  </a:lnTo>
                  <a:lnTo>
                    <a:pt x="659777" y="159791"/>
                  </a:lnTo>
                  <a:close/>
                </a:path>
                <a:path w="671195" h="175260">
                  <a:moveTo>
                    <a:pt x="670725" y="4978"/>
                  </a:moveTo>
                  <a:lnTo>
                    <a:pt x="660133" y="4978"/>
                  </a:lnTo>
                  <a:lnTo>
                    <a:pt x="662203" y="5778"/>
                  </a:lnTo>
                  <a:lnTo>
                    <a:pt x="665060" y="8204"/>
                  </a:lnTo>
                  <a:lnTo>
                    <a:pt x="665822" y="9715"/>
                  </a:lnTo>
                  <a:lnTo>
                    <a:pt x="665848" y="156286"/>
                  </a:lnTo>
                  <a:lnTo>
                    <a:pt x="663587" y="158991"/>
                  </a:lnTo>
                  <a:lnTo>
                    <a:pt x="659777" y="159791"/>
                  </a:lnTo>
                  <a:lnTo>
                    <a:pt x="660273" y="162229"/>
                  </a:lnTo>
                  <a:lnTo>
                    <a:pt x="659908" y="159791"/>
                  </a:lnTo>
                  <a:lnTo>
                    <a:pt x="670131" y="159791"/>
                  </a:lnTo>
                  <a:lnTo>
                    <a:pt x="670775" y="159143"/>
                  </a:lnTo>
                  <a:lnTo>
                    <a:pt x="670725" y="4978"/>
                  </a:lnTo>
                  <a:close/>
                </a:path>
                <a:path w="671195" h="175260">
                  <a:moveTo>
                    <a:pt x="670131" y="159791"/>
                  </a:moveTo>
                  <a:lnTo>
                    <a:pt x="659908" y="159791"/>
                  </a:lnTo>
                  <a:lnTo>
                    <a:pt x="660273" y="162229"/>
                  </a:lnTo>
                  <a:lnTo>
                    <a:pt x="667707" y="162229"/>
                  </a:lnTo>
                  <a:lnTo>
                    <a:pt x="670131" y="159791"/>
                  </a:lnTo>
                  <a:close/>
                </a:path>
                <a:path w="671195" h="175260">
                  <a:moveTo>
                    <a:pt x="14011" y="11117"/>
                  </a:moveTo>
                  <a:lnTo>
                    <a:pt x="9715" y="11117"/>
                  </a:lnTo>
                  <a:lnTo>
                    <a:pt x="11531" y="11341"/>
                  </a:lnTo>
                  <a:lnTo>
                    <a:pt x="14010" y="11341"/>
                  </a:lnTo>
                  <a:lnTo>
                    <a:pt x="14011" y="1111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5510377" y="3365881"/>
              <a:ext cx="48260" cy="139065"/>
            </a:xfrm>
            <a:custGeom>
              <a:avLst/>
              <a:gdLst/>
              <a:ahLst/>
              <a:cxnLst/>
              <a:rect l="l" t="t" r="r" b="b"/>
              <a:pathLst>
                <a:path w="48260" h="139064">
                  <a:moveTo>
                    <a:pt x="47637" y="0"/>
                  </a:moveTo>
                  <a:lnTo>
                    <a:pt x="0" y="0"/>
                  </a:lnTo>
                  <a:lnTo>
                    <a:pt x="0" y="138861"/>
                  </a:lnTo>
                  <a:lnTo>
                    <a:pt x="47637" y="138861"/>
                  </a:lnTo>
                  <a:lnTo>
                    <a:pt x="47637" y="0"/>
                  </a:lnTo>
                  <a:close/>
                </a:path>
              </a:pathLst>
            </a:custGeom>
            <a:solidFill>
              <a:srgbClr val="1F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5507894" y="3363372"/>
              <a:ext cx="52705" cy="144145"/>
            </a:xfrm>
            <a:custGeom>
              <a:avLst/>
              <a:gdLst/>
              <a:ahLst/>
              <a:cxnLst/>
              <a:rect l="l" t="t" r="r" b="b"/>
              <a:pathLst>
                <a:path w="52704" h="144145">
                  <a:moveTo>
                    <a:pt x="50126" y="0"/>
                  </a:moveTo>
                  <a:lnTo>
                    <a:pt x="2489" y="0"/>
                  </a:lnTo>
                  <a:lnTo>
                    <a:pt x="723" y="736"/>
                  </a:lnTo>
                  <a:lnTo>
                    <a:pt x="0" y="2501"/>
                  </a:lnTo>
                  <a:lnTo>
                    <a:pt x="0" y="141363"/>
                  </a:lnTo>
                  <a:lnTo>
                    <a:pt x="723" y="143116"/>
                  </a:lnTo>
                  <a:lnTo>
                    <a:pt x="2489" y="143852"/>
                  </a:lnTo>
                  <a:lnTo>
                    <a:pt x="2489" y="138861"/>
                  </a:lnTo>
                  <a:lnTo>
                    <a:pt x="4978" y="138861"/>
                  </a:lnTo>
                  <a:lnTo>
                    <a:pt x="4978" y="4991"/>
                  </a:lnTo>
                  <a:lnTo>
                    <a:pt x="52616" y="4991"/>
                  </a:lnTo>
                  <a:lnTo>
                    <a:pt x="52616" y="2501"/>
                  </a:lnTo>
                  <a:lnTo>
                    <a:pt x="51892" y="736"/>
                  </a:lnTo>
                  <a:lnTo>
                    <a:pt x="50126" y="0"/>
                  </a:lnTo>
                  <a:close/>
                </a:path>
                <a:path w="52704" h="144145">
                  <a:moveTo>
                    <a:pt x="4978" y="138861"/>
                  </a:moveTo>
                  <a:lnTo>
                    <a:pt x="2489" y="138861"/>
                  </a:lnTo>
                  <a:lnTo>
                    <a:pt x="2489" y="143852"/>
                  </a:lnTo>
                  <a:lnTo>
                    <a:pt x="50126" y="143852"/>
                  </a:lnTo>
                  <a:lnTo>
                    <a:pt x="51892" y="143116"/>
                  </a:lnTo>
                  <a:lnTo>
                    <a:pt x="52616" y="141363"/>
                  </a:lnTo>
                  <a:lnTo>
                    <a:pt x="4978" y="141363"/>
                  </a:lnTo>
                  <a:lnTo>
                    <a:pt x="4978" y="138861"/>
                  </a:lnTo>
                  <a:close/>
                </a:path>
                <a:path w="52704" h="144145">
                  <a:moveTo>
                    <a:pt x="52616" y="4991"/>
                  </a:moveTo>
                  <a:lnTo>
                    <a:pt x="47637" y="4991"/>
                  </a:lnTo>
                  <a:lnTo>
                    <a:pt x="47637" y="138861"/>
                  </a:lnTo>
                  <a:lnTo>
                    <a:pt x="4978" y="138861"/>
                  </a:lnTo>
                  <a:lnTo>
                    <a:pt x="4978" y="141363"/>
                  </a:lnTo>
                  <a:lnTo>
                    <a:pt x="52616" y="141363"/>
                  </a:lnTo>
                  <a:lnTo>
                    <a:pt x="52616" y="49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5462727" y="3365881"/>
              <a:ext cx="48260" cy="139065"/>
            </a:xfrm>
            <a:custGeom>
              <a:avLst/>
              <a:gdLst/>
              <a:ahLst/>
              <a:cxnLst/>
              <a:rect l="l" t="t" r="r" b="b"/>
              <a:pathLst>
                <a:path w="48260" h="139064">
                  <a:moveTo>
                    <a:pt x="47650" y="0"/>
                  </a:moveTo>
                  <a:lnTo>
                    <a:pt x="0" y="0"/>
                  </a:lnTo>
                  <a:lnTo>
                    <a:pt x="0" y="138861"/>
                  </a:lnTo>
                  <a:lnTo>
                    <a:pt x="47650" y="138861"/>
                  </a:lnTo>
                  <a:lnTo>
                    <a:pt x="47650" y="0"/>
                  </a:lnTo>
                  <a:close/>
                </a:path>
              </a:pathLst>
            </a:custGeom>
            <a:solidFill>
              <a:srgbClr val="1F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5460244" y="3363372"/>
              <a:ext cx="52705" cy="144145"/>
            </a:xfrm>
            <a:custGeom>
              <a:avLst/>
              <a:gdLst/>
              <a:ahLst/>
              <a:cxnLst/>
              <a:rect l="l" t="t" r="r" b="b"/>
              <a:pathLst>
                <a:path w="52704" h="144145">
                  <a:moveTo>
                    <a:pt x="50139" y="0"/>
                  </a:moveTo>
                  <a:lnTo>
                    <a:pt x="2489" y="0"/>
                  </a:lnTo>
                  <a:lnTo>
                    <a:pt x="736" y="736"/>
                  </a:lnTo>
                  <a:lnTo>
                    <a:pt x="0" y="2501"/>
                  </a:lnTo>
                  <a:lnTo>
                    <a:pt x="0" y="141363"/>
                  </a:lnTo>
                  <a:lnTo>
                    <a:pt x="736" y="143116"/>
                  </a:lnTo>
                  <a:lnTo>
                    <a:pt x="2489" y="143852"/>
                  </a:lnTo>
                  <a:lnTo>
                    <a:pt x="2489" y="138861"/>
                  </a:lnTo>
                  <a:lnTo>
                    <a:pt x="4991" y="138861"/>
                  </a:lnTo>
                  <a:lnTo>
                    <a:pt x="4991" y="4991"/>
                  </a:lnTo>
                  <a:lnTo>
                    <a:pt x="52628" y="4991"/>
                  </a:lnTo>
                  <a:lnTo>
                    <a:pt x="52628" y="2501"/>
                  </a:lnTo>
                  <a:lnTo>
                    <a:pt x="51904" y="736"/>
                  </a:lnTo>
                  <a:lnTo>
                    <a:pt x="50139" y="0"/>
                  </a:lnTo>
                  <a:close/>
                </a:path>
                <a:path w="52704" h="144145">
                  <a:moveTo>
                    <a:pt x="4991" y="138861"/>
                  </a:moveTo>
                  <a:lnTo>
                    <a:pt x="2489" y="138861"/>
                  </a:lnTo>
                  <a:lnTo>
                    <a:pt x="2489" y="143852"/>
                  </a:lnTo>
                  <a:lnTo>
                    <a:pt x="50139" y="143852"/>
                  </a:lnTo>
                  <a:lnTo>
                    <a:pt x="51904" y="143116"/>
                  </a:lnTo>
                  <a:lnTo>
                    <a:pt x="52628" y="141363"/>
                  </a:lnTo>
                  <a:lnTo>
                    <a:pt x="4991" y="141363"/>
                  </a:lnTo>
                  <a:lnTo>
                    <a:pt x="4991" y="138861"/>
                  </a:lnTo>
                  <a:close/>
                </a:path>
                <a:path w="52704" h="144145">
                  <a:moveTo>
                    <a:pt x="52628" y="4991"/>
                  </a:moveTo>
                  <a:lnTo>
                    <a:pt x="47650" y="4991"/>
                  </a:lnTo>
                  <a:lnTo>
                    <a:pt x="47650" y="138861"/>
                  </a:lnTo>
                  <a:lnTo>
                    <a:pt x="4991" y="138861"/>
                  </a:lnTo>
                  <a:lnTo>
                    <a:pt x="4991" y="141363"/>
                  </a:lnTo>
                  <a:lnTo>
                    <a:pt x="52628" y="141363"/>
                  </a:lnTo>
                  <a:lnTo>
                    <a:pt x="52628" y="49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5624023" y="3324879"/>
              <a:ext cx="71120" cy="7620"/>
            </a:xfrm>
            <a:custGeom>
              <a:avLst/>
              <a:gdLst/>
              <a:ahLst/>
              <a:cxnLst/>
              <a:rect l="l" t="t" r="r" b="b"/>
              <a:pathLst>
                <a:path w="71120" h="7620">
                  <a:moveTo>
                    <a:pt x="70980" y="0"/>
                  </a:moveTo>
                  <a:lnTo>
                    <a:pt x="0" y="3073"/>
                  </a:lnTo>
                  <a:lnTo>
                    <a:pt x="0" y="7073"/>
                  </a:lnTo>
                  <a:lnTo>
                    <a:pt x="70980" y="7073"/>
                  </a:lnTo>
                  <a:lnTo>
                    <a:pt x="70980" y="0"/>
                  </a:lnTo>
                  <a:close/>
                </a:path>
              </a:pathLst>
            </a:custGeom>
            <a:solidFill>
              <a:srgbClr val="DAE4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5621534" y="3322389"/>
              <a:ext cx="76200" cy="12065"/>
            </a:xfrm>
            <a:custGeom>
              <a:avLst/>
              <a:gdLst/>
              <a:ahLst/>
              <a:cxnLst/>
              <a:rect l="l" t="t" r="r" b="b"/>
              <a:pathLst>
                <a:path w="76200" h="12064">
                  <a:moveTo>
                    <a:pt x="73355" y="0"/>
                  </a:moveTo>
                  <a:lnTo>
                    <a:pt x="1054" y="3136"/>
                  </a:lnTo>
                  <a:lnTo>
                    <a:pt x="0" y="4229"/>
                  </a:lnTo>
                  <a:lnTo>
                    <a:pt x="0" y="10947"/>
                  </a:lnTo>
                  <a:lnTo>
                    <a:pt x="1117" y="12064"/>
                  </a:lnTo>
                  <a:lnTo>
                    <a:pt x="3860" y="12064"/>
                  </a:lnTo>
                  <a:lnTo>
                    <a:pt x="4978" y="10947"/>
                  </a:lnTo>
                  <a:lnTo>
                    <a:pt x="4978" y="7950"/>
                  </a:lnTo>
                  <a:lnTo>
                    <a:pt x="70967" y="5092"/>
                  </a:lnTo>
                  <a:lnTo>
                    <a:pt x="70967" y="10947"/>
                  </a:lnTo>
                  <a:lnTo>
                    <a:pt x="72085" y="12064"/>
                  </a:lnTo>
                  <a:lnTo>
                    <a:pt x="74841" y="12064"/>
                  </a:lnTo>
                  <a:lnTo>
                    <a:pt x="75958" y="10947"/>
                  </a:lnTo>
                  <a:lnTo>
                    <a:pt x="75958" y="9563"/>
                  </a:lnTo>
                  <a:lnTo>
                    <a:pt x="75958" y="2489"/>
                  </a:lnTo>
                  <a:lnTo>
                    <a:pt x="75183" y="685"/>
                  </a:lnTo>
                  <a:lnTo>
                    <a:pt x="7335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5558015" y="3365881"/>
              <a:ext cx="196215" cy="69850"/>
            </a:xfrm>
            <a:custGeom>
              <a:avLst/>
              <a:gdLst/>
              <a:ahLst/>
              <a:cxnLst/>
              <a:rect l="l" t="t" r="r" b="b"/>
              <a:pathLst>
                <a:path w="196214" h="69850">
                  <a:moveTo>
                    <a:pt x="196100" y="0"/>
                  </a:moveTo>
                  <a:lnTo>
                    <a:pt x="0" y="0"/>
                  </a:lnTo>
                  <a:lnTo>
                    <a:pt x="0" y="69430"/>
                  </a:lnTo>
                  <a:lnTo>
                    <a:pt x="196100" y="69430"/>
                  </a:lnTo>
                  <a:lnTo>
                    <a:pt x="196100" y="0"/>
                  </a:lnTo>
                  <a:close/>
                </a:path>
              </a:pathLst>
            </a:custGeom>
            <a:solidFill>
              <a:srgbClr val="1F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5555526" y="3362921"/>
              <a:ext cx="201295" cy="74930"/>
            </a:xfrm>
            <a:custGeom>
              <a:avLst/>
              <a:gdLst/>
              <a:ahLst/>
              <a:cxnLst/>
              <a:rect l="l" t="t" r="r" b="b"/>
              <a:pathLst>
                <a:path w="201295" h="74929">
                  <a:moveTo>
                    <a:pt x="201079" y="2540"/>
                  </a:moveTo>
                  <a:lnTo>
                    <a:pt x="200647" y="2540"/>
                  </a:lnTo>
                  <a:lnTo>
                    <a:pt x="200647" y="1270"/>
                  </a:lnTo>
                  <a:lnTo>
                    <a:pt x="199021" y="1270"/>
                  </a:lnTo>
                  <a:lnTo>
                    <a:pt x="199021" y="0"/>
                  </a:lnTo>
                  <a:lnTo>
                    <a:pt x="196100" y="0"/>
                  </a:lnTo>
                  <a:lnTo>
                    <a:pt x="196100" y="5080"/>
                  </a:lnTo>
                  <a:lnTo>
                    <a:pt x="196100" y="69850"/>
                  </a:lnTo>
                  <a:lnTo>
                    <a:pt x="4978" y="69850"/>
                  </a:lnTo>
                  <a:lnTo>
                    <a:pt x="4978" y="5080"/>
                  </a:lnTo>
                  <a:lnTo>
                    <a:pt x="196100" y="5080"/>
                  </a:lnTo>
                  <a:lnTo>
                    <a:pt x="196100" y="0"/>
                  </a:lnTo>
                  <a:lnTo>
                    <a:pt x="2070" y="0"/>
                  </a:lnTo>
                  <a:lnTo>
                    <a:pt x="2070" y="1270"/>
                  </a:lnTo>
                  <a:lnTo>
                    <a:pt x="444" y="1270"/>
                  </a:lnTo>
                  <a:lnTo>
                    <a:pt x="444" y="2540"/>
                  </a:lnTo>
                  <a:lnTo>
                    <a:pt x="0" y="2540"/>
                  </a:lnTo>
                  <a:lnTo>
                    <a:pt x="0" y="5080"/>
                  </a:lnTo>
                  <a:lnTo>
                    <a:pt x="0" y="69850"/>
                  </a:lnTo>
                  <a:lnTo>
                    <a:pt x="0" y="72390"/>
                  </a:lnTo>
                  <a:lnTo>
                    <a:pt x="266" y="72390"/>
                  </a:lnTo>
                  <a:lnTo>
                    <a:pt x="266" y="73660"/>
                  </a:lnTo>
                  <a:lnTo>
                    <a:pt x="1104" y="73660"/>
                  </a:lnTo>
                  <a:lnTo>
                    <a:pt x="1104" y="74930"/>
                  </a:lnTo>
                  <a:lnTo>
                    <a:pt x="2489" y="74930"/>
                  </a:lnTo>
                  <a:lnTo>
                    <a:pt x="199986" y="74930"/>
                  </a:lnTo>
                  <a:lnTo>
                    <a:pt x="199986" y="73660"/>
                  </a:lnTo>
                  <a:lnTo>
                    <a:pt x="200812" y="73660"/>
                  </a:lnTo>
                  <a:lnTo>
                    <a:pt x="200812" y="72390"/>
                  </a:lnTo>
                  <a:lnTo>
                    <a:pt x="201079" y="72390"/>
                  </a:lnTo>
                  <a:lnTo>
                    <a:pt x="201079" y="69850"/>
                  </a:lnTo>
                  <a:lnTo>
                    <a:pt x="201079" y="5080"/>
                  </a:lnTo>
                  <a:lnTo>
                    <a:pt x="201079" y="25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5230787" y="3365881"/>
              <a:ext cx="232410" cy="69850"/>
            </a:xfrm>
            <a:custGeom>
              <a:avLst/>
              <a:gdLst/>
              <a:ahLst/>
              <a:cxnLst/>
              <a:rect l="l" t="t" r="r" b="b"/>
              <a:pathLst>
                <a:path w="232410" h="69850">
                  <a:moveTo>
                    <a:pt x="231876" y="0"/>
                  </a:moveTo>
                  <a:lnTo>
                    <a:pt x="0" y="0"/>
                  </a:lnTo>
                  <a:lnTo>
                    <a:pt x="0" y="69430"/>
                  </a:lnTo>
                  <a:lnTo>
                    <a:pt x="231876" y="69430"/>
                  </a:lnTo>
                  <a:lnTo>
                    <a:pt x="231876" y="0"/>
                  </a:lnTo>
                  <a:close/>
                </a:path>
              </a:pathLst>
            </a:custGeom>
            <a:solidFill>
              <a:srgbClr val="1F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5228298" y="3362921"/>
              <a:ext cx="528320" cy="90170"/>
            </a:xfrm>
            <a:custGeom>
              <a:avLst/>
              <a:gdLst/>
              <a:ahLst/>
              <a:cxnLst/>
              <a:rect l="l" t="t" r="r" b="b"/>
              <a:pathLst>
                <a:path w="528320" h="90170">
                  <a:moveTo>
                    <a:pt x="236855" y="2540"/>
                  </a:moveTo>
                  <a:lnTo>
                    <a:pt x="236423" y="2540"/>
                  </a:lnTo>
                  <a:lnTo>
                    <a:pt x="236423" y="1270"/>
                  </a:lnTo>
                  <a:lnTo>
                    <a:pt x="234797" y="1270"/>
                  </a:lnTo>
                  <a:lnTo>
                    <a:pt x="234797" y="0"/>
                  </a:lnTo>
                  <a:lnTo>
                    <a:pt x="231876" y="0"/>
                  </a:lnTo>
                  <a:lnTo>
                    <a:pt x="231876" y="5080"/>
                  </a:lnTo>
                  <a:lnTo>
                    <a:pt x="231876" y="69850"/>
                  </a:lnTo>
                  <a:lnTo>
                    <a:pt x="4978" y="69850"/>
                  </a:lnTo>
                  <a:lnTo>
                    <a:pt x="4978" y="5080"/>
                  </a:lnTo>
                  <a:lnTo>
                    <a:pt x="231876" y="5080"/>
                  </a:lnTo>
                  <a:lnTo>
                    <a:pt x="231876" y="0"/>
                  </a:lnTo>
                  <a:lnTo>
                    <a:pt x="2057" y="0"/>
                  </a:lnTo>
                  <a:lnTo>
                    <a:pt x="2057" y="1270"/>
                  </a:lnTo>
                  <a:lnTo>
                    <a:pt x="431" y="1270"/>
                  </a:lnTo>
                  <a:lnTo>
                    <a:pt x="431" y="2540"/>
                  </a:lnTo>
                  <a:lnTo>
                    <a:pt x="0" y="2540"/>
                  </a:lnTo>
                  <a:lnTo>
                    <a:pt x="0" y="5080"/>
                  </a:lnTo>
                  <a:lnTo>
                    <a:pt x="0" y="69850"/>
                  </a:lnTo>
                  <a:lnTo>
                    <a:pt x="0" y="72390"/>
                  </a:lnTo>
                  <a:lnTo>
                    <a:pt x="266" y="72390"/>
                  </a:lnTo>
                  <a:lnTo>
                    <a:pt x="266" y="73660"/>
                  </a:lnTo>
                  <a:lnTo>
                    <a:pt x="1092" y="73660"/>
                  </a:lnTo>
                  <a:lnTo>
                    <a:pt x="1092" y="74930"/>
                  </a:lnTo>
                  <a:lnTo>
                    <a:pt x="2489" y="74930"/>
                  </a:lnTo>
                  <a:lnTo>
                    <a:pt x="235762" y="74930"/>
                  </a:lnTo>
                  <a:lnTo>
                    <a:pt x="235762" y="73660"/>
                  </a:lnTo>
                  <a:lnTo>
                    <a:pt x="236588" y="73660"/>
                  </a:lnTo>
                  <a:lnTo>
                    <a:pt x="236588" y="72390"/>
                  </a:lnTo>
                  <a:lnTo>
                    <a:pt x="236855" y="72390"/>
                  </a:lnTo>
                  <a:lnTo>
                    <a:pt x="236855" y="69850"/>
                  </a:lnTo>
                  <a:lnTo>
                    <a:pt x="236855" y="5080"/>
                  </a:lnTo>
                  <a:lnTo>
                    <a:pt x="236855" y="2540"/>
                  </a:lnTo>
                  <a:close/>
                </a:path>
                <a:path w="528320" h="90170">
                  <a:moveTo>
                    <a:pt x="422732" y="86220"/>
                  </a:moveTo>
                  <a:lnTo>
                    <a:pt x="421627" y="85102"/>
                  </a:lnTo>
                  <a:lnTo>
                    <a:pt x="343382" y="85102"/>
                  </a:lnTo>
                  <a:lnTo>
                    <a:pt x="342265" y="86220"/>
                  </a:lnTo>
                  <a:lnTo>
                    <a:pt x="342265" y="88976"/>
                  </a:lnTo>
                  <a:lnTo>
                    <a:pt x="343382" y="90093"/>
                  </a:lnTo>
                  <a:lnTo>
                    <a:pt x="344766" y="90093"/>
                  </a:lnTo>
                  <a:lnTo>
                    <a:pt x="421627" y="90093"/>
                  </a:lnTo>
                  <a:lnTo>
                    <a:pt x="422732" y="88976"/>
                  </a:lnTo>
                  <a:lnTo>
                    <a:pt x="422732" y="86220"/>
                  </a:lnTo>
                  <a:close/>
                </a:path>
                <a:path w="528320" h="90170">
                  <a:moveTo>
                    <a:pt x="528307" y="86220"/>
                  </a:moveTo>
                  <a:lnTo>
                    <a:pt x="527189" y="85102"/>
                  </a:lnTo>
                  <a:lnTo>
                    <a:pt x="443484" y="85102"/>
                  </a:lnTo>
                  <a:lnTo>
                    <a:pt x="442366" y="86220"/>
                  </a:lnTo>
                  <a:lnTo>
                    <a:pt x="442366" y="88976"/>
                  </a:lnTo>
                  <a:lnTo>
                    <a:pt x="443484" y="90093"/>
                  </a:lnTo>
                  <a:lnTo>
                    <a:pt x="444855" y="90093"/>
                  </a:lnTo>
                  <a:lnTo>
                    <a:pt x="527189" y="90093"/>
                  </a:lnTo>
                  <a:lnTo>
                    <a:pt x="528307" y="88976"/>
                  </a:lnTo>
                  <a:lnTo>
                    <a:pt x="528307" y="862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5247449" y="3372992"/>
              <a:ext cx="501015" cy="72390"/>
            </a:xfrm>
            <a:custGeom>
              <a:avLst/>
              <a:gdLst/>
              <a:ahLst/>
              <a:cxnLst/>
              <a:rect l="l" t="t" r="r" b="b"/>
              <a:pathLst>
                <a:path w="501014" h="72389">
                  <a:moveTo>
                    <a:pt x="207187" y="0"/>
                  </a:moveTo>
                  <a:lnTo>
                    <a:pt x="0" y="0"/>
                  </a:lnTo>
                  <a:lnTo>
                    <a:pt x="0" y="48412"/>
                  </a:lnTo>
                  <a:lnTo>
                    <a:pt x="28105" y="36372"/>
                  </a:lnTo>
                  <a:lnTo>
                    <a:pt x="48196" y="30200"/>
                  </a:lnTo>
                  <a:lnTo>
                    <a:pt x="69913" y="27927"/>
                  </a:lnTo>
                  <a:lnTo>
                    <a:pt x="102908" y="27597"/>
                  </a:lnTo>
                  <a:lnTo>
                    <a:pt x="142735" y="31673"/>
                  </a:lnTo>
                  <a:lnTo>
                    <a:pt x="175971" y="40627"/>
                  </a:lnTo>
                  <a:lnTo>
                    <a:pt x="198742" y="49580"/>
                  </a:lnTo>
                  <a:lnTo>
                    <a:pt x="207187" y="53657"/>
                  </a:lnTo>
                  <a:lnTo>
                    <a:pt x="207187" y="0"/>
                  </a:lnTo>
                  <a:close/>
                </a:path>
                <a:path w="501014" h="72389">
                  <a:moveTo>
                    <a:pt x="302958" y="0"/>
                  </a:moveTo>
                  <a:lnTo>
                    <a:pt x="225323" y="0"/>
                  </a:lnTo>
                  <a:lnTo>
                    <a:pt x="225323" y="55333"/>
                  </a:lnTo>
                  <a:lnTo>
                    <a:pt x="233540" y="65189"/>
                  </a:lnTo>
                  <a:lnTo>
                    <a:pt x="239966" y="70243"/>
                  </a:lnTo>
                  <a:lnTo>
                    <a:pt x="247904" y="72110"/>
                  </a:lnTo>
                  <a:lnTo>
                    <a:pt x="260667" y="72377"/>
                  </a:lnTo>
                  <a:lnTo>
                    <a:pt x="276428" y="69456"/>
                  </a:lnTo>
                  <a:lnTo>
                    <a:pt x="289953" y="63017"/>
                  </a:lnTo>
                  <a:lnTo>
                    <a:pt x="299402" y="56578"/>
                  </a:lnTo>
                  <a:lnTo>
                    <a:pt x="302958" y="53657"/>
                  </a:lnTo>
                  <a:lnTo>
                    <a:pt x="302958" y="0"/>
                  </a:lnTo>
                  <a:close/>
                </a:path>
                <a:path w="501014" h="72389">
                  <a:moveTo>
                    <a:pt x="501015" y="0"/>
                  </a:moveTo>
                  <a:lnTo>
                    <a:pt x="316217" y="0"/>
                  </a:lnTo>
                  <a:lnTo>
                    <a:pt x="316217" y="48412"/>
                  </a:lnTo>
                  <a:lnTo>
                    <a:pt x="341287" y="36372"/>
                  </a:lnTo>
                  <a:lnTo>
                    <a:pt x="359194" y="30200"/>
                  </a:lnTo>
                  <a:lnTo>
                    <a:pt x="378574" y="27927"/>
                  </a:lnTo>
                  <a:lnTo>
                    <a:pt x="408000" y="27597"/>
                  </a:lnTo>
                  <a:lnTo>
                    <a:pt x="443534" y="31673"/>
                  </a:lnTo>
                  <a:lnTo>
                    <a:pt x="473176" y="40627"/>
                  </a:lnTo>
                  <a:lnTo>
                    <a:pt x="493483" y="49580"/>
                  </a:lnTo>
                  <a:lnTo>
                    <a:pt x="501015" y="53657"/>
                  </a:lnTo>
                  <a:lnTo>
                    <a:pt x="501015" y="0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5091582" y="3332403"/>
              <a:ext cx="668020" cy="140335"/>
            </a:xfrm>
            <a:custGeom>
              <a:avLst/>
              <a:gdLst/>
              <a:ahLst/>
              <a:cxnLst/>
              <a:rect l="l" t="t" r="r" b="b"/>
              <a:pathLst>
                <a:path w="668020" h="140335">
                  <a:moveTo>
                    <a:pt x="70675" y="1117"/>
                  </a:moveTo>
                  <a:lnTo>
                    <a:pt x="69557" y="0"/>
                  </a:lnTo>
                  <a:lnTo>
                    <a:pt x="68186" y="0"/>
                  </a:lnTo>
                  <a:lnTo>
                    <a:pt x="7505" y="12"/>
                  </a:lnTo>
                  <a:lnTo>
                    <a:pt x="0" y="7505"/>
                  </a:lnTo>
                  <a:lnTo>
                    <a:pt x="0" y="49009"/>
                  </a:lnTo>
                  <a:lnTo>
                    <a:pt x="1117" y="50126"/>
                  </a:lnTo>
                  <a:lnTo>
                    <a:pt x="3860" y="50126"/>
                  </a:lnTo>
                  <a:lnTo>
                    <a:pt x="4978" y="49009"/>
                  </a:lnTo>
                  <a:lnTo>
                    <a:pt x="4991" y="10261"/>
                  </a:lnTo>
                  <a:lnTo>
                    <a:pt x="10261" y="5003"/>
                  </a:lnTo>
                  <a:lnTo>
                    <a:pt x="69557" y="4991"/>
                  </a:lnTo>
                  <a:lnTo>
                    <a:pt x="70675" y="3873"/>
                  </a:lnTo>
                  <a:lnTo>
                    <a:pt x="70675" y="1117"/>
                  </a:lnTo>
                  <a:close/>
                </a:path>
                <a:path w="668020" h="140335">
                  <a:moveTo>
                    <a:pt x="187883" y="17119"/>
                  </a:moveTo>
                  <a:lnTo>
                    <a:pt x="187401" y="17119"/>
                  </a:lnTo>
                  <a:lnTo>
                    <a:pt x="187401" y="15849"/>
                  </a:lnTo>
                  <a:lnTo>
                    <a:pt x="53060" y="15849"/>
                  </a:lnTo>
                  <a:lnTo>
                    <a:pt x="53060" y="17119"/>
                  </a:lnTo>
                  <a:lnTo>
                    <a:pt x="52578" y="17119"/>
                  </a:lnTo>
                  <a:lnTo>
                    <a:pt x="52578" y="19659"/>
                  </a:lnTo>
                  <a:lnTo>
                    <a:pt x="53162" y="19659"/>
                  </a:lnTo>
                  <a:lnTo>
                    <a:pt x="53162" y="20929"/>
                  </a:lnTo>
                  <a:lnTo>
                    <a:pt x="187299" y="20929"/>
                  </a:lnTo>
                  <a:lnTo>
                    <a:pt x="187299" y="19659"/>
                  </a:lnTo>
                  <a:lnTo>
                    <a:pt x="187883" y="19659"/>
                  </a:lnTo>
                  <a:lnTo>
                    <a:pt x="187883" y="17119"/>
                  </a:lnTo>
                  <a:close/>
                </a:path>
                <a:path w="668020" h="140335">
                  <a:moveTo>
                    <a:pt x="194056" y="116738"/>
                  </a:moveTo>
                  <a:lnTo>
                    <a:pt x="192938" y="115620"/>
                  </a:lnTo>
                  <a:lnTo>
                    <a:pt x="154495" y="115620"/>
                  </a:lnTo>
                  <a:lnTo>
                    <a:pt x="153377" y="116738"/>
                  </a:lnTo>
                  <a:lnTo>
                    <a:pt x="153377" y="119494"/>
                  </a:lnTo>
                  <a:lnTo>
                    <a:pt x="154495" y="120611"/>
                  </a:lnTo>
                  <a:lnTo>
                    <a:pt x="155867" y="120611"/>
                  </a:lnTo>
                  <a:lnTo>
                    <a:pt x="192938" y="120611"/>
                  </a:lnTo>
                  <a:lnTo>
                    <a:pt x="194056" y="119494"/>
                  </a:lnTo>
                  <a:lnTo>
                    <a:pt x="194056" y="116738"/>
                  </a:lnTo>
                  <a:close/>
                </a:path>
                <a:path w="668020" h="140335">
                  <a:moveTo>
                    <a:pt x="214757" y="36144"/>
                  </a:moveTo>
                  <a:lnTo>
                    <a:pt x="211239" y="36144"/>
                  </a:lnTo>
                  <a:lnTo>
                    <a:pt x="211239" y="102908"/>
                  </a:lnTo>
                  <a:lnTo>
                    <a:pt x="214757" y="102908"/>
                  </a:lnTo>
                  <a:lnTo>
                    <a:pt x="214757" y="36144"/>
                  </a:lnTo>
                  <a:close/>
                </a:path>
                <a:path w="668020" h="140335">
                  <a:moveTo>
                    <a:pt x="282244" y="36144"/>
                  </a:moveTo>
                  <a:lnTo>
                    <a:pt x="278726" y="36144"/>
                  </a:lnTo>
                  <a:lnTo>
                    <a:pt x="278726" y="102908"/>
                  </a:lnTo>
                  <a:lnTo>
                    <a:pt x="282244" y="102908"/>
                  </a:lnTo>
                  <a:lnTo>
                    <a:pt x="282244" y="36144"/>
                  </a:lnTo>
                  <a:close/>
                </a:path>
                <a:path w="668020" h="140335">
                  <a:moveTo>
                    <a:pt x="357492" y="135953"/>
                  </a:moveTo>
                  <a:lnTo>
                    <a:pt x="356374" y="134835"/>
                  </a:lnTo>
                  <a:lnTo>
                    <a:pt x="355003" y="134835"/>
                  </a:lnTo>
                  <a:lnTo>
                    <a:pt x="334340" y="134835"/>
                  </a:lnTo>
                  <a:lnTo>
                    <a:pt x="333222" y="135953"/>
                  </a:lnTo>
                  <a:lnTo>
                    <a:pt x="333222" y="138696"/>
                  </a:lnTo>
                  <a:lnTo>
                    <a:pt x="334340" y="139814"/>
                  </a:lnTo>
                  <a:lnTo>
                    <a:pt x="356374" y="139814"/>
                  </a:lnTo>
                  <a:lnTo>
                    <a:pt x="357492" y="138696"/>
                  </a:lnTo>
                  <a:lnTo>
                    <a:pt x="357492" y="135953"/>
                  </a:lnTo>
                  <a:close/>
                </a:path>
                <a:path w="668020" h="140335">
                  <a:moveTo>
                    <a:pt x="421246" y="36144"/>
                  </a:moveTo>
                  <a:lnTo>
                    <a:pt x="416267" y="36144"/>
                  </a:lnTo>
                  <a:lnTo>
                    <a:pt x="416267" y="131953"/>
                  </a:lnTo>
                  <a:lnTo>
                    <a:pt x="421246" y="131953"/>
                  </a:lnTo>
                  <a:lnTo>
                    <a:pt x="421246" y="36144"/>
                  </a:lnTo>
                  <a:close/>
                </a:path>
                <a:path w="668020" h="140335">
                  <a:moveTo>
                    <a:pt x="518172" y="16967"/>
                  </a:moveTo>
                  <a:lnTo>
                    <a:pt x="517067" y="15849"/>
                  </a:lnTo>
                  <a:lnTo>
                    <a:pt x="515683" y="15849"/>
                  </a:lnTo>
                  <a:lnTo>
                    <a:pt x="472617" y="15849"/>
                  </a:lnTo>
                  <a:lnTo>
                    <a:pt x="471500" y="16967"/>
                  </a:lnTo>
                  <a:lnTo>
                    <a:pt x="471500" y="19710"/>
                  </a:lnTo>
                  <a:lnTo>
                    <a:pt x="472617" y="20828"/>
                  </a:lnTo>
                  <a:lnTo>
                    <a:pt x="517067" y="20828"/>
                  </a:lnTo>
                  <a:lnTo>
                    <a:pt x="518172" y="19710"/>
                  </a:lnTo>
                  <a:lnTo>
                    <a:pt x="518172" y="16967"/>
                  </a:lnTo>
                  <a:close/>
                </a:path>
                <a:path w="668020" h="140335">
                  <a:moveTo>
                    <a:pt x="518833" y="36144"/>
                  </a:moveTo>
                  <a:lnTo>
                    <a:pt x="515315" y="36144"/>
                  </a:lnTo>
                  <a:lnTo>
                    <a:pt x="515315" y="102908"/>
                  </a:lnTo>
                  <a:lnTo>
                    <a:pt x="518833" y="102908"/>
                  </a:lnTo>
                  <a:lnTo>
                    <a:pt x="518833" y="36144"/>
                  </a:lnTo>
                  <a:close/>
                </a:path>
                <a:path w="668020" h="140335">
                  <a:moveTo>
                    <a:pt x="566978" y="16967"/>
                  </a:moveTo>
                  <a:lnTo>
                    <a:pt x="565861" y="15849"/>
                  </a:lnTo>
                  <a:lnTo>
                    <a:pt x="564489" y="15849"/>
                  </a:lnTo>
                  <a:lnTo>
                    <a:pt x="541921" y="15849"/>
                  </a:lnTo>
                  <a:lnTo>
                    <a:pt x="540804" y="16967"/>
                  </a:lnTo>
                  <a:lnTo>
                    <a:pt x="540804" y="19710"/>
                  </a:lnTo>
                  <a:lnTo>
                    <a:pt x="541921" y="20828"/>
                  </a:lnTo>
                  <a:lnTo>
                    <a:pt x="565861" y="20828"/>
                  </a:lnTo>
                  <a:lnTo>
                    <a:pt x="566978" y="19710"/>
                  </a:lnTo>
                  <a:lnTo>
                    <a:pt x="566978" y="16967"/>
                  </a:lnTo>
                  <a:close/>
                </a:path>
                <a:path w="668020" h="140335">
                  <a:moveTo>
                    <a:pt x="593293" y="36144"/>
                  </a:moveTo>
                  <a:lnTo>
                    <a:pt x="589775" y="36144"/>
                  </a:lnTo>
                  <a:lnTo>
                    <a:pt x="589775" y="102908"/>
                  </a:lnTo>
                  <a:lnTo>
                    <a:pt x="593293" y="102908"/>
                  </a:lnTo>
                  <a:lnTo>
                    <a:pt x="593293" y="36144"/>
                  </a:lnTo>
                  <a:close/>
                </a:path>
                <a:path w="668020" h="140335">
                  <a:moveTo>
                    <a:pt x="667435" y="17119"/>
                  </a:moveTo>
                  <a:lnTo>
                    <a:pt x="666953" y="17119"/>
                  </a:lnTo>
                  <a:lnTo>
                    <a:pt x="666953" y="15849"/>
                  </a:lnTo>
                  <a:lnTo>
                    <a:pt x="575754" y="15849"/>
                  </a:lnTo>
                  <a:lnTo>
                    <a:pt x="575754" y="17119"/>
                  </a:lnTo>
                  <a:lnTo>
                    <a:pt x="575271" y="17119"/>
                  </a:lnTo>
                  <a:lnTo>
                    <a:pt x="575271" y="19659"/>
                  </a:lnTo>
                  <a:lnTo>
                    <a:pt x="575843" y="19659"/>
                  </a:lnTo>
                  <a:lnTo>
                    <a:pt x="575843" y="20929"/>
                  </a:lnTo>
                  <a:lnTo>
                    <a:pt x="666851" y="20929"/>
                  </a:lnTo>
                  <a:lnTo>
                    <a:pt x="666851" y="19659"/>
                  </a:lnTo>
                  <a:lnTo>
                    <a:pt x="667435" y="19659"/>
                  </a:lnTo>
                  <a:lnTo>
                    <a:pt x="667435" y="171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5094078" y="3358407"/>
              <a:ext cx="13335" cy="29845"/>
            </a:xfrm>
            <a:custGeom>
              <a:avLst/>
              <a:gdLst/>
              <a:ahLst/>
              <a:cxnLst/>
              <a:rect l="l" t="t" r="r" b="b"/>
              <a:pathLst>
                <a:path w="13335" h="29845">
                  <a:moveTo>
                    <a:pt x="13017" y="0"/>
                  </a:moveTo>
                  <a:lnTo>
                    <a:pt x="0" y="0"/>
                  </a:lnTo>
                  <a:lnTo>
                    <a:pt x="0" y="25869"/>
                  </a:lnTo>
                  <a:lnTo>
                    <a:pt x="3454" y="29324"/>
                  </a:lnTo>
                  <a:lnTo>
                    <a:pt x="13017" y="29324"/>
                  </a:lnTo>
                  <a:lnTo>
                    <a:pt x="13017" y="0"/>
                  </a:lnTo>
                  <a:close/>
                </a:path>
              </a:pathLst>
            </a:custGeom>
            <a:solidFill>
              <a:srgbClr val="DAE4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5091588" y="3355905"/>
              <a:ext cx="18415" cy="34925"/>
            </a:xfrm>
            <a:custGeom>
              <a:avLst/>
              <a:gdLst/>
              <a:ahLst/>
              <a:cxnLst/>
              <a:rect l="l" t="t" r="r" b="b"/>
              <a:pathLst>
                <a:path w="18414" h="34925">
                  <a:moveTo>
                    <a:pt x="15506" y="0"/>
                  </a:moveTo>
                  <a:lnTo>
                    <a:pt x="2489" y="0"/>
                  </a:lnTo>
                  <a:lnTo>
                    <a:pt x="723" y="736"/>
                  </a:lnTo>
                  <a:lnTo>
                    <a:pt x="0" y="2501"/>
                  </a:lnTo>
                  <a:lnTo>
                    <a:pt x="0" y="29756"/>
                  </a:lnTo>
                  <a:lnTo>
                    <a:pt x="4559" y="34315"/>
                  </a:lnTo>
                  <a:lnTo>
                    <a:pt x="15506" y="34315"/>
                  </a:lnTo>
                  <a:lnTo>
                    <a:pt x="17259" y="33578"/>
                  </a:lnTo>
                  <a:lnTo>
                    <a:pt x="17995" y="31826"/>
                  </a:lnTo>
                  <a:lnTo>
                    <a:pt x="13017" y="31826"/>
                  </a:lnTo>
                  <a:lnTo>
                    <a:pt x="13017" y="29337"/>
                  </a:lnTo>
                  <a:lnTo>
                    <a:pt x="7327" y="29337"/>
                  </a:lnTo>
                  <a:lnTo>
                    <a:pt x="4991" y="27000"/>
                  </a:lnTo>
                  <a:lnTo>
                    <a:pt x="4978" y="4991"/>
                  </a:lnTo>
                  <a:lnTo>
                    <a:pt x="17995" y="4991"/>
                  </a:lnTo>
                  <a:lnTo>
                    <a:pt x="17995" y="2501"/>
                  </a:lnTo>
                  <a:lnTo>
                    <a:pt x="17259" y="736"/>
                  </a:lnTo>
                  <a:lnTo>
                    <a:pt x="15506" y="0"/>
                  </a:lnTo>
                  <a:close/>
                </a:path>
                <a:path w="18414" h="34925">
                  <a:moveTo>
                    <a:pt x="17995" y="4991"/>
                  </a:moveTo>
                  <a:lnTo>
                    <a:pt x="13017" y="4991"/>
                  </a:lnTo>
                  <a:lnTo>
                    <a:pt x="13017" y="31826"/>
                  </a:lnTo>
                  <a:lnTo>
                    <a:pt x="15506" y="31826"/>
                  </a:lnTo>
                  <a:lnTo>
                    <a:pt x="15506" y="29337"/>
                  </a:lnTo>
                  <a:lnTo>
                    <a:pt x="17995" y="29337"/>
                  </a:lnTo>
                  <a:lnTo>
                    <a:pt x="17995" y="4991"/>
                  </a:lnTo>
                  <a:close/>
                </a:path>
                <a:path w="18414" h="34925">
                  <a:moveTo>
                    <a:pt x="17995" y="29337"/>
                  </a:moveTo>
                  <a:lnTo>
                    <a:pt x="15506" y="29337"/>
                  </a:lnTo>
                  <a:lnTo>
                    <a:pt x="15506" y="31826"/>
                  </a:lnTo>
                  <a:lnTo>
                    <a:pt x="17995" y="31826"/>
                  </a:lnTo>
                  <a:lnTo>
                    <a:pt x="17995" y="293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5230787" y="3450513"/>
              <a:ext cx="232410" cy="38735"/>
            </a:xfrm>
            <a:custGeom>
              <a:avLst/>
              <a:gdLst/>
              <a:ahLst/>
              <a:cxnLst/>
              <a:rect l="l" t="t" r="r" b="b"/>
              <a:pathLst>
                <a:path w="232410" h="38735">
                  <a:moveTo>
                    <a:pt x="231876" y="0"/>
                  </a:moveTo>
                  <a:lnTo>
                    <a:pt x="0" y="0"/>
                  </a:lnTo>
                  <a:lnTo>
                    <a:pt x="0" y="38265"/>
                  </a:lnTo>
                  <a:lnTo>
                    <a:pt x="231876" y="38265"/>
                  </a:lnTo>
                  <a:lnTo>
                    <a:pt x="231876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5228298" y="3448138"/>
              <a:ext cx="236854" cy="43180"/>
            </a:xfrm>
            <a:custGeom>
              <a:avLst/>
              <a:gdLst/>
              <a:ahLst/>
              <a:cxnLst/>
              <a:rect l="l" t="t" r="r" b="b"/>
              <a:pathLst>
                <a:path w="236854" h="43179">
                  <a:moveTo>
                    <a:pt x="236855" y="2540"/>
                  </a:moveTo>
                  <a:lnTo>
                    <a:pt x="236397" y="2540"/>
                  </a:lnTo>
                  <a:lnTo>
                    <a:pt x="236397" y="0"/>
                  </a:lnTo>
                  <a:lnTo>
                    <a:pt x="231876" y="0"/>
                  </a:lnTo>
                  <a:lnTo>
                    <a:pt x="231876" y="5080"/>
                  </a:lnTo>
                  <a:lnTo>
                    <a:pt x="231876" y="38100"/>
                  </a:lnTo>
                  <a:lnTo>
                    <a:pt x="4978" y="38100"/>
                  </a:lnTo>
                  <a:lnTo>
                    <a:pt x="4978" y="5080"/>
                  </a:lnTo>
                  <a:lnTo>
                    <a:pt x="231876" y="5080"/>
                  </a:lnTo>
                  <a:lnTo>
                    <a:pt x="231876" y="0"/>
                  </a:lnTo>
                  <a:lnTo>
                    <a:pt x="457" y="0"/>
                  </a:lnTo>
                  <a:lnTo>
                    <a:pt x="457" y="2540"/>
                  </a:lnTo>
                  <a:lnTo>
                    <a:pt x="0" y="2540"/>
                  </a:lnTo>
                  <a:lnTo>
                    <a:pt x="0" y="5080"/>
                  </a:lnTo>
                  <a:lnTo>
                    <a:pt x="0" y="38100"/>
                  </a:lnTo>
                  <a:lnTo>
                    <a:pt x="0" y="40640"/>
                  </a:lnTo>
                  <a:lnTo>
                    <a:pt x="266" y="40640"/>
                  </a:lnTo>
                  <a:lnTo>
                    <a:pt x="266" y="41910"/>
                  </a:lnTo>
                  <a:lnTo>
                    <a:pt x="1054" y="41910"/>
                  </a:lnTo>
                  <a:lnTo>
                    <a:pt x="1054" y="43180"/>
                  </a:lnTo>
                  <a:lnTo>
                    <a:pt x="2489" y="43180"/>
                  </a:lnTo>
                  <a:lnTo>
                    <a:pt x="235800" y="43180"/>
                  </a:lnTo>
                  <a:lnTo>
                    <a:pt x="235800" y="41910"/>
                  </a:lnTo>
                  <a:lnTo>
                    <a:pt x="236588" y="41910"/>
                  </a:lnTo>
                  <a:lnTo>
                    <a:pt x="236588" y="40640"/>
                  </a:lnTo>
                  <a:lnTo>
                    <a:pt x="236855" y="40640"/>
                  </a:lnTo>
                  <a:lnTo>
                    <a:pt x="236855" y="38100"/>
                  </a:lnTo>
                  <a:lnTo>
                    <a:pt x="236855" y="5080"/>
                  </a:lnTo>
                  <a:lnTo>
                    <a:pt x="236855" y="25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5116461" y="3450513"/>
              <a:ext cx="24130" cy="38735"/>
            </a:xfrm>
            <a:custGeom>
              <a:avLst/>
              <a:gdLst/>
              <a:ahLst/>
              <a:cxnLst/>
              <a:rect l="l" t="t" r="r" b="b"/>
              <a:pathLst>
                <a:path w="24129" h="38735">
                  <a:moveTo>
                    <a:pt x="23952" y="0"/>
                  </a:moveTo>
                  <a:lnTo>
                    <a:pt x="0" y="0"/>
                  </a:lnTo>
                  <a:lnTo>
                    <a:pt x="0" y="38265"/>
                  </a:lnTo>
                  <a:lnTo>
                    <a:pt x="23952" y="38265"/>
                  </a:lnTo>
                  <a:lnTo>
                    <a:pt x="23952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5113978" y="3448018"/>
              <a:ext cx="29209" cy="43815"/>
            </a:xfrm>
            <a:custGeom>
              <a:avLst/>
              <a:gdLst/>
              <a:ahLst/>
              <a:cxnLst/>
              <a:rect l="l" t="t" r="r" b="b"/>
              <a:pathLst>
                <a:path w="29210" h="43814">
                  <a:moveTo>
                    <a:pt x="26441" y="0"/>
                  </a:moveTo>
                  <a:lnTo>
                    <a:pt x="2489" y="0"/>
                  </a:lnTo>
                  <a:lnTo>
                    <a:pt x="723" y="736"/>
                  </a:lnTo>
                  <a:lnTo>
                    <a:pt x="0" y="2489"/>
                  </a:lnTo>
                  <a:lnTo>
                    <a:pt x="0" y="40754"/>
                  </a:lnTo>
                  <a:lnTo>
                    <a:pt x="723" y="42519"/>
                  </a:lnTo>
                  <a:lnTo>
                    <a:pt x="2489" y="43256"/>
                  </a:lnTo>
                  <a:lnTo>
                    <a:pt x="2489" y="38265"/>
                  </a:lnTo>
                  <a:lnTo>
                    <a:pt x="4978" y="38265"/>
                  </a:lnTo>
                  <a:lnTo>
                    <a:pt x="4978" y="4991"/>
                  </a:lnTo>
                  <a:lnTo>
                    <a:pt x="28930" y="4991"/>
                  </a:lnTo>
                  <a:lnTo>
                    <a:pt x="28930" y="2489"/>
                  </a:lnTo>
                  <a:lnTo>
                    <a:pt x="28206" y="736"/>
                  </a:lnTo>
                  <a:lnTo>
                    <a:pt x="26441" y="0"/>
                  </a:lnTo>
                  <a:close/>
                </a:path>
                <a:path w="29210" h="43814">
                  <a:moveTo>
                    <a:pt x="4978" y="38265"/>
                  </a:moveTo>
                  <a:lnTo>
                    <a:pt x="2489" y="38265"/>
                  </a:lnTo>
                  <a:lnTo>
                    <a:pt x="2489" y="43256"/>
                  </a:lnTo>
                  <a:lnTo>
                    <a:pt x="26441" y="43256"/>
                  </a:lnTo>
                  <a:lnTo>
                    <a:pt x="28206" y="42519"/>
                  </a:lnTo>
                  <a:lnTo>
                    <a:pt x="28930" y="40754"/>
                  </a:lnTo>
                  <a:lnTo>
                    <a:pt x="4978" y="40754"/>
                  </a:lnTo>
                  <a:lnTo>
                    <a:pt x="4978" y="38265"/>
                  </a:lnTo>
                  <a:close/>
                </a:path>
                <a:path w="29210" h="43814">
                  <a:moveTo>
                    <a:pt x="28930" y="4991"/>
                  </a:moveTo>
                  <a:lnTo>
                    <a:pt x="23952" y="4991"/>
                  </a:lnTo>
                  <a:lnTo>
                    <a:pt x="23952" y="38265"/>
                  </a:lnTo>
                  <a:lnTo>
                    <a:pt x="4978" y="38265"/>
                  </a:lnTo>
                  <a:lnTo>
                    <a:pt x="4978" y="40754"/>
                  </a:lnTo>
                  <a:lnTo>
                    <a:pt x="28930" y="40754"/>
                  </a:lnTo>
                  <a:lnTo>
                    <a:pt x="28930" y="49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5159768" y="3337318"/>
              <a:ext cx="618490" cy="6985"/>
            </a:xfrm>
            <a:custGeom>
              <a:avLst/>
              <a:gdLst/>
              <a:ahLst/>
              <a:cxnLst/>
              <a:rect l="l" t="t" r="r" b="b"/>
              <a:pathLst>
                <a:path w="618489" h="6985">
                  <a:moveTo>
                    <a:pt x="618337" y="0"/>
                  </a:moveTo>
                  <a:lnTo>
                    <a:pt x="0" y="0"/>
                  </a:lnTo>
                  <a:lnTo>
                    <a:pt x="0" y="6438"/>
                  </a:lnTo>
                  <a:lnTo>
                    <a:pt x="618337" y="6438"/>
                  </a:lnTo>
                  <a:lnTo>
                    <a:pt x="618337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5157279" y="3334867"/>
              <a:ext cx="623570" cy="11430"/>
            </a:xfrm>
            <a:custGeom>
              <a:avLst/>
              <a:gdLst/>
              <a:ahLst/>
              <a:cxnLst/>
              <a:rect l="l" t="t" r="r" b="b"/>
              <a:pathLst>
                <a:path w="623570" h="11429">
                  <a:moveTo>
                    <a:pt x="623316" y="2540"/>
                  </a:moveTo>
                  <a:lnTo>
                    <a:pt x="623087" y="2540"/>
                  </a:lnTo>
                  <a:lnTo>
                    <a:pt x="623087" y="1270"/>
                  </a:lnTo>
                  <a:lnTo>
                    <a:pt x="622465" y="1270"/>
                  </a:lnTo>
                  <a:lnTo>
                    <a:pt x="622465" y="0"/>
                  </a:lnTo>
                  <a:lnTo>
                    <a:pt x="618337" y="0"/>
                  </a:lnTo>
                  <a:lnTo>
                    <a:pt x="618337" y="5080"/>
                  </a:lnTo>
                  <a:lnTo>
                    <a:pt x="618337" y="6350"/>
                  </a:lnTo>
                  <a:lnTo>
                    <a:pt x="4978" y="6350"/>
                  </a:lnTo>
                  <a:lnTo>
                    <a:pt x="4978" y="5080"/>
                  </a:lnTo>
                  <a:lnTo>
                    <a:pt x="618337" y="5080"/>
                  </a:lnTo>
                  <a:lnTo>
                    <a:pt x="618337" y="0"/>
                  </a:lnTo>
                  <a:lnTo>
                    <a:pt x="850" y="0"/>
                  </a:lnTo>
                  <a:lnTo>
                    <a:pt x="850" y="1270"/>
                  </a:lnTo>
                  <a:lnTo>
                    <a:pt x="228" y="1270"/>
                  </a:lnTo>
                  <a:lnTo>
                    <a:pt x="228" y="2540"/>
                  </a:lnTo>
                  <a:lnTo>
                    <a:pt x="0" y="254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0" y="8890"/>
                  </a:lnTo>
                  <a:lnTo>
                    <a:pt x="266" y="8890"/>
                  </a:lnTo>
                  <a:lnTo>
                    <a:pt x="266" y="10160"/>
                  </a:lnTo>
                  <a:lnTo>
                    <a:pt x="1054" y="10160"/>
                  </a:lnTo>
                  <a:lnTo>
                    <a:pt x="1054" y="11430"/>
                  </a:lnTo>
                  <a:lnTo>
                    <a:pt x="2489" y="11430"/>
                  </a:lnTo>
                  <a:lnTo>
                    <a:pt x="622261" y="11430"/>
                  </a:lnTo>
                  <a:lnTo>
                    <a:pt x="622261" y="10160"/>
                  </a:lnTo>
                  <a:lnTo>
                    <a:pt x="623049" y="10160"/>
                  </a:lnTo>
                  <a:lnTo>
                    <a:pt x="623049" y="8890"/>
                  </a:lnTo>
                  <a:lnTo>
                    <a:pt x="623316" y="8890"/>
                  </a:lnTo>
                  <a:lnTo>
                    <a:pt x="623316" y="6350"/>
                  </a:lnTo>
                  <a:lnTo>
                    <a:pt x="623316" y="5080"/>
                  </a:lnTo>
                  <a:lnTo>
                    <a:pt x="623316" y="25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5558015" y="3450513"/>
              <a:ext cx="220979" cy="38735"/>
            </a:xfrm>
            <a:custGeom>
              <a:avLst/>
              <a:gdLst/>
              <a:ahLst/>
              <a:cxnLst/>
              <a:rect l="l" t="t" r="r" b="b"/>
              <a:pathLst>
                <a:path w="220979" h="38735">
                  <a:moveTo>
                    <a:pt x="220929" y="0"/>
                  </a:moveTo>
                  <a:lnTo>
                    <a:pt x="0" y="0"/>
                  </a:lnTo>
                  <a:lnTo>
                    <a:pt x="0" y="38265"/>
                  </a:lnTo>
                  <a:lnTo>
                    <a:pt x="220929" y="38265"/>
                  </a:lnTo>
                  <a:lnTo>
                    <a:pt x="220929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5555526" y="3448138"/>
              <a:ext cx="226060" cy="43180"/>
            </a:xfrm>
            <a:custGeom>
              <a:avLst/>
              <a:gdLst/>
              <a:ahLst/>
              <a:cxnLst/>
              <a:rect l="l" t="t" r="r" b="b"/>
              <a:pathLst>
                <a:path w="226060" h="43179">
                  <a:moveTo>
                    <a:pt x="225920" y="2540"/>
                  </a:moveTo>
                  <a:lnTo>
                    <a:pt x="225450" y="2540"/>
                  </a:lnTo>
                  <a:lnTo>
                    <a:pt x="225450" y="0"/>
                  </a:lnTo>
                  <a:lnTo>
                    <a:pt x="220929" y="0"/>
                  </a:lnTo>
                  <a:lnTo>
                    <a:pt x="220929" y="5080"/>
                  </a:lnTo>
                  <a:lnTo>
                    <a:pt x="220929" y="38100"/>
                  </a:lnTo>
                  <a:lnTo>
                    <a:pt x="4978" y="38100"/>
                  </a:lnTo>
                  <a:lnTo>
                    <a:pt x="4978" y="5080"/>
                  </a:lnTo>
                  <a:lnTo>
                    <a:pt x="220929" y="5080"/>
                  </a:lnTo>
                  <a:lnTo>
                    <a:pt x="220929" y="0"/>
                  </a:lnTo>
                  <a:lnTo>
                    <a:pt x="469" y="0"/>
                  </a:lnTo>
                  <a:lnTo>
                    <a:pt x="469" y="2540"/>
                  </a:lnTo>
                  <a:lnTo>
                    <a:pt x="0" y="2540"/>
                  </a:lnTo>
                  <a:lnTo>
                    <a:pt x="0" y="5080"/>
                  </a:lnTo>
                  <a:lnTo>
                    <a:pt x="0" y="38100"/>
                  </a:lnTo>
                  <a:lnTo>
                    <a:pt x="0" y="40640"/>
                  </a:lnTo>
                  <a:lnTo>
                    <a:pt x="266" y="40640"/>
                  </a:lnTo>
                  <a:lnTo>
                    <a:pt x="266" y="41910"/>
                  </a:lnTo>
                  <a:lnTo>
                    <a:pt x="1066" y="41910"/>
                  </a:lnTo>
                  <a:lnTo>
                    <a:pt x="1066" y="43180"/>
                  </a:lnTo>
                  <a:lnTo>
                    <a:pt x="2489" y="43180"/>
                  </a:lnTo>
                  <a:lnTo>
                    <a:pt x="224853" y="43180"/>
                  </a:lnTo>
                  <a:lnTo>
                    <a:pt x="224853" y="41910"/>
                  </a:lnTo>
                  <a:lnTo>
                    <a:pt x="225653" y="41910"/>
                  </a:lnTo>
                  <a:lnTo>
                    <a:pt x="225653" y="40640"/>
                  </a:lnTo>
                  <a:lnTo>
                    <a:pt x="225920" y="40640"/>
                  </a:lnTo>
                  <a:lnTo>
                    <a:pt x="225920" y="38100"/>
                  </a:lnTo>
                  <a:lnTo>
                    <a:pt x="225920" y="5080"/>
                  </a:lnTo>
                  <a:lnTo>
                    <a:pt x="225920" y="25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5247976" y="3464147"/>
              <a:ext cx="77470" cy="38735"/>
            </a:xfrm>
            <a:custGeom>
              <a:avLst/>
              <a:gdLst/>
              <a:ahLst/>
              <a:cxnLst/>
              <a:rect l="l" t="t" r="r" b="b"/>
              <a:pathLst>
                <a:path w="77470" h="38735">
                  <a:moveTo>
                    <a:pt x="38430" y="0"/>
                  </a:moveTo>
                  <a:lnTo>
                    <a:pt x="23472" y="3020"/>
                  </a:lnTo>
                  <a:lnTo>
                    <a:pt x="11256" y="11256"/>
                  </a:lnTo>
                  <a:lnTo>
                    <a:pt x="3020" y="23472"/>
                  </a:lnTo>
                  <a:lnTo>
                    <a:pt x="0" y="38430"/>
                  </a:lnTo>
                  <a:lnTo>
                    <a:pt x="76860" y="38430"/>
                  </a:lnTo>
                  <a:lnTo>
                    <a:pt x="73839" y="23472"/>
                  </a:lnTo>
                  <a:lnTo>
                    <a:pt x="65603" y="11256"/>
                  </a:lnTo>
                  <a:lnTo>
                    <a:pt x="53387" y="3020"/>
                  </a:lnTo>
                  <a:lnTo>
                    <a:pt x="38430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5245474" y="3461658"/>
              <a:ext cx="81915" cy="43815"/>
            </a:xfrm>
            <a:custGeom>
              <a:avLst/>
              <a:gdLst/>
              <a:ahLst/>
              <a:cxnLst/>
              <a:rect l="l" t="t" r="r" b="b"/>
              <a:pathLst>
                <a:path w="81914" h="43814">
                  <a:moveTo>
                    <a:pt x="40932" y="0"/>
                  </a:moveTo>
                  <a:lnTo>
                    <a:pt x="25001" y="3216"/>
                  </a:lnTo>
                  <a:lnTo>
                    <a:pt x="11993" y="11987"/>
                  </a:lnTo>
                  <a:lnTo>
                    <a:pt x="3222" y="24994"/>
                  </a:lnTo>
                  <a:lnTo>
                    <a:pt x="0" y="40919"/>
                  </a:lnTo>
                  <a:lnTo>
                    <a:pt x="736" y="42684"/>
                  </a:lnTo>
                  <a:lnTo>
                    <a:pt x="2501" y="43408"/>
                  </a:lnTo>
                  <a:lnTo>
                    <a:pt x="2501" y="38430"/>
                  </a:lnTo>
                  <a:lnTo>
                    <a:pt x="5496" y="38430"/>
                  </a:lnTo>
                  <a:lnTo>
                    <a:pt x="7831" y="26934"/>
                  </a:lnTo>
                  <a:lnTo>
                    <a:pt x="15532" y="15519"/>
                  </a:lnTo>
                  <a:lnTo>
                    <a:pt x="26947" y="7818"/>
                  </a:lnTo>
                  <a:lnTo>
                    <a:pt x="40932" y="4978"/>
                  </a:lnTo>
                  <a:lnTo>
                    <a:pt x="59475" y="4978"/>
                  </a:lnTo>
                  <a:lnTo>
                    <a:pt x="56862" y="3216"/>
                  </a:lnTo>
                  <a:lnTo>
                    <a:pt x="40932" y="0"/>
                  </a:lnTo>
                  <a:close/>
                </a:path>
                <a:path w="81914" h="43814">
                  <a:moveTo>
                    <a:pt x="5496" y="38430"/>
                  </a:moveTo>
                  <a:lnTo>
                    <a:pt x="2501" y="38430"/>
                  </a:lnTo>
                  <a:lnTo>
                    <a:pt x="2501" y="43408"/>
                  </a:lnTo>
                  <a:lnTo>
                    <a:pt x="79362" y="43408"/>
                  </a:lnTo>
                  <a:lnTo>
                    <a:pt x="81127" y="42684"/>
                  </a:lnTo>
                  <a:lnTo>
                    <a:pt x="81851" y="40919"/>
                  </a:lnTo>
                  <a:lnTo>
                    <a:pt x="4991" y="40919"/>
                  </a:lnTo>
                  <a:lnTo>
                    <a:pt x="5496" y="38430"/>
                  </a:lnTo>
                  <a:close/>
                </a:path>
                <a:path w="81914" h="43814">
                  <a:moveTo>
                    <a:pt x="76367" y="38430"/>
                  </a:moveTo>
                  <a:lnTo>
                    <a:pt x="5496" y="38430"/>
                  </a:lnTo>
                  <a:lnTo>
                    <a:pt x="4991" y="40919"/>
                  </a:lnTo>
                  <a:lnTo>
                    <a:pt x="76873" y="40919"/>
                  </a:lnTo>
                  <a:lnTo>
                    <a:pt x="76367" y="38430"/>
                  </a:lnTo>
                  <a:close/>
                </a:path>
                <a:path w="81914" h="43814">
                  <a:moveTo>
                    <a:pt x="59475" y="4978"/>
                  </a:moveTo>
                  <a:lnTo>
                    <a:pt x="40932" y="4978"/>
                  </a:lnTo>
                  <a:lnTo>
                    <a:pt x="54916" y="7818"/>
                  </a:lnTo>
                  <a:lnTo>
                    <a:pt x="66332" y="15519"/>
                  </a:lnTo>
                  <a:lnTo>
                    <a:pt x="74032" y="26934"/>
                  </a:lnTo>
                  <a:lnTo>
                    <a:pt x="76873" y="40919"/>
                  </a:lnTo>
                  <a:lnTo>
                    <a:pt x="79362" y="40919"/>
                  </a:lnTo>
                  <a:lnTo>
                    <a:pt x="79362" y="38430"/>
                  </a:lnTo>
                  <a:lnTo>
                    <a:pt x="81349" y="38430"/>
                  </a:lnTo>
                  <a:lnTo>
                    <a:pt x="78636" y="24994"/>
                  </a:lnTo>
                  <a:lnTo>
                    <a:pt x="69869" y="11987"/>
                  </a:lnTo>
                  <a:lnTo>
                    <a:pt x="59475" y="4978"/>
                  </a:lnTo>
                  <a:close/>
                </a:path>
                <a:path w="81914" h="43814">
                  <a:moveTo>
                    <a:pt x="81349" y="38430"/>
                  </a:moveTo>
                  <a:lnTo>
                    <a:pt x="79362" y="38430"/>
                  </a:lnTo>
                  <a:lnTo>
                    <a:pt x="79362" y="40919"/>
                  </a:lnTo>
                  <a:lnTo>
                    <a:pt x="81851" y="40919"/>
                  </a:lnTo>
                  <a:lnTo>
                    <a:pt x="81349" y="384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5254087" y="3470268"/>
              <a:ext cx="64769" cy="64769"/>
            </a:xfrm>
            <a:custGeom>
              <a:avLst/>
              <a:gdLst/>
              <a:ahLst/>
              <a:cxnLst/>
              <a:rect l="l" t="t" r="r" b="b"/>
              <a:pathLst>
                <a:path w="64770" h="64770">
                  <a:moveTo>
                    <a:pt x="26437" y="0"/>
                  </a:moveTo>
                  <a:lnTo>
                    <a:pt x="14718" y="4592"/>
                  </a:lnTo>
                  <a:lnTo>
                    <a:pt x="5574" y="13244"/>
                  </a:lnTo>
                  <a:lnTo>
                    <a:pt x="264" y="25158"/>
                  </a:lnTo>
                  <a:lnTo>
                    <a:pt x="0" y="38190"/>
                  </a:lnTo>
                  <a:lnTo>
                    <a:pt x="4595" y="49909"/>
                  </a:lnTo>
                  <a:lnTo>
                    <a:pt x="13248" y="59053"/>
                  </a:lnTo>
                  <a:lnTo>
                    <a:pt x="25156" y="64363"/>
                  </a:lnTo>
                  <a:lnTo>
                    <a:pt x="38195" y="64629"/>
                  </a:lnTo>
                  <a:lnTo>
                    <a:pt x="49916" y="60037"/>
                  </a:lnTo>
                  <a:lnTo>
                    <a:pt x="59059" y="51384"/>
                  </a:lnTo>
                  <a:lnTo>
                    <a:pt x="64361" y="39471"/>
                  </a:lnTo>
                  <a:lnTo>
                    <a:pt x="64633" y="26432"/>
                  </a:lnTo>
                  <a:lnTo>
                    <a:pt x="60040" y="14711"/>
                  </a:lnTo>
                  <a:lnTo>
                    <a:pt x="51384" y="5568"/>
                  </a:lnTo>
                  <a:lnTo>
                    <a:pt x="39469" y="266"/>
                  </a:lnTo>
                  <a:lnTo>
                    <a:pt x="26437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5251075" y="3467246"/>
              <a:ext cx="71120" cy="71120"/>
            </a:xfrm>
            <a:custGeom>
              <a:avLst/>
              <a:gdLst/>
              <a:ahLst/>
              <a:cxnLst/>
              <a:rect l="l" t="t" r="r" b="b"/>
              <a:pathLst>
                <a:path w="71120" h="71120">
                  <a:moveTo>
                    <a:pt x="37846" y="0"/>
                  </a:moveTo>
                  <a:lnTo>
                    <a:pt x="35293" y="0"/>
                  </a:lnTo>
                  <a:lnTo>
                    <a:pt x="23603" y="2005"/>
                  </a:lnTo>
                  <a:lnTo>
                    <a:pt x="0" y="32816"/>
                  </a:lnTo>
                  <a:lnTo>
                    <a:pt x="0" y="35369"/>
                  </a:lnTo>
                  <a:lnTo>
                    <a:pt x="27635" y="69811"/>
                  </a:lnTo>
                  <a:lnTo>
                    <a:pt x="32804" y="70675"/>
                  </a:lnTo>
                  <a:lnTo>
                    <a:pt x="35356" y="70675"/>
                  </a:lnTo>
                  <a:lnTo>
                    <a:pt x="47053" y="68670"/>
                  </a:lnTo>
                  <a:lnTo>
                    <a:pt x="52460" y="65684"/>
                  </a:lnTo>
                  <a:lnTo>
                    <a:pt x="33172" y="65684"/>
                  </a:lnTo>
                  <a:lnTo>
                    <a:pt x="30949" y="65443"/>
                  </a:lnTo>
                  <a:lnTo>
                    <a:pt x="4978" y="35369"/>
                  </a:lnTo>
                  <a:lnTo>
                    <a:pt x="5017" y="32816"/>
                  </a:lnTo>
                  <a:lnTo>
                    <a:pt x="35293" y="4978"/>
                  </a:lnTo>
                  <a:lnTo>
                    <a:pt x="42110" y="4978"/>
                  </a:lnTo>
                  <a:lnTo>
                    <a:pt x="43027" y="850"/>
                  </a:lnTo>
                  <a:lnTo>
                    <a:pt x="40436" y="279"/>
                  </a:lnTo>
                  <a:lnTo>
                    <a:pt x="37846" y="0"/>
                  </a:lnTo>
                  <a:close/>
                </a:path>
                <a:path w="71120" h="71120">
                  <a:moveTo>
                    <a:pt x="43027" y="850"/>
                  </a:moveTo>
                  <a:lnTo>
                    <a:pt x="42111" y="4978"/>
                  </a:lnTo>
                  <a:lnTo>
                    <a:pt x="42058" y="5219"/>
                  </a:lnTo>
                  <a:lnTo>
                    <a:pt x="41948" y="5715"/>
                  </a:lnTo>
                  <a:lnTo>
                    <a:pt x="51614" y="9713"/>
                  </a:lnTo>
                  <a:lnTo>
                    <a:pt x="59112" y="16481"/>
                  </a:lnTo>
                  <a:lnTo>
                    <a:pt x="63961" y="25263"/>
                  </a:lnTo>
                  <a:lnTo>
                    <a:pt x="65684" y="35369"/>
                  </a:lnTo>
                  <a:lnTo>
                    <a:pt x="65644" y="37858"/>
                  </a:lnTo>
                  <a:lnTo>
                    <a:pt x="35356" y="65684"/>
                  </a:lnTo>
                  <a:lnTo>
                    <a:pt x="52460" y="65684"/>
                  </a:lnTo>
                  <a:lnTo>
                    <a:pt x="70662" y="37858"/>
                  </a:lnTo>
                  <a:lnTo>
                    <a:pt x="70662" y="35369"/>
                  </a:lnTo>
                  <a:lnTo>
                    <a:pt x="68657" y="23609"/>
                  </a:lnTo>
                  <a:lnTo>
                    <a:pt x="63012" y="13387"/>
                  </a:lnTo>
                  <a:lnTo>
                    <a:pt x="54283" y="5511"/>
                  </a:lnTo>
                  <a:lnTo>
                    <a:pt x="43027" y="850"/>
                  </a:lnTo>
                  <a:close/>
                </a:path>
                <a:path w="71120" h="71120">
                  <a:moveTo>
                    <a:pt x="42110" y="4978"/>
                  </a:moveTo>
                  <a:lnTo>
                    <a:pt x="37490" y="4978"/>
                  </a:lnTo>
                  <a:lnTo>
                    <a:pt x="39712" y="5219"/>
                  </a:lnTo>
                  <a:lnTo>
                    <a:pt x="41948" y="5715"/>
                  </a:lnTo>
                  <a:lnTo>
                    <a:pt x="42057" y="5219"/>
                  </a:lnTo>
                  <a:lnTo>
                    <a:pt x="42110" y="497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5272601" y="3488772"/>
              <a:ext cx="27940" cy="27940"/>
            </a:xfrm>
            <a:custGeom>
              <a:avLst/>
              <a:gdLst/>
              <a:ahLst/>
              <a:cxnLst/>
              <a:rect l="l" t="t" r="r" b="b"/>
              <a:pathLst>
                <a:path w="27939" h="27939">
                  <a:moveTo>
                    <a:pt x="21424" y="0"/>
                  </a:moveTo>
                  <a:lnTo>
                    <a:pt x="6184" y="0"/>
                  </a:lnTo>
                  <a:lnTo>
                    <a:pt x="0" y="6184"/>
                  </a:lnTo>
                  <a:lnTo>
                    <a:pt x="0" y="13804"/>
                  </a:lnTo>
                  <a:lnTo>
                    <a:pt x="0" y="21424"/>
                  </a:lnTo>
                  <a:lnTo>
                    <a:pt x="6184" y="27609"/>
                  </a:lnTo>
                  <a:lnTo>
                    <a:pt x="21424" y="27609"/>
                  </a:lnTo>
                  <a:lnTo>
                    <a:pt x="27609" y="21424"/>
                  </a:lnTo>
                  <a:lnTo>
                    <a:pt x="27609" y="6184"/>
                  </a:lnTo>
                  <a:lnTo>
                    <a:pt x="21424" y="0"/>
                  </a:lnTo>
                  <a:close/>
                </a:path>
              </a:pathLst>
            </a:custGeom>
            <a:solidFill>
              <a:srgbClr val="444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5270106" y="3486289"/>
              <a:ext cx="33020" cy="33020"/>
            </a:xfrm>
            <a:custGeom>
              <a:avLst/>
              <a:gdLst/>
              <a:ahLst/>
              <a:cxnLst/>
              <a:rect l="l" t="t" r="r" b="b"/>
              <a:pathLst>
                <a:path w="33020" h="33020">
                  <a:moveTo>
                    <a:pt x="20929" y="13728"/>
                  </a:moveTo>
                  <a:lnTo>
                    <a:pt x="18859" y="11658"/>
                  </a:lnTo>
                  <a:lnTo>
                    <a:pt x="13728" y="11658"/>
                  </a:lnTo>
                  <a:lnTo>
                    <a:pt x="11645" y="13728"/>
                  </a:lnTo>
                  <a:lnTo>
                    <a:pt x="11645" y="18859"/>
                  </a:lnTo>
                  <a:lnTo>
                    <a:pt x="13728" y="20942"/>
                  </a:lnTo>
                  <a:lnTo>
                    <a:pt x="18859" y="20942"/>
                  </a:lnTo>
                  <a:lnTo>
                    <a:pt x="20929" y="18859"/>
                  </a:lnTo>
                  <a:lnTo>
                    <a:pt x="20929" y="16637"/>
                  </a:lnTo>
                  <a:lnTo>
                    <a:pt x="20929" y="15951"/>
                  </a:lnTo>
                  <a:lnTo>
                    <a:pt x="20929" y="13728"/>
                  </a:lnTo>
                  <a:close/>
                </a:path>
                <a:path w="33020" h="33020">
                  <a:moveTo>
                    <a:pt x="32588" y="7302"/>
                  </a:moveTo>
                  <a:lnTo>
                    <a:pt x="30289" y="5003"/>
                  </a:lnTo>
                  <a:lnTo>
                    <a:pt x="27597" y="2311"/>
                  </a:lnTo>
                  <a:lnTo>
                    <a:pt x="27597" y="10045"/>
                  </a:lnTo>
                  <a:lnTo>
                    <a:pt x="27597" y="22542"/>
                  </a:lnTo>
                  <a:lnTo>
                    <a:pt x="22542" y="27597"/>
                  </a:lnTo>
                  <a:lnTo>
                    <a:pt x="10045" y="27597"/>
                  </a:lnTo>
                  <a:lnTo>
                    <a:pt x="4991" y="22542"/>
                  </a:lnTo>
                  <a:lnTo>
                    <a:pt x="4991" y="10045"/>
                  </a:lnTo>
                  <a:lnTo>
                    <a:pt x="10045" y="5003"/>
                  </a:lnTo>
                  <a:lnTo>
                    <a:pt x="22542" y="5003"/>
                  </a:lnTo>
                  <a:lnTo>
                    <a:pt x="27597" y="10045"/>
                  </a:lnTo>
                  <a:lnTo>
                    <a:pt x="27597" y="2311"/>
                  </a:lnTo>
                  <a:lnTo>
                    <a:pt x="25298" y="0"/>
                  </a:lnTo>
                  <a:lnTo>
                    <a:pt x="7289" y="0"/>
                  </a:lnTo>
                  <a:lnTo>
                    <a:pt x="0" y="7302"/>
                  </a:lnTo>
                  <a:lnTo>
                    <a:pt x="0" y="25298"/>
                  </a:lnTo>
                  <a:lnTo>
                    <a:pt x="7289" y="32588"/>
                  </a:lnTo>
                  <a:lnTo>
                    <a:pt x="25298" y="32588"/>
                  </a:lnTo>
                  <a:lnTo>
                    <a:pt x="30289" y="27597"/>
                  </a:lnTo>
                  <a:lnTo>
                    <a:pt x="32588" y="25298"/>
                  </a:lnTo>
                  <a:lnTo>
                    <a:pt x="32588" y="7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5582646" y="3464147"/>
              <a:ext cx="77470" cy="38735"/>
            </a:xfrm>
            <a:custGeom>
              <a:avLst/>
              <a:gdLst/>
              <a:ahLst/>
              <a:cxnLst/>
              <a:rect l="l" t="t" r="r" b="b"/>
              <a:pathLst>
                <a:path w="77470" h="38735">
                  <a:moveTo>
                    <a:pt x="38430" y="0"/>
                  </a:moveTo>
                  <a:lnTo>
                    <a:pt x="23472" y="3020"/>
                  </a:lnTo>
                  <a:lnTo>
                    <a:pt x="11256" y="11256"/>
                  </a:lnTo>
                  <a:lnTo>
                    <a:pt x="3020" y="23472"/>
                  </a:lnTo>
                  <a:lnTo>
                    <a:pt x="0" y="38430"/>
                  </a:lnTo>
                  <a:lnTo>
                    <a:pt x="76860" y="38430"/>
                  </a:lnTo>
                  <a:lnTo>
                    <a:pt x="73839" y="23472"/>
                  </a:lnTo>
                  <a:lnTo>
                    <a:pt x="65603" y="11256"/>
                  </a:lnTo>
                  <a:lnTo>
                    <a:pt x="53387" y="3020"/>
                  </a:lnTo>
                  <a:lnTo>
                    <a:pt x="38430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5580157" y="3461658"/>
              <a:ext cx="81915" cy="43815"/>
            </a:xfrm>
            <a:custGeom>
              <a:avLst/>
              <a:gdLst/>
              <a:ahLst/>
              <a:cxnLst/>
              <a:rect l="l" t="t" r="r" b="b"/>
              <a:pathLst>
                <a:path w="81914" h="43814">
                  <a:moveTo>
                    <a:pt x="40919" y="0"/>
                  </a:moveTo>
                  <a:lnTo>
                    <a:pt x="24988" y="3216"/>
                  </a:lnTo>
                  <a:lnTo>
                    <a:pt x="11982" y="11987"/>
                  </a:lnTo>
                  <a:lnTo>
                    <a:pt x="3214" y="24994"/>
                  </a:lnTo>
                  <a:lnTo>
                    <a:pt x="0" y="40919"/>
                  </a:lnTo>
                  <a:lnTo>
                    <a:pt x="723" y="42684"/>
                  </a:lnTo>
                  <a:lnTo>
                    <a:pt x="2489" y="43408"/>
                  </a:lnTo>
                  <a:lnTo>
                    <a:pt x="2489" y="38430"/>
                  </a:lnTo>
                  <a:lnTo>
                    <a:pt x="5483" y="38430"/>
                  </a:lnTo>
                  <a:lnTo>
                    <a:pt x="7818" y="26934"/>
                  </a:lnTo>
                  <a:lnTo>
                    <a:pt x="15519" y="15519"/>
                  </a:lnTo>
                  <a:lnTo>
                    <a:pt x="26934" y="7818"/>
                  </a:lnTo>
                  <a:lnTo>
                    <a:pt x="40919" y="4978"/>
                  </a:lnTo>
                  <a:lnTo>
                    <a:pt x="59462" y="4978"/>
                  </a:lnTo>
                  <a:lnTo>
                    <a:pt x="56849" y="3216"/>
                  </a:lnTo>
                  <a:lnTo>
                    <a:pt x="40919" y="0"/>
                  </a:lnTo>
                  <a:close/>
                </a:path>
                <a:path w="81914" h="43814">
                  <a:moveTo>
                    <a:pt x="5483" y="38430"/>
                  </a:moveTo>
                  <a:lnTo>
                    <a:pt x="2489" y="38430"/>
                  </a:lnTo>
                  <a:lnTo>
                    <a:pt x="2489" y="43408"/>
                  </a:lnTo>
                  <a:lnTo>
                    <a:pt x="79349" y="43408"/>
                  </a:lnTo>
                  <a:lnTo>
                    <a:pt x="81114" y="42684"/>
                  </a:lnTo>
                  <a:lnTo>
                    <a:pt x="81838" y="40919"/>
                  </a:lnTo>
                  <a:lnTo>
                    <a:pt x="4978" y="40919"/>
                  </a:lnTo>
                  <a:lnTo>
                    <a:pt x="5483" y="38430"/>
                  </a:lnTo>
                  <a:close/>
                </a:path>
                <a:path w="81914" h="43814">
                  <a:moveTo>
                    <a:pt x="76354" y="38430"/>
                  </a:moveTo>
                  <a:lnTo>
                    <a:pt x="5483" y="38430"/>
                  </a:lnTo>
                  <a:lnTo>
                    <a:pt x="4978" y="40919"/>
                  </a:lnTo>
                  <a:lnTo>
                    <a:pt x="76860" y="40919"/>
                  </a:lnTo>
                  <a:lnTo>
                    <a:pt x="76354" y="38430"/>
                  </a:lnTo>
                  <a:close/>
                </a:path>
                <a:path w="81914" h="43814">
                  <a:moveTo>
                    <a:pt x="59462" y="4978"/>
                  </a:moveTo>
                  <a:lnTo>
                    <a:pt x="40919" y="4978"/>
                  </a:lnTo>
                  <a:lnTo>
                    <a:pt x="54904" y="7818"/>
                  </a:lnTo>
                  <a:lnTo>
                    <a:pt x="66319" y="15519"/>
                  </a:lnTo>
                  <a:lnTo>
                    <a:pt x="74019" y="26934"/>
                  </a:lnTo>
                  <a:lnTo>
                    <a:pt x="76860" y="40919"/>
                  </a:lnTo>
                  <a:lnTo>
                    <a:pt x="79349" y="40919"/>
                  </a:lnTo>
                  <a:lnTo>
                    <a:pt x="79349" y="38430"/>
                  </a:lnTo>
                  <a:lnTo>
                    <a:pt x="81336" y="38430"/>
                  </a:lnTo>
                  <a:lnTo>
                    <a:pt x="78624" y="24994"/>
                  </a:lnTo>
                  <a:lnTo>
                    <a:pt x="69856" y="11987"/>
                  </a:lnTo>
                  <a:lnTo>
                    <a:pt x="59462" y="4978"/>
                  </a:lnTo>
                  <a:close/>
                </a:path>
                <a:path w="81914" h="43814">
                  <a:moveTo>
                    <a:pt x="81336" y="38430"/>
                  </a:moveTo>
                  <a:lnTo>
                    <a:pt x="79349" y="38430"/>
                  </a:lnTo>
                  <a:lnTo>
                    <a:pt x="79349" y="40919"/>
                  </a:lnTo>
                  <a:lnTo>
                    <a:pt x="81838" y="40919"/>
                  </a:lnTo>
                  <a:lnTo>
                    <a:pt x="81336" y="384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5588763" y="3470268"/>
              <a:ext cx="64769" cy="64769"/>
            </a:xfrm>
            <a:custGeom>
              <a:avLst/>
              <a:gdLst/>
              <a:ahLst/>
              <a:cxnLst/>
              <a:rect l="l" t="t" r="r" b="b"/>
              <a:pathLst>
                <a:path w="64770" h="64770">
                  <a:moveTo>
                    <a:pt x="26437" y="0"/>
                  </a:moveTo>
                  <a:lnTo>
                    <a:pt x="14716" y="4592"/>
                  </a:lnTo>
                  <a:lnTo>
                    <a:pt x="5574" y="13244"/>
                  </a:lnTo>
                  <a:lnTo>
                    <a:pt x="271" y="25158"/>
                  </a:lnTo>
                  <a:lnTo>
                    <a:pt x="0" y="38190"/>
                  </a:lnTo>
                  <a:lnTo>
                    <a:pt x="4593" y="49909"/>
                  </a:lnTo>
                  <a:lnTo>
                    <a:pt x="13248" y="59053"/>
                  </a:lnTo>
                  <a:lnTo>
                    <a:pt x="25163" y="64363"/>
                  </a:lnTo>
                  <a:lnTo>
                    <a:pt x="38195" y="64629"/>
                  </a:lnTo>
                  <a:lnTo>
                    <a:pt x="49914" y="60037"/>
                  </a:lnTo>
                  <a:lnTo>
                    <a:pt x="59059" y="51384"/>
                  </a:lnTo>
                  <a:lnTo>
                    <a:pt x="64368" y="39471"/>
                  </a:lnTo>
                  <a:lnTo>
                    <a:pt x="64633" y="26432"/>
                  </a:lnTo>
                  <a:lnTo>
                    <a:pt x="60038" y="14711"/>
                  </a:lnTo>
                  <a:lnTo>
                    <a:pt x="51384" y="5568"/>
                  </a:lnTo>
                  <a:lnTo>
                    <a:pt x="39476" y="266"/>
                  </a:lnTo>
                  <a:lnTo>
                    <a:pt x="26437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5585745" y="3467246"/>
              <a:ext cx="71120" cy="71120"/>
            </a:xfrm>
            <a:custGeom>
              <a:avLst/>
              <a:gdLst/>
              <a:ahLst/>
              <a:cxnLst/>
              <a:rect l="l" t="t" r="r" b="b"/>
              <a:pathLst>
                <a:path w="71120" h="71120">
                  <a:moveTo>
                    <a:pt x="37858" y="0"/>
                  </a:moveTo>
                  <a:lnTo>
                    <a:pt x="35306" y="0"/>
                  </a:lnTo>
                  <a:lnTo>
                    <a:pt x="23609" y="2005"/>
                  </a:lnTo>
                  <a:lnTo>
                    <a:pt x="0" y="32816"/>
                  </a:lnTo>
                  <a:lnTo>
                    <a:pt x="0" y="35369"/>
                  </a:lnTo>
                  <a:lnTo>
                    <a:pt x="27635" y="69811"/>
                  </a:lnTo>
                  <a:lnTo>
                    <a:pt x="32816" y="70675"/>
                  </a:lnTo>
                  <a:lnTo>
                    <a:pt x="35356" y="70675"/>
                  </a:lnTo>
                  <a:lnTo>
                    <a:pt x="47053" y="68670"/>
                  </a:lnTo>
                  <a:lnTo>
                    <a:pt x="52460" y="65684"/>
                  </a:lnTo>
                  <a:lnTo>
                    <a:pt x="33172" y="65684"/>
                  </a:lnTo>
                  <a:lnTo>
                    <a:pt x="30949" y="65443"/>
                  </a:lnTo>
                  <a:lnTo>
                    <a:pt x="4978" y="35369"/>
                  </a:lnTo>
                  <a:lnTo>
                    <a:pt x="5017" y="32816"/>
                  </a:lnTo>
                  <a:lnTo>
                    <a:pt x="35306" y="4978"/>
                  </a:lnTo>
                  <a:lnTo>
                    <a:pt x="42111" y="4978"/>
                  </a:lnTo>
                  <a:lnTo>
                    <a:pt x="43027" y="850"/>
                  </a:lnTo>
                  <a:lnTo>
                    <a:pt x="40449" y="279"/>
                  </a:lnTo>
                  <a:lnTo>
                    <a:pt x="37858" y="0"/>
                  </a:lnTo>
                  <a:close/>
                </a:path>
                <a:path w="71120" h="71120">
                  <a:moveTo>
                    <a:pt x="43027" y="850"/>
                  </a:moveTo>
                  <a:lnTo>
                    <a:pt x="42113" y="4978"/>
                  </a:lnTo>
                  <a:lnTo>
                    <a:pt x="42059" y="5219"/>
                  </a:lnTo>
                  <a:lnTo>
                    <a:pt x="41948" y="5715"/>
                  </a:lnTo>
                  <a:lnTo>
                    <a:pt x="51614" y="9713"/>
                  </a:lnTo>
                  <a:lnTo>
                    <a:pt x="59112" y="16481"/>
                  </a:lnTo>
                  <a:lnTo>
                    <a:pt x="63961" y="25263"/>
                  </a:lnTo>
                  <a:lnTo>
                    <a:pt x="65684" y="35369"/>
                  </a:lnTo>
                  <a:lnTo>
                    <a:pt x="65644" y="37858"/>
                  </a:lnTo>
                  <a:lnTo>
                    <a:pt x="35356" y="65684"/>
                  </a:lnTo>
                  <a:lnTo>
                    <a:pt x="52460" y="65684"/>
                  </a:lnTo>
                  <a:lnTo>
                    <a:pt x="70662" y="37858"/>
                  </a:lnTo>
                  <a:lnTo>
                    <a:pt x="70662" y="35369"/>
                  </a:lnTo>
                  <a:lnTo>
                    <a:pt x="68659" y="23609"/>
                  </a:lnTo>
                  <a:lnTo>
                    <a:pt x="63017" y="13387"/>
                  </a:lnTo>
                  <a:lnTo>
                    <a:pt x="54289" y="5511"/>
                  </a:lnTo>
                  <a:lnTo>
                    <a:pt x="43027" y="850"/>
                  </a:lnTo>
                  <a:close/>
                </a:path>
                <a:path w="71120" h="71120">
                  <a:moveTo>
                    <a:pt x="42111" y="4978"/>
                  </a:moveTo>
                  <a:lnTo>
                    <a:pt x="37490" y="4978"/>
                  </a:lnTo>
                  <a:lnTo>
                    <a:pt x="39712" y="5219"/>
                  </a:lnTo>
                  <a:lnTo>
                    <a:pt x="41948" y="5715"/>
                  </a:lnTo>
                  <a:lnTo>
                    <a:pt x="42058" y="5219"/>
                  </a:lnTo>
                  <a:lnTo>
                    <a:pt x="42111" y="497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5607272" y="3488772"/>
              <a:ext cx="27940" cy="27940"/>
            </a:xfrm>
            <a:custGeom>
              <a:avLst/>
              <a:gdLst/>
              <a:ahLst/>
              <a:cxnLst/>
              <a:rect l="l" t="t" r="r" b="b"/>
              <a:pathLst>
                <a:path w="27939" h="27939">
                  <a:moveTo>
                    <a:pt x="21424" y="0"/>
                  </a:moveTo>
                  <a:lnTo>
                    <a:pt x="6184" y="0"/>
                  </a:lnTo>
                  <a:lnTo>
                    <a:pt x="0" y="6184"/>
                  </a:lnTo>
                  <a:lnTo>
                    <a:pt x="0" y="13804"/>
                  </a:lnTo>
                  <a:lnTo>
                    <a:pt x="0" y="21424"/>
                  </a:lnTo>
                  <a:lnTo>
                    <a:pt x="6184" y="27609"/>
                  </a:lnTo>
                  <a:lnTo>
                    <a:pt x="21424" y="27609"/>
                  </a:lnTo>
                  <a:lnTo>
                    <a:pt x="27609" y="21424"/>
                  </a:lnTo>
                  <a:lnTo>
                    <a:pt x="27609" y="6184"/>
                  </a:lnTo>
                  <a:lnTo>
                    <a:pt x="21424" y="0"/>
                  </a:lnTo>
                  <a:close/>
                </a:path>
              </a:pathLst>
            </a:custGeom>
            <a:solidFill>
              <a:srgbClr val="444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5604776" y="3486289"/>
              <a:ext cx="33020" cy="33020"/>
            </a:xfrm>
            <a:custGeom>
              <a:avLst/>
              <a:gdLst/>
              <a:ahLst/>
              <a:cxnLst/>
              <a:rect l="l" t="t" r="r" b="b"/>
              <a:pathLst>
                <a:path w="33020" h="33020">
                  <a:moveTo>
                    <a:pt x="20942" y="13728"/>
                  </a:moveTo>
                  <a:lnTo>
                    <a:pt x="18859" y="11658"/>
                  </a:lnTo>
                  <a:lnTo>
                    <a:pt x="13728" y="11658"/>
                  </a:lnTo>
                  <a:lnTo>
                    <a:pt x="11658" y="13728"/>
                  </a:lnTo>
                  <a:lnTo>
                    <a:pt x="11658" y="18859"/>
                  </a:lnTo>
                  <a:lnTo>
                    <a:pt x="13728" y="20942"/>
                  </a:lnTo>
                  <a:lnTo>
                    <a:pt x="18859" y="20942"/>
                  </a:lnTo>
                  <a:lnTo>
                    <a:pt x="20942" y="18859"/>
                  </a:lnTo>
                  <a:lnTo>
                    <a:pt x="20942" y="16637"/>
                  </a:lnTo>
                  <a:lnTo>
                    <a:pt x="20942" y="15951"/>
                  </a:lnTo>
                  <a:lnTo>
                    <a:pt x="20942" y="13728"/>
                  </a:lnTo>
                  <a:close/>
                </a:path>
                <a:path w="33020" h="33020">
                  <a:moveTo>
                    <a:pt x="32588" y="7302"/>
                  </a:moveTo>
                  <a:lnTo>
                    <a:pt x="30289" y="5003"/>
                  </a:lnTo>
                  <a:lnTo>
                    <a:pt x="27597" y="2311"/>
                  </a:lnTo>
                  <a:lnTo>
                    <a:pt x="27597" y="10045"/>
                  </a:lnTo>
                  <a:lnTo>
                    <a:pt x="27597" y="22542"/>
                  </a:lnTo>
                  <a:lnTo>
                    <a:pt x="22542" y="27597"/>
                  </a:lnTo>
                  <a:lnTo>
                    <a:pt x="10045" y="27597"/>
                  </a:lnTo>
                  <a:lnTo>
                    <a:pt x="4991" y="22542"/>
                  </a:lnTo>
                  <a:lnTo>
                    <a:pt x="4991" y="10045"/>
                  </a:lnTo>
                  <a:lnTo>
                    <a:pt x="10045" y="5003"/>
                  </a:lnTo>
                  <a:lnTo>
                    <a:pt x="22542" y="5003"/>
                  </a:lnTo>
                  <a:lnTo>
                    <a:pt x="27597" y="10045"/>
                  </a:lnTo>
                  <a:lnTo>
                    <a:pt x="27597" y="2311"/>
                  </a:lnTo>
                  <a:lnTo>
                    <a:pt x="25298" y="0"/>
                  </a:lnTo>
                  <a:lnTo>
                    <a:pt x="7289" y="0"/>
                  </a:lnTo>
                  <a:lnTo>
                    <a:pt x="0" y="7302"/>
                  </a:lnTo>
                  <a:lnTo>
                    <a:pt x="0" y="25298"/>
                  </a:lnTo>
                  <a:lnTo>
                    <a:pt x="7289" y="32588"/>
                  </a:lnTo>
                  <a:lnTo>
                    <a:pt x="25298" y="32588"/>
                  </a:lnTo>
                  <a:lnTo>
                    <a:pt x="30289" y="27597"/>
                  </a:lnTo>
                  <a:lnTo>
                    <a:pt x="32588" y="25298"/>
                  </a:lnTo>
                  <a:lnTo>
                    <a:pt x="32588" y="7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5116874" y="3365519"/>
              <a:ext cx="10160" cy="104775"/>
            </a:xfrm>
            <a:custGeom>
              <a:avLst/>
              <a:gdLst/>
              <a:ahLst/>
              <a:cxnLst/>
              <a:rect l="l" t="t" r="r" b="b"/>
              <a:pathLst>
                <a:path w="10160" h="104775">
                  <a:moveTo>
                    <a:pt x="7315" y="0"/>
                  </a:moveTo>
                  <a:lnTo>
                    <a:pt x="0" y="50977"/>
                  </a:lnTo>
                  <a:lnTo>
                    <a:pt x="0" y="104203"/>
                  </a:lnTo>
                  <a:lnTo>
                    <a:pt x="6553" y="104203"/>
                  </a:lnTo>
                  <a:lnTo>
                    <a:pt x="10058" y="100710"/>
                  </a:lnTo>
                  <a:lnTo>
                    <a:pt x="10058" y="203"/>
                  </a:lnTo>
                  <a:lnTo>
                    <a:pt x="7315" y="0"/>
                  </a:lnTo>
                  <a:close/>
                </a:path>
              </a:pathLst>
            </a:custGeom>
            <a:solidFill>
              <a:srgbClr val="1F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5115121" y="3364325"/>
              <a:ext cx="13970" cy="107314"/>
            </a:xfrm>
            <a:custGeom>
              <a:avLst/>
              <a:gdLst/>
              <a:ahLst/>
              <a:cxnLst/>
              <a:rect l="l" t="t" r="r" b="b"/>
              <a:pathLst>
                <a:path w="13970" h="107314">
                  <a:moveTo>
                    <a:pt x="10286" y="0"/>
                  </a:moveTo>
                  <a:lnTo>
                    <a:pt x="8801" y="0"/>
                  </a:lnTo>
                  <a:lnTo>
                    <a:pt x="7264" y="1028"/>
                  </a:lnTo>
                  <a:lnTo>
                    <a:pt x="7061" y="2806"/>
                  </a:lnTo>
                  <a:lnTo>
                    <a:pt x="12" y="51917"/>
                  </a:lnTo>
                  <a:lnTo>
                    <a:pt x="0" y="105397"/>
                  </a:lnTo>
                  <a:lnTo>
                    <a:pt x="507" y="106641"/>
                  </a:lnTo>
                  <a:lnTo>
                    <a:pt x="1752" y="107149"/>
                  </a:lnTo>
                  <a:lnTo>
                    <a:pt x="1752" y="103644"/>
                  </a:lnTo>
                  <a:lnTo>
                    <a:pt x="3517" y="103644"/>
                  </a:lnTo>
                  <a:lnTo>
                    <a:pt x="3570" y="51917"/>
                  </a:lnTo>
                  <a:lnTo>
                    <a:pt x="10045" y="6756"/>
                  </a:lnTo>
                  <a:lnTo>
                    <a:pt x="10045" y="3314"/>
                  </a:lnTo>
                  <a:lnTo>
                    <a:pt x="13585" y="3314"/>
                  </a:lnTo>
                  <a:lnTo>
                    <a:pt x="12585" y="1028"/>
                  </a:lnTo>
                  <a:lnTo>
                    <a:pt x="12496" y="825"/>
                  </a:lnTo>
                  <a:lnTo>
                    <a:pt x="10286" y="0"/>
                  </a:lnTo>
                  <a:close/>
                </a:path>
                <a:path w="13970" h="107314">
                  <a:moveTo>
                    <a:pt x="3517" y="103644"/>
                  </a:moveTo>
                  <a:lnTo>
                    <a:pt x="1752" y="103644"/>
                  </a:lnTo>
                  <a:lnTo>
                    <a:pt x="1752" y="107149"/>
                  </a:lnTo>
                  <a:lnTo>
                    <a:pt x="9283" y="107149"/>
                  </a:lnTo>
                  <a:lnTo>
                    <a:pt x="11036" y="105397"/>
                  </a:lnTo>
                  <a:lnTo>
                    <a:pt x="3517" y="105397"/>
                  </a:lnTo>
                  <a:lnTo>
                    <a:pt x="3517" y="103644"/>
                  </a:lnTo>
                  <a:close/>
                </a:path>
                <a:path w="13970" h="107314">
                  <a:moveTo>
                    <a:pt x="10531" y="3314"/>
                  </a:moveTo>
                  <a:lnTo>
                    <a:pt x="10314" y="3314"/>
                  </a:lnTo>
                  <a:lnTo>
                    <a:pt x="10500" y="3586"/>
                  </a:lnTo>
                  <a:lnTo>
                    <a:pt x="10045" y="6756"/>
                  </a:lnTo>
                  <a:lnTo>
                    <a:pt x="10045" y="100926"/>
                  </a:lnTo>
                  <a:lnTo>
                    <a:pt x="7327" y="103644"/>
                  </a:lnTo>
                  <a:lnTo>
                    <a:pt x="3517" y="103644"/>
                  </a:lnTo>
                  <a:lnTo>
                    <a:pt x="3517" y="105397"/>
                  </a:lnTo>
                  <a:lnTo>
                    <a:pt x="11036" y="105397"/>
                  </a:lnTo>
                  <a:lnTo>
                    <a:pt x="13563" y="102869"/>
                  </a:lnTo>
                  <a:lnTo>
                    <a:pt x="13563" y="3586"/>
                  </a:lnTo>
                  <a:lnTo>
                    <a:pt x="10327" y="3586"/>
                  </a:lnTo>
                  <a:lnTo>
                    <a:pt x="10531" y="3314"/>
                  </a:lnTo>
                  <a:close/>
                </a:path>
                <a:path w="13970" h="107314">
                  <a:moveTo>
                    <a:pt x="10286" y="3314"/>
                  </a:moveTo>
                  <a:lnTo>
                    <a:pt x="10045" y="3314"/>
                  </a:lnTo>
                  <a:lnTo>
                    <a:pt x="10045" y="6756"/>
                  </a:lnTo>
                  <a:lnTo>
                    <a:pt x="10500" y="3586"/>
                  </a:lnTo>
                  <a:lnTo>
                    <a:pt x="9817" y="3586"/>
                  </a:lnTo>
                  <a:lnTo>
                    <a:pt x="10286" y="3314"/>
                  </a:lnTo>
                  <a:close/>
                </a:path>
                <a:path w="13970" h="107314">
                  <a:moveTo>
                    <a:pt x="10281" y="3314"/>
                  </a:moveTo>
                  <a:lnTo>
                    <a:pt x="9852" y="3586"/>
                  </a:lnTo>
                  <a:lnTo>
                    <a:pt x="10045" y="3586"/>
                  </a:lnTo>
                  <a:lnTo>
                    <a:pt x="10281" y="3314"/>
                  </a:lnTo>
                  <a:close/>
                </a:path>
                <a:path w="13970" h="107314">
                  <a:moveTo>
                    <a:pt x="10286" y="3314"/>
                  </a:moveTo>
                  <a:lnTo>
                    <a:pt x="10045" y="3586"/>
                  </a:lnTo>
                  <a:lnTo>
                    <a:pt x="10286" y="3586"/>
                  </a:lnTo>
                  <a:lnTo>
                    <a:pt x="10286" y="3314"/>
                  </a:lnTo>
                  <a:close/>
                </a:path>
                <a:path w="13970" h="107314">
                  <a:moveTo>
                    <a:pt x="10316" y="3314"/>
                  </a:moveTo>
                  <a:lnTo>
                    <a:pt x="10286" y="3586"/>
                  </a:lnTo>
                  <a:lnTo>
                    <a:pt x="10530" y="3586"/>
                  </a:lnTo>
                  <a:lnTo>
                    <a:pt x="10316" y="3314"/>
                  </a:lnTo>
                  <a:close/>
                </a:path>
                <a:path w="13970" h="107314">
                  <a:moveTo>
                    <a:pt x="10539" y="3314"/>
                  </a:moveTo>
                  <a:lnTo>
                    <a:pt x="10327" y="3586"/>
                  </a:lnTo>
                  <a:lnTo>
                    <a:pt x="10500" y="3586"/>
                  </a:lnTo>
                  <a:lnTo>
                    <a:pt x="10539" y="3314"/>
                  </a:lnTo>
                  <a:close/>
                </a:path>
                <a:path w="13970" h="107314">
                  <a:moveTo>
                    <a:pt x="13563" y="3314"/>
                  </a:moveTo>
                  <a:lnTo>
                    <a:pt x="10539" y="3314"/>
                  </a:lnTo>
                  <a:lnTo>
                    <a:pt x="10500" y="3586"/>
                  </a:lnTo>
                  <a:lnTo>
                    <a:pt x="13563" y="3586"/>
                  </a:lnTo>
                  <a:lnTo>
                    <a:pt x="13563" y="33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5754122" y="3450507"/>
              <a:ext cx="0" cy="33020"/>
            </a:xfrm>
            <a:custGeom>
              <a:avLst/>
              <a:gdLst/>
              <a:ahLst/>
              <a:cxnLst/>
              <a:rect l="l" t="t" r="r" b="b"/>
              <a:pathLst>
                <a:path h="33020">
                  <a:moveTo>
                    <a:pt x="0" y="0"/>
                  </a:moveTo>
                  <a:lnTo>
                    <a:pt x="0" y="32854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5420296" y="3448024"/>
              <a:ext cx="336550" cy="38100"/>
            </a:xfrm>
            <a:custGeom>
              <a:avLst/>
              <a:gdLst/>
              <a:ahLst/>
              <a:cxnLst/>
              <a:rect l="l" t="t" r="r" b="b"/>
              <a:pathLst>
                <a:path w="336550" h="38100">
                  <a:moveTo>
                    <a:pt x="9499" y="11760"/>
                  </a:moveTo>
                  <a:lnTo>
                    <a:pt x="8382" y="10642"/>
                  </a:lnTo>
                  <a:lnTo>
                    <a:pt x="1117" y="10642"/>
                  </a:lnTo>
                  <a:lnTo>
                    <a:pt x="0" y="11760"/>
                  </a:lnTo>
                  <a:lnTo>
                    <a:pt x="0" y="14516"/>
                  </a:lnTo>
                  <a:lnTo>
                    <a:pt x="1117" y="15633"/>
                  </a:lnTo>
                  <a:lnTo>
                    <a:pt x="2501" y="15633"/>
                  </a:lnTo>
                  <a:lnTo>
                    <a:pt x="8382" y="15633"/>
                  </a:lnTo>
                  <a:lnTo>
                    <a:pt x="9499" y="14516"/>
                  </a:lnTo>
                  <a:lnTo>
                    <a:pt x="9499" y="11760"/>
                  </a:lnTo>
                  <a:close/>
                </a:path>
                <a:path w="336550" h="38100">
                  <a:moveTo>
                    <a:pt x="34302" y="11760"/>
                  </a:moveTo>
                  <a:lnTo>
                    <a:pt x="33185" y="10642"/>
                  </a:lnTo>
                  <a:lnTo>
                    <a:pt x="15278" y="10642"/>
                  </a:lnTo>
                  <a:lnTo>
                    <a:pt x="14160" y="11760"/>
                  </a:lnTo>
                  <a:lnTo>
                    <a:pt x="14160" y="14516"/>
                  </a:lnTo>
                  <a:lnTo>
                    <a:pt x="15278" y="15633"/>
                  </a:lnTo>
                  <a:lnTo>
                    <a:pt x="16649" y="15633"/>
                  </a:lnTo>
                  <a:lnTo>
                    <a:pt x="33185" y="15633"/>
                  </a:lnTo>
                  <a:lnTo>
                    <a:pt x="34302" y="14516"/>
                  </a:lnTo>
                  <a:lnTo>
                    <a:pt x="34302" y="11760"/>
                  </a:lnTo>
                  <a:close/>
                </a:path>
                <a:path w="336550" h="38100">
                  <a:moveTo>
                    <a:pt x="170421" y="11760"/>
                  </a:moveTo>
                  <a:lnTo>
                    <a:pt x="169303" y="10642"/>
                  </a:lnTo>
                  <a:lnTo>
                    <a:pt x="151384" y="10642"/>
                  </a:lnTo>
                  <a:lnTo>
                    <a:pt x="150266" y="11760"/>
                  </a:lnTo>
                  <a:lnTo>
                    <a:pt x="150266" y="14516"/>
                  </a:lnTo>
                  <a:lnTo>
                    <a:pt x="151384" y="15633"/>
                  </a:lnTo>
                  <a:lnTo>
                    <a:pt x="152768" y="15633"/>
                  </a:lnTo>
                  <a:lnTo>
                    <a:pt x="169303" y="15633"/>
                  </a:lnTo>
                  <a:lnTo>
                    <a:pt x="170421" y="14516"/>
                  </a:lnTo>
                  <a:lnTo>
                    <a:pt x="170421" y="11760"/>
                  </a:lnTo>
                  <a:close/>
                </a:path>
                <a:path w="336550" h="38100">
                  <a:moveTo>
                    <a:pt x="336308" y="1117"/>
                  </a:moveTo>
                  <a:lnTo>
                    <a:pt x="335191" y="0"/>
                  </a:lnTo>
                  <a:lnTo>
                    <a:pt x="332447" y="0"/>
                  </a:lnTo>
                  <a:lnTo>
                    <a:pt x="331330" y="1117"/>
                  </a:lnTo>
                  <a:lnTo>
                    <a:pt x="331330" y="16433"/>
                  </a:lnTo>
                  <a:lnTo>
                    <a:pt x="291960" y="16433"/>
                  </a:lnTo>
                  <a:lnTo>
                    <a:pt x="290842" y="17538"/>
                  </a:lnTo>
                  <a:lnTo>
                    <a:pt x="290842" y="20294"/>
                  </a:lnTo>
                  <a:lnTo>
                    <a:pt x="291960" y="21412"/>
                  </a:lnTo>
                  <a:lnTo>
                    <a:pt x="331330" y="21412"/>
                  </a:lnTo>
                  <a:lnTo>
                    <a:pt x="331330" y="36715"/>
                  </a:lnTo>
                  <a:lnTo>
                    <a:pt x="332447" y="37833"/>
                  </a:lnTo>
                  <a:lnTo>
                    <a:pt x="335191" y="37833"/>
                  </a:lnTo>
                  <a:lnTo>
                    <a:pt x="336308" y="36715"/>
                  </a:lnTo>
                  <a:lnTo>
                    <a:pt x="336308" y="35344"/>
                  </a:lnTo>
                  <a:lnTo>
                    <a:pt x="336308" y="20294"/>
                  </a:lnTo>
                  <a:lnTo>
                    <a:pt x="336308" y="17538"/>
                  </a:lnTo>
                  <a:lnTo>
                    <a:pt x="336308" y="111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5183149" y="3365881"/>
              <a:ext cx="48260" cy="139065"/>
            </a:xfrm>
            <a:custGeom>
              <a:avLst/>
              <a:gdLst/>
              <a:ahLst/>
              <a:cxnLst/>
              <a:rect l="l" t="t" r="r" b="b"/>
              <a:pathLst>
                <a:path w="48260" h="139064">
                  <a:moveTo>
                    <a:pt x="47637" y="0"/>
                  </a:moveTo>
                  <a:lnTo>
                    <a:pt x="0" y="0"/>
                  </a:lnTo>
                  <a:lnTo>
                    <a:pt x="0" y="138861"/>
                  </a:lnTo>
                  <a:lnTo>
                    <a:pt x="47637" y="138861"/>
                  </a:lnTo>
                  <a:lnTo>
                    <a:pt x="47637" y="0"/>
                  </a:lnTo>
                  <a:close/>
                </a:path>
              </a:pathLst>
            </a:custGeom>
            <a:solidFill>
              <a:srgbClr val="1F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5180666" y="3363372"/>
              <a:ext cx="52705" cy="144145"/>
            </a:xfrm>
            <a:custGeom>
              <a:avLst/>
              <a:gdLst/>
              <a:ahLst/>
              <a:cxnLst/>
              <a:rect l="l" t="t" r="r" b="b"/>
              <a:pathLst>
                <a:path w="52704" h="144145">
                  <a:moveTo>
                    <a:pt x="50126" y="0"/>
                  </a:moveTo>
                  <a:lnTo>
                    <a:pt x="2489" y="0"/>
                  </a:lnTo>
                  <a:lnTo>
                    <a:pt x="723" y="736"/>
                  </a:lnTo>
                  <a:lnTo>
                    <a:pt x="0" y="2501"/>
                  </a:lnTo>
                  <a:lnTo>
                    <a:pt x="0" y="141363"/>
                  </a:lnTo>
                  <a:lnTo>
                    <a:pt x="723" y="143116"/>
                  </a:lnTo>
                  <a:lnTo>
                    <a:pt x="2489" y="143852"/>
                  </a:lnTo>
                  <a:lnTo>
                    <a:pt x="2489" y="138861"/>
                  </a:lnTo>
                  <a:lnTo>
                    <a:pt x="4978" y="138861"/>
                  </a:lnTo>
                  <a:lnTo>
                    <a:pt x="4978" y="4991"/>
                  </a:lnTo>
                  <a:lnTo>
                    <a:pt x="52616" y="4991"/>
                  </a:lnTo>
                  <a:lnTo>
                    <a:pt x="52616" y="2501"/>
                  </a:lnTo>
                  <a:lnTo>
                    <a:pt x="51892" y="736"/>
                  </a:lnTo>
                  <a:lnTo>
                    <a:pt x="50126" y="0"/>
                  </a:lnTo>
                  <a:close/>
                </a:path>
                <a:path w="52704" h="144145">
                  <a:moveTo>
                    <a:pt x="4978" y="138861"/>
                  </a:moveTo>
                  <a:lnTo>
                    <a:pt x="2489" y="138861"/>
                  </a:lnTo>
                  <a:lnTo>
                    <a:pt x="2489" y="143852"/>
                  </a:lnTo>
                  <a:lnTo>
                    <a:pt x="50126" y="143852"/>
                  </a:lnTo>
                  <a:lnTo>
                    <a:pt x="51892" y="143116"/>
                  </a:lnTo>
                  <a:lnTo>
                    <a:pt x="52616" y="141363"/>
                  </a:lnTo>
                  <a:lnTo>
                    <a:pt x="4978" y="141363"/>
                  </a:lnTo>
                  <a:lnTo>
                    <a:pt x="4978" y="138861"/>
                  </a:lnTo>
                  <a:close/>
                </a:path>
                <a:path w="52704" h="144145">
                  <a:moveTo>
                    <a:pt x="52616" y="4991"/>
                  </a:moveTo>
                  <a:lnTo>
                    <a:pt x="47637" y="4991"/>
                  </a:lnTo>
                  <a:lnTo>
                    <a:pt x="47637" y="138861"/>
                  </a:lnTo>
                  <a:lnTo>
                    <a:pt x="4978" y="138861"/>
                  </a:lnTo>
                  <a:lnTo>
                    <a:pt x="4978" y="141363"/>
                  </a:lnTo>
                  <a:lnTo>
                    <a:pt x="52616" y="141363"/>
                  </a:lnTo>
                  <a:lnTo>
                    <a:pt x="52616" y="49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5135499" y="3365881"/>
              <a:ext cx="48260" cy="139065"/>
            </a:xfrm>
            <a:custGeom>
              <a:avLst/>
              <a:gdLst/>
              <a:ahLst/>
              <a:cxnLst/>
              <a:rect l="l" t="t" r="r" b="b"/>
              <a:pathLst>
                <a:path w="48260" h="139064">
                  <a:moveTo>
                    <a:pt x="47650" y="0"/>
                  </a:moveTo>
                  <a:lnTo>
                    <a:pt x="0" y="0"/>
                  </a:lnTo>
                  <a:lnTo>
                    <a:pt x="0" y="138861"/>
                  </a:lnTo>
                  <a:lnTo>
                    <a:pt x="47650" y="138861"/>
                  </a:lnTo>
                  <a:lnTo>
                    <a:pt x="47650" y="0"/>
                  </a:lnTo>
                  <a:close/>
                </a:path>
              </a:pathLst>
            </a:custGeom>
            <a:solidFill>
              <a:srgbClr val="1F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5133016" y="3363372"/>
              <a:ext cx="52705" cy="144145"/>
            </a:xfrm>
            <a:custGeom>
              <a:avLst/>
              <a:gdLst/>
              <a:ahLst/>
              <a:cxnLst/>
              <a:rect l="l" t="t" r="r" b="b"/>
              <a:pathLst>
                <a:path w="52704" h="144145">
                  <a:moveTo>
                    <a:pt x="50139" y="0"/>
                  </a:moveTo>
                  <a:lnTo>
                    <a:pt x="2489" y="0"/>
                  </a:lnTo>
                  <a:lnTo>
                    <a:pt x="736" y="736"/>
                  </a:lnTo>
                  <a:lnTo>
                    <a:pt x="0" y="2501"/>
                  </a:lnTo>
                  <a:lnTo>
                    <a:pt x="0" y="141363"/>
                  </a:lnTo>
                  <a:lnTo>
                    <a:pt x="736" y="143116"/>
                  </a:lnTo>
                  <a:lnTo>
                    <a:pt x="2489" y="143852"/>
                  </a:lnTo>
                  <a:lnTo>
                    <a:pt x="2489" y="138861"/>
                  </a:lnTo>
                  <a:lnTo>
                    <a:pt x="4978" y="138861"/>
                  </a:lnTo>
                  <a:lnTo>
                    <a:pt x="4978" y="4991"/>
                  </a:lnTo>
                  <a:lnTo>
                    <a:pt x="52628" y="4991"/>
                  </a:lnTo>
                  <a:lnTo>
                    <a:pt x="52628" y="2501"/>
                  </a:lnTo>
                  <a:lnTo>
                    <a:pt x="51892" y="736"/>
                  </a:lnTo>
                  <a:lnTo>
                    <a:pt x="50139" y="0"/>
                  </a:lnTo>
                  <a:close/>
                </a:path>
                <a:path w="52704" h="144145">
                  <a:moveTo>
                    <a:pt x="4978" y="138861"/>
                  </a:moveTo>
                  <a:lnTo>
                    <a:pt x="2489" y="138861"/>
                  </a:lnTo>
                  <a:lnTo>
                    <a:pt x="2489" y="143852"/>
                  </a:lnTo>
                  <a:lnTo>
                    <a:pt x="50139" y="143852"/>
                  </a:lnTo>
                  <a:lnTo>
                    <a:pt x="51892" y="143116"/>
                  </a:lnTo>
                  <a:lnTo>
                    <a:pt x="52628" y="141363"/>
                  </a:lnTo>
                  <a:lnTo>
                    <a:pt x="4978" y="141363"/>
                  </a:lnTo>
                  <a:lnTo>
                    <a:pt x="4978" y="138861"/>
                  </a:lnTo>
                  <a:close/>
                </a:path>
                <a:path w="52704" h="144145">
                  <a:moveTo>
                    <a:pt x="52628" y="4991"/>
                  </a:moveTo>
                  <a:lnTo>
                    <a:pt x="47650" y="4991"/>
                  </a:lnTo>
                  <a:lnTo>
                    <a:pt x="47650" y="138861"/>
                  </a:lnTo>
                  <a:lnTo>
                    <a:pt x="4978" y="138861"/>
                  </a:lnTo>
                  <a:lnTo>
                    <a:pt x="4978" y="141363"/>
                  </a:lnTo>
                  <a:lnTo>
                    <a:pt x="52628" y="141363"/>
                  </a:lnTo>
                  <a:lnTo>
                    <a:pt x="52628" y="49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5145551" y="3372986"/>
              <a:ext cx="78105" cy="72390"/>
            </a:xfrm>
            <a:custGeom>
              <a:avLst/>
              <a:gdLst/>
              <a:ahLst/>
              <a:cxnLst/>
              <a:rect l="l" t="t" r="r" b="b"/>
              <a:pathLst>
                <a:path w="78104" h="72389">
                  <a:moveTo>
                    <a:pt x="77635" y="0"/>
                  </a:moveTo>
                  <a:lnTo>
                    <a:pt x="0" y="0"/>
                  </a:lnTo>
                  <a:lnTo>
                    <a:pt x="0" y="55333"/>
                  </a:lnTo>
                  <a:lnTo>
                    <a:pt x="8217" y="65187"/>
                  </a:lnTo>
                  <a:lnTo>
                    <a:pt x="14638" y="70246"/>
                  </a:lnTo>
                  <a:lnTo>
                    <a:pt x="22576" y="72110"/>
                  </a:lnTo>
                  <a:lnTo>
                    <a:pt x="35344" y="72377"/>
                  </a:lnTo>
                  <a:lnTo>
                    <a:pt x="51108" y="69452"/>
                  </a:lnTo>
                  <a:lnTo>
                    <a:pt x="64628" y="63017"/>
                  </a:lnTo>
                  <a:lnTo>
                    <a:pt x="74079" y="56582"/>
                  </a:lnTo>
                  <a:lnTo>
                    <a:pt x="77635" y="53657"/>
                  </a:lnTo>
                  <a:lnTo>
                    <a:pt x="77635" y="0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5183117" y="3368541"/>
              <a:ext cx="0" cy="95885"/>
            </a:xfrm>
            <a:custGeom>
              <a:avLst/>
              <a:gdLst/>
              <a:ahLst/>
              <a:cxnLst/>
              <a:rect l="l" t="t" r="r" b="b"/>
              <a:pathLst>
                <a:path h="95885">
                  <a:moveTo>
                    <a:pt x="0" y="0"/>
                  </a:moveTo>
                  <a:lnTo>
                    <a:pt x="0" y="95808"/>
                  </a:lnTo>
                </a:path>
              </a:pathLst>
            </a:custGeom>
            <a:solidFill>
              <a:srgbClr val="1F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5180622" y="3368547"/>
              <a:ext cx="372110" cy="100330"/>
            </a:xfrm>
            <a:custGeom>
              <a:avLst/>
              <a:gdLst/>
              <a:ahLst/>
              <a:cxnLst/>
              <a:rect l="l" t="t" r="r" b="b"/>
              <a:pathLst>
                <a:path w="372110" h="100329">
                  <a:moveTo>
                    <a:pt x="4978" y="0"/>
                  </a:moveTo>
                  <a:lnTo>
                    <a:pt x="0" y="0"/>
                  </a:lnTo>
                  <a:lnTo>
                    <a:pt x="0" y="95808"/>
                  </a:lnTo>
                  <a:lnTo>
                    <a:pt x="4978" y="95808"/>
                  </a:lnTo>
                  <a:lnTo>
                    <a:pt x="4978" y="0"/>
                  </a:lnTo>
                  <a:close/>
                </a:path>
                <a:path w="372110" h="100329">
                  <a:moveTo>
                    <a:pt x="76619" y="90347"/>
                  </a:moveTo>
                  <a:lnTo>
                    <a:pt x="75501" y="89230"/>
                  </a:lnTo>
                  <a:lnTo>
                    <a:pt x="57581" y="89230"/>
                  </a:lnTo>
                  <a:lnTo>
                    <a:pt x="56464" y="90347"/>
                  </a:lnTo>
                  <a:lnTo>
                    <a:pt x="56464" y="93103"/>
                  </a:lnTo>
                  <a:lnTo>
                    <a:pt x="57581" y="94221"/>
                  </a:lnTo>
                  <a:lnTo>
                    <a:pt x="58953" y="94221"/>
                  </a:lnTo>
                  <a:lnTo>
                    <a:pt x="75501" y="94221"/>
                  </a:lnTo>
                  <a:lnTo>
                    <a:pt x="76619" y="93103"/>
                  </a:lnTo>
                  <a:lnTo>
                    <a:pt x="76619" y="90347"/>
                  </a:lnTo>
                  <a:close/>
                </a:path>
                <a:path w="372110" h="100329">
                  <a:moveTo>
                    <a:pt x="324383" y="96240"/>
                  </a:moveTo>
                  <a:lnTo>
                    <a:pt x="291007" y="62865"/>
                  </a:lnTo>
                  <a:lnTo>
                    <a:pt x="287489" y="62865"/>
                  </a:lnTo>
                  <a:lnTo>
                    <a:pt x="287489" y="66395"/>
                  </a:lnTo>
                  <a:lnTo>
                    <a:pt x="320852" y="99771"/>
                  </a:lnTo>
                  <a:lnTo>
                    <a:pt x="324383" y="99771"/>
                  </a:lnTo>
                  <a:lnTo>
                    <a:pt x="324383" y="96240"/>
                  </a:lnTo>
                  <a:close/>
                </a:path>
                <a:path w="372110" h="100329">
                  <a:moveTo>
                    <a:pt x="371538" y="62865"/>
                  </a:moveTo>
                  <a:lnTo>
                    <a:pt x="368020" y="62865"/>
                  </a:lnTo>
                  <a:lnTo>
                    <a:pt x="334645" y="96240"/>
                  </a:lnTo>
                  <a:lnTo>
                    <a:pt x="334645" y="99771"/>
                  </a:lnTo>
                  <a:lnTo>
                    <a:pt x="338175" y="99771"/>
                  </a:lnTo>
                  <a:lnTo>
                    <a:pt x="371538" y="66395"/>
                  </a:lnTo>
                  <a:lnTo>
                    <a:pt x="371538" y="628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4704511" y="3609949"/>
              <a:ext cx="317500" cy="192405"/>
            </a:xfrm>
            <a:custGeom>
              <a:avLst/>
              <a:gdLst/>
              <a:ahLst/>
              <a:cxnLst/>
              <a:rect l="l" t="t" r="r" b="b"/>
              <a:pathLst>
                <a:path w="317500" h="192404">
                  <a:moveTo>
                    <a:pt x="317296" y="0"/>
                  </a:moveTo>
                  <a:lnTo>
                    <a:pt x="0" y="0"/>
                  </a:lnTo>
                  <a:lnTo>
                    <a:pt x="0" y="192277"/>
                  </a:lnTo>
                  <a:lnTo>
                    <a:pt x="317296" y="192277"/>
                  </a:lnTo>
                  <a:lnTo>
                    <a:pt x="317296" y="0"/>
                  </a:lnTo>
                  <a:close/>
                </a:path>
              </a:pathLst>
            </a:custGeom>
            <a:solidFill>
              <a:srgbClr val="99C3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4701337" y="3606774"/>
              <a:ext cx="323850" cy="198755"/>
            </a:xfrm>
            <a:custGeom>
              <a:avLst/>
              <a:gdLst/>
              <a:ahLst/>
              <a:cxnLst/>
              <a:rect l="l" t="t" r="r" b="b"/>
              <a:pathLst>
                <a:path w="323850" h="198754">
                  <a:moveTo>
                    <a:pt x="182727" y="19685"/>
                  </a:moveTo>
                  <a:lnTo>
                    <a:pt x="181305" y="18262"/>
                  </a:lnTo>
                  <a:lnTo>
                    <a:pt x="23152" y="18262"/>
                  </a:lnTo>
                  <a:lnTo>
                    <a:pt x="21729" y="19685"/>
                  </a:lnTo>
                  <a:lnTo>
                    <a:pt x="21729" y="23190"/>
                  </a:lnTo>
                  <a:lnTo>
                    <a:pt x="23152" y="24612"/>
                  </a:lnTo>
                  <a:lnTo>
                    <a:pt x="24904" y="24612"/>
                  </a:lnTo>
                  <a:lnTo>
                    <a:pt x="181305" y="24612"/>
                  </a:lnTo>
                  <a:lnTo>
                    <a:pt x="182727" y="23190"/>
                  </a:lnTo>
                  <a:lnTo>
                    <a:pt x="182727" y="19685"/>
                  </a:lnTo>
                  <a:close/>
                </a:path>
                <a:path w="323850" h="198754">
                  <a:moveTo>
                    <a:pt x="242633" y="19685"/>
                  </a:moveTo>
                  <a:lnTo>
                    <a:pt x="241211" y="18262"/>
                  </a:lnTo>
                  <a:lnTo>
                    <a:pt x="194792" y="18262"/>
                  </a:lnTo>
                  <a:lnTo>
                    <a:pt x="193370" y="19685"/>
                  </a:lnTo>
                  <a:lnTo>
                    <a:pt x="193370" y="23190"/>
                  </a:lnTo>
                  <a:lnTo>
                    <a:pt x="194792" y="24612"/>
                  </a:lnTo>
                  <a:lnTo>
                    <a:pt x="196545" y="24612"/>
                  </a:lnTo>
                  <a:lnTo>
                    <a:pt x="241211" y="24612"/>
                  </a:lnTo>
                  <a:lnTo>
                    <a:pt x="242633" y="23190"/>
                  </a:lnTo>
                  <a:lnTo>
                    <a:pt x="242633" y="19685"/>
                  </a:lnTo>
                  <a:close/>
                </a:path>
                <a:path w="323850" h="198754">
                  <a:moveTo>
                    <a:pt x="264071" y="176263"/>
                  </a:moveTo>
                  <a:lnTo>
                    <a:pt x="262648" y="174840"/>
                  </a:lnTo>
                  <a:lnTo>
                    <a:pt x="47510" y="174840"/>
                  </a:lnTo>
                  <a:lnTo>
                    <a:pt x="46088" y="176263"/>
                  </a:lnTo>
                  <a:lnTo>
                    <a:pt x="46088" y="179768"/>
                  </a:lnTo>
                  <a:lnTo>
                    <a:pt x="47510" y="181190"/>
                  </a:lnTo>
                  <a:lnTo>
                    <a:pt x="49263" y="181190"/>
                  </a:lnTo>
                  <a:lnTo>
                    <a:pt x="262648" y="181190"/>
                  </a:lnTo>
                  <a:lnTo>
                    <a:pt x="264071" y="179768"/>
                  </a:lnTo>
                  <a:lnTo>
                    <a:pt x="264071" y="176263"/>
                  </a:lnTo>
                  <a:close/>
                </a:path>
                <a:path w="323850" h="198754">
                  <a:moveTo>
                    <a:pt x="301269" y="19685"/>
                  </a:moveTo>
                  <a:lnTo>
                    <a:pt x="299847" y="18262"/>
                  </a:lnTo>
                  <a:lnTo>
                    <a:pt x="253428" y="18262"/>
                  </a:lnTo>
                  <a:lnTo>
                    <a:pt x="252006" y="19685"/>
                  </a:lnTo>
                  <a:lnTo>
                    <a:pt x="252006" y="23190"/>
                  </a:lnTo>
                  <a:lnTo>
                    <a:pt x="253428" y="24612"/>
                  </a:lnTo>
                  <a:lnTo>
                    <a:pt x="255181" y="24612"/>
                  </a:lnTo>
                  <a:lnTo>
                    <a:pt x="299847" y="24612"/>
                  </a:lnTo>
                  <a:lnTo>
                    <a:pt x="301269" y="23190"/>
                  </a:lnTo>
                  <a:lnTo>
                    <a:pt x="301269" y="19685"/>
                  </a:lnTo>
                  <a:close/>
                </a:path>
                <a:path w="323850" h="198754">
                  <a:moveTo>
                    <a:pt x="323646" y="0"/>
                  </a:moveTo>
                  <a:lnTo>
                    <a:pt x="320471" y="0"/>
                  </a:lnTo>
                  <a:lnTo>
                    <a:pt x="320471" y="635"/>
                  </a:lnTo>
                  <a:lnTo>
                    <a:pt x="317296" y="635"/>
                  </a:lnTo>
                  <a:lnTo>
                    <a:pt x="317296" y="6985"/>
                  </a:lnTo>
                  <a:lnTo>
                    <a:pt x="317296" y="192405"/>
                  </a:lnTo>
                  <a:lnTo>
                    <a:pt x="6337" y="192405"/>
                  </a:lnTo>
                  <a:lnTo>
                    <a:pt x="6337" y="6985"/>
                  </a:lnTo>
                  <a:lnTo>
                    <a:pt x="317296" y="6985"/>
                  </a:lnTo>
                  <a:lnTo>
                    <a:pt x="317296" y="635"/>
                  </a:lnTo>
                  <a:lnTo>
                    <a:pt x="0" y="635"/>
                  </a:lnTo>
                  <a:lnTo>
                    <a:pt x="0" y="3175"/>
                  </a:lnTo>
                  <a:lnTo>
                    <a:pt x="0" y="6985"/>
                  </a:lnTo>
                  <a:lnTo>
                    <a:pt x="0" y="192405"/>
                  </a:lnTo>
                  <a:lnTo>
                    <a:pt x="0" y="198755"/>
                  </a:lnTo>
                  <a:lnTo>
                    <a:pt x="323646" y="198755"/>
                  </a:lnTo>
                  <a:lnTo>
                    <a:pt x="323646" y="192405"/>
                  </a:lnTo>
                  <a:lnTo>
                    <a:pt x="323646" y="6985"/>
                  </a:lnTo>
                  <a:lnTo>
                    <a:pt x="320471" y="6985"/>
                  </a:lnTo>
                  <a:lnTo>
                    <a:pt x="320471" y="6350"/>
                  </a:lnTo>
                  <a:lnTo>
                    <a:pt x="323646" y="6350"/>
                  </a:lnTo>
                  <a:lnTo>
                    <a:pt x="32364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4730724" y="3810495"/>
              <a:ext cx="272415" cy="27940"/>
            </a:xfrm>
            <a:custGeom>
              <a:avLst/>
              <a:gdLst/>
              <a:ahLst/>
              <a:cxnLst/>
              <a:rect l="l" t="t" r="r" b="b"/>
              <a:pathLst>
                <a:path w="272414" h="27939">
                  <a:moveTo>
                    <a:pt x="272326" y="0"/>
                  </a:moveTo>
                  <a:lnTo>
                    <a:pt x="0" y="0"/>
                  </a:lnTo>
                  <a:lnTo>
                    <a:pt x="0" y="27559"/>
                  </a:lnTo>
                  <a:lnTo>
                    <a:pt x="272326" y="27559"/>
                  </a:lnTo>
                  <a:lnTo>
                    <a:pt x="2723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4727549" y="3807574"/>
              <a:ext cx="278765" cy="34290"/>
            </a:xfrm>
            <a:custGeom>
              <a:avLst/>
              <a:gdLst/>
              <a:ahLst/>
              <a:cxnLst/>
              <a:rect l="l" t="t" r="r" b="b"/>
              <a:pathLst>
                <a:path w="278764" h="34289">
                  <a:moveTo>
                    <a:pt x="278676" y="0"/>
                  </a:moveTo>
                  <a:lnTo>
                    <a:pt x="272338" y="0"/>
                  </a:lnTo>
                  <a:lnTo>
                    <a:pt x="272338" y="6350"/>
                  </a:lnTo>
                  <a:lnTo>
                    <a:pt x="272338" y="27940"/>
                  </a:lnTo>
                  <a:lnTo>
                    <a:pt x="6350" y="27940"/>
                  </a:lnTo>
                  <a:lnTo>
                    <a:pt x="6350" y="6350"/>
                  </a:lnTo>
                  <a:lnTo>
                    <a:pt x="272338" y="6350"/>
                  </a:lnTo>
                  <a:lnTo>
                    <a:pt x="272338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0" y="27940"/>
                  </a:lnTo>
                  <a:lnTo>
                    <a:pt x="0" y="30480"/>
                  </a:lnTo>
                  <a:lnTo>
                    <a:pt x="0" y="34290"/>
                  </a:lnTo>
                  <a:lnTo>
                    <a:pt x="278676" y="34290"/>
                  </a:lnTo>
                  <a:lnTo>
                    <a:pt x="278676" y="30480"/>
                  </a:lnTo>
                  <a:lnTo>
                    <a:pt x="278676" y="27940"/>
                  </a:lnTo>
                  <a:lnTo>
                    <a:pt x="278676" y="27305"/>
                  </a:lnTo>
                  <a:lnTo>
                    <a:pt x="278676" y="6350"/>
                  </a:lnTo>
                  <a:lnTo>
                    <a:pt x="2786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5003057" y="3792545"/>
              <a:ext cx="42545" cy="59690"/>
            </a:xfrm>
            <a:custGeom>
              <a:avLst/>
              <a:gdLst/>
              <a:ahLst/>
              <a:cxnLst/>
              <a:rect l="l" t="t" r="r" b="b"/>
              <a:pathLst>
                <a:path w="42545" h="59689">
                  <a:moveTo>
                    <a:pt x="40665" y="0"/>
                  </a:moveTo>
                  <a:lnTo>
                    <a:pt x="0" y="18478"/>
                  </a:lnTo>
                  <a:lnTo>
                    <a:pt x="0" y="44449"/>
                  </a:lnTo>
                  <a:lnTo>
                    <a:pt x="41935" y="59296"/>
                  </a:lnTo>
                  <a:lnTo>
                    <a:pt x="406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4999894" y="3787668"/>
              <a:ext cx="48895" cy="69215"/>
            </a:xfrm>
            <a:custGeom>
              <a:avLst/>
              <a:gdLst/>
              <a:ahLst/>
              <a:cxnLst/>
              <a:rect l="l" t="t" r="r" b="b"/>
              <a:pathLst>
                <a:path w="48895" h="69214">
                  <a:moveTo>
                    <a:pt x="46901" y="0"/>
                  </a:moveTo>
                  <a:lnTo>
                    <a:pt x="0" y="21310"/>
                  </a:lnTo>
                  <a:lnTo>
                    <a:pt x="0" y="51561"/>
                  </a:lnTo>
                  <a:lnTo>
                    <a:pt x="48374" y="68694"/>
                  </a:lnTo>
                  <a:lnTo>
                    <a:pt x="48275" y="64236"/>
                  </a:lnTo>
                  <a:lnTo>
                    <a:pt x="41922" y="64236"/>
                  </a:lnTo>
                  <a:lnTo>
                    <a:pt x="41825" y="59639"/>
                  </a:lnTo>
                  <a:lnTo>
                    <a:pt x="6337" y="47078"/>
                  </a:lnTo>
                  <a:lnTo>
                    <a:pt x="6337" y="25399"/>
                  </a:lnTo>
                  <a:lnTo>
                    <a:pt x="40766" y="9766"/>
                  </a:lnTo>
                  <a:lnTo>
                    <a:pt x="47110" y="9766"/>
                  </a:lnTo>
                  <a:lnTo>
                    <a:pt x="46901" y="0"/>
                  </a:lnTo>
                  <a:close/>
                </a:path>
                <a:path w="48895" h="69214">
                  <a:moveTo>
                    <a:pt x="41825" y="59639"/>
                  </a:moveTo>
                  <a:lnTo>
                    <a:pt x="41922" y="64236"/>
                  </a:lnTo>
                  <a:lnTo>
                    <a:pt x="45075" y="64236"/>
                  </a:lnTo>
                  <a:lnTo>
                    <a:pt x="46164" y="61175"/>
                  </a:lnTo>
                  <a:lnTo>
                    <a:pt x="41825" y="59639"/>
                  </a:lnTo>
                  <a:close/>
                </a:path>
                <a:path w="48895" h="69214">
                  <a:moveTo>
                    <a:pt x="47110" y="9766"/>
                  </a:moveTo>
                  <a:lnTo>
                    <a:pt x="40766" y="9766"/>
                  </a:lnTo>
                  <a:lnTo>
                    <a:pt x="41825" y="59639"/>
                  </a:lnTo>
                  <a:lnTo>
                    <a:pt x="46164" y="61175"/>
                  </a:lnTo>
                  <a:lnTo>
                    <a:pt x="45075" y="64236"/>
                  </a:lnTo>
                  <a:lnTo>
                    <a:pt x="48275" y="64236"/>
                  </a:lnTo>
                  <a:lnTo>
                    <a:pt x="47110" y="976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5023021" y="3694234"/>
              <a:ext cx="139700" cy="122555"/>
            </a:xfrm>
            <a:custGeom>
              <a:avLst/>
              <a:gdLst/>
              <a:ahLst/>
              <a:cxnLst/>
              <a:rect l="l" t="t" r="r" b="b"/>
              <a:pathLst>
                <a:path w="139700" h="122554">
                  <a:moveTo>
                    <a:pt x="96837" y="0"/>
                  </a:moveTo>
                  <a:lnTo>
                    <a:pt x="4787" y="0"/>
                  </a:lnTo>
                  <a:lnTo>
                    <a:pt x="0" y="4787"/>
                  </a:lnTo>
                  <a:lnTo>
                    <a:pt x="0" y="10680"/>
                  </a:lnTo>
                  <a:lnTo>
                    <a:pt x="0" y="122008"/>
                  </a:lnTo>
                  <a:lnTo>
                    <a:pt x="139103" y="122008"/>
                  </a:lnTo>
                  <a:lnTo>
                    <a:pt x="139103" y="85852"/>
                  </a:lnTo>
                  <a:lnTo>
                    <a:pt x="138137" y="81534"/>
                  </a:lnTo>
                  <a:lnTo>
                    <a:pt x="100977" y="2628"/>
                  </a:lnTo>
                  <a:lnTo>
                    <a:pt x="968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5019846" y="3691059"/>
              <a:ext cx="146050" cy="128905"/>
            </a:xfrm>
            <a:custGeom>
              <a:avLst/>
              <a:gdLst/>
              <a:ahLst/>
              <a:cxnLst/>
              <a:rect l="l" t="t" r="r" b="b"/>
              <a:pathLst>
                <a:path w="146050" h="128904">
                  <a:moveTo>
                    <a:pt x="101244" y="0"/>
                  </a:moveTo>
                  <a:lnTo>
                    <a:pt x="6210" y="0"/>
                  </a:lnTo>
                  <a:lnTo>
                    <a:pt x="12" y="6197"/>
                  </a:lnTo>
                  <a:lnTo>
                    <a:pt x="0" y="128358"/>
                  </a:lnTo>
                  <a:lnTo>
                    <a:pt x="145453" y="128358"/>
                  </a:lnTo>
                  <a:lnTo>
                    <a:pt x="145453" y="122008"/>
                  </a:lnTo>
                  <a:lnTo>
                    <a:pt x="6350" y="122008"/>
                  </a:lnTo>
                  <a:lnTo>
                    <a:pt x="6362" y="9715"/>
                  </a:lnTo>
                  <a:lnTo>
                    <a:pt x="9715" y="6350"/>
                  </a:lnTo>
                  <a:lnTo>
                    <a:pt x="107919" y="6350"/>
                  </a:lnTo>
                  <a:lnTo>
                    <a:pt x="106502" y="3340"/>
                  </a:lnTo>
                  <a:lnTo>
                    <a:pt x="101244" y="0"/>
                  </a:lnTo>
                  <a:close/>
                </a:path>
                <a:path w="146050" h="128904">
                  <a:moveTo>
                    <a:pt x="107919" y="6350"/>
                  </a:moveTo>
                  <a:lnTo>
                    <a:pt x="98780" y="6350"/>
                  </a:lnTo>
                  <a:lnTo>
                    <a:pt x="101803" y="8267"/>
                  </a:lnTo>
                  <a:lnTo>
                    <a:pt x="138252" y="85636"/>
                  </a:lnTo>
                  <a:lnTo>
                    <a:pt x="139115" y="89496"/>
                  </a:lnTo>
                  <a:lnTo>
                    <a:pt x="139115" y="122008"/>
                  </a:lnTo>
                  <a:lnTo>
                    <a:pt x="145453" y="122008"/>
                  </a:lnTo>
                  <a:lnTo>
                    <a:pt x="145453" y="88557"/>
                  </a:lnTo>
                  <a:lnTo>
                    <a:pt x="144386" y="83781"/>
                  </a:lnTo>
                  <a:lnTo>
                    <a:pt x="107919" y="63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5023021" y="3814770"/>
              <a:ext cx="139700" cy="20955"/>
            </a:xfrm>
            <a:custGeom>
              <a:avLst/>
              <a:gdLst/>
              <a:ahLst/>
              <a:cxnLst/>
              <a:rect l="l" t="t" r="r" b="b"/>
              <a:pathLst>
                <a:path w="139700" h="20954">
                  <a:moveTo>
                    <a:pt x="139103" y="0"/>
                  </a:moveTo>
                  <a:lnTo>
                    <a:pt x="0" y="0"/>
                  </a:lnTo>
                  <a:lnTo>
                    <a:pt x="0" y="17348"/>
                  </a:lnTo>
                  <a:lnTo>
                    <a:pt x="3467" y="20815"/>
                  </a:lnTo>
                  <a:lnTo>
                    <a:pt x="139103" y="20815"/>
                  </a:lnTo>
                  <a:lnTo>
                    <a:pt x="1391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5019846" y="3811595"/>
              <a:ext cx="146050" cy="27305"/>
            </a:xfrm>
            <a:custGeom>
              <a:avLst/>
              <a:gdLst/>
              <a:ahLst/>
              <a:cxnLst/>
              <a:rect l="l" t="t" r="r" b="b"/>
              <a:pathLst>
                <a:path w="146050" h="27304">
                  <a:moveTo>
                    <a:pt x="145453" y="0"/>
                  </a:moveTo>
                  <a:lnTo>
                    <a:pt x="0" y="0"/>
                  </a:lnTo>
                  <a:lnTo>
                    <a:pt x="12" y="22275"/>
                  </a:lnTo>
                  <a:lnTo>
                    <a:pt x="4889" y="27165"/>
                  </a:lnTo>
                  <a:lnTo>
                    <a:pt x="145453" y="27165"/>
                  </a:lnTo>
                  <a:lnTo>
                    <a:pt x="145453" y="23990"/>
                  </a:lnTo>
                  <a:lnTo>
                    <a:pt x="139115" y="23990"/>
                  </a:lnTo>
                  <a:lnTo>
                    <a:pt x="139115" y="20815"/>
                  </a:lnTo>
                  <a:lnTo>
                    <a:pt x="8394" y="20815"/>
                  </a:lnTo>
                  <a:lnTo>
                    <a:pt x="6362" y="18770"/>
                  </a:lnTo>
                  <a:lnTo>
                    <a:pt x="6349" y="6350"/>
                  </a:lnTo>
                  <a:lnTo>
                    <a:pt x="145453" y="6350"/>
                  </a:lnTo>
                  <a:lnTo>
                    <a:pt x="145453" y="0"/>
                  </a:lnTo>
                  <a:close/>
                </a:path>
                <a:path w="146050" h="27304">
                  <a:moveTo>
                    <a:pt x="145453" y="6350"/>
                  </a:moveTo>
                  <a:lnTo>
                    <a:pt x="139115" y="6350"/>
                  </a:lnTo>
                  <a:lnTo>
                    <a:pt x="139115" y="23990"/>
                  </a:lnTo>
                  <a:lnTo>
                    <a:pt x="142278" y="23990"/>
                  </a:lnTo>
                  <a:lnTo>
                    <a:pt x="142278" y="20815"/>
                  </a:lnTo>
                  <a:lnTo>
                    <a:pt x="145453" y="20815"/>
                  </a:lnTo>
                  <a:lnTo>
                    <a:pt x="145453" y="6350"/>
                  </a:lnTo>
                  <a:close/>
                </a:path>
                <a:path w="146050" h="27304">
                  <a:moveTo>
                    <a:pt x="145453" y="20815"/>
                  </a:moveTo>
                  <a:lnTo>
                    <a:pt x="142278" y="20815"/>
                  </a:lnTo>
                  <a:lnTo>
                    <a:pt x="142278" y="23990"/>
                  </a:lnTo>
                  <a:lnTo>
                    <a:pt x="145453" y="23990"/>
                  </a:lnTo>
                  <a:lnTo>
                    <a:pt x="145453" y="208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5070252" y="3711886"/>
              <a:ext cx="89535" cy="62865"/>
            </a:xfrm>
            <a:custGeom>
              <a:avLst/>
              <a:gdLst/>
              <a:ahLst/>
              <a:cxnLst/>
              <a:rect l="l" t="t" r="r" b="b"/>
              <a:pathLst>
                <a:path w="89535" h="62864">
                  <a:moveTo>
                    <a:pt x="60833" y="0"/>
                  </a:moveTo>
                  <a:lnTo>
                    <a:pt x="7340" y="0"/>
                  </a:lnTo>
                  <a:lnTo>
                    <a:pt x="0" y="7340"/>
                  </a:lnTo>
                  <a:lnTo>
                    <a:pt x="0" y="62572"/>
                  </a:lnTo>
                  <a:lnTo>
                    <a:pt x="89039" y="62572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8A8A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5067077" y="3708723"/>
              <a:ext cx="92710" cy="69215"/>
            </a:xfrm>
            <a:custGeom>
              <a:avLst/>
              <a:gdLst/>
              <a:ahLst/>
              <a:cxnLst/>
              <a:rect l="l" t="t" r="r" b="b"/>
              <a:pathLst>
                <a:path w="92710" h="69214">
                  <a:moveTo>
                    <a:pt x="64008" y="0"/>
                  </a:moveTo>
                  <a:lnTo>
                    <a:pt x="19570" y="0"/>
                  </a:lnTo>
                  <a:lnTo>
                    <a:pt x="11953" y="1536"/>
                  </a:lnTo>
                  <a:lnTo>
                    <a:pt x="5732" y="5726"/>
                  </a:lnTo>
                  <a:lnTo>
                    <a:pt x="1538" y="11942"/>
                  </a:lnTo>
                  <a:lnTo>
                    <a:pt x="0" y="19558"/>
                  </a:lnTo>
                  <a:lnTo>
                    <a:pt x="0" y="68910"/>
                  </a:lnTo>
                  <a:lnTo>
                    <a:pt x="92214" y="68910"/>
                  </a:lnTo>
                  <a:lnTo>
                    <a:pt x="92214" y="62560"/>
                  </a:lnTo>
                  <a:lnTo>
                    <a:pt x="6350" y="62560"/>
                  </a:lnTo>
                  <a:lnTo>
                    <a:pt x="6362" y="12268"/>
                  </a:lnTo>
                  <a:lnTo>
                    <a:pt x="12268" y="6350"/>
                  </a:lnTo>
                  <a:lnTo>
                    <a:pt x="64008" y="6337"/>
                  </a:lnTo>
                  <a:lnTo>
                    <a:pt x="640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5070252" y="3755232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h="61595">
                  <a:moveTo>
                    <a:pt x="0" y="0"/>
                  </a:moveTo>
                  <a:lnTo>
                    <a:pt x="0" y="6101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5067077" y="3755232"/>
              <a:ext cx="6350" cy="61594"/>
            </a:xfrm>
            <a:custGeom>
              <a:avLst/>
              <a:gdLst/>
              <a:ahLst/>
              <a:cxnLst/>
              <a:rect l="l" t="t" r="r" b="b"/>
              <a:pathLst>
                <a:path w="6350" h="61595">
                  <a:moveTo>
                    <a:pt x="6350" y="0"/>
                  </a:moveTo>
                  <a:lnTo>
                    <a:pt x="0" y="0"/>
                  </a:lnTo>
                  <a:lnTo>
                    <a:pt x="0" y="61010"/>
                  </a:lnTo>
                  <a:lnTo>
                    <a:pt x="6350" y="6101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5092465" y="3712191"/>
              <a:ext cx="0" cy="62230"/>
            </a:xfrm>
            <a:custGeom>
              <a:avLst/>
              <a:gdLst/>
              <a:ahLst/>
              <a:cxnLst/>
              <a:rect l="l" t="t" r="r" b="b"/>
              <a:pathLst>
                <a:path h="62229">
                  <a:moveTo>
                    <a:pt x="0" y="0"/>
                  </a:moveTo>
                  <a:lnTo>
                    <a:pt x="0" y="62153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5042192" y="3660051"/>
              <a:ext cx="53975" cy="114300"/>
            </a:xfrm>
            <a:custGeom>
              <a:avLst/>
              <a:gdLst/>
              <a:ahLst/>
              <a:cxnLst/>
              <a:rect l="l" t="t" r="r" b="b"/>
              <a:pathLst>
                <a:path w="53975" h="114300">
                  <a:moveTo>
                    <a:pt x="17538" y="95415"/>
                  </a:moveTo>
                  <a:lnTo>
                    <a:pt x="16116" y="93992"/>
                  </a:lnTo>
                  <a:lnTo>
                    <a:pt x="12585" y="94005"/>
                  </a:lnTo>
                  <a:lnTo>
                    <a:pt x="10706" y="92951"/>
                  </a:lnTo>
                  <a:lnTo>
                    <a:pt x="7454" y="88290"/>
                  </a:lnTo>
                  <a:lnTo>
                    <a:pt x="6337" y="84810"/>
                  </a:lnTo>
                  <a:lnTo>
                    <a:pt x="6350" y="1409"/>
                  </a:lnTo>
                  <a:lnTo>
                    <a:pt x="4927" y="0"/>
                  </a:lnTo>
                  <a:lnTo>
                    <a:pt x="1422" y="0"/>
                  </a:lnTo>
                  <a:lnTo>
                    <a:pt x="0" y="1409"/>
                  </a:lnTo>
                  <a:lnTo>
                    <a:pt x="0" y="3162"/>
                  </a:lnTo>
                  <a:lnTo>
                    <a:pt x="0" y="85991"/>
                  </a:lnTo>
                  <a:lnTo>
                    <a:pt x="1397" y="90639"/>
                  </a:lnTo>
                  <a:lnTo>
                    <a:pt x="6248" y="97739"/>
                  </a:lnTo>
                  <a:lnTo>
                    <a:pt x="9956" y="100342"/>
                  </a:lnTo>
                  <a:lnTo>
                    <a:pt x="16116" y="100342"/>
                  </a:lnTo>
                  <a:lnTo>
                    <a:pt x="17538" y="98920"/>
                  </a:lnTo>
                  <a:lnTo>
                    <a:pt x="17538" y="95415"/>
                  </a:lnTo>
                  <a:close/>
                </a:path>
                <a:path w="53975" h="114300">
                  <a:moveTo>
                    <a:pt x="53441" y="52146"/>
                  </a:moveTo>
                  <a:lnTo>
                    <a:pt x="47091" y="52146"/>
                  </a:lnTo>
                  <a:lnTo>
                    <a:pt x="47091" y="114300"/>
                  </a:lnTo>
                  <a:lnTo>
                    <a:pt x="53441" y="114300"/>
                  </a:lnTo>
                  <a:lnTo>
                    <a:pt x="53441" y="521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5038940" y="3672725"/>
              <a:ext cx="12065" cy="54610"/>
            </a:xfrm>
            <a:custGeom>
              <a:avLst/>
              <a:gdLst/>
              <a:ahLst/>
              <a:cxnLst/>
              <a:rect l="l" t="t" r="r" b="b"/>
              <a:pathLst>
                <a:path w="12064" h="54610">
                  <a:moveTo>
                    <a:pt x="11671" y="0"/>
                  </a:moveTo>
                  <a:lnTo>
                    <a:pt x="0" y="0"/>
                  </a:lnTo>
                  <a:lnTo>
                    <a:pt x="0" y="53987"/>
                  </a:lnTo>
                  <a:lnTo>
                    <a:pt x="11671" y="53987"/>
                  </a:lnTo>
                  <a:lnTo>
                    <a:pt x="116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5035772" y="3669545"/>
              <a:ext cx="18415" cy="60960"/>
            </a:xfrm>
            <a:custGeom>
              <a:avLst/>
              <a:gdLst/>
              <a:ahLst/>
              <a:cxnLst/>
              <a:rect l="l" t="t" r="r" b="b"/>
              <a:pathLst>
                <a:path w="18414" h="60960">
                  <a:moveTo>
                    <a:pt x="18021" y="0"/>
                  </a:moveTo>
                  <a:lnTo>
                    <a:pt x="0" y="0"/>
                  </a:lnTo>
                  <a:lnTo>
                    <a:pt x="0" y="60337"/>
                  </a:lnTo>
                  <a:lnTo>
                    <a:pt x="18021" y="60337"/>
                  </a:lnTo>
                  <a:lnTo>
                    <a:pt x="18021" y="57162"/>
                  </a:lnTo>
                  <a:lnTo>
                    <a:pt x="11671" y="57162"/>
                  </a:lnTo>
                  <a:lnTo>
                    <a:pt x="11671" y="53987"/>
                  </a:lnTo>
                  <a:lnTo>
                    <a:pt x="6349" y="53987"/>
                  </a:lnTo>
                  <a:lnTo>
                    <a:pt x="6349" y="6349"/>
                  </a:lnTo>
                  <a:lnTo>
                    <a:pt x="18021" y="6349"/>
                  </a:lnTo>
                  <a:lnTo>
                    <a:pt x="18021" y="0"/>
                  </a:lnTo>
                  <a:close/>
                </a:path>
                <a:path w="18414" h="60960">
                  <a:moveTo>
                    <a:pt x="18021" y="6349"/>
                  </a:moveTo>
                  <a:lnTo>
                    <a:pt x="11671" y="6349"/>
                  </a:lnTo>
                  <a:lnTo>
                    <a:pt x="11671" y="57162"/>
                  </a:lnTo>
                  <a:lnTo>
                    <a:pt x="14846" y="57162"/>
                  </a:lnTo>
                  <a:lnTo>
                    <a:pt x="14846" y="53987"/>
                  </a:lnTo>
                  <a:lnTo>
                    <a:pt x="18021" y="53987"/>
                  </a:lnTo>
                  <a:lnTo>
                    <a:pt x="18021" y="6349"/>
                  </a:lnTo>
                  <a:close/>
                </a:path>
                <a:path w="18414" h="60960">
                  <a:moveTo>
                    <a:pt x="18021" y="53987"/>
                  </a:moveTo>
                  <a:lnTo>
                    <a:pt x="14846" y="53987"/>
                  </a:lnTo>
                  <a:lnTo>
                    <a:pt x="14846" y="57162"/>
                  </a:lnTo>
                  <a:lnTo>
                    <a:pt x="18021" y="57162"/>
                  </a:lnTo>
                  <a:lnTo>
                    <a:pt x="18021" y="539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4833131" y="3803708"/>
              <a:ext cx="91440" cy="45720"/>
            </a:xfrm>
            <a:custGeom>
              <a:avLst/>
              <a:gdLst/>
              <a:ahLst/>
              <a:cxnLst/>
              <a:rect l="l" t="t" r="r" b="b"/>
              <a:pathLst>
                <a:path w="91439" h="45720">
                  <a:moveTo>
                    <a:pt x="45567" y="0"/>
                  </a:moveTo>
                  <a:lnTo>
                    <a:pt x="27828" y="3582"/>
                  </a:lnTo>
                  <a:lnTo>
                    <a:pt x="13344" y="13350"/>
                  </a:lnTo>
                  <a:lnTo>
                    <a:pt x="3580" y="27839"/>
                  </a:lnTo>
                  <a:lnTo>
                    <a:pt x="0" y="45580"/>
                  </a:lnTo>
                  <a:lnTo>
                    <a:pt x="91147" y="45580"/>
                  </a:lnTo>
                  <a:lnTo>
                    <a:pt x="87565" y="27839"/>
                  </a:lnTo>
                  <a:lnTo>
                    <a:pt x="77797" y="13350"/>
                  </a:lnTo>
                  <a:lnTo>
                    <a:pt x="63308" y="3582"/>
                  </a:lnTo>
                  <a:lnTo>
                    <a:pt x="455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4829956" y="3800533"/>
              <a:ext cx="97790" cy="52069"/>
            </a:xfrm>
            <a:custGeom>
              <a:avLst/>
              <a:gdLst/>
              <a:ahLst/>
              <a:cxnLst/>
              <a:rect l="l" t="t" r="r" b="b"/>
              <a:pathLst>
                <a:path w="97789" h="52070">
                  <a:moveTo>
                    <a:pt x="48742" y="0"/>
                  </a:moveTo>
                  <a:lnTo>
                    <a:pt x="29768" y="3837"/>
                  </a:lnTo>
                  <a:lnTo>
                    <a:pt x="14274" y="14285"/>
                  </a:lnTo>
                  <a:lnTo>
                    <a:pt x="3829" y="29780"/>
                  </a:lnTo>
                  <a:lnTo>
                    <a:pt x="0" y="48755"/>
                  </a:lnTo>
                  <a:lnTo>
                    <a:pt x="927" y="51003"/>
                  </a:lnTo>
                  <a:lnTo>
                    <a:pt x="3175" y="51930"/>
                  </a:lnTo>
                  <a:lnTo>
                    <a:pt x="94322" y="51930"/>
                  </a:lnTo>
                  <a:lnTo>
                    <a:pt x="96570" y="51003"/>
                  </a:lnTo>
                  <a:lnTo>
                    <a:pt x="97497" y="48755"/>
                  </a:lnTo>
                  <a:lnTo>
                    <a:pt x="3175" y="48755"/>
                  </a:lnTo>
                  <a:lnTo>
                    <a:pt x="3175" y="45580"/>
                  </a:lnTo>
                  <a:lnTo>
                    <a:pt x="6994" y="45580"/>
                  </a:lnTo>
                  <a:lnTo>
                    <a:pt x="9698" y="32256"/>
                  </a:lnTo>
                  <a:lnTo>
                    <a:pt x="18783" y="18789"/>
                  </a:lnTo>
                  <a:lnTo>
                    <a:pt x="32249" y="9703"/>
                  </a:lnTo>
                  <a:lnTo>
                    <a:pt x="48742" y="6349"/>
                  </a:lnTo>
                  <a:lnTo>
                    <a:pt x="71451" y="6349"/>
                  </a:lnTo>
                  <a:lnTo>
                    <a:pt x="67724" y="3837"/>
                  </a:lnTo>
                  <a:lnTo>
                    <a:pt x="48742" y="0"/>
                  </a:lnTo>
                  <a:close/>
                </a:path>
                <a:path w="97789" h="52070">
                  <a:moveTo>
                    <a:pt x="6994" y="45580"/>
                  </a:moveTo>
                  <a:lnTo>
                    <a:pt x="3175" y="45580"/>
                  </a:lnTo>
                  <a:lnTo>
                    <a:pt x="3175" y="48755"/>
                  </a:lnTo>
                  <a:lnTo>
                    <a:pt x="6350" y="48755"/>
                  </a:lnTo>
                  <a:lnTo>
                    <a:pt x="6994" y="45580"/>
                  </a:lnTo>
                  <a:close/>
                </a:path>
                <a:path w="97789" h="52070">
                  <a:moveTo>
                    <a:pt x="90503" y="45580"/>
                  </a:moveTo>
                  <a:lnTo>
                    <a:pt x="6994" y="45580"/>
                  </a:lnTo>
                  <a:lnTo>
                    <a:pt x="6350" y="48755"/>
                  </a:lnTo>
                  <a:lnTo>
                    <a:pt x="91147" y="48755"/>
                  </a:lnTo>
                  <a:lnTo>
                    <a:pt x="90503" y="45580"/>
                  </a:lnTo>
                  <a:close/>
                </a:path>
                <a:path w="97789" h="52070">
                  <a:moveTo>
                    <a:pt x="71451" y="6349"/>
                  </a:moveTo>
                  <a:lnTo>
                    <a:pt x="48742" y="6349"/>
                  </a:lnTo>
                  <a:lnTo>
                    <a:pt x="65242" y="9703"/>
                  </a:lnTo>
                  <a:lnTo>
                    <a:pt x="78713" y="18789"/>
                  </a:lnTo>
                  <a:lnTo>
                    <a:pt x="87799" y="32256"/>
                  </a:lnTo>
                  <a:lnTo>
                    <a:pt x="91147" y="48755"/>
                  </a:lnTo>
                  <a:lnTo>
                    <a:pt x="94322" y="48755"/>
                  </a:lnTo>
                  <a:lnTo>
                    <a:pt x="94322" y="45580"/>
                  </a:lnTo>
                  <a:lnTo>
                    <a:pt x="96857" y="45580"/>
                  </a:lnTo>
                  <a:lnTo>
                    <a:pt x="93667" y="29780"/>
                  </a:lnTo>
                  <a:lnTo>
                    <a:pt x="83221" y="14285"/>
                  </a:lnTo>
                  <a:lnTo>
                    <a:pt x="71451" y="6349"/>
                  </a:lnTo>
                  <a:close/>
                </a:path>
                <a:path w="97789" h="52070">
                  <a:moveTo>
                    <a:pt x="96857" y="45580"/>
                  </a:moveTo>
                  <a:lnTo>
                    <a:pt x="94322" y="45580"/>
                  </a:lnTo>
                  <a:lnTo>
                    <a:pt x="94322" y="48755"/>
                  </a:lnTo>
                  <a:lnTo>
                    <a:pt x="97497" y="48755"/>
                  </a:lnTo>
                  <a:lnTo>
                    <a:pt x="96857" y="455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4842936" y="3813511"/>
              <a:ext cx="71120" cy="71755"/>
            </a:xfrm>
            <a:custGeom>
              <a:avLst/>
              <a:gdLst/>
              <a:ahLst/>
              <a:cxnLst/>
              <a:rect l="l" t="t" r="r" b="b"/>
              <a:pathLst>
                <a:path w="71120" h="71754">
                  <a:moveTo>
                    <a:pt x="35812" y="0"/>
                  </a:moveTo>
                  <a:lnTo>
                    <a:pt x="33183" y="0"/>
                  </a:lnTo>
                  <a:lnTo>
                    <a:pt x="30554" y="292"/>
                  </a:lnTo>
                  <a:lnTo>
                    <a:pt x="517" y="29619"/>
                  </a:lnTo>
                  <a:lnTo>
                    <a:pt x="0" y="36562"/>
                  </a:lnTo>
                  <a:lnTo>
                    <a:pt x="862" y="43573"/>
                  </a:lnTo>
                  <a:lnTo>
                    <a:pt x="5504" y="54781"/>
                  </a:lnTo>
                  <a:lnTo>
                    <a:pt x="13432" y="63639"/>
                  </a:lnTo>
                  <a:lnTo>
                    <a:pt x="23793" y="69459"/>
                  </a:lnTo>
                  <a:lnTo>
                    <a:pt x="35736" y="71551"/>
                  </a:lnTo>
                  <a:lnTo>
                    <a:pt x="38352" y="71551"/>
                  </a:lnTo>
                  <a:lnTo>
                    <a:pt x="70954" y="42168"/>
                  </a:lnTo>
                  <a:lnTo>
                    <a:pt x="70674" y="27978"/>
                  </a:lnTo>
                  <a:lnTo>
                    <a:pt x="66030" y="16769"/>
                  </a:lnTo>
                  <a:lnTo>
                    <a:pt x="58101" y="7912"/>
                  </a:lnTo>
                  <a:lnTo>
                    <a:pt x="47742" y="2092"/>
                  </a:lnTo>
                  <a:lnTo>
                    <a:pt x="35812" y="0"/>
                  </a:lnTo>
                  <a:close/>
                </a:path>
              </a:pathLst>
            </a:custGeom>
            <a:solidFill>
              <a:srgbClr val="606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4840406" y="3810336"/>
              <a:ext cx="76835" cy="78105"/>
            </a:xfrm>
            <a:custGeom>
              <a:avLst/>
              <a:gdLst/>
              <a:ahLst/>
              <a:cxnLst/>
              <a:rect l="l" t="t" r="r" b="b"/>
              <a:pathLst>
                <a:path w="76835" h="78104">
                  <a:moveTo>
                    <a:pt x="38330" y="0"/>
                  </a:moveTo>
                  <a:lnTo>
                    <a:pt x="35523" y="0"/>
                  </a:lnTo>
                  <a:lnTo>
                    <a:pt x="32666" y="304"/>
                  </a:lnTo>
                  <a:lnTo>
                    <a:pt x="26" y="31851"/>
                  </a:lnTo>
                  <a:lnTo>
                    <a:pt x="0" y="33122"/>
                  </a:lnTo>
                  <a:lnTo>
                    <a:pt x="239" y="44779"/>
                  </a:lnTo>
                  <a:lnTo>
                    <a:pt x="294" y="47434"/>
                  </a:lnTo>
                  <a:lnTo>
                    <a:pt x="5427" y="59845"/>
                  </a:lnTo>
                  <a:lnTo>
                    <a:pt x="14108" y="69469"/>
                  </a:lnTo>
                  <a:lnTo>
                    <a:pt x="25375" y="75691"/>
                  </a:lnTo>
                  <a:lnTo>
                    <a:pt x="38267" y="77901"/>
                  </a:lnTo>
                  <a:lnTo>
                    <a:pt x="41073" y="77901"/>
                  </a:lnTo>
                  <a:lnTo>
                    <a:pt x="43931" y="77597"/>
                  </a:lnTo>
                  <a:lnTo>
                    <a:pt x="46788" y="76962"/>
                  </a:lnTo>
                  <a:lnTo>
                    <a:pt x="58922" y="71551"/>
                  </a:lnTo>
                  <a:lnTo>
                    <a:pt x="38267" y="71551"/>
                  </a:lnTo>
                  <a:lnTo>
                    <a:pt x="27390" y="69646"/>
                  </a:lnTo>
                  <a:lnTo>
                    <a:pt x="17950" y="64344"/>
                  </a:lnTo>
                  <a:lnTo>
                    <a:pt x="10724" y="56271"/>
                  </a:lnTo>
                  <a:lnTo>
                    <a:pt x="6491" y="46050"/>
                  </a:lnTo>
                  <a:lnTo>
                    <a:pt x="6229" y="33122"/>
                  </a:lnTo>
                  <a:lnTo>
                    <a:pt x="10737" y="21630"/>
                  </a:lnTo>
                  <a:lnTo>
                    <a:pt x="10793" y="21488"/>
                  </a:lnTo>
                  <a:lnTo>
                    <a:pt x="19382" y="12406"/>
                  </a:lnTo>
                  <a:lnTo>
                    <a:pt x="30958" y="7241"/>
                  </a:lnTo>
                  <a:lnTo>
                    <a:pt x="30721" y="7241"/>
                  </a:lnTo>
                  <a:lnTo>
                    <a:pt x="33542" y="6616"/>
                  </a:lnTo>
                  <a:lnTo>
                    <a:pt x="35942" y="6350"/>
                  </a:lnTo>
                  <a:lnTo>
                    <a:pt x="58717" y="6350"/>
                  </a:lnTo>
                  <a:lnTo>
                    <a:pt x="51221" y="2210"/>
                  </a:lnTo>
                  <a:lnTo>
                    <a:pt x="38330" y="0"/>
                  </a:lnTo>
                  <a:close/>
                </a:path>
                <a:path w="76835" h="78104">
                  <a:moveTo>
                    <a:pt x="58717" y="6350"/>
                  </a:moveTo>
                  <a:lnTo>
                    <a:pt x="38343" y="6350"/>
                  </a:lnTo>
                  <a:lnTo>
                    <a:pt x="49212" y="8255"/>
                  </a:lnTo>
                  <a:lnTo>
                    <a:pt x="58648" y="13557"/>
                  </a:lnTo>
                  <a:lnTo>
                    <a:pt x="65873" y="21630"/>
                  </a:lnTo>
                  <a:lnTo>
                    <a:pt x="70105" y="31851"/>
                  </a:lnTo>
                  <a:lnTo>
                    <a:pt x="70362" y="44779"/>
                  </a:lnTo>
                  <a:lnTo>
                    <a:pt x="65854" y="56271"/>
                  </a:lnTo>
                  <a:lnTo>
                    <a:pt x="40641" y="71551"/>
                  </a:lnTo>
                  <a:lnTo>
                    <a:pt x="58922" y="71551"/>
                  </a:lnTo>
                  <a:lnTo>
                    <a:pt x="60688" y="70764"/>
                  </a:lnTo>
                  <a:lnTo>
                    <a:pt x="60816" y="70764"/>
                  </a:lnTo>
                  <a:lnTo>
                    <a:pt x="71146" y="59845"/>
                  </a:lnTo>
                  <a:lnTo>
                    <a:pt x="76569" y="46050"/>
                  </a:lnTo>
                  <a:lnTo>
                    <a:pt x="76595" y="44779"/>
                  </a:lnTo>
                  <a:lnTo>
                    <a:pt x="76357" y="33122"/>
                  </a:lnTo>
                  <a:lnTo>
                    <a:pt x="76303" y="30467"/>
                  </a:lnTo>
                  <a:lnTo>
                    <a:pt x="71181" y="18083"/>
                  </a:lnTo>
                  <a:lnTo>
                    <a:pt x="62489" y="8432"/>
                  </a:lnTo>
                  <a:lnTo>
                    <a:pt x="58717" y="63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4862341" y="3832918"/>
              <a:ext cx="33020" cy="33020"/>
            </a:xfrm>
            <a:custGeom>
              <a:avLst/>
              <a:gdLst/>
              <a:ahLst/>
              <a:cxnLst/>
              <a:rect l="l" t="t" r="r" b="b"/>
              <a:pathLst>
                <a:path w="33020" h="33020">
                  <a:moveTo>
                    <a:pt x="25399" y="0"/>
                  </a:moveTo>
                  <a:lnTo>
                    <a:pt x="7327" y="0"/>
                  </a:lnTo>
                  <a:lnTo>
                    <a:pt x="0" y="7327"/>
                  </a:lnTo>
                  <a:lnTo>
                    <a:pt x="0" y="25412"/>
                  </a:lnTo>
                  <a:lnTo>
                    <a:pt x="7327" y="32740"/>
                  </a:lnTo>
                  <a:lnTo>
                    <a:pt x="25399" y="32740"/>
                  </a:lnTo>
                  <a:lnTo>
                    <a:pt x="32727" y="25412"/>
                  </a:lnTo>
                  <a:lnTo>
                    <a:pt x="32727" y="16370"/>
                  </a:lnTo>
                  <a:lnTo>
                    <a:pt x="32727" y="7327"/>
                  </a:lnTo>
                  <a:lnTo>
                    <a:pt x="25399" y="0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4859166" y="3829743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70" h="39370">
                  <a:moveTo>
                    <a:pt x="19532" y="0"/>
                  </a:moveTo>
                  <a:lnTo>
                    <a:pt x="11926" y="1535"/>
                  </a:lnTo>
                  <a:lnTo>
                    <a:pt x="5718" y="5724"/>
                  </a:lnTo>
                  <a:lnTo>
                    <a:pt x="1533" y="11937"/>
                  </a:lnTo>
                  <a:lnTo>
                    <a:pt x="0" y="19545"/>
                  </a:lnTo>
                  <a:lnTo>
                    <a:pt x="1469" y="26835"/>
                  </a:lnTo>
                  <a:lnTo>
                    <a:pt x="1533" y="27153"/>
                  </a:lnTo>
                  <a:lnTo>
                    <a:pt x="5718" y="33366"/>
                  </a:lnTo>
                  <a:lnTo>
                    <a:pt x="11926" y="37554"/>
                  </a:lnTo>
                  <a:lnTo>
                    <a:pt x="19532" y="39090"/>
                  </a:lnTo>
                  <a:lnTo>
                    <a:pt x="27140" y="37554"/>
                  </a:lnTo>
                  <a:lnTo>
                    <a:pt x="33353" y="33366"/>
                  </a:lnTo>
                  <a:lnTo>
                    <a:pt x="33783" y="32727"/>
                  </a:lnTo>
                  <a:lnTo>
                    <a:pt x="12255" y="32727"/>
                  </a:lnTo>
                  <a:lnTo>
                    <a:pt x="6362" y="26835"/>
                  </a:lnTo>
                  <a:lnTo>
                    <a:pt x="6362" y="12255"/>
                  </a:lnTo>
                  <a:lnTo>
                    <a:pt x="12255" y="6362"/>
                  </a:lnTo>
                  <a:lnTo>
                    <a:pt x="33783" y="6362"/>
                  </a:lnTo>
                  <a:lnTo>
                    <a:pt x="33353" y="5724"/>
                  </a:lnTo>
                  <a:lnTo>
                    <a:pt x="27140" y="1535"/>
                  </a:lnTo>
                  <a:lnTo>
                    <a:pt x="19532" y="0"/>
                  </a:lnTo>
                  <a:close/>
                </a:path>
                <a:path w="39370" h="39370">
                  <a:moveTo>
                    <a:pt x="33783" y="6362"/>
                  </a:moveTo>
                  <a:lnTo>
                    <a:pt x="26822" y="6362"/>
                  </a:lnTo>
                  <a:lnTo>
                    <a:pt x="32715" y="12255"/>
                  </a:lnTo>
                  <a:lnTo>
                    <a:pt x="32715" y="26835"/>
                  </a:lnTo>
                  <a:lnTo>
                    <a:pt x="26822" y="32727"/>
                  </a:lnTo>
                  <a:lnTo>
                    <a:pt x="33783" y="32727"/>
                  </a:lnTo>
                  <a:lnTo>
                    <a:pt x="37541" y="27153"/>
                  </a:lnTo>
                  <a:lnTo>
                    <a:pt x="39077" y="19545"/>
                  </a:lnTo>
                  <a:lnTo>
                    <a:pt x="37606" y="12255"/>
                  </a:lnTo>
                  <a:lnTo>
                    <a:pt x="37541" y="11937"/>
                  </a:lnTo>
                  <a:lnTo>
                    <a:pt x="33783" y="63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4876145" y="3846736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3962" y="0"/>
                  </a:moveTo>
                  <a:lnTo>
                    <a:pt x="1142" y="0"/>
                  </a:lnTo>
                  <a:lnTo>
                    <a:pt x="0" y="1143"/>
                  </a:lnTo>
                  <a:lnTo>
                    <a:pt x="0" y="3962"/>
                  </a:lnTo>
                  <a:lnTo>
                    <a:pt x="1142" y="5105"/>
                  </a:lnTo>
                  <a:lnTo>
                    <a:pt x="3962" y="5105"/>
                  </a:lnTo>
                  <a:lnTo>
                    <a:pt x="5105" y="3962"/>
                  </a:lnTo>
                  <a:lnTo>
                    <a:pt x="5105" y="2552"/>
                  </a:lnTo>
                  <a:lnTo>
                    <a:pt x="5105" y="1143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4872983" y="3843561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4" h="12064">
                  <a:moveTo>
                    <a:pt x="8877" y="0"/>
                  </a:moveTo>
                  <a:lnTo>
                    <a:pt x="2552" y="0"/>
                  </a:lnTo>
                  <a:lnTo>
                    <a:pt x="0" y="2565"/>
                  </a:lnTo>
                  <a:lnTo>
                    <a:pt x="0" y="8890"/>
                  </a:lnTo>
                  <a:lnTo>
                    <a:pt x="2552" y="11455"/>
                  </a:lnTo>
                  <a:lnTo>
                    <a:pt x="8877" y="11455"/>
                  </a:lnTo>
                  <a:lnTo>
                    <a:pt x="11442" y="8890"/>
                  </a:lnTo>
                  <a:lnTo>
                    <a:pt x="11442" y="6350"/>
                  </a:lnTo>
                  <a:lnTo>
                    <a:pt x="5715" y="6350"/>
                  </a:lnTo>
                  <a:lnTo>
                    <a:pt x="5092" y="5727"/>
                  </a:lnTo>
                  <a:lnTo>
                    <a:pt x="5715" y="5105"/>
                  </a:lnTo>
                  <a:lnTo>
                    <a:pt x="11442" y="5105"/>
                  </a:lnTo>
                  <a:lnTo>
                    <a:pt x="11442" y="2565"/>
                  </a:lnTo>
                  <a:lnTo>
                    <a:pt x="8877" y="0"/>
                  </a:lnTo>
                  <a:close/>
                </a:path>
                <a:path w="12064" h="12064">
                  <a:moveTo>
                    <a:pt x="5715" y="5105"/>
                  </a:moveTo>
                  <a:lnTo>
                    <a:pt x="5092" y="5727"/>
                  </a:lnTo>
                  <a:lnTo>
                    <a:pt x="5715" y="6350"/>
                  </a:lnTo>
                  <a:lnTo>
                    <a:pt x="5715" y="5105"/>
                  </a:lnTo>
                  <a:close/>
                </a:path>
                <a:path w="12064" h="12064">
                  <a:moveTo>
                    <a:pt x="5715" y="5105"/>
                  </a:moveTo>
                  <a:lnTo>
                    <a:pt x="5715" y="6350"/>
                  </a:lnTo>
                  <a:lnTo>
                    <a:pt x="6337" y="5727"/>
                  </a:lnTo>
                  <a:lnTo>
                    <a:pt x="5715" y="5105"/>
                  </a:lnTo>
                  <a:close/>
                </a:path>
                <a:path w="12064" h="12064">
                  <a:moveTo>
                    <a:pt x="11442" y="5105"/>
                  </a:moveTo>
                  <a:lnTo>
                    <a:pt x="5715" y="5105"/>
                  </a:lnTo>
                  <a:lnTo>
                    <a:pt x="6337" y="5727"/>
                  </a:lnTo>
                  <a:lnTo>
                    <a:pt x="5715" y="6350"/>
                  </a:lnTo>
                  <a:lnTo>
                    <a:pt x="11442" y="6350"/>
                  </a:lnTo>
                  <a:lnTo>
                    <a:pt x="11442" y="51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5032317" y="3803708"/>
              <a:ext cx="91440" cy="45720"/>
            </a:xfrm>
            <a:custGeom>
              <a:avLst/>
              <a:gdLst/>
              <a:ahLst/>
              <a:cxnLst/>
              <a:rect l="l" t="t" r="r" b="b"/>
              <a:pathLst>
                <a:path w="91439" h="45720">
                  <a:moveTo>
                    <a:pt x="45580" y="0"/>
                  </a:moveTo>
                  <a:lnTo>
                    <a:pt x="27839" y="3582"/>
                  </a:lnTo>
                  <a:lnTo>
                    <a:pt x="13350" y="13350"/>
                  </a:lnTo>
                  <a:lnTo>
                    <a:pt x="3582" y="27839"/>
                  </a:lnTo>
                  <a:lnTo>
                    <a:pt x="0" y="45580"/>
                  </a:lnTo>
                  <a:lnTo>
                    <a:pt x="91160" y="45580"/>
                  </a:lnTo>
                  <a:lnTo>
                    <a:pt x="87578" y="27839"/>
                  </a:lnTo>
                  <a:lnTo>
                    <a:pt x="77809" y="13350"/>
                  </a:lnTo>
                  <a:lnTo>
                    <a:pt x="63321" y="3582"/>
                  </a:lnTo>
                  <a:lnTo>
                    <a:pt x="455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5029142" y="3800533"/>
              <a:ext cx="97790" cy="52069"/>
            </a:xfrm>
            <a:custGeom>
              <a:avLst/>
              <a:gdLst/>
              <a:ahLst/>
              <a:cxnLst/>
              <a:rect l="l" t="t" r="r" b="b"/>
              <a:pathLst>
                <a:path w="97789" h="52070">
                  <a:moveTo>
                    <a:pt x="48755" y="0"/>
                  </a:moveTo>
                  <a:lnTo>
                    <a:pt x="29778" y="3837"/>
                  </a:lnTo>
                  <a:lnTo>
                    <a:pt x="14281" y="14285"/>
                  </a:lnTo>
                  <a:lnTo>
                    <a:pt x="3831" y="29780"/>
                  </a:lnTo>
                  <a:lnTo>
                    <a:pt x="0" y="48755"/>
                  </a:lnTo>
                  <a:lnTo>
                    <a:pt x="927" y="51003"/>
                  </a:lnTo>
                  <a:lnTo>
                    <a:pt x="3174" y="51930"/>
                  </a:lnTo>
                  <a:lnTo>
                    <a:pt x="94335" y="51930"/>
                  </a:lnTo>
                  <a:lnTo>
                    <a:pt x="96570" y="51003"/>
                  </a:lnTo>
                  <a:lnTo>
                    <a:pt x="97497" y="48755"/>
                  </a:lnTo>
                  <a:lnTo>
                    <a:pt x="3174" y="48755"/>
                  </a:lnTo>
                  <a:lnTo>
                    <a:pt x="3174" y="45580"/>
                  </a:lnTo>
                  <a:lnTo>
                    <a:pt x="6994" y="45580"/>
                  </a:lnTo>
                  <a:lnTo>
                    <a:pt x="9698" y="32256"/>
                  </a:lnTo>
                  <a:lnTo>
                    <a:pt x="18784" y="18789"/>
                  </a:lnTo>
                  <a:lnTo>
                    <a:pt x="32255" y="9703"/>
                  </a:lnTo>
                  <a:lnTo>
                    <a:pt x="48755" y="6349"/>
                  </a:lnTo>
                  <a:lnTo>
                    <a:pt x="71455" y="6349"/>
                  </a:lnTo>
                  <a:lnTo>
                    <a:pt x="67729" y="3837"/>
                  </a:lnTo>
                  <a:lnTo>
                    <a:pt x="48755" y="0"/>
                  </a:lnTo>
                  <a:close/>
                </a:path>
                <a:path w="97789" h="52070">
                  <a:moveTo>
                    <a:pt x="6994" y="45580"/>
                  </a:moveTo>
                  <a:lnTo>
                    <a:pt x="3174" y="45580"/>
                  </a:lnTo>
                  <a:lnTo>
                    <a:pt x="3174" y="48755"/>
                  </a:lnTo>
                  <a:lnTo>
                    <a:pt x="6349" y="48755"/>
                  </a:lnTo>
                  <a:lnTo>
                    <a:pt x="6994" y="45580"/>
                  </a:lnTo>
                  <a:close/>
                </a:path>
                <a:path w="97789" h="52070">
                  <a:moveTo>
                    <a:pt x="90515" y="45580"/>
                  </a:moveTo>
                  <a:lnTo>
                    <a:pt x="6994" y="45580"/>
                  </a:lnTo>
                  <a:lnTo>
                    <a:pt x="6349" y="48755"/>
                  </a:lnTo>
                  <a:lnTo>
                    <a:pt x="91160" y="48755"/>
                  </a:lnTo>
                  <a:lnTo>
                    <a:pt x="90515" y="45580"/>
                  </a:lnTo>
                  <a:close/>
                </a:path>
                <a:path w="97789" h="52070">
                  <a:moveTo>
                    <a:pt x="71455" y="6349"/>
                  </a:moveTo>
                  <a:lnTo>
                    <a:pt x="48755" y="6349"/>
                  </a:lnTo>
                  <a:lnTo>
                    <a:pt x="65253" y="9703"/>
                  </a:lnTo>
                  <a:lnTo>
                    <a:pt x="78720" y="18789"/>
                  </a:lnTo>
                  <a:lnTo>
                    <a:pt x="87806" y="32256"/>
                  </a:lnTo>
                  <a:lnTo>
                    <a:pt x="91160" y="48755"/>
                  </a:lnTo>
                  <a:lnTo>
                    <a:pt x="94335" y="48755"/>
                  </a:lnTo>
                  <a:lnTo>
                    <a:pt x="94335" y="45580"/>
                  </a:lnTo>
                  <a:lnTo>
                    <a:pt x="96857" y="45580"/>
                  </a:lnTo>
                  <a:lnTo>
                    <a:pt x="93668" y="29780"/>
                  </a:lnTo>
                  <a:lnTo>
                    <a:pt x="83223" y="14285"/>
                  </a:lnTo>
                  <a:lnTo>
                    <a:pt x="71455" y="6349"/>
                  </a:lnTo>
                  <a:close/>
                </a:path>
                <a:path w="97789" h="52070">
                  <a:moveTo>
                    <a:pt x="96857" y="45580"/>
                  </a:moveTo>
                  <a:lnTo>
                    <a:pt x="94335" y="45580"/>
                  </a:lnTo>
                  <a:lnTo>
                    <a:pt x="94335" y="48755"/>
                  </a:lnTo>
                  <a:lnTo>
                    <a:pt x="97497" y="48755"/>
                  </a:lnTo>
                  <a:lnTo>
                    <a:pt x="96857" y="455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5042134" y="3813511"/>
              <a:ext cx="71120" cy="71755"/>
            </a:xfrm>
            <a:custGeom>
              <a:avLst/>
              <a:gdLst/>
              <a:ahLst/>
              <a:cxnLst/>
              <a:rect l="l" t="t" r="r" b="b"/>
              <a:pathLst>
                <a:path w="71120" h="71754">
                  <a:moveTo>
                    <a:pt x="35801" y="0"/>
                  </a:moveTo>
                  <a:lnTo>
                    <a:pt x="33185" y="0"/>
                  </a:lnTo>
                  <a:lnTo>
                    <a:pt x="30544" y="292"/>
                  </a:lnTo>
                  <a:lnTo>
                    <a:pt x="513" y="29619"/>
                  </a:lnTo>
                  <a:lnTo>
                    <a:pt x="0" y="36562"/>
                  </a:lnTo>
                  <a:lnTo>
                    <a:pt x="864" y="43573"/>
                  </a:lnTo>
                  <a:lnTo>
                    <a:pt x="5505" y="54781"/>
                  </a:lnTo>
                  <a:lnTo>
                    <a:pt x="13432" y="63639"/>
                  </a:lnTo>
                  <a:lnTo>
                    <a:pt x="23790" y="69459"/>
                  </a:lnTo>
                  <a:lnTo>
                    <a:pt x="35725" y="71551"/>
                  </a:lnTo>
                  <a:lnTo>
                    <a:pt x="38341" y="71551"/>
                  </a:lnTo>
                  <a:lnTo>
                    <a:pt x="70950" y="42168"/>
                  </a:lnTo>
                  <a:lnTo>
                    <a:pt x="70663" y="27978"/>
                  </a:lnTo>
                  <a:lnTo>
                    <a:pt x="66027" y="16769"/>
                  </a:lnTo>
                  <a:lnTo>
                    <a:pt x="58099" y="7912"/>
                  </a:lnTo>
                  <a:lnTo>
                    <a:pt x="47739" y="2092"/>
                  </a:lnTo>
                  <a:lnTo>
                    <a:pt x="35801" y="0"/>
                  </a:lnTo>
                  <a:close/>
                </a:path>
              </a:pathLst>
            </a:custGeom>
            <a:solidFill>
              <a:srgbClr val="606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5039621" y="3810336"/>
              <a:ext cx="76835" cy="78105"/>
            </a:xfrm>
            <a:custGeom>
              <a:avLst/>
              <a:gdLst/>
              <a:ahLst/>
              <a:cxnLst/>
              <a:rect l="l" t="t" r="r" b="b"/>
              <a:pathLst>
                <a:path w="76835" h="78104">
                  <a:moveTo>
                    <a:pt x="38314" y="0"/>
                  </a:moveTo>
                  <a:lnTo>
                    <a:pt x="35495" y="0"/>
                  </a:lnTo>
                  <a:lnTo>
                    <a:pt x="32637" y="304"/>
                  </a:lnTo>
                  <a:lnTo>
                    <a:pt x="29780" y="952"/>
                  </a:lnTo>
                  <a:lnTo>
                    <a:pt x="15658" y="7241"/>
                  </a:lnTo>
                  <a:lnTo>
                    <a:pt x="5397" y="18083"/>
                  </a:lnTo>
                  <a:lnTo>
                    <a:pt x="0" y="31851"/>
                  </a:lnTo>
                  <a:lnTo>
                    <a:pt x="77" y="38241"/>
                  </a:lnTo>
                  <a:lnTo>
                    <a:pt x="206" y="44567"/>
                  </a:lnTo>
                  <a:lnTo>
                    <a:pt x="265" y="47434"/>
                  </a:lnTo>
                  <a:lnTo>
                    <a:pt x="5398" y="59845"/>
                  </a:lnTo>
                  <a:lnTo>
                    <a:pt x="14079" y="69469"/>
                  </a:lnTo>
                  <a:lnTo>
                    <a:pt x="25347" y="75691"/>
                  </a:lnTo>
                  <a:lnTo>
                    <a:pt x="38238" y="77901"/>
                  </a:lnTo>
                  <a:lnTo>
                    <a:pt x="41045" y="77901"/>
                  </a:lnTo>
                  <a:lnTo>
                    <a:pt x="43902" y="77597"/>
                  </a:lnTo>
                  <a:lnTo>
                    <a:pt x="46760" y="76962"/>
                  </a:lnTo>
                  <a:lnTo>
                    <a:pt x="58898" y="71551"/>
                  </a:lnTo>
                  <a:lnTo>
                    <a:pt x="38238" y="71551"/>
                  </a:lnTo>
                  <a:lnTo>
                    <a:pt x="27362" y="69646"/>
                  </a:lnTo>
                  <a:lnTo>
                    <a:pt x="17921" y="64344"/>
                  </a:lnTo>
                  <a:lnTo>
                    <a:pt x="10695" y="56271"/>
                  </a:lnTo>
                  <a:lnTo>
                    <a:pt x="6463" y="46050"/>
                  </a:lnTo>
                  <a:lnTo>
                    <a:pt x="6433" y="44567"/>
                  </a:lnTo>
                  <a:lnTo>
                    <a:pt x="6307" y="38241"/>
                  </a:lnTo>
                  <a:lnTo>
                    <a:pt x="6206" y="33122"/>
                  </a:lnTo>
                  <a:lnTo>
                    <a:pt x="10714" y="21630"/>
                  </a:lnTo>
                  <a:lnTo>
                    <a:pt x="10770" y="21488"/>
                  </a:lnTo>
                  <a:lnTo>
                    <a:pt x="19355" y="12406"/>
                  </a:lnTo>
                  <a:lnTo>
                    <a:pt x="30930" y="7241"/>
                  </a:lnTo>
                  <a:lnTo>
                    <a:pt x="30690" y="7241"/>
                  </a:lnTo>
                  <a:lnTo>
                    <a:pt x="33526" y="6616"/>
                  </a:lnTo>
                  <a:lnTo>
                    <a:pt x="35927" y="6350"/>
                  </a:lnTo>
                  <a:lnTo>
                    <a:pt x="58692" y="6350"/>
                  </a:lnTo>
                  <a:lnTo>
                    <a:pt x="51198" y="2210"/>
                  </a:lnTo>
                  <a:lnTo>
                    <a:pt x="38314" y="0"/>
                  </a:lnTo>
                  <a:close/>
                </a:path>
                <a:path w="76835" h="78104">
                  <a:moveTo>
                    <a:pt x="58692" y="6350"/>
                  </a:moveTo>
                  <a:lnTo>
                    <a:pt x="38314" y="6350"/>
                  </a:lnTo>
                  <a:lnTo>
                    <a:pt x="49190" y="8255"/>
                  </a:lnTo>
                  <a:lnTo>
                    <a:pt x="58629" y="13557"/>
                  </a:lnTo>
                  <a:lnTo>
                    <a:pt x="65852" y="21630"/>
                  </a:lnTo>
                  <a:lnTo>
                    <a:pt x="70077" y="31851"/>
                  </a:lnTo>
                  <a:lnTo>
                    <a:pt x="70867" y="38241"/>
                  </a:lnTo>
                  <a:lnTo>
                    <a:pt x="70398" y="44567"/>
                  </a:lnTo>
                  <a:lnTo>
                    <a:pt x="68695" y="50678"/>
                  </a:lnTo>
                  <a:lnTo>
                    <a:pt x="65863" y="56271"/>
                  </a:lnTo>
                  <a:lnTo>
                    <a:pt x="65784" y="56426"/>
                  </a:lnTo>
                  <a:lnTo>
                    <a:pt x="61123" y="63766"/>
                  </a:lnTo>
                  <a:lnTo>
                    <a:pt x="53872" y="68859"/>
                  </a:lnTo>
                  <a:lnTo>
                    <a:pt x="43026" y="71285"/>
                  </a:lnTo>
                  <a:lnTo>
                    <a:pt x="40626" y="71551"/>
                  </a:lnTo>
                  <a:lnTo>
                    <a:pt x="58898" y="71551"/>
                  </a:lnTo>
                  <a:lnTo>
                    <a:pt x="60887" y="70665"/>
                  </a:lnTo>
                  <a:lnTo>
                    <a:pt x="71123" y="59845"/>
                  </a:lnTo>
                  <a:lnTo>
                    <a:pt x="76542" y="46050"/>
                  </a:lnTo>
                  <a:lnTo>
                    <a:pt x="76564" y="44567"/>
                  </a:lnTo>
                  <a:lnTo>
                    <a:pt x="76434" y="38241"/>
                  </a:lnTo>
                  <a:lnTo>
                    <a:pt x="76329" y="33122"/>
                  </a:lnTo>
                  <a:lnTo>
                    <a:pt x="76275" y="30467"/>
                  </a:lnTo>
                  <a:lnTo>
                    <a:pt x="71153" y="18083"/>
                  </a:lnTo>
                  <a:lnTo>
                    <a:pt x="62462" y="8432"/>
                  </a:lnTo>
                  <a:lnTo>
                    <a:pt x="58692" y="63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5061527" y="3832918"/>
              <a:ext cx="33020" cy="33020"/>
            </a:xfrm>
            <a:custGeom>
              <a:avLst/>
              <a:gdLst/>
              <a:ahLst/>
              <a:cxnLst/>
              <a:rect l="l" t="t" r="r" b="b"/>
              <a:pathLst>
                <a:path w="33020" h="33020">
                  <a:moveTo>
                    <a:pt x="25412" y="0"/>
                  </a:moveTo>
                  <a:lnTo>
                    <a:pt x="7327" y="0"/>
                  </a:lnTo>
                  <a:lnTo>
                    <a:pt x="0" y="7327"/>
                  </a:lnTo>
                  <a:lnTo>
                    <a:pt x="0" y="25412"/>
                  </a:lnTo>
                  <a:lnTo>
                    <a:pt x="7327" y="32740"/>
                  </a:lnTo>
                  <a:lnTo>
                    <a:pt x="25412" y="32740"/>
                  </a:lnTo>
                  <a:lnTo>
                    <a:pt x="32740" y="25412"/>
                  </a:lnTo>
                  <a:lnTo>
                    <a:pt x="32740" y="16370"/>
                  </a:lnTo>
                  <a:lnTo>
                    <a:pt x="32740" y="7327"/>
                  </a:lnTo>
                  <a:lnTo>
                    <a:pt x="25412" y="0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5058352" y="3829743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70" h="39370">
                  <a:moveTo>
                    <a:pt x="19545" y="0"/>
                  </a:moveTo>
                  <a:lnTo>
                    <a:pt x="11937" y="1535"/>
                  </a:lnTo>
                  <a:lnTo>
                    <a:pt x="5724" y="5724"/>
                  </a:lnTo>
                  <a:lnTo>
                    <a:pt x="1535" y="11937"/>
                  </a:lnTo>
                  <a:lnTo>
                    <a:pt x="0" y="19545"/>
                  </a:lnTo>
                  <a:lnTo>
                    <a:pt x="1471" y="26835"/>
                  </a:lnTo>
                  <a:lnTo>
                    <a:pt x="1535" y="27153"/>
                  </a:lnTo>
                  <a:lnTo>
                    <a:pt x="5724" y="33366"/>
                  </a:lnTo>
                  <a:lnTo>
                    <a:pt x="11937" y="37554"/>
                  </a:lnTo>
                  <a:lnTo>
                    <a:pt x="19545" y="39090"/>
                  </a:lnTo>
                  <a:lnTo>
                    <a:pt x="27151" y="37554"/>
                  </a:lnTo>
                  <a:lnTo>
                    <a:pt x="33361" y="33366"/>
                  </a:lnTo>
                  <a:lnTo>
                    <a:pt x="33791" y="32727"/>
                  </a:lnTo>
                  <a:lnTo>
                    <a:pt x="12255" y="32727"/>
                  </a:lnTo>
                  <a:lnTo>
                    <a:pt x="6362" y="26835"/>
                  </a:lnTo>
                  <a:lnTo>
                    <a:pt x="6362" y="12255"/>
                  </a:lnTo>
                  <a:lnTo>
                    <a:pt x="12255" y="6362"/>
                  </a:lnTo>
                  <a:lnTo>
                    <a:pt x="33791" y="6362"/>
                  </a:lnTo>
                  <a:lnTo>
                    <a:pt x="33361" y="5724"/>
                  </a:lnTo>
                  <a:lnTo>
                    <a:pt x="27151" y="1535"/>
                  </a:lnTo>
                  <a:lnTo>
                    <a:pt x="19545" y="0"/>
                  </a:lnTo>
                  <a:close/>
                </a:path>
                <a:path w="39370" h="39370">
                  <a:moveTo>
                    <a:pt x="33791" y="6362"/>
                  </a:moveTo>
                  <a:lnTo>
                    <a:pt x="26822" y="6362"/>
                  </a:lnTo>
                  <a:lnTo>
                    <a:pt x="32727" y="12255"/>
                  </a:lnTo>
                  <a:lnTo>
                    <a:pt x="32727" y="26835"/>
                  </a:lnTo>
                  <a:lnTo>
                    <a:pt x="26822" y="32727"/>
                  </a:lnTo>
                  <a:lnTo>
                    <a:pt x="33791" y="32727"/>
                  </a:lnTo>
                  <a:lnTo>
                    <a:pt x="37549" y="27153"/>
                  </a:lnTo>
                  <a:lnTo>
                    <a:pt x="39090" y="19545"/>
                  </a:lnTo>
                  <a:lnTo>
                    <a:pt x="37613" y="12255"/>
                  </a:lnTo>
                  <a:lnTo>
                    <a:pt x="37549" y="11937"/>
                  </a:lnTo>
                  <a:lnTo>
                    <a:pt x="33791" y="63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5075345" y="3846736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3962" y="0"/>
                  </a:moveTo>
                  <a:lnTo>
                    <a:pt x="1142" y="0"/>
                  </a:lnTo>
                  <a:lnTo>
                    <a:pt x="0" y="1143"/>
                  </a:lnTo>
                  <a:lnTo>
                    <a:pt x="0" y="3962"/>
                  </a:lnTo>
                  <a:lnTo>
                    <a:pt x="1142" y="5105"/>
                  </a:lnTo>
                  <a:lnTo>
                    <a:pt x="3962" y="5105"/>
                  </a:lnTo>
                  <a:lnTo>
                    <a:pt x="5105" y="3962"/>
                  </a:lnTo>
                  <a:lnTo>
                    <a:pt x="5105" y="2552"/>
                  </a:lnTo>
                  <a:lnTo>
                    <a:pt x="5105" y="1143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5072170" y="3843561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4" h="12064">
                  <a:moveTo>
                    <a:pt x="8889" y="0"/>
                  </a:moveTo>
                  <a:lnTo>
                    <a:pt x="2565" y="0"/>
                  </a:lnTo>
                  <a:lnTo>
                    <a:pt x="0" y="2565"/>
                  </a:lnTo>
                  <a:lnTo>
                    <a:pt x="0" y="8890"/>
                  </a:lnTo>
                  <a:lnTo>
                    <a:pt x="2565" y="11455"/>
                  </a:lnTo>
                  <a:lnTo>
                    <a:pt x="8889" y="11455"/>
                  </a:lnTo>
                  <a:lnTo>
                    <a:pt x="11442" y="8890"/>
                  </a:lnTo>
                  <a:lnTo>
                    <a:pt x="11452" y="6350"/>
                  </a:lnTo>
                  <a:lnTo>
                    <a:pt x="5727" y="6350"/>
                  </a:lnTo>
                  <a:lnTo>
                    <a:pt x="5105" y="5727"/>
                  </a:lnTo>
                  <a:lnTo>
                    <a:pt x="5727" y="5105"/>
                  </a:lnTo>
                  <a:lnTo>
                    <a:pt x="11452" y="5105"/>
                  </a:lnTo>
                  <a:lnTo>
                    <a:pt x="11442" y="2565"/>
                  </a:lnTo>
                  <a:lnTo>
                    <a:pt x="8889" y="0"/>
                  </a:lnTo>
                  <a:close/>
                </a:path>
                <a:path w="12064" h="12064">
                  <a:moveTo>
                    <a:pt x="5727" y="5105"/>
                  </a:moveTo>
                  <a:lnTo>
                    <a:pt x="5105" y="5727"/>
                  </a:lnTo>
                  <a:lnTo>
                    <a:pt x="5727" y="6350"/>
                  </a:lnTo>
                  <a:lnTo>
                    <a:pt x="5727" y="5105"/>
                  </a:lnTo>
                  <a:close/>
                </a:path>
                <a:path w="12064" h="12064">
                  <a:moveTo>
                    <a:pt x="5727" y="5105"/>
                  </a:moveTo>
                  <a:lnTo>
                    <a:pt x="5727" y="6350"/>
                  </a:lnTo>
                  <a:lnTo>
                    <a:pt x="6349" y="5727"/>
                  </a:lnTo>
                  <a:lnTo>
                    <a:pt x="5727" y="5105"/>
                  </a:lnTo>
                  <a:close/>
                </a:path>
                <a:path w="12064" h="12064">
                  <a:moveTo>
                    <a:pt x="11452" y="5105"/>
                  </a:moveTo>
                  <a:lnTo>
                    <a:pt x="5727" y="5105"/>
                  </a:lnTo>
                  <a:lnTo>
                    <a:pt x="6349" y="5727"/>
                  </a:lnTo>
                  <a:lnTo>
                    <a:pt x="5727" y="6350"/>
                  </a:lnTo>
                  <a:lnTo>
                    <a:pt x="11452" y="6350"/>
                  </a:lnTo>
                  <a:lnTo>
                    <a:pt x="11452" y="51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4736255" y="3803708"/>
              <a:ext cx="91440" cy="45720"/>
            </a:xfrm>
            <a:custGeom>
              <a:avLst/>
              <a:gdLst/>
              <a:ahLst/>
              <a:cxnLst/>
              <a:rect l="l" t="t" r="r" b="b"/>
              <a:pathLst>
                <a:path w="91439" h="45720">
                  <a:moveTo>
                    <a:pt x="45567" y="0"/>
                  </a:moveTo>
                  <a:lnTo>
                    <a:pt x="27828" y="3582"/>
                  </a:lnTo>
                  <a:lnTo>
                    <a:pt x="13344" y="13350"/>
                  </a:lnTo>
                  <a:lnTo>
                    <a:pt x="3580" y="27839"/>
                  </a:lnTo>
                  <a:lnTo>
                    <a:pt x="0" y="45580"/>
                  </a:lnTo>
                  <a:lnTo>
                    <a:pt x="91147" y="45580"/>
                  </a:lnTo>
                  <a:lnTo>
                    <a:pt x="87565" y="27839"/>
                  </a:lnTo>
                  <a:lnTo>
                    <a:pt x="77797" y="13350"/>
                  </a:lnTo>
                  <a:lnTo>
                    <a:pt x="63308" y="3582"/>
                  </a:lnTo>
                  <a:lnTo>
                    <a:pt x="455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4733080" y="3800533"/>
              <a:ext cx="97790" cy="52069"/>
            </a:xfrm>
            <a:custGeom>
              <a:avLst/>
              <a:gdLst/>
              <a:ahLst/>
              <a:cxnLst/>
              <a:rect l="l" t="t" r="r" b="b"/>
              <a:pathLst>
                <a:path w="97789" h="52070">
                  <a:moveTo>
                    <a:pt x="48742" y="0"/>
                  </a:moveTo>
                  <a:lnTo>
                    <a:pt x="29768" y="3837"/>
                  </a:lnTo>
                  <a:lnTo>
                    <a:pt x="14274" y="14285"/>
                  </a:lnTo>
                  <a:lnTo>
                    <a:pt x="3829" y="29780"/>
                  </a:lnTo>
                  <a:lnTo>
                    <a:pt x="0" y="48755"/>
                  </a:lnTo>
                  <a:lnTo>
                    <a:pt x="927" y="51003"/>
                  </a:lnTo>
                  <a:lnTo>
                    <a:pt x="3175" y="51930"/>
                  </a:lnTo>
                  <a:lnTo>
                    <a:pt x="94322" y="51930"/>
                  </a:lnTo>
                  <a:lnTo>
                    <a:pt x="96570" y="51003"/>
                  </a:lnTo>
                  <a:lnTo>
                    <a:pt x="97497" y="48755"/>
                  </a:lnTo>
                  <a:lnTo>
                    <a:pt x="3175" y="48755"/>
                  </a:lnTo>
                  <a:lnTo>
                    <a:pt x="3175" y="45580"/>
                  </a:lnTo>
                  <a:lnTo>
                    <a:pt x="6994" y="45580"/>
                  </a:lnTo>
                  <a:lnTo>
                    <a:pt x="9696" y="32256"/>
                  </a:lnTo>
                  <a:lnTo>
                    <a:pt x="18778" y="18789"/>
                  </a:lnTo>
                  <a:lnTo>
                    <a:pt x="32244" y="9703"/>
                  </a:lnTo>
                  <a:lnTo>
                    <a:pt x="48742" y="6349"/>
                  </a:lnTo>
                  <a:lnTo>
                    <a:pt x="71446" y="6349"/>
                  </a:lnTo>
                  <a:lnTo>
                    <a:pt x="67719" y="3837"/>
                  </a:lnTo>
                  <a:lnTo>
                    <a:pt x="48742" y="0"/>
                  </a:lnTo>
                  <a:close/>
                </a:path>
                <a:path w="97789" h="52070">
                  <a:moveTo>
                    <a:pt x="6994" y="45580"/>
                  </a:moveTo>
                  <a:lnTo>
                    <a:pt x="3175" y="45580"/>
                  </a:lnTo>
                  <a:lnTo>
                    <a:pt x="3175" y="48755"/>
                  </a:lnTo>
                  <a:lnTo>
                    <a:pt x="6350" y="48755"/>
                  </a:lnTo>
                  <a:lnTo>
                    <a:pt x="6994" y="45580"/>
                  </a:lnTo>
                  <a:close/>
                </a:path>
                <a:path w="97789" h="52070">
                  <a:moveTo>
                    <a:pt x="90503" y="45580"/>
                  </a:moveTo>
                  <a:lnTo>
                    <a:pt x="6994" y="45580"/>
                  </a:lnTo>
                  <a:lnTo>
                    <a:pt x="6350" y="48755"/>
                  </a:lnTo>
                  <a:lnTo>
                    <a:pt x="91147" y="48755"/>
                  </a:lnTo>
                  <a:lnTo>
                    <a:pt x="90503" y="45580"/>
                  </a:lnTo>
                  <a:close/>
                </a:path>
                <a:path w="97789" h="52070">
                  <a:moveTo>
                    <a:pt x="71446" y="6349"/>
                  </a:moveTo>
                  <a:lnTo>
                    <a:pt x="48742" y="6349"/>
                  </a:lnTo>
                  <a:lnTo>
                    <a:pt x="65242" y="9703"/>
                  </a:lnTo>
                  <a:lnTo>
                    <a:pt x="78713" y="18789"/>
                  </a:lnTo>
                  <a:lnTo>
                    <a:pt x="87799" y="32256"/>
                  </a:lnTo>
                  <a:lnTo>
                    <a:pt x="91147" y="48755"/>
                  </a:lnTo>
                  <a:lnTo>
                    <a:pt x="94322" y="48755"/>
                  </a:lnTo>
                  <a:lnTo>
                    <a:pt x="94322" y="45580"/>
                  </a:lnTo>
                  <a:lnTo>
                    <a:pt x="96856" y="45580"/>
                  </a:lnTo>
                  <a:lnTo>
                    <a:pt x="93666" y="29780"/>
                  </a:lnTo>
                  <a:lnTo>
                    <a:pt x="83216" y="14285"/>
                  </a:lnTo>
                  <a:lnTo>
                    <a:pt x="71446" y="6349"/>
                  </a:lnTo>
                  <a:close/>
                </a:path>
                <a:path w="97789" h="52070">
                  <a:moveTo>
                    <a:pt x="96856" y="45580"/>
                  </a:moveTo>
                  <a:lnTo>
                    <a:pt x="94322" y="45580"/>
                  </a:lnTo>
                  <a:lnTo>
                    <a:pt x="94322" y="48755"/>
                  </a:lnTo>
                  <a:lnTo>
                    <a:pt x="97497" y="48755"/>
                  </a:lnTo>
                  <a:lnTo>
                    <a:pt x="96856" y="455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4746061" y="3813511"/>
              <a:ext cx="71120" cy="71755"/>
            </a:xfrm>
            <a:custGeom>
              <a:avLst/>
              <a:gdLst/>
              <a:ahLst/>
              <a:cxnLst/>
              <a:rect l="l" t="t" r="r" b="b"/>
              <a:pathLst>
                <a:path w="71120" h="71754">
                  <a:moveTo>
                    <a:pt x="35799" y="0"/>
                  </a:moveTo>
                  <a:lnTo>
                    <a:pt x="33183" y="0"/>
                  </a:lnTo>
                  <a:lnTo>
                    <a:pt x="30554" y="292"/>
                  </a:lnTo>
                  <a:lnTo>
                    <a:pt x="517" y="29619"/>
                  </a:lnTo>
                  <a:lnTo>
                    <a:pt x="0" y="36562"/>
                  </a:lnTo>
                  <a:lnTo>
                    <a:pt x="862" y="43573"/>
                  </a:lnTo>
                  <a:lnTo>
                    <a:pt x="5505" y="54781"/>
                  </a:lnTo>
                  <a:lnTo>
                    <a:pt x="13435" y="63639"/>
                  </a:lnTo>
                  <a:lnTo>
                    <a:pt x="23793" y="69459"/>
                  </a:lnTo>
                  <a:lnTo>
                    <a:pt x="35723" y="71551"/>
                  </a:lnTo>
                  <a:lnTo>
                    <a:pt x="38339" y="71551"/>
                  </a:lnTo>
                  <a:lnTo>
                    <a:pt x="70961" y="42168"/>
                  </a:lnTo>
                  <a:lnTo>
                    <a:pt x="70674" y="27978"/>
                  </a:lnTo>
                  <a:lnTo>
                    <a:pt x="66030" y="16769"/>
                  </a:lnTo>
                  <a:lnTo>
                    <a:pt x="58099" y="7912"/>
                  </a:lnTo>
                  <a:lnTo>
                    <a:pt x="47737" y="2092"/>
                  </a:lnTo>
                  <a:lnTo>
                    <a:pt x="35799" y="0"/>
                  </a:lnTo>
                  <a:close/>
                </a:path>
              </a:pathLst>
            </a:custGeom>
            <a:solidFill>
              <a:srgbClr val="606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4743557" y="3810336"/>
              <a:ext cx="76835" cy="78105"/>
            </a:xfrm>
            <a:custGeom>
              <a:avLst/>
              <a:gdLst/>
              <a:ahLst/>
              <a:cxnLst/>
              <a:rect l="l" t="t" r="r" b="b"/>
              <a:pathLst>
                <a:path w="76835" h="78104">
                  <a:moveTo>
                    <a:pt x="38303" y="0"/>
                  </a:moveTo>
                  <a:lnTo>
                    <a:pt x="35497" y="0"/>
                  </a:lnTo>
                  <a:lnTo>
                    <a:pt x="32639" y="304"/>
                  </a:lnTo>
                  <a:lnTo>
                    <a:pt x="29782" y="952"/>
                  </a:lnTo>
                  <a:lnTo>
                    <a:pt x="15654" y="7241"/>
                  </a:lnTo>
                  <a:lnTo>
                    <a:pt x="5394" y="18083"/>
                  </a:lnTo>
                  <a:lnTo>
                    <a:pt x="0" y="31851"/>
                  </a:lnTo>
                  <a:lnTo>
                    <a:pt x="78" y="38241"/>
                  </a:lnTo>
                  <a:lnTo>
                    <a:pt x="25343" y="75691"/>
                  </a:lnTo>
                  <a:lnTo>
                    <a:pt x="38227" y="77901"/>
                  </a:lnTo>
                  <a:lnTo>
                    <a:pt x="41047" y="77901"/>
                  </a:lnTo>
                  <a:lnTo>
                    <a:pt x="43904" y="77597"/>
                  </a:lnTo>
                  <a:lnTo>
                    <a:pt x="46762" y="76962"/>
                  </a:lnTo>
                  <a:lnTo>
                    <a:pt x="58895" y="71551"/>
                  </a:lnTo>
                  <a:lnTo>
                    <a:pt x="38227" y="71551"/>
                  </a:lnTo>
                  <a:lnTo>
                    <a:pt x="27358" y="69646"/>
                  </a:lnTo>
                  <a:lnTo>
                    <a:pt x="17921" y="64344"/>
                  </a:lnTo>
                  <a:lnTo>
                    <a:pt x="10697" y="56271"/>
                  </a:lnTo>
                  <a:lnTo>
                    <a:pt x="6464" y="46050"/>
                  </a:lnTo>
                  <a:lnTo>
                    <a:pt x="6306" y="38241"/>
                  </a:lnTo>
                  <a:lnTo>
                    <a:pt x="6202" y="33122"/>
                  </a:lnTo>
                  <a:lnTo>
                    <a:pt x="10711" y="21630"/>
                  </a:lnTo>
                  <a:lnTo>
                    <a:pt x="10767" y="21488"/>
                  </a:lnTo>
                  <a:lnTo>
                    <a:pt x="19355" y="12406"/>
                  </a:lnTo>
                  <a:lnTo>
                    <a:pt x="30932" y="7241"/>
                  </a:lnTo>
                  <a:lnTo>
                    <a:pt x="30694" y="7241"/>
                  </a:lnTo>
                  <a:lnTo>
                    <a:pt x="33515" y="6616"/>
                  </a:lnTo>
                  <a:lnTo>
                    <a:pt x="35916" y="6350"/>
                  </a:lnTo>
                  <a:lnTo>
                    <a:pt x="58691" y="6350"/>
                  </a:lnTo>
                  <a:lnTo>
                    <a:pt x="51195" y="2210"/>
                  </a:lnTo>
                  <a:lnTo>
                    <a:pt x="38303" y="0"/>
                  </a:lnTo>
                  <a:close/>
                </a:path>
                <a:path w="76835" h="78104">
                  <a:moveTo>
                    <a:pt x="58691" y="6350"/>
                  </a:moveTo>
                  <a:lnTo>
                    <a:pt x="38316" y="6350"/>
                  </a:lnTo>
                  <a:lnTo>
                    <a:pt x="49185" y="8255"/>
                  </a:lnTo>
                  <a:lnTo>
                    <a:pt x="58622" y="13557"/>
                  </a:lnTo>
                  <a:lnTo>
                    <a:pt x="65846" y="21630"/>
                  </a:lnTo>
                  <a:lnTo>
                    <a:pt x="70079" y="31851"/>
                  </a:lnTo>
                  <a:lnTo>
                    <a:pt x="70862" y="38241"/>
                  </a:lnTo>
                  <a:lnTo>
                    <a:pt x="70390" y="44567"/>
                  </a:lnTo>
                  <a:lnTo>
                    <a:pt x="68689" y="50678"/>
                  </a:lnTo>
                  <a:lnTo>
                    <a:pt x="65864" y="56271"/>
                  </a:lnTo>
                  <a:lnTo>
                    <a:pt x="65786" y="56426"/>
                  </a:lnTo>
                  <a:lnTo>
                    <a:pt x="61125" y="63766"/>
                  </a:lnTo>
                  <a:lnTo>
                    <a:pt x="53874" y="68859"/>
                  </a:lnTo>
                  <a:lnTo>
                    <a:pt x="43015" y="71285"/>
                  </a:lnTo>
                  <a:lnTo>
                    <a:pt x="40615" y="71551"/>
                  </a:lnTo>
                  <a:lnTo>
                    <a:pt x="58895" y="71551"/>
                  </a:lnTo>
                  <a:lnTo>
                    <a:pt x="60883" y="70665"/>
                  </a:lnTo>
                  <a:lnTo>
                    <a:pt x="71120" y="59845"/>
                  </a:lnTo>
                  <a:lnTo>
                    <a:pt x="76542" y="46050"/>
                  </a:lnTo>
                  <a:lnTo>
                    <a:pt x="76564" y="44567"/>
                  </a:lnTo>
                  <a:lnTo>
                    <a:pt x="76435" y="38241"/>
                  </a:lnTo>
                  <a:lnTo>
                    <a:pt x="76331" y="33122"/>
                  </a:lnTo>
                  <a:lnTo>
                    <a:pt x="76276" y="30467"/>
                  </a:lnTo>
                  <a:lnTo>
                    <a:pt x="71154" y="18083"/>
                  </a:lnTo>
                  <a:lnTo>
                    <a:pt x="62462" y="8432"/>
                  </a:lnTo>
                  <a:lnTo>
                    <a:pt x="58691" y="63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4765465" y="3832918"/>
              <a:ext cx="33020" cy="33020"/>
            </a:xfrm>
            <a:custGeom>
              <a:avLst/>
              <a:gdLst/>
              <a:ahLst/>
              <a:cxnLst/>
              <a:rect l="l" t="t" r="r" b="b"/>
              <a:pathLst>
                <a:path w="33020" h="33020">
                  <a:moveTo>
                    <a:pt x="25399" y="0"/>
                  </a:moveTo>
                  <a:lnTo>
                    <a:pt x="7327" y="0"/>
                  </a:lnTo>
                  <a:lnTo>
                    <a:pt x="0" y="7327"/>
                  </a:lnTo>
                  <a:lnTo>
                    <a:pt x="0" y="25412"/>
                  </a:lnTo>
                  <a:lnTo>
                    <a:pt x="7327" y="32740"/>
                  </a:lnTo>
                  <a:lnTo>
                    <a:pt x="25399" y="32740"/>
                  </a:lnTo>
                  <a:lnTo>
                    <a:pt x="32727" y="25412"/>
                  </a:lnTo>
                  <a:lnTo>
                    <a:pt x="32727" y="16370"/>
                  </a:lnTo>
                  <a:lnTo>
                    <a:pt x="32727" y="7327"/>
                  </a:lnTo>
                  <a:lnTo>
                    <a:pt x="25399" y="0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4762290" y="3829743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70" h="39370">
                  <a:moveTo>
                    <a:pt x="19532" y="0"/>
                  </a:moveTo>
                  <a:lnTo>
                    <a:pt x="11926" y="1535"/>
                  </a:lnTo>
                  <a:lnTo>
                    <a:pt x="5718" y="5724"/>
                  </a:lnTo>
                  <a:lnTo>
                    <a:pt x="1533" y="11937"/>
                  </a:lnTo>
                  <a:lnTo>
                    <a:pt x="0" y="19545"/>
                  </a:lnTo>
                  <a:lnTo>
                    <a:pt x="1469" y="26835"/>
                  </a:lnTo>
                  <a:lnTo>
                    <a:pt x="1533" y="27153"/>
                  </a:lnTo>
                  <a:lnTo>
                    <a:pt x="5718" y="33366"/>
                  </a:lnTo>
                  <a:lnTo>
                    <a:pt x="11926" y="37554"/>
                  </a:lnTo>
                  <a:lnTo>
                    <a:pt x="19532" y="39090"/>
                  </a:lnTo>
                  <a:lnTo>
                    <a:pt x="27140" y="37554"/>
                  </a:lnTo>
                  <a:lnTo>
                    <a:pt x="33353" y="33366"/>
                  </a:lnTo>
                  <a:lnTo>
                    <a:pt x="33783" y="32727"/>
                  </a:lnTo>
                  <a:lnTo>
                    <a:pt x="12255" y="32727"/>
                  </a:lnTo>
                  <a:lnTo>
                    <a:pt x="6362" y="26835"/>
                  </a:lnTo>
                  <a:lnTo>
                    <a:pt x="6362" y="12255"/>
                  </a:lnTo>
                  <a:lnTo>
                    <a:pt x="12255" y="6362"/>
                  </a:lnTo>
                  <a:lnTo>
                    <a:pt x="33783" y="6362"/>
                  </a:lnTo>
                  <a:lnTo>
                    <a:pt x="33353" y="5724"/>
                  </a:lnTo>
                  <a:lnTo>
                    <a:pt x="27140" y="1535"/>
                  </a:lnTo>
                  <a:lnTo>
                    <a:pt x="19532" y="0"/>
                  </a:lnTo>
                  <a:close/>
                </a:path>
                <a:path w="39370" h="39370">
                  <a:moveTo>
                    <a:pt x="33783" y="6362"/>
                  </a:moveTo>
                  <a:lnTo>
                    <a:pt x="26822" y="6362"/>
                  </a:lnTo>
                  <a:lnTo>
                    <a:pt x="32715" y="12255"/>
                  </a:lnTo>
                  <a:lnTo>
                    <a:pt x="32715" y="26835"/>
                  </a:lnTo>
                  <a:lnTo>
                    <a:pt x="26822" y="32727"/>
                  </a:lnTo>
                  <a:lnTo>
                    <a:pt x="33783" y="32727"/>
                  </a:lnTo>
                  <a:lnTo>
                    <a:pt x="37541" y="27153"/>
                  </a:lnTo>
                  <a:lnTo>
                    <a:pt x="39077" y="19545"/>
                  </a:lnTo>
                  <a:lnTo>
                    <a:pt x="37606" y="12255"/>
                  </a:lnTo>
                  <a:lnTo>
                    <a:pt x="37541" y="11937"/>
                  </a:lnTo>
                  <a:lnTo>
                    <a:pt x="33783" y="63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4779270" y="3846736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3962" y="0"/>
                  </a:moveTo>
                  <a:lnTo>
                    <a:pt x="1142" y="0"/>
                  </a:lnTo>
                  <a:lnTo>
                    <a:pt x="0" y="1143"/>
                  </a:lnTo>
                  <a:lnTo>
                    <a:pt x="0" y="3962"/>
                  </a:lnTo>
                  <a:lnTo>
                    <a:pt x="1142" y="5105"/>
                  </a:lnTo>
                  <a:lnTo>
                    <a:pt x="3962" y="5105"/>
                  </a:lnTo>
                  <a:lnTo>
                    <a:pt x="5105" y="3962"/>
                  </a:lnTo>
                  <a:lnTo>
                    <a:pt x="5105" y="2552"/>
                  </a:lnTo>
                  <a:lnTo>
                    <a:pt x="5105" y="1143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4776101" y="3771290"/>
              <a:ext cx="400685" cy="83820"/>
            </a:xfrm>
            <a:custGeom>
              <a:avLst/>
              <a:gdLst/>
              <a:ahLst/>
              <a:cxnLst/>
              <a:rect l="l" t="t" r="r" b="b"/>
              <a:pathLst>
                <a:path w="400685" h="83820">
                  <a:moveTo>
                    <a:pt x="11442" y="74841"/>
                  </a:moveTo>
                  <a:lnTo>
                    <a:pt x="8877" y="72275"/>
                  </a:lnTo>
                  <a:lnTo>
                    <a:pt x="2552" y="72275"/>
                  </a:lnTo>
                  <a:lnTo>
                    <a:pt x="0" y="74841"/>
                  </a:lnTo>
                  <a:lnTo>
                    <a:pt x="0" y="81165"/>
                  </a:lnTo>
                  <a:lnTo>
                    <a:pt x="2552" y="83731"/>
                  </a:lnTo>
                  <a:lnTo>
                    <a:pt x="8877" y="83731"/>
                  </a:lnTo>
                  <a:lnTo>
                    <a:pt x="11442" y="81165"/>
                  </a:lnTo>
                  <a:lnTo>
                    <a:pt x="11442" y="78625"/>
                  </a:lnTo>
                  <a:lnTo>
                    <a:pt x="11442" y="77381"/>
                  </a:lnTo>
                  <a:lnTo>
                    <a:pt x="11442" y="74841"/>
                  </a:lnTo>
                  <a:close/>
                </a:path>
                <a:path w="400685" h="83820">
                  <a:moveTo>
                    <a:pt x="328879" y="12700"/>
                  </a:moveTo>
                  <a:lnTo>
                    <a:pt x="327456" y="11277"/>
                  </a:lnTo>
                  <a:lnTo>
                    <a:pt x="325704" y="11277"/>
                  </a:lnTo>
                  <a:lnTo>
                    <a:pt x="304063" y="11277"/>
                  </a:lnTo>
                  <a:lnTo>
                    <a:pt x="304063" y="23228"/>
                  </a:lnTo>
                  <a:lnTo>
                    <a:pt x="305485" y="24650"/>
                  </a:lnTo>
                  <a:lnTo>
                    <a:pt x="308991" y="24650"/>
                  </a:lnTo>
                  <a:lnTo>
                    <a:pt x="310413" y="23228"/>
                  </a:lnTo>
                  <a:lnTo>
                    <a:pt x="310413" y="17627"/>
                  </a:lnTo>
                  <a:lnTo>
                    <a:pt x="327456" y="17627"/>
                  </a:lnTo>
                  <a:lnTo>
                    <a:pt x="328879" y="16205"/>
                  </a:lnTo>
                  <a:lnTo>
                    <a:pt x="328879" y="12700"/>
                  </a:lnTo>
                  <a:close/>
                </a:path>
                <a:path w="400685" h="83820">
                  <a:moveTo>
                    <a:pt x="385178" y="1422"/>
                  </a:moveTo>
                  <a:lnTo>
                    <a:pt x="383755" y="0"/>
                  </a:lnTo>
                  <a:lnTo>
                    <a:pt x="382003" y="0"/>
                  </a:lnTo>
                  <a:lnTo>
                    <a:pt x="376453" y="12"/>
                  </a:lnTo>
                  <a:lnTo>
                    <a:pt x="374434" y="647"/>
                  </a:lnTo>
                  <a:lnTo>
                    <a:pt x="371221" y="3060"/>
                  </a:lnTo>
                  <a:lnTo>
                    <a:pt x="369951" y="5016"/>
                  </a:lnTo>
                  <a:lnTo>
                    <a:pt x="369951" y="20866"/>
                  </a:lnTo>
                  <a:lnTo>
                    <a:pt x="371221" y="22821"/>
                  </a:lnTo>
                  <a:lnTo>
                    <a:pt x="374434" y="25234"/>
                  </a:lnTo>
                  <a:lnTo>
                    <a:pt x="376453" y="25882"/>
                  </a:lnTo>
                  <a:lnTo>
                    <a:pt x="383755" y="25882"/>
                  </a:lnTo>
                  <a:lnTo>
                    <a:pt x="385178" y="24460"/>
                  </a:lnTo>
                  <a:lnTo>
                    <a:pt x="385178" y="20955"/>
                  </a:lnTo>
                  <a:lnTo>
                    <a:pt x="383755" y="19532"/>
                  </a:lnTo>
                  <a:lnTo>
                    <a:pt x="378625" y="19532"/>
                  </a:lnTo>
                  <a:lnTo>
                    <a:pt x="376656" y="18961"/>
                  </a:lnTo>
                  <a:lnTo>
                    <a:pt x="376301" y="18542"/>
                  </a:lnTo>
                  <a:lnTo>
                    <a:pt x="376301" y="7340"/>
                  </a:lnTo>
                  <a:lnTo>
                    <a:pt x="376656" y="6934"/>
                  </a:lnTo>
                  <a:lnTo>
                    <a:pt x="378625" y="6350"/>
                  </a:lnTo>
                  <a:lnTo>
                    <a:pt x="383755" y="6350"/>
                  </a:lnTo>
                  <a:lnTo>
                    <a:pt x="385178" y="4927"/>
                  </a:lnTo>
                  <a:lnTo>
                    <a:pt x="385178" y="1422"/>
                  </a:lnTo>
                  <a:close/>
                </a:path>
                <a:path w="400685" h="83820">
                  <a:moveTo>
                    <a:pt x="400405" y="37299"/>
                  </a:moveTo>
                  <a:lnTo>
                    <a:pt x="398983" y="35877"/>
                  </a:lnTo>
                  <a:lnTo>
                    <a:pt x="395478" y="35877"/>
                  </a:lnTo>
                  <a:lnTo>
                    <a:pt x="394055" y="37299"/>
                  </a:lnTo>
                  <a:lnTo>
                    <a:pt x="394055" y="41783"/>
                  </a:lnTo>
                  <a:lnTo>
                    <a:pt x="384263" y="41783"/>
                  </a:lnTo>
                  <a:lnTo>
                    <a:pt x="382854" y="43205"/>
                  </a:lnTo>
                  <a:lnTo>
                    <a:pt x="382854" y="46710"/>
                  </a:lnTo>
                  <a:lnTo>
                    <a:pt x="384263" y="48133"/>
                  </a:lnTo>
                  <a:lnTo>
                    <a:pt x="386016" y="48133"/>
                  </a:lnTo>
                  <a:lnTo>
                    <a:pt x="394055" y="48133"/>
                  </a:lnTo>
                  <a:lnTo>
                    <a:pt x="394055" y="53848"/>
                  </a:lnTo>
                  <a:lnTo>
                    <a:pt x="384263" y="53848"/>
                  </a:lnTo>
                  <a:lnTo>
                    <a:pt x="382854" y="55257"/>
                  </a:lnTo>
                  <a:lnTo>
                    <a:pt x="382854" y="58775"/>
                  </a:lnTo>
                  <a:lnTo>
                    <a:pt x="384263" y="60185"/>
                  </a:lnTo>
                  <a:lnTo>
                    <a:pt x="386016" y="60185"/>
                  </a:lnTo>
                  <a:lnTo>
                    <a:pt x="400405" y="60185"/>
                  </a:lnTo>
                  <a:lnTo>
                    <a:pt x="400405" y="46710"/>
                  </a:lnTo>
                  <a:lnTo>
                    <a:pt x="400405" y="43205"/>
                  </a:lnTo>
                  <a:lnTo>
                    <a:pt x="400405" y="372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4649501" y="3330328"/>
              <a:ext cx="291465" cy="166370"/>
            </a:xfrm>
            <a:custGeom>
              <a:avLst/>
              <a:gdLst/>
              <a:ahLst/>
              <a:cxnLst/>
              <a:rect l="l" t="t" r="r" b="b"/>
              <a:pathLst>
                <a:path w="291464" h="166370">
                  <a:moveTo>
                    <a:pt x="270954" y="0"/>
                  </a:moveTo>
                  <a:lnTo>
                    <a:pt x="81178" y="0"/>
                  </a:lnTo>
                  <a:lnTo>
                    <a:pt x="72631" y="0"/>
                  </a:lnTo>
                  <a:lnTo>
                    <a:pt x="65011" y="5397"/>
                  </a:lnTo>
                  <a:lnTo>
                    <a:pt x="43662" y="66192"/>
                  </a:lnTo>
                  <a:lnTo>
                    <a:pt x="41567" y="69227"/>
                  </a:lnTo>
                  <a:lnTo>
                    <a:pt x="2654" y="101676"/>
                  </a:lnTo>
                  <a:lnTo>
                    <a:pt x="0" y="107340"/>
                  </a:lnTo>
                  <a:lnTo>
                    <a:pt x="0" y="145681"/>
                  </a:lnTo>
                  <a:lnTo>
                    <a:pt x="1582" y="153515"/>
                  </a:lnTo>
                  <a:lnTo>
                    <a:pt x="5897" y="159913"/>
                  </a:lnTo>
                  <a:lnTo>
                    <a:pt x="12296" y="164228"/>
                  </a:lnTo>
                  <a:lnTo>
                    <a:pt x="20129" y="165811"/>
                  </a:lnTo>
                  <a:lnTo>
                    <a:pt x="270954" y="165811"/>
                  </a:lnTo>
                  <a:lnTo>
                    <a:pt x="278785" y="164228"/>
                  </a:lnTo>
                  <a:lnTo>
                    <a:pt x="285180" y="159913"/>
                  </a:lnTo>
                  <a:lnTo>
                    <a:pt x="289490" y="153515"/>
                  </a:lnTo>
                  <a:lnTo>
                    <a:pt x="291071" y="145681"/>
                  </a:lnTo>
                  <a:lnTo>
                    <a:pt x="291071" y="20129"/>
                  </a:lnTo>
                  <a:lnTo>
                    <a:pt x="289490" y="12290"/>
                  </a:lnTo>
                  <a:lnTo>
                    <a:pt x="285180" y="5892"/>
                  </a:lnTo>
                  <a:lnTo>
                    <a:pt x="278785" y="1580"/>
                  </a:lnTo>
                  <a:lnTo>
                    <a:pt x="2709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4649508" y="3445306"/>
              <a:ext cx="291465" cy="51435"/>
            </a:xfrm>
            <a:custGeom>
              <a:avLst/>
              <a:gdLst/>
              <a:ahLst/>
              <a:cxnLst/>
              <a:rect l="l" t="t" r="r" b="b"/>
              <a:pathLst>
                <a:path w="291464" h="51435">
                  <a:moveTo>
                    <a:pt x="291058" y="0"/>
                  </a:moveTo>
                  <a:lnTo>
                    <a:pt x="0" y="0"/>
                  </a:lnTo>
                  <a:lnTo>
                    <a:pt x="0" y="30708"/>
                  </a:lnTo>
                  <a:lnTo>
                    <a:pt x="1580" y="38534"/>
                  </a:lnTo>
                  <a:lnTo>
                    <a:pt x="5892" y="44929"/>
                  </a:lnTo>
                  <a:lnTo>
                    <a:pt x="12290" y="49243"/>
                  </a:lnTo>
                  <a:lnTo>
                    <a:pt x="20129" y="50825"/>
                  </a:lnTo>
                  <a:lnTo>
                    <a:pt x="270941" y="50825"/>
                  </a:lnTo>
                  <a:lnTo>
                    <a:pt x="278773" y="49243"/>
                  </a:lnTo>
                  <a:lnTo>
                    <a:pt x="285167" y="44929"/>
                  </a:lnTo>
                  <a:lnTo>
                    <a:pt x="289478" y="38534"/>
                  </a:lnTo>
                  <a:lnTo>
                    <a:pt x="291058" y="30708"/>
                  </a:lnTo>
                  <a:lnTo>
                    <a:pt x="291058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4649508" y="3441350"/>
              <a:ext cx="291465" cy="8255"/>
            </a:xfrm>
            <a:custGeom>
              <a:avLst/>
              <a:gdLst/>
              <a:ahLst/>
              <a:cxnLst/>
              <a:rect l="l" t="t" r="r" b="b"/>
              <a:pathLst>
                <a:path w="291464" h="8254">
                  <a:moveTo>
                    <a:pt x="291058" y="7899"/>
                  </a:moveTo>
                  <a:lnTo>
                    <a:pt x="291058" y="0"/>
                  </a:lnTo>
                  <a:lnTo>
                    <a:pt x="0" y="0"/>
                  </a:lnTo>
                  <a:lnTo>
                    <a:pt x="0" y="7899"/>
                  </a:lnTo>
                  <a:lnTo>
                    <a:pt x="291058" y="78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4693170" y="3345472"/>
              <a:ext cx="74930" cy="51435"/>
            </a:xfrm>
            <a:custGeom>
              <a:avLst/>
              <a:gdLst/>
              <a:ahLst/>
              <a:cxnLst/>
              <a:rect l="l" t="t" r="r" b="b"/>
              <a:pathLst>
                <a:path w="74929" h="51435">
                  <a:moveTo>
                    <a:pt x="74358" y="0"/>
                  </a:moveTo>
                  <a:lnTo>
                    <a:pt x="17935" y="0"/>
                  </a:lnTo>
                  <a:lnTo>
                    <a:pt x="0" y="51053"/>
                  </a:lnTo>
                  <a:lnTo>
                    <a:pt x="74358" y="51053"/>
                  </a:lnTo>
                  <a:lnTo>
                    <a:pt x="74358" y="0"/>
                  </a:lnTo>
                  <a:close/>
                </a:path>
              </a:pathLst>
            </a:custGeom>
            <a:solidFill>
              <a:srgbClr val="9FC6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4689958" y="3341516"/>
              <a:ext cx="81915" cy="59055"/>
            </a:xfrm>
            <a:custGeom>
              <a:avLst/>
              <a:gdLst/>
              <a:ahLst/>
              <a:cxnLst/>
              <a:rect l="l" t="t" r="r" b="b"/>
              <a:pathLst>
                <a:path w="81914" h="59054">
                  <a:moveTo>
                    <a:pt x="73627" y="51054"/>
                  </a:moveTo>
                  <a:lnTo>
                    <a:pt x="4601" y="51054"/>
                  </a:lnTo>
                  <a:lnTo>
                    <a:pt x="3212" y="55010"/>
                  </a:lnTo>
                  <a:lnTo>
                    <a:pt x="1103" y="58032"/>
                  </a:lnTo>
                  <a:lnTo>
                    <a:pt x="0" y="58953"/>
                  </a:lnTo>
                  <a:lnTo>
                    <a:pt x="77576" y="58953"/>
                  </a:lnTo>
                  <a:lnTo>
                    <a:pt x="80370" y="57797"/>
                  </a:lnTo>
                  <a:lnTo>
                    <a:pt x="81523" y="55010"/>
                  </a:lnTo>
                  <a:lnTo>
                    <a:pt x="73627" y="55010"/>
                  </a:lnTo>
                  <a:lnTo>
                    <a:pt x="73627" y="51054"/>
                  </a:lnTo>
                  <a:close/>
                </a:path>
                <a:path w="81914" h="59054">
                  <a:moveTo>
                    <a:pt x="77576" y="0"/>
                  </a:moveTo>
                  <a:lnTo>
                    <a:pt x="22531" y="0"/>
                  </a:lnTo>
                  <a:lnTo>
                    <a:pt x="19762" y="7899"/>
                  </a:lnTo>
                  <a:lnTo>
                    <a:pt x="73627" y="7899"/>
                  </a:lnTo>
                  <a:lnTo>
                    <a:pt x="73627" y="55010"/>
                  </a:lnTo>
                  <a:lnTo>
                    <a:pt x="77576" y="55010"/>
                  </a:lnTo>
                  <a:lnTo>
                    <a:pt x="77576" y="51054"/>
                  </a:lnTo>
                  <a:lnTo>
                    <a:pt x="81526" y="51054"/>
                  </a:lnTo>
                  <a:lnTo>
                    <a:pt x="81526" y="3949"/>
                  </a:lnTo>
                  <a:lnTo>
                    <a:pt x="80370" y="1155"/>
                  </a:lnTo>
                  <a:lnTo>
                    <a:pt x="77576" y="0"/>
                  </a:lnTo>
                  <a:close/>
                </a:path>
                <a:path w="81914" h="59054">
                  <a:moveTo>
                    <a:pt x="81526" y="51054"/>
                  </a:moveTo>
                  <a:lnTo>
                    <a:pt x="77576" y="51054"/>
                  </a:lnTo>
                  <a:lnTo>
                    <a:pt x="77576" y="55010"/>
                  </a:lnTo>
                  <a:lnTo>
                    <a:pt x="81526" y="55010"/>
                  </a:lnTo>
                  <a:lnTo>
                    <a:pt x="81526" y="5105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4785715" y="3357080"/>
              <a:ext cx="52069" cy="40005"/>
            </a:xfrm>
            <a:custGeom>
              <a:avLst/>
              <a:gdLst/>
              <a:ahLst/>
              <a:cxnLst/>
              <a:rect l="l" t="t" r="r" b="b"/>
              <a:pathLst>
                <a:path w="52070" h="40004">
                  <a:moveTo>
                    <a:pt x="52019" y="0"/>
                  </a:moveTo>
                  <a:lnTo>
                    <a:pt x="0" y="0"/>
                  </a:lnTo>
                  <a:lnTo>
                    <a:pt x="0" y="39446"/>
                  </a:lnTo>
                  <a:lnTo>
                    <a:pt x="52019" y="39446"/>
                  </a:lnTo>
                  <a:lnTo>
                    <a:pt x="52019" y="0"/>
                  </a:lnTo>
                  <a:close/>
                </a:path>
              </a:pathLst>
            </a:custGeom>
            <a:solidFill>
              <a:srgbClr val="9FC6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4645545" y="3326383"/>
              <a:ext cx="299085" cy="173990"/>
            </a:xfrm>
            <a:custGeom>
              <a:avLst/>
              <a:gdLst/>
              <a:ahLst/>
              <a:cxnLst/>
              <a:rect l="l" t="t" r="r" b="b"/>
              <a:pathLst>
                <a:path w="299085" h="173989">
                  <a:moveTo>
                    <a:pt x="196151" y="30695"/>
                  </a:moveTo>
                  <a:lnTo>
                    <a:pt x="194983" y="27901"/>
                  </a:lnTo>
                  <a:lnTo>
                    <a:pt x="192189" y="26746"/>
                  </a:lnTo>
                  <a:lnTo>
                    <a:pt x="188239" y="26746"/>
                  </a:lnTo>
                  <a:lnTo>
                    <a:pt x="188239" y="34645"/>
                  </a:lnTo>
                  <a:lnTo>
                    <a:pt x="188239" y="66192"/>
                  </a:lnTo>
                  <a:lnTo>
                    <a:pt x="144119" y="66192"/>
                  </a:lnTo>
                  <a:lnTo>
                    <a:pt x="144119" y="34645"/>
                  </a:lnTo>
                  <a:lnTo>
                    <a:pt x="188239" y="34645"/>
                  </a:lnTo>
                  <a:lnTo>
                    <a:pt x="188239" y="26746"/>
                  </a:lnTo>
                  <a:lnTo>
                    <a:pt x="140169" y="26746"/>
                  </a:lnTo>
                  <a:lnTo>
                    <a:pt x="137375" y="27901"/>
                  </a:lnTo>
                  <a:lnTo>
                    <a:pt x="136220" y="30695"/>
                  </a:lnTo>
                  <a:lnTo>
                    <a:pt x="136220" y="70142"/>
                  </a:lnTo>
                  <a:lnTo>
                    <a:pt x="137375" y="72936"/>
                  </a:lnTo>
                  <a:lnTo>
                    <a:pt x="140169" y="74091"/>
                  </a:lnTo>
                  <a:lnTo>
                    <a:pt x="192189" y="74091"/>
                  </a:lnTo>
                  <a:lnTo>
                    <a:pt x="194983" y="72936"/>
                  </a:lnTo>
                  <a:lnTo>
                    <a:pt x="196151" y="70142"/>
                  </a:lnTo>
                  <a:lnTo>
                    <a:pt x="196151" y="66192"/>
                  </a:lnTo>
                  <a:lnTo>
                    <a:pt x="196151" y="34645"/>
                  </a:lnTo>
                  <a:lnTo>
                    <a:pt x="196151" y="30695"/>
                  </a:lnTo>
                  <a:close/>
                </a:path>
                <a:path w="299085" h="173989">
                  <a:moveTo>
                    <a:pt x="298983" y="24079"/>
                  </a:moveTo>
                  <a:lnTo>
                    <a:pt x="297180" y="15138"/>
                  </a:lnTo>
                  <a:lnTo>
                    <a:pt x="297091" y="14706"/>
                  </a:lnTo>
                  <a:lnTo>
                    <a:pt x="291922" y="7048"/>
                  </a:lnTo>
                  <a:lnTo>
                    <a:pt x="291058" y="6477"/>
                  </a:lnTo>
                  <a:lnTo>
                    <a:pt x="291058" y="15138"/>
                  </a:lnTo>
                  <a:lnTo>
                    <a:pt x="291058" y="158559"/>
                  </a:lnTo>
                  <a:lnTo>
                    <a:pt x="283832" y="165785"/>
                  </a:lnTo>
                  <a:lnTo>
                    <a:pt x="15151" y="165785"/>
                  </a:lnTo>
                  <a:lnTo>
                    <a:pt x="7924" y="158559"/>
                  </a:lnTo>
                  <a:lnTo>
                    <a:pt x="7912" y="112458"/>
                  </a:lnTo>
                  <a:lnTo>
                    <a:pt x="10033" y="107911"/>
                  </a:lnTo>
                  <a:lnTo>
                    <a:pt x="48590" y="75755"/>
                  </a:lnTo>
                  <a:lnTo>
                    <a:pt x="51117" y="72123"/>
                  </a:lnTo>
                  <a:lnTo>
                    <a:pt x="72136" y="12242"/>
                  </a:lnTo>
                  <a:lnTo>
                    <a:pt x="78244" y="7912"/>
                  </a:lnTo>
                  <a:lnTo>
                    <a:pt x="85128" y="7912"/>
                  </a:lnTo>
                  <a:lnTo>
                    <a:pt x="283832" y="7912"/>
                  </a:lnTo>
                  <a:lnTo>
                    <a:pt x="291058" y="15138"/>
                  </a:lnTo>
                  <a:lnTo>
                    <a:pt x="291058" y="6477"/>
                  </a:lnTo>
                  <a:lnTo>
                    <a:pt x="284276" y="1892"/>
                  </a:lnTo>
                  <a:lnTo>
                    <a:pt x="274904" y="0"/>
                  </a:lnTo>
                  <a:lnTo>
                    <a:pt x="85128" y="0"/>
                  </a:lnTo>
                  <a:lnTo>
                    <a:pt x="44119" y="68160"/>
                  </a:lnTo>
                  <a:lnTo>
                    <a:pt x="42430" y="70599"/>
                  </a:lnTo>
                  <a:lnTo>
                    <a:pt x="3175" y="103339"/>
                  </a:lnTo>
                  <a:lnTo>
                    <a:pt x="0" y="110109"/>
                  </a:lnTo>
                  <a:lnTo>
                    <a:pt x="0" y="149631"/>
                  </a:lnTo>
                  <a:lnTo>
                    <a:pt x="1803" y="158559"/>
                  </a:lnTo>
                  <a:lnTo>
                    <a:pt x="1892" y="159004"/>
                  </a:lnTo>
                  <a:lnTo>
                    <a:pt x="7048" y="166662"/>
                  </a:lnTo>
                  <a:lnTo>
                    <a:pt x="14706" y="171818"/>
                  </a:lnTo>
                  <a:lnTo>
                    <a:pt x="24079" y="173710"/>
                  </a:lnTo>
                  <a:lnTo>
                    <a:pt x="274904" y="173710"/>
                  </a:lnTo>
                  <a:lnTo>
                    <a:pt x="298983" y="149631"/>
                  </a:lnTo>
                  <a:lnTo>
                    <a:pt x="298983" y="240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4643996" y="3488105"/>
              <a:ext cx="302895" cy="14604"/>
            </a:xfrm>
            <a:custGeom>
              <a:avLst/>
              <a:gdLst/>
              <a:ahLst/>
              <a:cxnLst/>
              <a:rect l="l" t="t" r="r" b="b"/>
              <a:pathLst>
                <a:path w="302895" h="14604">
                  <a:moveTo>
                    <a:pt x="302882" y="0"/>
                  </a:moveTo>
                  <a:lnTo>
                    <a:pt x="0" y="0"/>
                  </a:lnTo>
                  <a:lnTo>
                    <a:pt x="0" y="14503"/>
                  </a:lnTo>
                  <a:lnTo>
                    <a:pt x="302882" y="14503"/>
                  </a:lnTo>
                  <a:lnTo>
                    <a:pt x="3028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4640821" y="3485565"/>
              <a:ext cx="309245" cy="20320"/>
            </a:xfrm>
            <a:custGeom>
              <a:avLst/>
              <a:gdLst/>
              <a:ahLst/>
              <a:cxnLst/>
              <a:rect l="l" t="t" r="r" b="b"/>
              <a:pathLst>
                <a:path w="309245" h="20320">
                  <a:moveTo>
                    <a:pt x="309232" y="0"/>
                  </a:moveTo>
                  <a:lnTo>
                    <a:pt x="302882" y="0"/>
                  </a:lnTo>
                  <a:lnTo>
                    <a:pt x="302882" y="6350"/>
                  </a:lnTo>
                  <a:lnTo>
                    <a:pt x="302882" y="13970"/>
                  </a:lnTo>
                  <a:lnTo>
                    <a:pt x="6350" y="13970"/>
                  </a:lnTo>
                  <a:lnTo>
                    <a:pt x="6350" y="6350"/>
                  </a:lnTo>
                  <a:lnTo>
                    <a:pt x="3175" y="6350"/>
                  </a:lnTo>
                  <a:lnTo>
                    <a:pt x="3175" y="5715"/>
                  </a:lnTo>
                  <a:lnTo>
                    <a:pt x="6350" y="5715"/>
                  </a:lnTo>
                  <a:lnTo>
                    <a:pt x="6350" y="6350"/>
                  </a:lnTo>
                  <a:lnTo>
                    <a:pt x="302882" y="6350"/>
                  </a:lnTo>
                  <a:lnTo>
                    <a:pt x="302882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6350"/>
                  </a:lnTo>
                  <a:lnTo>
                    <a:pt x="0" y="13970"/>
                  </a:lnTo>
                  <a:lnTo>
                    <a:pt x="0" y="20320"/>
                  </a:lnTo>
                  <a:lnTo>
                    <a:pt x="309232" y="20320"/>
                  </a:lnTo>
                  <a:lnTo>
                    <a:pt x="309232" y="13970"/>
                  </a:lnTo>
                  <a:lnTo>
                    <a:pt x="309232" y="6350"/>
                  </a:lnTo>
                  <a:lnTo>
                    <a:pt x="309232" y="2540"/>
                  </a:lnTo>
                  <a:lnTo>
                    <a:pt x="3092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0" name="object 32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834566" y="3459740"/>
              <a:ext cx="84962" cy="76060"/>
            </a:xfrm>
            <a:prstGeom prst="rect">
              <a:avLst/>
            </a:prstGeom>
          </p:spPr>
        </p:pic>
        <p:sp>
          <p:nvSpPr>
            <p:cNvPr id="321" name="object 321"/>
            <p:cNvSpPr/>
            <p:nvPr/>
          </p:nvSpPr>
          <p:spPr>
            <a:xfrm>
              <a:off x="4665973" y="3462915"/>
              <a:ext cx="78740" cy="39370"/>
            </a:xfrm>
            <a:custGeom>
              <a:avLst/>
              <a:gdLst/>
              <a:ahLst/>
              <a:cxnLst/>
              <a:rect l="l" t="t" r="r" b="b"/>
              <a:pathLst>
                <a:path w="78739" h="39370">
                  <a:moveTo>
                    <a:pt x="39306" y="0"/>
                  </a:moveTo>
                  <a:lnTo>
                    <a:pt x="24008" y="3089"/>
                  </a:lnTo>
                  <a:lnTo>
                    <a:pt x="11514" y="11514"/>
                  </a:lnTo>
                  <a:lnTo>
                    <a:pt x="3089" y="24008"/>
                  </a:lnTo>
                  <a:lnTo>
                    <a:pt x="0" y="39306"/>
                  </a:lnTo>
                  <a:lnTo>
                    <a:pt x="78613" y="39306"/>
                  </a:lnTo>
                  <a:lnTo>
                    <a:pt x="75523" y="24008"/>
                  </a:lnTo>
                  <a:lnTo>
                    <a:pt x="67098" y="11514"/>
                  </a:lnTo>
                  <a:lnTo>
                    <a:pt x="54604" y="3089"/>
                  </a:lnTo>
                  <a:lnTo>
                    <a:pt x="393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4662798" y="3459740"/>
              <a:ext cx="85090" cy="45720"/>
            </a:xfrm>
            <a:custGeom>
              <a:avLst/>
              <a:gdLst/>
              <a:ahLst/>
              <a:cxnLst/>
              <a:rect l="l" t="t" r="r" b="b"/>
              <a:pathLst>
                <a:path w="85089" h="45720">
                  <a:moveTo>
                    <a:pt x="42481" y="0"/>
                  </a:moveTo>
                  <a:lnTo>
                    <a:pt x="25949" y="3339"/>
                  </a:lnTo>
                  <a:lnTo>
                    <a:pt x="12449" y="12444"/>
                  </a:lnTo>
                  <a:lnTo>
                    <a:pt x="3344" y="25947"/>
                  </a:lnTo>
                  <a:lnTo>
                    <a:pt x="0" y="42481"/>
                  </a:lnTo>
                  <a:lnTo>
                    <a:pt x="939" y="44729"/>
                  </a:lnTo>
                  <a:lnTo>
                    <a:pt x="3175" y="45656"/>
                  </a:lnTo>
                  <a:lnTo>
                    <a:pt x="3175" y="39306"/>
                  </a:lnTo>
                  <a:lnTo>
                    <a:pt x="6995" y="39306"/>
                  </a:lnTo>
                  <a:lnTo>
                    <a:pt x="9205" y="28424"/>
                  </a:lnTo>
                  <a:lnTo>
                    <a:pt x="16948" y="16948"/>
                  </a:lnTo>
                  <a:lnTo>
                    <a:pt x="28424" y="9205"/>
                  </a:lnTo>
                  <a:lnTo>
                    <a:pt x="42481" y="6350"/>
                  </a:lnTo>
                  <a:lnTo>
                    <a:pt x="63477" y="6350"/>
                  </a:lnTo>
                  <a:lnTo>
                    <a:pt x="59013" y="3339"/>
                  </a:lnTo>
                  <a:lnTo>
                    <a:pt x="42481" y="0"/>
                  </a:lnTo>
                  <a:close/>
                </a:path>
                <a:path w="85089" h="45720">
                  <a:moveTo>
                    <a:pt x="6995" y="39306"/>
                  </a:moveTo>
                  <a:lnTo>
                    <a:pt x="3175" y="39306"/>
                  </a:lnTo>
                  <a:lnTo>
                    <a:pt x="3175" y="45656"/>
                  </a:lnTo>
                  <a:lnTo>
                    <a:pt x="81788" y="45656"/>
                  </a:lnTo>
                  <a:lnTo>
                    <a:pt x="84023" y="44729"/>
                  </a:lnTo>
                  <a:lnTo>
                    <a:pt x="84963" y="42481"/>
                  </a:lnTo>
                  <a:lnTo>
                    <a:pt x="6350" y="42481"/>
                  </a:lnTo>
                  <a:lnTo>
                    <a:pt x="6995" y="39306"/>
                  </a:lnTo>
                  <a:close/>
                </a:path>
                <a:path w="85089" h="45720">
                  <a:moveTo>
                    <a:pt x="77967" y="39306"/>
                  </a:moveTo>
                  <a:lnTo>
                    <a:pt x="6995" y="39306"/>
                  </a:lnTo>
                  <a:lnTo>
                    <a:pt x="6350" y="42481"/>
                  </a:lnTo>
                  <a:lnTo>
                    <a:pt x="78613" y="42481"/>
                  </a:lnTo>
                  <a:lnTo>
                    <a:pt x="77967" y="39306"/>
                  </a:lnTo>
                  <a:close/>
                </a:path>
                <a:path w="85089" h="45720">
                  <a:moveTo>
                    <a:pt x="63477" y="6350"/>
                  </a:moveTo>
                  <a:lnTo>
                    <a:pt x="42481" y="6350"/>
                  </a:lnTo>
                  <a:lnTo>
                    <a:pt x="56538" y="9205"/>
                  </a:lnTo>
                  <a:lnTo>
                    <a:pt x="68014" y="16948"/>
                  </a:lnTo>
                  <a:lnTo>
                    <a:pt x="75757" y="28424"/>
                  </a:lnTo>
                  <a:lnTo>
                    <a:pt x="78613" y="42481"/>
                  </a:lnTo>
                  <a:lnTo>
                    <a:pt x="81788" y="42481"/>
                  </a:lnTo>
                  <a:lnTo>
                    <a:pt x="81788" y="39306"/>
                  </a:lnTo>
                  <a:lnTo>
                    <a:pt x="84320" y="39306"/>
                  </a:lnTo>
                  <a:lnTo>
                    <a:pt x="81618" y="25947"/>
                  </a:lnTo>
                  <a:lnTo>
                    <a:pt x="72513" y="12444"/>
                  </a:lnTo>
                  <a:lnTo>
                    <a:pt x="63477" y="6350"/>
                  </a:lnTo>
                  <a:close/>
                </a:path>
                <a:path w="85089" h="45720">
                  <a:moveTo>
                    <a:pt x="84320" y="39306"/>
                  </a:moveTo>
                  <a:lnTo>
                    <a:pt x="81788" y="39306"/>
                  </a:lnTo>
                  <a:lnTo>
                    <a:pt x="81788" y="42481"/>
                  </a:lnTo>
                  <a:lnTo>
                    <a:pt x="84963" y="42481"/>
                  </a:lnTo>
                  <a:lnTo>
                    <a:pt x="84320" y="3930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4673834" y="3471805"/>
              <a:ext cx="61594" cy="60960"/>
            </a:xfrm>
            <a:custGeom>
              <a:avLst/>
              <a:gdLst/>
              <a:ahLst/>
              <a:cxnLst/>
              <a:rect l="l" t="t" r="r" b="b"/>
              <a:pathLst>
                <a:path w="61595" h="60960">
                  <a:moveTo>
                    <a:pt x="33642" y="0"/>
                  </a:moveTo>
                  <a:lnTo>
                    <a:pt x="31407" y="0"/>
                  </a:lnTo>
                  <a:lnTo>
                    <a:pt x="21267" y="1778"/>
                  </a:lnTo>
                  <a:lnTo>
                    <a:pt x="12463" y="6726"/>
                  </a:lnTo>
                  <a:lnTo>
                    <a:pt x="5723" y="14257"/>
                  </a:lnTo>
                  <a:lnTo>
                    <a:pt x="1777" y="23787"/>
                  </a:lnTo>
                  <a:lnTo>
                    <a:pt x="0" y="31711"/>
                  </a:lnTo>
                  <a:lnTo>
                    <a:pt x="1422" y="39852"/>
                  </a:lnTo>
                  <a:lnTo>
                    <a:pt x="10134" y="53568"/>
                  </a:lnTo>
                  <a:lnTo>
                    <a:pt x="16890" y="58318"/>
                  </a:lnTo>
                  <a:lnTo>
                    <a:pt x="27012" y="60579"/>
                  </a:lnTo>
                  <a:lnTo>
                    <a:pt x="29248" y="60833"/>
                  </a:lnTo>
                  <a:lnTo>
                    <a:pt x="31483" y="60833"/>
                  </a:lnTo>
                  <a:lnTo>
                    <a:pt x="61356" y="24980"/>
                  </a:lnTo>
                  <a:lnTo>
                    <a:pt x="57099" y="14125"/>
                  </a:lnTo>
                  <a:lnTo>
                    <a:pt x="49089" y="5656"/>
                  </a:lnTo>
                  <a:lnTo>
                    <a:pt x="38074" y="749"/>
                  </a:lnTo>
                  <a:lnTo>
                    <a:pt x="35877" y="254"/>
                  </a:lnTo>
                  <a:lnTo>
                    <a:pt x="33642" y="0"/>
                  </a:lnTo>
                  <a:close/>
                </a:path>
              </a:pathLst>
            </a:custGeom>
            <a:solidFill>
              <a:srgbClr val="606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4672229" y="3468630"/>
              <a:ext cx="66675" cy="67310"/>
            </a:xfrm>
            <a:custGeom>
              <a:avLst/>
              <a:gdLst/>
              <a:ahLst/>
              <a:cxnLst/>
              <a:rect l="l" t="t" r="r" b="b"/>
              <a:pathLst>
                <a:path w="66675" h="67310">
                  <a:moveTo>
                    <a:pt x="35438" y="0"/>
                  </a:moveTo>
                  <a:lnTo>
                    <a:pt x="33012" y="0"/>
                  </a:lnTo>
                  <a:lnTo>
                    <a:pt x="21899" y="1905"/>
                  </a:lnTo>
                  <a:lnTo>
                    <a:pt x="12184" y="7269"/>
                  </a:lnTo>
                  <a:lnTo>
                    <a:pt x="4686" y="15592"/>
                  </a:lnTo>
                  <a:lnTo>
                    <a:pt x="271" y="26263"/>
                  </a:lnTo>
                  <a:lnTo>
                    <a:pt x="146" y="32423"/>
                  </a:lnTo>
                  <a:lnTo>
                    <a:pt x="98" y="34747"/>
                  </a:lnTo>
                  <a:lnTo>
                    <a:pt x="25735" y="66357"/>
                  </a:lnTo>
                  <a:lnTo>
                    <a:pt x="30662" y="67170"/>
                  </a:lnTo>
                  <a:lnTo>
                    <a:pt x="33075" y="67170"/>
                  </a:lnTo>
                  <a:lnTo>
                    <a:pt x="44188" y="65265"/>
                  </a:lnTo>
                  <a:lnTo>
                    <a:pt x="52030" y="60935"/>
                  </a:lnTo>
                  <a:lnTo>
                    <a:pt x="32002" y="60935"/>
                  </a:lnTo>
                  <a:lnTo>
                    <a:pt x="29075" y="60604"/>
                  </a:lnTo>
                  <a:lnTo>
                    <a:pt x="20020" y="58585"/>
                  </a:lnTo>
                  <a:lnTo>
                    <a:pt x="13962" y="54330"/>
                  </a:lnTo>
                  <a:lnTo>
                    <a:pt x="6164" y="42049"/>
                  </a:lnTo>
                  <a:lnTo>
                    <a:pt x="4881" y="34747"/>
                  </a:lnTo>
                  <a:lnTo>
                    <a:pt x="6469" y="27647"/>
                  </a:lnTo>
                  <a:lnTo>
                    <a:pt x="10004" y="19112"/>
                  </a:lnTo>
                  <a:lnTo>
                    <a:pt x="16040" y="12369"/>
                  </a:lnTo>
                  <a:lnTo>
                    <a:pt x="23926" y="7941"/>
                  </a:lnTo>
                  <a:lnTo>
                    <a:pt x="33012" y="6350"/>
                  </a:lnTo>
                  <a:lnTo>
                    <a:pt x="52790" y="6350"/>
                  </a:lnTo>
                  <a:lnTo>
                    <a:pt x="40365" y="812"/>
                  </a:lnTo>
                  <a:lnTo>
                    <a:pt x="37901" y="266"/>
                  </a:lnTo>
                  <a:lnTo>
                    <a:pt x="35438" y="0"/>
                  </a:lnTo>
                  <a:close/>
                </a:path>
                <a:path w="66675" h="67310">
                  <a:moveTo>
                    <a:pt x="52649" y="6350"/>
                  </a:moveTo>
                  <a:lnTo>
                    <a:pt x="35006" y="6350"/>
                  </a:lnTo>
                  <a:lnTo>
                    <a:pt x="37012" y="6578"/>
                  </a:lnTo>
                  <a:lnTo>
                    <a:pt x="46080" y="8597"/>
                  </a:lnTo>
                  <a:lnTo>
                    <a:pt x="52138" y="12852"/>
                  </a:lnTo>
                  <a:lnTo>
                    <a:pt x="59936" y="25133"/>
                  </a:lnTo>
                  <a:lnTo>
                    <a:pt x="61206" y="32423"/>
                  </a:lnTo>
                  <a:lnTo>
                    <a:pt x="59599" y="39600"/>
                  </a:lnTo>
                  <a:lnTo>
                    <a:pt x="56094" y="48059"/>
                  </a:lnTo>
                  <a:lnTo>
                    <a:pt x="50054" y="54806"/>
                  </a:lnTo>
                  <a:lnTo>
                    <a:pt x="42163" y="59239"/>
                  </a:lnTo>
                  <a:lnTo>
                    <a:pt x="32489" y="60935"/>
                  </a:lnTo>
                  <a:lnTo>
                    <a:pt x="52030" y="60935"/>
                  </a:lnTo>
                  <a:lnTo>
                    <a:pt x="53903" y="59901"/>
                  </a:lnTo>
                  <a:lnTo>
                    <a:pt x="61390" y="51605"/>
                  </a:lnTo>
                  <a:lnTo>
                    <a:pt x="65816" y="40906"/>
                  </a:lnTo>
                  <a:lnTo>
                    <a:pt x="65843" y="39600"/>
                  </a:lnTo>
                  <a:lnTo>
                    <a:pt x="65944" y="34747"/>
                  </a:lnTo>
                  <a:lnTo>
                    <a:pt x="65993" y="32423"/>
                  </a:lnTo>
                  <a:lnTo>
                    <a:pt x="66092" y="27647"/>
                  </a:lnTo>
                  <a:lnTo>
                    <a:pt x="65579" y="26263"/>
                  </a:lnTo>
                  <a:lnTo>
                    <a:pt x="61396" y="15592"/>
                  </a:lnTo>
                  <a:lnTo>
                    <a:pt x="52649" y="63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4691170" y="3488099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1907" y="0"/>
                  </a:moveTo>
                  <a:lnTo>
                    <a:pt x="6311" y="0"/>
                  </a:lnTo>
                  <a:lnTo>
                    <a:pt x="0" y="6324"/>
                  </a:lnTo>
                  <a:lnTo>
                    <a:pt x="0" y="14122"/>
                  </a:lnTo>
                  <a:lnTo>
                    <a:pt x="0" y="21920"/>
                  </a:lnTo>
                  <a:lnTo>
                    <a:pt x="6311" y="28232"/>
                  </a:lnTo>
                  <a:lnTo>
                    <a:pt x="21907" y="28232"/>
                  </a:lnTo>
                  <a:lnTo>
                    <a:pt x="28219" y="21920"/>
                  </a:lnTo>
                  <a:lnTo>
                    <a:pt x="28219" y="6324"/>
                  </a:lnTo>
                  <a:lnTo>
                    <a:pt x="21907" y="0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4687995" y="3484937"/>
              <a:ext cx="34925" cy="34925"/>
            </a:xfrm>
            <a:custGeom>
              <a:avLst/>
              <a:gdLst/>
              <a:ahLst/>
              <a:cxnLst/>
              <a:rect l="l" t="t" r="r" b="b"/>
              <a:pathLst>
                <a:path w="34925" h="34925">
                  <a:moveTo>
                    <a:pt x="26835" y="0"/>
                  </a:moveTo>
                  <a:lnTo>
                    <a:pt x="7734" y="0"/>
                  </a:lnTo>
                  <a:lnTo>
                    <a:pt x="0" y="7734"/>
                  </a:lnTo>
                  <a:lnTo>
                    <a:pt x="0" y="26835"/>
                  </a:lnTo>
                  <a:lnTo>
                    <a:pt x="7734" y="34569"/>
                  </a:lnTo>
                  <a:lnTo>
                    <a:pt x="26835" y="34569"/>
                  </a:lnTo>
                  <a:lnTo>
                    <a:pt x="33197" y="28206"/>
                  </a:lnTo>
                  <a:lnTo>
                    <a:pt x="11239" y="28206"/>
                  </a:lnTo>
                  <a:lnTo>
                    <a:pt x="6350" y="23317"/>
                  </a:lnTo>
                  <a:lnTo>
                    <a:pt x="6350" y="11239"/>
                  </a:lnTo>
                  <a:lnTo>
                    <a:pt x="11239" y="6349"/>
                  </a:lnTo>
                  <a:lnTo>
                    <a:pt x="33185" y="6349"/>
                  </a:lnTo>
                  <a:lnTo>
                    <a:pt x="26835" y="0"/>
                  </a:lnTo>
                  <a:close/>
                </a:path>
                <a:path w="34925" h="34925">
                  <a:moveTo>
                    <a:pt x="33185" y="6349"/>
                  </a:moveTo>
                  <a:lnTo>
                    <a:pt x="23329" y="6349"/>
                  </a:lnTo>
                  <a:lnTo>
                    <a:pt x="28219" y="11239"/>
                  </a:lnTo>
                  <a:lnTo>
                    <a:pt x="28219" y="23317"/>
                  </a:lnTo>
                  <a:lnTo>
                    <a:pt x="23329" y="28206"/>
                  </a:lnTo>
                  <a:lnTo>
                    <a:pt x="33197" y="28206"/>
                  </a:lnTo>
                  <a:lnTo>
                    <a:pt x="34569" y="26835"/>
                  </a:lnTo>
                  <a:lnTo>
                    <a:pt x="34569" y="7734"/>
                  </a:lnTo>
                  <a:lnTo>
                    <a:pt x="33185" y="63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4703083" y="3500024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3416" y="0"/>
                  </a:moveTo>
                  <a:lnTo>
                    <a:pt x="977" y="0"/>
                  </a:lnTo>
                  <a:lnTo>
                    <a:pt x="0" y="977"/>
                  </a:lnTo>
                  <a:lnTo>
                    <a:pt x="0" y="2197"/>
                  </a:lnTo>
                  <a:lnTo>
                    <a:pt x="0" y="3403"/>
                  </a:lnTo>
                  <a:lnTo>
                    <a:pt x="977" y="4394"/>
                  </a:lnTo>
                  <a:lnTo>
                    <a:pt x="3416" y="4394"/>
                  </a:lnTo>
                  <a:lnTo>
                    <a:pt x="4394" y="3403"/>
                  </a:lnTo>
                  <a:lnTo>
                    <a:pt x="4394" y="977"/>
                  </a:lnTo>
                  <a:lnTo>
                    <a:pt x="34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4699908" y="3496849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5">
                  <a:moveTo>
                    <a:pt x="8343" y="0"/>
                  </a:moveTo>
                  <a:lnTo>
                    <a:pt x="2400" y="0"/>
                  </a:lnTo>
                  <a:lnTo>
                    <a:pt x="0" y="2400"/>
                  </a:lnTo>
                  <a:lnTo>
                    <a:pt x="0" y="8343"/>
                  </a:lnTo>
                  <a:lnTo>
                    <a:pt x="2400" y="10744"/>
                  </a:lnTo>
                  <a:lnTo>
                    <a:pt x="8343" y="10744"/>
                  </a:lnTo>
                  <a:lnTo>
                    <a:pt x="10744" y="8343"/>
                  </a:lnTo>
                  <a:lnTo>
                    <a:pt x="10744" y="6350"/>
                  </a:lnTo>
                  <a:lnTo>
                    <a:pt x="5372" y="6350"/>
                  </a:lnTo>
                  <a:lnTo>
                    <a:pt x="4394" y="5372"/>
                  </a:lnTo>
                  <a:lnTo>
                    <a:pt x="5372" y="4394"/>
                  </a:lnTo>
                  <a:lnTo>
                    <a:pt x="10744" y="4394"/>
                  </a:lnTo>
                  <a:lnTo>
                    <a:pt x="10744" y="2400"/>
                  </a:lnTo>
                  <a:lnTo>
                    <a:pt x="8343" y="0"/>
                  </a:lnTo>
                  <a:close/>
                </a:path>
                <a:path w="10795" h="10795">
                  <a:moveTo>
                    <a:pt x="5372" y="4394"/>
                  </a:moveTo>
                  <a:lnTo>
                    <a:pt x="4394" y="5372"/>
                  </a:lnTo>
                  <a:lnTo>
                    <a:pt x="5372" y="6350"/>
                  </a:lnTo>
                  <a:lnTo>
                    <a:pt x="5372" y="4394"/>
                  </a:lnTo>
                  <a:close/>
                </a:path>
                <a:path w="10795" h="10795">
                  <a:moveTo>
                    <a:pt x="5372" y="4394"/>
                  </a:moveTo>
                  <a:lnTo>
                    <a:pt x="5372" y="6350"/>
                  </a:lnTo>
                  <a:lnTo>
                    <a:pt x="6350" y="5372"/>
                  </a:lnTo>
                  <a:lnTo>
                    <a:pt x="5372" y="4394"/>
                  </a:lnTo>
                  <a:close/>
                </a:path>
                <a:path w="10795" h="10795">
                  <a:moveTo>
                    <a:pt x="10744" y="4394"/>
                  </a:moveTo>
                  <a:lnTo>
                    <a:pt x="5372" y="4394"/>
                  </a:lnTo>
                  <a:lnTo>
                    <a:pt x="6350" y="5372"/>
                  </a:lnTo>
                  <a:lnTo>
                    <a:pt x="5372" y="6350"/>
                  </a:lnTo>
                  <a:lnTo>
                    <a:pt x="10744" y="6350"/>
                  </a:lnTo>
                  <a:lnTo>
                    <a:pt x="10744" y="439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4861883" y="3367233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59054" h="59054">
                  <a:moveTo>
                    <a:pt x="37350" y="0"/>
                  </a:moveTo>
                  <a:lnTo>
                    <a:pt x="21209" y="0"/>
                  </a:lnTo>
                  <a:lnTo>
                    <a:pt x="21209" y="21209"/>
                  </a:lnTo>
                  <a:lnTo>
                    <a:pt x="0" y="21209"/>
                  </a:lnTo>
                  <a:lnTo>
                    <a:pt x="0" y="37363"/>
                  </a:lnTo>
                  <a:lnTo>
                    <a:pt x="21209" y="37363"/>
                  </a:lnTo>
                  <a:lnTo>
                    <a:pt x="21209" y="58559"/>
                  </a:lnTo>
                  <a:lnTo>
                    <a:pt x="37350" y="58559"/>
                  </a:lnTo>
                  <a:lnTo>
                    <a:pt x="37350" y="37363"/>
                  </a:lnTo>
                  <a:lnTo>
                    <a:pt x="58559" y="37363"/>
                  </a:lnTo>
                  <a:lnTo>
                    <a:pt x="58559" y="21209"/>
                  </a:lnTo>
                  <a:lnTo>
                    <a:pt x="37350" y="21209"/>
                  </a:lnTo>
                  <a:lnTo>
                    <a:pt x="37350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4699114" y="3363290"/>
              <a:ext cx="225425" cy="137160"/>
            </a:xfrm>
            <a:custGeom>
              <a:avLst/>
              <a:gdLst/>
              <a:ahLst/>
              <a:cxnLst/>
              <a:rect l="l" t="t" r="r" b="b"/>
              <a:pathLst>
                <a:path w="225425" h="137160">
                  <a:moveTo>
                    <a:pt x="53530" y="47764"/>
                  </a:moveTo>
                  <a:lnTo>
                    <a:pt x="51752" y="45999"/>
                  </a:lnTo>
                  <a:lnTo>
                    <a:pt x="49568" y="45999"/>
                  </a:lnTo>
                  <a:lnTo>
                    <a:pt x="1778" y="45999"/>
                  </a:lnTo>
                  <a:lnTo>
                    <a:pt x="0" y="47764"/>
                  </a:lnTo>
                  <a:lnTo>
                    <a:pt x="0" y="52133"/>
                  </a:lnTo>
                  <a:lnTo>
                    <a:pt x="1778" y="53898"/>
                  </a:lnTo>
                  <a:lnTo>
                    <a:pt x="51752" y="53898"/>
                  </a:lnTo>
                  <a:lnTo>
                    <a:pt x="53530" y="52133"/>
                  </a:lnTo>
                  <a:lnTo>
                    <a:pt x="53530" y="47764"/>
                  </a:lnTo>
                  <a:close/>
                </a:path>
                <a:path w="225425" h="137160">
                  <a:moveTo>
                    <a:pt x="71272" y="50787"/>
                  </a:moveTo>
                  <a:lnTo>
                    <a:pt x="69507" y="49022"/>
                  </a:lnTo>
                  <a:lnTo>
                    <a:pt x="65138" y="49022"/>
                  </a:lnTo>
                  <a:lnTo>
                    <a:pt x="63360" y="50787"/>
                  </a:lnTo>
                  <a:lnTo>
                    <a:pt x="63360" y="52971"/>
                  </a:lnTo>
                  <a:lnTo>
                    <a:pt x="63360" y="135039"/>
                  </a:lnTo>
                  <a:lnTo>
                    <a:pt x="65138" y="136804"/>
                  </a:lnTo>
                  <a:lnTo>
                    <a:pt x="69507" y="136804"/>
                  </a:lnTo>
                  <a:lnTo>
                    <a:pt x="71272" y="135039"/>
                  </a:lnTo>
                  <a:lnTo>
                    <a:pt x="71272" y="50787"/>
                  </a:lnTo>
                  <a:close/>
                </a:path>
                <a:path w="225425" h="137160">
                  <a:moveTo>
                    <a:pt x="225272" y="21209"/>
                  </a:moveTo>
                  <a:lnTo>
                    <a:pt x="217373" y="21209"/>
                  </a:lnTo>
                  <a:lnTo>
                    <a:pt x="217373" y="29108"/>
                  </a:lnTo>
                  <a:lnTo>
                    <a:pt x="217373" y="37350"/>
                  </a:lnTo>
                  <a:lnTo>
                    <a:pt x="196164" y="37350"/>
                  </a:lnTo>
                  <a:lnTo>
                    <a:pt x="196164" y="58559"/>
                  </a:lnTo>
                  <a:lnTo>
                    <a:pt x="187921" y="58559"/>
                  </a:lnTo>
                  <a:lnTo>
                    <a:pt x="187921" y="37350"/>
                  </a:lnTo>
                  <a:lnTo>
                    <a:pt x="166712" y="37350"/>
                  </a:lnTo>
                  <a:lnTo>
                    <a:pt x="166712" y="29108"/>
                  </a:lnTo>
                  <a:lnTo>
                    <a:pt x="187921" y="29108"/>
                  </a:lnTo>
                  <a:lnTo>
                    <a:pt x="187921" y="25158"/>
                  </a:lnTo>
                  <a:lnTo>
                    <a:pt x="187921" y="7912"/>
                  </a:lnTo>
                  <a:lnTo>
                    <a:pt x="196164" y="7912"/>
                  </a:lnTo>
                  <a:lnTo>
                    <a:pt x="196164" y="29108"/>
                  </a:lnTo>
                  <a:lnTo>
                    <a:pt x="217373" y="29108"/>
                  </a:lnTo>
                  <a:lnTo>
                    <a:pt x="217373" y="21209"/>
                  </a:lnTo>
                  <a:lnTo>
                    <a:pt x="204063" y="21209"/>
                  </a:lnTo>
                  <a:lnTo>
                    <a:pt x="204063" y="7912"/>
                  </a:lnTo>
                  <a:lnTo>
                    <a:pt x="204063" y="0"/>
                  </a:lnTo>
                  <a:lnTo>
                    <a:pt x="180009" y="0"/>
                  </a:lnTo>
                  <a:lnTo>
                    <a:pt x="180009" y="21209"/>
                  </a:lnTo>
                  <a:lnTo>
                    <a:pt x="158800" y="21209"/>
                  </a:lnTo>
                  <a:lnTo>
                    <a:pt x="158800" y="45262"/>
                  </a:lnTo>
                  <a:lnTo>
                    <a:pt x="180009" y="45262"/>
                  </a:lnTo>
                  <a:lnTo>
                    <a:pt x="180009" y="66471"/>
                  </a:lnTo>
                  <a:lnTo>
                    <a:pt x="204063" y="66471"/>
                  </a:lnTo>
                  <a:lnTo>
                    <a:pt x="204063" y="58559"/>
                  </a:lnTo>
                  <a:lnTo>
                    <a:pt x="204063" y="45262"/>
                  </a:lnTo>
                  <a:lnTo>
                    <a:pt x="225272" y="45262"/>
                  </a:lnTo>
                  <a:lnTo>
                    <a:pt x="225272" y="2120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1" name="object 33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740624" y="3260985"/>
              <a:ext cx="92240" cy="73292"/>
            </a:xfrm>
            <a:prstGeom prst="rect">
              <a:avLst/>
            </a:prstGeom>
          </p:spPr>
        </p:pic>
        <p:sp>
          <p:nvSpPr>
            <p:cNvPr id="332" name="object 332"/>
            <p:cNvSpPr/>
            <p:nvPr/>
          </p:nvSpPr>
          <p:spPr>
            <a:xfrm>
              <a:off x="4922488" y="3346011"/>
              <a:ext cx="8255" cy="26670"/>
            </a:xfrm>
            <a:custGeom>
              <a:avLst/>
              <a:gdLst/>
              <a:ahLst/>
              <a:cxnLst/>
              <a:rect l="l" t="t" r="r" b="b"/>
              <a:pathLst>
                <a:path w="8254" h="26670">
                  <a:moveTo>
                    <a:pt x="6146" y="0"/>
                  </a:moveTo>
                  <a:lnTo>
                    <a:pt x="1778" y="0"/>
                  </a:lnTo>
                  <a:lnTo>
                    <a:pt x="0" y="1765"/>
                  </a:lnTo>
                  <a:lnTo>
                    <a:pt x="0" y="3949"/>
                  </a:lnTo>
                  <a:lnTo>
                    <a:pt x="0" y="24688"/>
                  </a:lnTo>
                  <a:lnTo>
                    <a:pt x="1778" y="26454"/>
                  </a:lnTo>
                  <a:lnTo>
                    <a:pt x="6146" y="26454"/>
                  </a:lnTo>
                  <a:lnTo>
                    <a:pt x="7912" y="24688"/>
                  </a:lnTo>
                  <a:lnTo>
                    <a:pt x="7912" y="1765"/>
                  </a:lnTo>
                  <a:lnTo>
                    <a:pt x="614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4209548" y="3299428"/>
              <a:ext cx="273685" cy="166370"/>
            </a:xfrm>
            <a:custGeom>
              <a:avLst/>
              <a:gdLst/>
              <a:ahLst/>
              <a:cxnLst/>
              <a:rect l="l" t="t" r="r" b="b"/>
              <a:pathLst>
                <a:path w="273685" h="166370">
                  <a:moveTo>
                    <a:pt x="173151" y="0"/>
                  </a:moveTo>
                  <a:lnTo>
                    <a:pt x="11480" y="0"/>
                  </a:lnTo>
                  <a:lnTo>
                    <a:pt x="5143" y="0"/>
                  </a:lnTo>
                  <a:lnTo>
                    <a:pt x="0" y="5143"/>
                  </a:lnTo>
                  <a:lnTo>
                    <a:pt x="0" y="160667"/>
                  </a:lnTo>
                  <a:lnTo>
                    <a:pt x="5143" y="165811"/>
                  </a:lnTo>
                  <a:lnTo>
                    <a:pt x="268477" y="165811"/>
                  </a:lnTo>
                  <a:lnTo>
                    <a:pt x="273621" y="160667"/>
                  </a:lnTo>
                  <a:lnTo>
                    <a:pt x="273621" y="66890"/>
                  </a:lnTo>
                  <a:lnTo>
                    <a:pt x="271652" y="63271"/>
                  </a:lnTo>
                  <a:lnTo>
                    <a:pt x="175323" y="635"/>
                  </a:lnTo>
                  <a:lnTo>
                    <a:pt x="173151" y="0"/>
                  </a:lnTo>
                  <a:close/>
                </a:path>
              </a:pathLst>
            </a:custGeom>
            <a:solidFill>
              <a:srgbClr val="89B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4" name="object 33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383874" y="3299774"/>
              <a:ext cx="99288" cy="165471"/>
            </a:xfrm>
            <a:prstGeom prst="rect">
              <a:avLst/>
            </a:prstGeom>
          </p:spPr>
        </p:pic>
        <p:sp>
          <p:nvSpPr>
            <p:cNvPr id="335" name="object 335"/>
            <p:cNvSpPr/>
            <p:nvPr/>
          </p:nvSpPr>
          <p:spPr>
            <a:xfrm>
              <a:off x="4205598" y="3295478"/>
              <a:ext cx="281940" cy="173990"/>
            </a:xfrm>
            <a:custGeom>
              <a:avLst/>
              <a:gdLst/>
              <a:ahLst/>
              <a:cxnLst/>
              <a:rect l="l" t="t" r="r" b="b"/>
              <a:pathLst>
                <a:path w="281939" h="173989">
                  <a:moveTo>
                    <a:pt x="15430" y="0"/>
                  </a:moveTo>
                  <a:lnTo>
                    <a:pt x="6908" y="0"/>
                  </a:lnTo>
                  <a:lnTo>
                    <a:pt x="0" y="6896"/>
                  </a:lnTo>
                  <a:lnTo>
                    <a:pt x="0" y="166801"/>
                  </a:lnTo>
                  <a:lnTo>
                    <a:pt x="6908" y="173710"/>
                  </a:lnTo>
                  <a:lnTo>
                    <a:pt x="274612" y="173710"/>
                  </a:lnTo>
                  <a:lnTo>
                    <a:pt x="281520" y="166801"/>
                  </a:lnTo>
                  <a:lnTo>
                    <a:pt x="281520" y="165798"/>
                  </a:lnTo>
                  <a:lnTo>
                    <a:pt x="11277" y="165798"/>
                  </a:lnTo>
                  <a:lnTo>
                    <a:pt x="7912" y="162432"/>
                  </a:lnTo>
                  <a:lnTo>
                    <a:pt x="7912" y="11277"/>
                  </a:lnTo>
                  <a:lnTo>
                    <a:pt x="11277" y="7912"/>
                  </a:lnTo>
                  <a:lnTo>
                    <a:pt x="15430" y="7912"/>
                  </a:lnTo>
                  <a:lnTo>
                    <a:pt x="15430" y="0"/>
                  </a:lnTo>
                  <a:close/>
                </a:path>
                <a:path w="281939" h="173989">
                  <a:moveTo>
                    <a:pt x="177905" y="0"/>
                  </a:moveTo>
                  <a:lnTo>
                    <a:pt x="15430" y="0"/>
                  </a:lnTo>
                  <a:lnTo>
                    <a:pt x="15430" y="7912"/>
                  </a:lnTo>
                  <a:lnTo>
                    <a:pt x="176370" y="7912"/>
                  </a:lnTo>
                  <a:lnTo>
                    <a:pt x="177761" y="8318"/>
                  </a:lnTo>
                  <a:lnTo>
                    <a:pt x="272326" y="69811"/>
                  </a:lnTo>
                  <a:lnTo>
                    <a:pt x="273608" y="72186"/>
                  </a:lnTo>
                  <a:lnTo>
                    <a:pt x="273608" y="162432"/>
                  </a:lnTo>
                  <a:lnTo>
                    <a:pt x="270243" y="165798"/>
                  </a:lnTo>
                  <a:lnTo>
                    <a:pt x="281520" y="165798"/>
                  </a:lnTo>
                  <a:lnTo>
                    <a:pt x="281520" y="69507"/>
                  </a:lnTo>
                  <a:lnTo>
                    <a:pt x="278879" y="64642"/>
                  </a:lnTo>
                  <a:lnTo>
                    <a:pt x="180784" y="863"/>
                  </a:lnTo>
                  <a:lnTo>
                    <a:pt x="17790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6" name="object 33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075715" y="3297218"/>
              <a:ext cx="399923" cy="238582"/>
            </a:xfrm>
            <a:prstGeom prst="rect">
              <a:avLst/>
            </a:prstGeom>
          </p:spPr>
        </p:pic>
        <p:sp>
          <p:nvSpPr>
            <p:cNvPr id="337" name="object 337"/>
            <p:cNvSpPr/>
            <p:nvPr/>
          </p:nvSpPr>
          <p:spPr>
            <a:xfrm>
              <a:off x="5473160" y="3858037"/>
              <a:ext cx="59055" cy="6350"/>
            </a:xfrm>
            <a:custGeom>
              <a:avLst/>
              <a:gdLst/>
              <a:ahLst/>
              <a:cxnLst/>
              <a:rect l="l" t="t" r="r" b="b"/>
              <a:pathLst>
                <a:path w="59054" h="6350">
                  <a:moveTo>
                    <a:pt x="57518" y="0"/>
                  </a:moveTo>
                  <a:lnTo>
                    <a:pt x="55905" y="0"/>
                  </a:lnTo>
                  <a:lnTo>
                    <a:pt x="1295" y="0"/>
                  </a:lnTo>
                  <a:lnTo>
                    <a:pt x="0" y="1295"/>
                  </a:lnTo>
                  <a:lnTo>
                    <a:pt x="0" y="4508"/>
                  </a:lnTo>
                  <a:lnTo>
                    <a:pt x="1295" y="5816"/>
                  </a:lnTo>
                  <a:lnTo>
                    <a:pt x="57518" y="5816"/>
                  </a:lnTo>
                  <a:lnTo>
                    <a:pt x="58826" y="4508"/>
                  </a:lnTo>
                  <a:lnTo>
                    <a:pt x="58826" y="1295"/>
                  </a:lnTo>
                  <a:lnTo>
                    <a:pt x="5751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5287930" y="3739026"/>
              <a:ext cx="436245" cy="130175"/>
            </a:xfrm>
            <a:custGeom>
              <a:avLst/>
              <a:gdLst/>
              <a:ahLst/>
              <a:cxnLst/>
              <a:rect l="l" t="t" r="r" b="b"/>
              <a:pathLst>
                <a:path w="436245" h="130175">
                  <a:moveTo>
                    <a:pt x="200215" y="0"/>
                  </a:moveTo>
                  <a:lnTo>
                    <a:pt x="87477" y="9029"/>
                  </a:lnTo>
                  <a:lnTo>
                    <a:pt x="30499" y="39693"/>
                  </a:lnTo>
                  <a:lnTo>
                    <a:pt x="0" y="64338"/>
                  </a:lnTo>
                  <a:lnTo>
                    <a:pt x="0" y="104520"/>
                  </a:lnTo>
                  <a:lnTo>
                    <a:pt x="1986" y="114363"/>
                  </a:lnTo>
                  <a:lnTo>
                    <a:pt x="7402" y="122396"/>
                  </a:lnTo>
                  <a:lnTo>
                    <a:pt x="15435" y="127809"/>
                  </a:lnTo>
                  <a:lnTo>
                    <a:pt x="25273" y="129793"/>
                  </a:lnTo>
                  <a:lnTo>
                    <a:pt x="391731" y="129793"/>
                  </a:lnTo>
                  <a:lnTo>
                    <a:pt x="428980" y="125196"/>
                  </a:lnTo>
                  <a:lnTo>
                    <a:pt x="436181" y="117055"/>
                  </a:lnTo>
                  <a:lnTo>
                    <a:pt x="436181" y="88823"/>
                  </a:lnTo>
                  <a:lnTo>
                    <a:pt x="434695" y="85242"/>
                  </a:lnTo>
                  <a:lnTo>
                    <a:pt x="414883" y="65430"/>
                  </a:lnTo>
                  <a:lnTo>
                    <a:pt x="412432" y="64109"/>
                  </a:lnTo>
                  <a:lnTo>
                    <a:pt x="328853" y="46418"/>
                  </a:lnTo>
                  <a:lnTo>
                    <a:pt x="259384" y="12547"/>
                  </a:lnTo>
                  <a:lnTo>
                    <a:pt x="245258" y="6695"/>
                  </a:lnTo>
                  <a:lnTo>
                    <a:pt x="230576" y="2630"/>
                  </a:lnTo>
                  <a:lnTo>
                    <a:pt x="215506" y="387"/>
                  </a:lnTo>
                  <a:lnTo>
                    <a:pt x="200215" y="0"/>
                  </a:lnTo>
                  <a:close/>
                </a:path>
              </a:pathLst>
            </a:custGeom>
            <a:solidFill>
              <a:srgbClr val="F4EB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5684386" y="3833578"/>
              <a:ext cx="38100" cy="31750"/>
            </a:xfrm>
            <a:custGeom>
              <a:avLst/>
              <a:gdLst/>
              <a:ahLst/>
              <a:cxnLst/>
              <a:rect l="l" t="t" r="r" b="b"/>
              <a:pathLst>
                <a:path w="38100" h="31750">
                  <a:moveTo>
                    <a:pt x="0" y="0"/>
                  </a:moveTo>
                  <a:lnTo>
                    <a:pt x="4152" y="5168"/>
                  </a:lnTo>
                  <a:lnTo>
                    <a:pt x="6438" y="10617"/>
                  </a:lnTo>
                  <a:lnTo>
                    <a:pt x="6794" y="31750"/>
                  </a:lnTo>
                  <a:lnTo>
                    <a:pt x="31242" y="28740"/>
                  </a:lnTo>
                  <a:lnTo>
                    <a:pt x="37668" y="21475"/>
                  </a:lnTo>
                  <a:lnTo>
                    <a:pt x="37668" y="4711"/>
                  </a:lnTo>
                  <a:lnTo>
                    <a:pt x="8991" y="4711"/>
                  </a:lnTo>
                  <a:lnTo>
                    <a:pt x="4051" y="30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B7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5285873" y="3736968"/>
              <a:ext cx="440690" cy="133985"/>
            </a:xfrm>
            <a:custGeom>
              <a:avLst/>
              <a:gdLst/>
              <a:ahLst/>
              <a:cxnLst/>
              <a:rect l="l" t="t" r="r" b="b"/>
              <a:pathLst>
                <a:path w="440689" h="133985">
                  <a:moveTo>
                    <a:pt x="208109" y="0"/>
                  </a:moveTo>
                  <a:lnTo>
                    <a:pt x="202196" y="0"/>
                  </a:lnTo>
                  <a:lnTo>
                    <a:pt x="89090" y="9055"/>
                  </a:lnTo>
                  <a:lnTo>
                    <a:pt x="44258" y="32360"/>
                  </a:lnTo>
                  <a:lnTo>
                    <a:pt x="9829" y="54584"/>
                  </a:lnTo>
                  <a:lnTo>
                    <a:pt x="0" y="106578"/>
                  </a:lnTo>
                  <a:lnTo>
                    <a:pt x="2118" y="117078"/>
                  </a:lnTo>
                  <a:lnTo>
                    <a:pt x="2146" y="117219"/>
                  </a:lnTo>
                  <a:lnTo>
                    <a:pt x="8002" y="125906"/>
                  </a:lnTo>
                  <a:lnTo>
                    <a:pt x="16689" y="131761"/>
                  </a:lnTo>
                  <a:lnTo>
                    <a:pt x="27330" y="133908"/>
                  </a:lnTo>
                  <a:lnTo>
                    <a:pt x="393915" y="133908"/>
                  </a:lnTo>
                  <a:lnTo>
                    <a:pt x="421716" y="130479"/>
                  </a:lnTo>
                  <a:lnTo>
                    <a:pt x="423844" y="129806"/>
                  </a:lnTo>
                  <a:lnTo>
                    <a:pt x="27330" y="129806"/>
                  </a:lnTo>
                  <a:lnTo>
                    <a:pt x="18293" y="127970"/>
                  </a:lnTo>
                  <a:lnTo>
                    <a:pt x="10917" y="122993"/>
                  </a:lnTo>
                  <a:lnTo>
                    <a:pt x="5943" y="115615"/>
                  </a:lnTo>
                  <a:lnTo>
                    <a:pt x="4114" y="106578"/>
                  </a:lnTo>
                  <a:lnTo>
                    <a:pt x="4114" y="66395"/>
                  </a:lnTo>
                  <a:lnTo>
                    <a:pt x="39916" y="39687"/>
                  </a:lnTo>
                  <a:lnTo>
                    <a:pt x="84632" y="14668"/>
                  </a:lnTo>
                  <a:lnTo>
                    <a:pt x="202437" y="4102"/>
                  </a:lnTo>
                  <a:lnTo>
                    <a:pt x="202314" y="3170"/>
                  </a:lnTo>
                  <a:lnTo>
                    <a:pt x="202272" y="2057"/>
                  </a:lnTo>
                  <a:lnTo>
                    <a:pt x="228795" y="2057"/>
                  </a:lnTo>
                  <a:lnTo>
                    <a:pt x="221131" y="740"/>
                  </a:lnTo>
                  <a:lnTo>
                    <a:pt x="208109" y="0"/>
                  </a:lnTo>
                  <a:close/>
                </a:path>
                <a:path w="440689" h="133985">
                  <a:moveTo>
                    <a:pt x="228795" y="2057"/>
                  </a:moveTo>
                  <a:lnTo>
                    <a:pt x="202272" y="2057"/>
                  </a:lnTo>
                  <a:lnTo>
                    <a:pt x="202362" y="3170"/>
                  </a:lnTo>
                  <a:lnTo>
                    <a:pt x="202437" y="4102"/>
                  </a:lnTo>
                  <a:lnTo>
                    <a:pt x="208108" y="4102"/>
                  </a:lnTo>
                  <a:lnTo>
                    <a:pt x="220667" y="4816"/>
                  </a:lnTo>
                  <a:lnTo>
                    <a:pt x="234399" y="7183"/>
                  </a:lnTo>
                  <a:lnTo>
                    <a:pt x="247684" y="11055"/>
                  </a:lnTo>
                  <a:lnTo>
                    <a:pt x="260540" y="16446"/>
                  </a:lnTo>
                  <a:lnTo>
                    <a:pt x="330238" y="50431"/>
                  </a:lnTo>
                  <a:lnTo>
                    <a:pt x="413677" y="68084"/>
                  </a:lnTo>
                  <a:lnTo>
                    <a:pt x="415759" y="69227"/>
                  </a:lnTo>
                  <a:lnTo>
                    <a:pt x="434911" y="88366"/>
                  </a:lnTo>
                  <a:lnTo>
                    <a:pt x="436181" y="91427"/>
                  </a:lnTo>
                  <a:lnTo>
                    <a:pt x="436181" y="118084"/>
                  </a:lnTo>
                  <a:lnTo>
                    <a:pt x="429755" y="125349"/>
                  </a:lnTo>
                  <a:lnTo>
                    <a:pt x="393661" y="129806"/>
                  </a:lnTo>
                  <a:lnTo>
                    <a:pt x="423844" y="129806"/>
                  </a:lnTo>
                  <a:lnTo>
                    <a:pt x="429091" y="128147"/>
                  </a:lnTo>
                  <a:lnTo>
                    <a:pt x="434976" y="123491"/>
                  </a:lnTo>
                  <a:lnTo>
                    <a:pt x="438787" y="117219"/>
                  </a:lnTo>
                  <a:lnTo>
                    <a:pt x="438873" y="117078"/>
                  </a:lnTo>
                  <a:lnTo>
                    <a:pt x="440283" y="109474"/>
                  </a:lnTo>
                  <a:lnTo>
                    <a:pt x="440283" y="90347"/>
                  </a:lnTo>
                  <a:lnTo>
                    <a:pt x="438594" y="86233"/>
                  </a:lnTo>
                  <a:lnTo>
                    <a:pt x="418109" y="65760"/>
                  </a:lnTo>
                  <a:lnTo>
                    <a:pt x="415302" y="64236"/>
                  </a:lnTo>
                  <a:lnTo>
                    <a:pt x="331584" y="46520"/>
                  </a:lnTo>
                  <a:lnTo>
                    <a:pt x="262343" y="12750"/>
                  </a:lnTo>
                  <a:lnTo>
                    <a:pt x="249052" y="7183"/>
                  </a:lnTo>
                  <a:lnTo>
                    <a:pt x="235270" y="3170"/>
                  </a:lnTo>
                  <a:lnTo>
                    <a:pt x="228795" y="205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5608821" y="3820815"/>
              <a:ext cx="67945" cy="45085"/>
            </a:xfrm>
            <a:custGeom>
              <a:avLst/>
              <a:gdLst/>
              <a:ahLst/>
              <a:cxnLst/>
              <a:rect l="l" t="t" r="r" b="b"/>
              <a:pathLst>
                <a:path w="67945" h="45085">
                  <a:moveTo>
                    <a:pt x="33947" y="0"/>
                  </a:moveTo>
                  <a:lnTo>
                    <a:pt x="20734" y="2670"/>
                  </a:lnTo>
                  <a:lnTo>
                    <a:pt x="9944" y="9950"/>
                  </a:lnTo>
                  <a:lnTo>
                    <a:pt x="2668" y="20745"/>
                  </a:lnTo>
                  <a:lnTo>
                    <a:pt x="0" y="33959"/>
                  </a:lnTo>
                  <a:lnTo>
                    <a:pt x="0" y="44589"/>
                  </a:lnTo>
                  <a:lnTo>
                    <a:pt x="67906" y="44589"/>
                  </a:lnTo>
                  <a:lnTo>
                    <a:pt x="67906" y="33959"/>
                  </a:lnTo>
                  <a:lnTo>
                    <a:pt x="65238" y="20745"/>
                  </a:lnTo>
                  <a:lnTo>
                    <a:pt x="57961" y="9950"/>
                  </a:lnTo>
                  <a:lnTo>
                    <a:pt x="47166" y="2670"/>
                  </a:lnTo>
                  <a:lnTo>
                    <a:pt x="33947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5321808" y="3807752"/>
              <a:ext cx="366395" cy="61594"/>
            </a:xfrm>
            <a:custGeom>
              <a:avLst/>
              <a:gdLst/>
              <a:ahLst/>
              <a:cxnLst/>
              <a:rect l="l" t="t" r="r" b="b"/>
              <a:pathLst>
                <a:path w="366395" h="61595">
                  <a:moveTo>
                    <a:pt x="90881" y="45440"/>
                  </a:moveTo>
                  <a:lnTo>
                    <a:pt x="87312" y="27749"/>
                  </a:lnTo>
                  <a:lnTo>
                    <a:pt x="77571" y="13309"/>
                  </a:lnTo>
                  <a:lnTo>
                    <a:pt x="63131" y="3568"/>
                  </a:lnTo>
                  <a:lnTo>
                    <a:pt x="45440" y="0"/>
                  </a:lnTo>
                  <a:lnTo>
                    <a:pt x="27749" y="3568"/>
                  </a:lnTo>
                  <a:lnTo>
                    <a:pt x="13309" y="13309"/>
                  </a:lnTo>
                  <a:lnTo>
                    <a:pt x="3568" y="27749"/>
                  </a:lnTo>
                  <a:lnTo>
                    <a:pt x="0" y="45440"/>
                  </a:lnTo>
                  <a:lnTo>
                    <a:pt x="0" y="59016"/>
                  </a:lnTo>
                  <a:lnTo>
                    <a:pt x="2057" y="61074"/>
                  </a:lnTo>
                  <a:lnTo>
                    <a:pt x="4114" y="59016"/>
                  </a:lnTo>
                  <a:lnTo>
                    <a:pt x="4114" y="45440"/>
                  </a:lnTo>
                  <a:lnTo>
                    <a:pt x="7378" y="29362"/>
                  </a:lnTo>
                  <a:lnTo>
                    <a:pt x="16230" y="16230"/>
                  </a:lnTo>
                  <a:lnTo>
                    <a:pt x="29362" y="7378"/>
                  </a:lnTo>
                  <a:lnTo>
                    <a:pt x="45440" y="4114"/>
                  </a:lnTo>
                  <a:lnTo>
                    <a:pt x="61531" y="7378"/>
                  </a:lnTo>
                  <a:lnTo>
                    <a:pt x="74650" y="16230"/>
                  </a:lnTo>
                  <a:lnTo>
                    <a:pt x="83515" y="29362"/>
                  </a:lnTo>
                  <a:lnTo>
                    <a:pt x="86779" y="45440"/>
                  </a:lnTo>
                  <a:lnTo>
                    <a:pt x="86779" y="59016"/>
                  </a:lnTo>
                  <a:lnTo>
                    <a:pt x="88823" y="61074"/>
                  </a:lnTo>
                  <a:lnTo>
                    <a:pt x="90881" y="59016"/>
                  </a:lnTo>
                  <a:lnTo>
                    <a:pt x="90881" y="45440"/>
                  </a:lnTo>
                  <a:close/>
                </a:path>
                <a:path w="366395" h="61595">
                  <a:moveTo>
                    <a:pt x="357822" y="47028"/>
                  </a:moveTo>
                  <a:lnTo>
                    <a:pt x="354926" y="32677"/>
                  </a:lnTo>
                  <a:lnTo>
                    <a:pt x="352005" y="28346"/>
                  </a:lnTo>
                  <a:lnTo>
                    <a:pt x="352005" y="47028"/>
                  </a:lnTo>
                  <a:lnTo>
                    <a:pt x="352005" y="54749"/>
                  </a:lnTo>
                  <a:lnTo>
                    <a:pt x="289915" y="54749"/>
                  </a:lnTo>
                  <a:lnTo>
                    <a:pt x="289915" y="47028"/>
                  </a:lnTo>
                  <a:lnTo>
                    <a:pt x="292366" y="34950"/>
                  </a:lnTo>
                  <a:lnTo>
                    <a:pt x="299021" y="25095"/>
                  </a:lnTo>
                  <a:lnTo>
                    <a:pt x="308876" y="18440"/>
                  </a:lnTo>
                  <a:lnTo>
                    <a:pt x="320954" y="15989"/>
                  </a:lnTo>
                  <a:lnTo>
                    <a:pt x="333032" y="18440"/>
                  </a:lnTo>
                  <a:lnTo>
                    <a:pt x="342900" y="25095"/>
                  </a:lnTo>
                  <a:lnTo>
                    <a:pt x="349554" y="34950"/>
                  </a:lnTo>
                  <a:lnTo>
                    <a:pt x="352005" y="47028"/>
                  </a:lnTo>
                  <a:lnTo>
                    <a:pt x="352005" y="28346"/>
                  </a:lnTo>
                  <a:lnTo>
                    <a:pt x="347027" y="20955"/>
                  </a:lnTo>
                  <a:lnTo>
                    <a:pt x="339661" y="15989"/>
                  </a:lnTo>
                  <a:lnTo>
                    <a:pt x="335305" y="13055"/>
                  </a:lnTo>
                  <a:lnTo>
                    <a:pt x="320954" y="10160"/>
                  </a:lnTo>
                  <a:lnTo>
                    <a:pt x="306603" y="13055"/>
                  </a:lnTo>
                  <a:lnTo>
                    <a:pt x="294881" y="20955"/>
                  </a:lnTo>
                  <a:lnTo>
                    <a:pt x="286981" y="32677"/>
                  </a:lnTo>
                  <a:lnTo>
                    <a:pt x="284086" y="47028"/>
                  </a:lnTo>
                  <a:lnTo>
                    <a:pt x="284086" y="57658"/>
                  </a:lnTo>
                  <a:lnTo>
                    <a:pt x="284937" y="59715"/>
                  </a:lnTo>
                  <a:lnTo>
                    <a:pt x="287007" y="60566"/>
                  </a:lnTo>
                  <a:lnTo>
                    <a:pt x="354914" y="60566"/>
                  </a:lnTo>
                  <a:lnTo>
                    <a:pt x="356971" y="59715"/>
                  </a:lnTo>
                  <a:lnTo>
                    <a:pt x="357822" y="57658"/>
                  </a:lnTo>
                  <a:lnTo>
                    <a:pt x="357822" y="54749"/>
                  </a:lnTo>
                  <a:lnTo>
                    <a:pt x="357822" y="47028"/>
                  </a:lnTo>
                  <a:close/>
                </a:path>
                <a:path w="366395" h="61595">
                  <a:moveTo>
                    <a:pt x="366395" y="45440"/>
                  </a:moveTo>
                  <a:lnTo>
                    <a:pt x="362826" y="27749"/>
                  </a:lnTo>
                  <a:lnTo>
                    <a:pt x="353085" y="13309"/>
                  </a:lnTo>
                  <a:lnTo>
                    <a:pt x="338645" y="3568"/>
                  </a:lnTo>
                  <a:lnTo>
                    <a:pt x="320954" y="0"/>
                  </a:lnTo>
                  <a:lnTo>
                    <a:pt x="303263" y="3568"/>
                  </a:lnTo>
                  <a:lnTo>
                    <a:pt x="288823" y="13309"/>
                  </a:lnTo>
                  <a:lnTo>
                    <a:pt x="279095" y="27749"/>
                  </a:lnTo>
                  <a:lnTo>
                    <a:pt x="275513" y="45440"/>
                  </a:lnTo>
                  <a:lnTo>
                    <a:pt x="275513" y="59016"/>
                  </a:lnTo>
                  <a:lnTo>
                    <a:pt x="277571" y="61074"/>
                  </a:lnTo>
                  <a:lnTo>
                    <a:pt x="279628" y="59016"/>
                  </a:lnTo>
                  <a:lnTo>
                    <a:pt x="279628" y="45440"/>
                  </a:lnTo>
                  <a:lnTo>
                    <a:pt x="282892" y="29362"/>
                  </a:lnTo>
                  <a:lnTo>
                    <a:pt x="291744" y="16230"/>
                  </a:lnTo>
                  <a:lnTo>
                    <a:pt x="304876" y="7378"/>
                  </a:lnTo>
                  <a:lnTo>
                    <a:pt x="320954" y="4114"/>
                  </a:lnTo>
                  <a:lnTo>
                    <a:pt x="337045" y="7378"/>
                  </a:lnTo>
                  <a:lnTo>
                    <a:pt x="350177" y="16230"/>
                  </a:lnTo>
                  <a:lnTo>
                    <a:pt x="359029" y="29362"/>
                  </a:lnTo>
                  <a:lnTo>
                    <a:pt x="362292" y="45440"/>
                  </a:lnTo>
                  <a:lnTo>
                    <a:pt x="362292" y="59016"/>
                  </a:lnTo>
                  <a:lnTo>
                    <a:pt x="364350" y="61074"/>
                  </a:lnTo>
                  <a:lnTo>
                    <a:pt x="366395" y="59016"/>
                  </a:lnTo>
                  <a:lnTo>
                    <a:pt x="366395" y="454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5614223" y="3826228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23354" y="0"/>
                  </a:moveTo>
                  <a:lnTo>
                    <a:pt x="13000" y="4056"/>
                  </a:lnTo>
                  <a:lnTo>
                    <a:pt x="4923" y="11699"/>
                  </a:lnTo>
                  <a:lnTo>
                    <a:pt x="236" y="22220"/>
                  </a:lnTo>
                  <a:lnTo>
                    <a:pt x="0" y="33743"/>
                  </a:lnTo>
                  <a:lnTo>
                    <a:pt x="4056" y="44101"/>
                  </a:lnTo>
                  <a:lnTo>
                    <a:pt x="11699" y="52179"/>
                  </a:lnTo>
                  <a:lnTo>
                    <a:pt x="22220" y="56866"/>
                  </a:lnTo>
                  <a:lnTo>
                    <a:pt x="33743" y="57102"/>
                  </a:lnTo>
                  <a:lnTo>
                    <a:pt x="44101" y="53045"/>
                  </a:lnTo>
                  <a:lnTo>
                    <a:pt x="52179" y="45398"/>
                  </a:lnTo>
                  <a:lnTo>
                    <a:pt x="56866" y="34869"/>
                  </a:lnTo>
                  <a:lnTo>
                    <a:pt x="57102" y="23354"/>
                  </a:lnTo>
                  <a:lnTo>
                    <a:pt x="53045" y="13000"/>
                  </a:lnTo>
                  <a:lnTo>
                    <a:pt x="45398" y="4923"/>
                  </a:lnTo>
                  <a:lnTo>
                    <a:pt x="34869" y="236"/>
                  </a:lnTo>
                  <a:lnTo>
                    <a:pt x="23354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5610840" y="3822846"/>
              <a:ext cx="64135" cy="64135"/>
            </a:xfrm>
            <a:custGeom>
              <a:avLst/>
              <a:gdLst/>
              <a:ahLst/>
              <a:cxnLst/>
              <a:rect l="l" t="t" r="r" b="b"/>
              <a:pathLst>
                <a:path w="64135" h="64135">
                  <a:moveTo>
                    <a:pt x="34213" y="0"/>
                  </a:moveTo>
                  <a:lnTo>
                    <a:pt x="31902" y="0"/>
                  </a:lnTo>
                  <a:lnTo>
                    <a:pt x="21334" y="1811"/>
                  </a:lnTo>
                  <a:lnTo>
                    <a:pt x="0" y="29654"/>
                  </a:lnTo>
                  <a:lnTo>
                    <a:pt x="0" y="31953"/>
                  </a:lnTo>
                  <a:lnTo>
                    <a:pt x="24968" y="63093"/>
                  </a:lnTo>
                  <a:lnTo>
                    <a:pt x="29654" y="63868"/>
                  </a:lnTo>
                  <a:lnTo>
                    <a:pt x="31953" y="63868"/>
                  </a:lnTo>
                  <a:lnTo>
                    <a:pt x="42528" y="62056"/>
                  </a:lnTo>
                  <a:lnTo>
                    <a:pt x="49803" y="58039"/>
                  </a:lnTo>
                  <a:lnTo>
                    <a:pt x="30073" y="58039"/>
                  </a:lnTo>
                  <a:lnTo>
                    <a:pt x="28168" y="57835"/>
                  </a:lnTo>
                  <a:lnTo>
                    <a:pt x="5829" y="31953"/>
                  </a:lnTo>
                  <a:lnTo>
                    <a:pt x="5874" y="29654"/>
                  </a:lnTo>
                  <a:lnTo>
                    <a:pt x="31902" y="5816"/>
                  </a:lnTo>
                  <a:lnTo>
                    <a:pt x="37759" y="5816"/>
                  </a:lnTo>
                  <a:lnTo>
                    <a:pt x="38887" y="774"/>
                  </a:lnTo>
                  <a:lnTo>
                    <a:pt x="36550" y="254"/>
                  </a:lnTo>
                  <a:lnTo>
                    <a:pt x="34213" y="0"/>
                  </a:lnTo>
                  <a:close/>
                </a:path>
                <a:path w="64135" h="64135">
                  <a:moveTo>
                    <a:pt x="38887" y="774"/>
                  </a:moveTo>
                  <a:lnTo>
                    <a:pt x="37759" y="5816"/>
                  </a:lnTo>
                  <a:lnTo>
                    <a:pt x="37711" y="6032"/>
                  </a:lnTo>
                  <a:lnTo>
                    <a:pt x="37617" y="6451"/>
                  </a:lnTo>
                  <a:lnTo>
                    <a:pt x="45935" y="9896"/>
                  </a:lnTo>
                  <a:lnTo>
                    <a:pt x="52385" y="15719"/>
                  </a:lnTo>
                  <a:lnTo>
                    <a:pt x="56557" y="23271"/>
                  </a:lnTo>
                  <a:lnTo>
                    <a:pt x="58039" y="31953"/>
                  </a:lnTo>
                  <a:lnTo>
                    <a:pt x="57993" y="34213"/>
                  </a:lnTo>
                  <a:lnTo>
                    <a:pt x="31953" y="58039"/>
                  </a:lnTo>
                  <a:lnTo>
                    <a:pt x="49803" y="58039"/>
                  </a:lnTo>
                  <a:lnTo>
                    <a:pt x="63868" y="34213"/>
                  </a:lnTo>
                  <a:lnTo>
                    <a:pt x="63868" y="31953"/>
                  </a:lnTo>
                  <a:lnTo>
                    <a:pt x="62056" y="21334"/>
                  </a:lnTo>
                  <a:lnTo>
                    <a:pt x="56954" y="12099"/>
                  </a:lnTo>
                  <a:lnTo>
                    <a:pt x="49064" y="4984"/>
                  </a:lnTo>
                  <a:lnTo>
                    <a:pt x="38887" y="774"/>
                  </a:lnTo>
                  <a:close/>
                </a:path>
                <a:path w="64135" h="64135">
                  <a:moveTo>
                    <a:pt x="37759" y="5816"/>
                  </a:moveTo>
                  <a:lnTo>
                    <a:pt x="33794" y="5816"/>
                  </a:lnTo>
                  <a:lnTo>
                    <a:pt x="35699" y="6032"/>
                  </a:lnTo>
                  <a:lnTo>
                    <a:pt x="37617" y="6451"/>
                  </a:lnTo>
                  <a:lnTo>
                    <a:pt x="37711" y="6032"/>
                  </a:lnTo>
                  <a:lnTo>
                    <a:pt x="37759" y="58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5630576" y="3842583"/>
              <a:ext cx="24765" cy="24765"/>
            </a:xfrm>
            <a:custGeom>
              <a:avLst/>
              <a:gdLst/>
              <a:ahLst/>
              <a:cxnLst/>
              <a:rect l="l" t="t" r="r" b="b"/>
              <a:pathLst>
                <a:path w="24764" h="24764">
                  <a:moveTo>
                    <a:pt x="18935" y="0"/>
                  </a:moveTo>
                  <a:lnTo>
                    <a:pt x="5461" y="0"/>
                  </a:lnTo>
                  <a:lnTo>
                    <a:pt x="0" y="5460"/>
                  </a:lnTo>
                  <a:lnTo>
                    <a:pt x="0" y="12191"/>
                  </a:lnTo>
                  <a:lnTo>
                    <a:pt x="0" y="18935"/>
                  </a:lnTo>
                  <a:lnTo>
                    <a:pt x="5461" y="24396"/>
                  </a:lnTo>
                  <a:lnTo>
                    <a:pt x="18935" y="24396"/>
                  </a:lnTo>
                  <a:lnTo>
                    <a:pt x="24396" y="18935"/>
                  </a:lnTo>
                  <a:lnTo>
                    <a:pt x="24396" y="5460"/>
                  </a:lnTo>
                  <a:lnTo>
                    <a:pt x="18935" y="0"/>
                  </a:lnTo>
                  <a:close/>
                </a:path>
              </a:pathLst>
            </a:custGeom>
            <a:solidFill>
              <a:srgbClr val="444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5627668" y="3839674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79">
                  <a:moveTo>
                    <a:pt x="23444" y="0"/>
                  </a:moveTo>
                  <a:lnTo>
                    <a:pt x="6756" y="0"/>
                  </a:lnTo>
                  <a:lnTo>
                    <a:pt x="0" y="6756"/>
                  </a:lnTo>
                  <a:lnTo>
                    <a:pt x="0" y="23444"/>
                  </a:lnTo>
                  <a:lnTo>
                    <a:pt x="6756" y="30213"/>
                  </a:lnTo>
                  <a:lnTo>
                    <a:pt x="23444" y="30213"/>
                  </a:lnTo>
                  <a:lnTo>
                    <a:pt x="29273" y="24384"/>
                  </a:lnTo>
                  <a:lnTo>
                    <a:pt x="9982" y="24384"/>
                  </a:lnTo>
                  <a:lnTo>
                    <a:pt x="5829" y="20231"/>
                  </a:lnTo>
                  <a:lnTo>
                    <a:pt x="5829" y="9982"/>
                  </a:lnTo>
                  <a:lnTo>
                    <a:pt x="9982" y="5829"/>
                  </a:lnTo>
                  <a:lnTo>
                    <a:pt x="29284" y="5829"/>
                  </a:lnTo>
                  <a:lnTo>
                    <a:pt x="23444" y="0"/>
                  </a:lnTo>
                  <a:close/>
                </a:path>
                <a:path w="30479" h="30479">
                  <a:moveTo>
                    <a:pt x="29284" y="5829"/>
                  </a:moveTo>
                  <a:lnTo>
                    <a:pt x="20231" y="5829"/>
                  </a:lnTo>
                  <a:lnTo>
                    <a:pt x="24383" y="9982"/>
                  </a:lnTo>
                  <a:lnTo>
                    <a:pt x="24383" y="20231"/>
                  </a:lnTo>
                  <a:lnTo>
                    <a:pt x="20231" y="24384"/>
                  </a:lnTo>
                  <a:lnTo>
                    <a:pt x="29273" y="24384"/>
                  </a:lnTo>
                  <a:lnTo>
                    <a:pt x="30213" y="23444"/>
                  </a:lnTo>
                  <a:lnTo>
                    <a:pt x="30213" y="6756"/>
                  </a:lnTo>
                  <a:lnTo>
                    <a:pt x="29284" y="58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5333295" y="3820815"/>
              <a:ext cx="67945" cy="45085"/>
            </a:xfrm>
            <a:custGeom>
              <a:avLst/>
              <a:gdLst/>
              <a:ahLst/>
              <a:cxnLst/>
              <a:rect l="l" t="t" r="r" b="b"/>
              <a:pathLst>
                <a:path w="67945" h="45085">
                  <a:moveTo>
                    <a:pt x="33959" y="0"/>
                  </a:moveTo>
                  <a:lnTo>
                    <a:pt x="20745" y="2670"/>
                  </a:lnTo>
                  <a:lnTo>
                    <a:pt x="9950" y="9950"/>
                  </a:lnTo>
                  <a:lnTo>
                    <a:pt x="2670" y="20745"/>
                  </a:lnTo>
                  <a:lnTo>
                    <a:pt x="0" y="33959"/>
                  </a:lnTo>
                  <a:lnTo>
                    <a:pt x="0" y="44589"/>
                  </a:lnTo>
                  <a:lnTo>
                    <a:pt x="67919" y="44589"/>
                  </a:lnTo>
                  <a:lnTo>
                    <a:pt x="67919" y="33959"/>
                  </a:lnTo>
                  <a:lnTo>
                    <a:pt x="65251" y="20745"/>
                  </a:lnTo>
                  <a:lnTo>
                    <a:pt x="57973" y="9950"/>
                  </a:lnTo>
                  <a:lnTo>
                    <a:pt x="47179" y="2670"/>
                  </a:lnTo>
                  <a:lnTo>
                    <a:pt x="33959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5330386" y="3817907"/>
              <a:ext cx="74295" cy="50800"/>
            </a:xfrm>
            <a:custGeom>
              <a:avLst/>
              <a:gdLst/>
              <a:ahLst/>
              <a:cxnLst/>
              <a:rect l="l" t="t" r="r" b="b"/>
              <a:pathLst>
                <a:path w="74295" h="50800">
                  <a:moveTo>
                    <a:pt x="36868" y="0"/>
                  </a:moveTo>
                  <a:lnTo>
                    <a:pt x="22518" y="2897"/>
                  </a:lnTo>
                  <a:lnTo>
                    <a:pt x="10799" y="10799"/>
                  </a:lnTo>
                  <a:lnTo>
                    <a:pt x="2897" y="22518"/>
                  </a:lnTo>
                  <a:lnTo>
                    <a:pt x="0" y="36868"/>
                  </a:lnTo>
                  <a:lnTo>
                    <a:pt x="0" y="47498"/>
                  </a:lnTo>
                  <a:lnTo>
                    <a:pt x="850" y="49555"/>
                  </a:lnTo>
                  <a:lnTo>
                    <a:pt x="2908" y="50406"/>
                  </a:lnTo>
                  <a:lnTo>
                    <a:pt x="70827" y="50406"/>
                  </a:lnTo>
                  <a:lnTo>
                    <a:pt x="72885" y="49555"/>
                  </a:lnTo>
                  <a:lnTo>
                    <a:pt x="73736" y="47498"/>
                  </a:lnTo>
                  <a:lnTo>
                    <a:pt x="2908" y="47498"/>
                  </a:lnTo>
                  <a:lnTo>
                    <a:pt x="2908" y="44589"/>
                  </a:lnTo>
                  <a:lnTo>
                    <a:pt x="5829" y="44589"/>
                  </a:lnTo>
                  <a:lnTo>
                    <a:pt x="5829" y="36868"/>
                  </a:lnTo>
                  <a:lnTo>
                    <a:pt x="8278" y="24788"/>
                  </a:lnTo>
                  <a:lnTo>
                    <a:pt x="14928" y="14928"/>
                  </a:lnTo>
                  <a:lnTo>
                    <a:pt x="24788" y="8278"/>
                  </a:lnTo>
                  <a:lnTo>
                    <a:pt x="36868" y="5829"/>
                  </a:lnTo>
                  <a:lnTo>
                    <a:pt x="55570" y="5829"/>
                  </a:lnTo>
                  <a:lnTo>
                    <a:pt x="51222" y="2897"/>
                  </a:lnTo>
                  <a:lnTo>
                    <a:pt x="36868" y="0"/>
                  </a:lnTo>
                  <a:close/>
                </a:path>
                <a:path w="74295" h="50800">
                  <a:moveTo>
                    <a:pt x="5829" y="44589"/>
                  </a:moveTo>
                  <a:lnTo>
                    <a:pt x="2908" y="44589"/>
                  </a:lnTo>
                  <a:lnTo>
                    <a:pt x="2908" y="47498"/>
                  </a:lnTo>
                  <a:lnTo>
                    <a:pt x="5829" y="47498"/>
                  </a:lnTo>
                  <a:lnTo>
                    <a:pt x="5829" y="44589"/>
                  </a:lnTo>
                  <a:close/>
                </a:path>
                <a:path w="74295" h="50800">
                  <a:moveTo>
                    <a:pt x="67919" y="44589"/>
                  </a:moveTo>
                  <a:lnTo>
                    <a:pt x="5829" y="44589"/>
                  </a:lnTo>
                  <a:lnTo>
                    <a:pt x="5829" y="47498"/>
                  </a:lnTo>
                  <a:lnTo>
                    <a:pt x="67919" y="47498"/>
                  </a:lnTo>
                  <a:lnTo>
                    <a:pt x="67919" y="44589"/>
                  </a:lnTo>
                  <a:close/>
                </a:path>
                <a:path w="74295" h="50800">
                  <a:moveTo>
                    <a:pt x="55570" y="5829"/>
                  </a:moveTo>
                  <a:lnTo>
                    <a:pt x="36868" y="5829"/>
                  </a:lnTo>
                  <a:lnTo>
                    <a:pt x="48947" y="8278"/>
                  </a:lnTo>
                  <a:lnTo>
                    <a:pt x="58808" y="14928"/>
                  </a:lnTo>
                  <a:lnTo>
                    <a:pt x="65462" y="24788"/>
                  </a:lnTo>
                  <a:lnTo>
                    <a:pt x="67919" y="36868"/>
                  </a:lnTo>
                  <a:lnTo>
                    <a:pt x="67919" y="47498"/>
                  </a:lnTo>
                  <a:lnTo>
                    <a:pt x="70827" y="47498"/>
                  </a:lnTo>
                  <a:lnTo>
                    <a:pt x="70827" y="44589"/>
                  </a:lnTo>
                  <a:lnTo>
                    <a:pt x="73736" y="44589"/>
                  </a:lnTo>
                  <a:lnTo>
                    <a:pt x="73736" y="36868"/>
                  </a:lnTo>
                  <a:lnTo>
                    <a:pt x="70840" y="22518"/>
                  </a:lnTo>
                  <a:lnTo>
                    <a:pt x="62941" y="10799"/>
                  </a:lnTo>
                  <a:lnTo>
                    <a:pt x="55570" y="5829"/>
                  </a:lnTo>
                  <a:close/>
                </a:path>
                <a:path w="74295" h="50800">
                  <a:moveTo>
                    <a:pt x="73736" y="44589"/>
                  </a:moveTo>
                  <a:lnTo>
                    <a:pt x="70827" y="44589"/>
                  </a:lnTo>
                  <a:lnTo>
                    <a:pt x="70827" y="47498"/>
                  </a:lnTo>
                  <a:lnTo>
                    <a:pt x="73736" y="47498"/>
                  </a:lnTo>
                  <a:lnTo>
                    <a:pt x="73736" y="445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5338709" y="3826228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23354" y="0"/>
                  </a:moveTo>
                  <a:lnTo>
                    <a:pt x="13000" y="4056"/>
                  </a:lnTo>
                  <a:lnTo>
                    <a:pt x="4923" y="11699"/>
                  </a:lnTo>
                  <a:lnTo>
                    <a:pt x="236" y="22220"/>
                  </a:lnTo>
                  <a:lnTo>
                    <a:pt x="0" y="33743"/>
                  </a:lnTo>
                  <a:lnTo>
                    <a:pt x="4056" y="44101"/>
                  </a:lnTo>
                  <a:lnTo>
                    <a:pt x="11699" y="52179"/>
                  </a:lnTo>
                  <a:lnTo>
                    <a:pt x="22220" y="56866"/>
                  </a:lnTo>
                  <a:lnTo>
                    <a:pt x="33743" y="57102"/>
                  </a:lnTo>
                  <a:lnTo>
                    <a:pt x="44101" y="53045"/>
                  </a:lnTo>
                  <a:lnTo>
                    <a:pt x="52179" y="45398"/>
                  </a:lnTo>
                  <a:lnTo>
                    <a:pt x="56866" y="34869"/>
                  </a:lnTo>
                  <a:lnTo>
                    <a:pt x="57102" y="23354"/>
                  </a:lnTo>
                  <a:lnTo>
                    <a:pt x="53045" y="13000"/>
                  </a:lnTo>
                  <a:lnTo>
                    <a:pt x="45398" y="4923"/>
                  </a:lnTo>
                  <a:lnTo>
                    <a:pt x="34869" y="236"/>
                  </a:lnTo>
                  <a:lnTo>
                    <a:pt x="23354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5335327" y="3822846"/>
              <a:ext cx="64135" cy="64135"/>
            </a:xfrm>
            <a:custGeom>
              <a:avLst/>
              <a:gdLst/>
              <a:ahLst/>
              <a:cxnLst/>
              <a:rect l="l" t="t" r="r" b="b"/>
              <a:pathLst>
                <a:path w="64135" h="64135">
                  <a:moveTo>
                    <a:pt x="34213" y="0"/>
                  </a:moveTo>
                  <a:lnTo>
                    <a:pt x="31902" y="0"/>
                  </a:lnTo>
                  <a:lnTo>
                    <a:pt x="21334" y="1811"/>
                  </a:lnTo>
                  <a:lnTo>
                    <a:pt x="0" y="29654"/>
                  </a:lnTo>
                  <a:lnTo>
                    <a:pt x="0" y="31953"/>
                  </a:lnTo>
                  <a:lnTo>
                    <a:pt x="24968" y="63093"/>
                  </a:lnTo>
                  <a:lnTo>
                    <a:pt x="29654" y="63868"/>
                  </a:lnTo>
                  <a:lnTo>
                    <a:pt x="31953" y="63868"/>
                  </a:lnTo>
                  <a:lnTo>
                    <a:pt x="42523" y="62056"/>
                  </a:lnTo>
                  <a:lnTo>
                    <a:pt x="49798" y="58039"/>
                  </a:lnTo>
                  <a:lnTo>
                    <a:pt x="30073" y="58039"/>
                  </a:lnTo>
                  <a:lnTo>
                    <a:pt x="28155" y="57835"/>
                  </a:lnTo>
                  <a:lnTo>
                    <a:pt x="5816" y="31953"/>
                  </a:lnTo>
                  <a:lnTo>
                    <a:pt x="5864" y="29654"/>
                  </a:lnTo>
                  <a:lnTo>
                    <a:pt x="31902" y="5816"/>
                  </a:lnTo>
                  <a:lnTo>
                    <a:pt x="37759" y="5816"/>
                  </a:lnTo>
                  <a:lnTo>
                    <a:pt x="38887" y="774"/>
                  </a:lnTo>
                  <a:lnTo>
                    <a:pt x="36550" y="254"/>
                  </a:lnTo>
                  <a:lnTo>
                    <a:pt x="34213" y="0"/>
                  </a:lnTo>
                  <a:close/>
                </a:path>
                <a:path w="64135" h="64135">
                  <a:moveTo>
                    <a:pt x="38887" y="774"/>
                  </a:moveTo>
                  <a:lnTo>
                    <a:pt x="37759" y="5816"/>
                  </a:lnTo>
                  <a:lnTo>
                    <a:pt x="37711" y="6032"/>
                  </a:lnTo>
                  <a:lnTo>
                    <a:pt x="37617" y="6451"/>
                  </a:lnTo>
                  <a:lnTo>
                    <a:pt x="45935" y="9896"/>
                  </a:lnTo>
                  <a:lnTo>
                    <a:pt x="52385" y="15719"/>
                  </a:lnTo>
                  <a:lnTo>
                    <a:pt x="56557" y="23271"/>
                  </a:lnTo>
                  <a:lnTo>
                    <a:pt x="58039" y="31953"/>
                  </a:lnTo>
                  <a:lnTo>
                    <a:pt x="57993" y="34213"/>
                  </a:lnTo>
                  <a:lnTo>
                    <a:pt x="31953" y="58039"/>
                  </a:lnTo>
                  <a:lnTo>
                    <a:pt x="49798" y="58039"/>
                  </a:lnTo>
                  <a:lnTo>
                    <a:pt x="63868" y="34213"/>
                  </a:lnTo>
                  <a:lnTo>
                    <a:pt x="63868" y="31953"/>
                  </a:lnTo>
                  <a:lnTo>
                    <a:pt x="62056" y="21334"/>
                  </a:lnTo>
                  <a:lnTo>
                    <a:pt x="56954" y="12099"/>
                  </a:lnTo>
                  <a:lnTo>
                    <a:pt x="49064" y="4984"/>
                  </a:lnTo>
                  <a:lnTo>
                    <a:pt x="38887" y="774"/>
                  </a:lnTo>
                  <a:close/>
                </a:path>
                <a:path w="64135" h="64135">
                  <a:moveTo>
                    <a:pt x="37759" y="5816"/>
                  </a:moveTo>
                  <a:lnTo>
                    <a:pt x="33782" y="5816"/>
                  </a:lnTo>
                  <a:lnTo>
                    <a:pt x="35699" y="6032"/>
                  </a:lnTo>
                  <a:lnTo>
                    <a:pt x="37617" y="6451"/>
                  </a:lnTo>
                  <a:lnTo>
                    <a:pt x="37711" y="6032"/>
                  </a:lnTo>
                  <a:lnTo>
                    <a:pt x="37759" y="58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5355062" y="3842583"/>
              <a:ext cx="24765" cy="24765"/>
            </a:xfrm>
            <a:custGeom>
              <a:avLst/>
              <a:gdLst/>
              <a:ahLst/>
              <a:cxnLst/>
              <a:rect l="l" t="t" r="r" b="b"/>
              <a:pathLst>
                <a:path w="24764" h="24764">
                  <a:moveTo>
                    <a:pt x="18935" y="0"/>
                  </a:moveTo>
                  <a:lnTo>
                    <a:pt x="5461" y="0"/>
                  </a:lnTo>
                  <a:lnTo>
                    <a:pt x="0" y="5460"/>
                  </a:lnTo>
                  <a:lnTo>
                    <a:pt x="0" y="12191"/>
                  </a:lnTo>
                  <a:lnTo>
                    <a:pt x="0" y="18935"/>
                  </a:lnTo>
                  <a:lnTo>
                    <a:pt x="5461" y="24396"/>
                  </a:lnTo>
                  <a:lnTo>
                    <a:pt x="18935" y="24396"/>
                  </a:lnTo>
                  <a:lnTo>
                    <a:pt x="24396" y="18935"/>
                  </a:lnTo>
                  <a:lnTo>
                    <a:pt x="24396" y="5460"/>
                  </a:lnTo>
                  <a:lnTo>
                    <a:pt x="18935" y="0"/>
                  </a:lnTo>
                  <a:close/>
                </a:path>
              </a:pathLst>
            </a:custGeom>
            <a:solidFill>
              <a:srgbClr val="444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5352154" y="3839674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79">
                  <a:moveTo>
                    <a:pt x="23444" y="0"/>
                  </a:moveTo>
                  <a:lnTo>
                    <a:pt x="6756" y="0"/>
                  </a:lnTo>
                  <a:lnTo>
                    <a:pt x="0" y="6756"/>
                  </a:lnTo>
                  <a:lnTo>
                    <a:pt x="0" y="23444"/>
                  </a:lnTo>
                  <a:lnTo>
                    <a:pt x="6756" y="30213"/>
                  </a:lnTo>
                  <a:lnTo>
                    <a:pt x="23444" y="30213"/>
                  </a:lnTo>
                  <a:lnTo>
                    <a:pt x="29273" y="24384"/>
                  </a:lnTo>
                  <a:lnTo>
                    <a:pt x="9982" y="24384"/>
                  </a:lnTo>
                  <a:lnTo>
                    <a:pt x="5829" y="20231"/>
                  </a:lnTo>
                  <a:lnTo>
                    <a:pt x="5829" y="9982"/>
                  </a:lnTo>
                  <a:lnTo>
                    <a:pt x="9982" y="5829"/>
                  </a:lnTo>
                  <a:lnTo>
                    <a:pt x="29284" y="5829"/>
                  </a:lnTo>
                  <a:lnTo>
                    <a:pt x="23444" y="0"/>
                  </a:lnTo>
                  <a:close/>
                </a:path>
                <a:path w="30479" h="30479">
                  <a:moveTo>
                    <a:pt x="29284" y="5829"/>
                  </a:moveTo>
                  <a:lnTo>
                    <a:pt x="20231" y="5829"/>
                  </a:lnTo>
                  <a:lnTo>
                    <a:pt x="24383" y="9982"/>
                  </a:lnTo>
                  <a:lnTo>
                    <a:pt x="24383" y="20231"/>
                  </a:lnTo>
                  <a:lnTo>
                    <a:pt x="20231" y="24384"/>
                  </a:lnTo>
                  <a:lnTo>
                    <a:pt x="29273" y="24384"/>
                  </a:lnTo>
                  <a:lnTo>
                    <a:pt x="30213" y="23444"/>
                  </a:lnTo>
                  <a:lnTo>
                    <a:pt x="30213" y="6756"/>
                  </a:lnTo>
                  <a:lnTo>
                    <a:pt x="29284" y="58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5685821" y="3815975"/>
              <a:ext cx="37465" cy="15875"/>
            </a:xfrm>
            <a:custGeom>
              <a:avLst/>
              <a:gdLst/>
              <a:ahLst/>
              <a:cxnLst/>
              <a:rect l="l" t="t" r="r" b="b"/>
              <a:pathLst>
                <a:path w="37464" h="15875">
                  <a:moveTo>
                    <a:pt x="26631" y="0"/>
                  </a:moveTo>
                  <a:lnTo>
                    <a:pt x="2133" y="0"/>
                  </a:lnTo>
                  <a:lnTo>
                    <a:pt x="0" y="3835"/>
                  </a:lnTo>
                  <a:lnTo>
                    <a:pt x="5626" y="12827"/>
                  </a:lnTo>
                  <a:lnTo>
                    <a:pt x="10642" y="15621"/>
                  </a:lnTo>
                  <a:lnTo>
                    <a:pt x="34188" y="15621"/>
                  </a:lnTo>
                  <a:lnTo>
                    <a:pt x="36144" y="15621"/>
                  </a:lnTo>
                  <a:lnTo>
                    <a:pt x="37465" y="13639"/>
                  </a:lnTo>
                  <a:lnTo>
                    <a:pt x="34848" y="7302"/>
                  </a:lnTo>
                  <a:lnTo>
                    <a:pt x="32816" y="4495"/>
                  </a:lnTo>
                  <a:lnTo>
                    <a:pt x="28371" y="647"/>
                  </a:lnTo>
                  <a:lnTo>
                    <a:pt x="26631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5684945" y="3813930"/>
              <a:ext cx="40005" cy="20320"/>
            </a:xfrm>
            <a:custGeom>
              <a:avLst/>
              <a:gdLst/>
              <a:ahLst/>
              <a:cxnLst/>
              <a:rect l="l" t="t" r="r" b="b"/>
              <a:pathLst>
                <a:path w="40004" h="20320">
                  <a:moveTo>
                    <a:pt x="28024" y="0"/>
                  </a:moveTo>
                  <a:lnTo>
                    <a:pt x="2692" y="0"/>
                  </a:lnTo>
                  <a:lnTo>
                    <a:pt x="0" y="3111"/>
                  </a:lnTo>
                  <a:lnTo>
                    <a:pt x="10807" y="19710"/>
                  </a:lnTo>
                  <a:lnTo>
                    <a:pt x="35064" y="19710"/>
                  </a:lnTo>
                  <a:lnTo>
                    <a:pt x="35064" y="15608"/>
                  </a:lnTo>
                  <a:lnTo>
                    <a:pt x="12230" y="15608"/>
                  </a:lnTo>
                  <a:lnTo>
                    <a:pt x="7861" y="13182"/>
                  </a:lnTo>
                  <a:lnTo>
                    <a:pt x="4716" y="8140"/>
                  </a:lnTo>
                  <a:lnTo>
                    <a:pt x="4589" y="7937"/>
                  </a:lnTo>
                  <a:lnTo>
                    <a:pt x="4470" y="7747"/>
                  </a:lnTo>
                  <a:lnTo>
                    <a:pt x="4102" y="6489"/>
                  </a:lnTo>
                  <a:lnTo>
                    <a:pt x="4113" y="5334"/>
                  </a:lnTo>
                  <a:lnTo>
                    <a:pt x="4342" y="4978"/>
                  </a:lnTo>
                  <a:lnTo>
                    <a:pt x="5092" y="4102"/>
                  </a:lnTo>
                  <a:lnTo>
                    <a:pt x="34024" y="4102"/>
                  </a:lnTo>
                  <a:lnTo>
                    <a:pt x="30213" y="812"/>
                  </a:lnTo>
                  <a:lnTo>
                    <a:pt x="28024" y="0"/>
                  </a:lnTo>
                  <a:close/>
                </a:path>
                <a:path w="40004" h="20320">
                  <a:moveTo>
                    <a:pt x="34024" y="4102"/>
                  </a:moveTo>
                  <a:lnTo>
                    <a:pt x="27046" y="4102"/>
                  </a:lnTo>
                  <a:lnTo>
                    <a:pt x="28282" y="4572"/>
                  </a:lnTo>
                  <a:lnTo>
                    <a:pt x="32169" y="7937"/>
                  </a:lnTo>
                  <a:lnTo>
                    <a:pt x="33909" y="10350"/>
                  </a:lnTo>
                  <a:lnTo>
                    <a:pt x="35699" y="14668"/>
                  </a:lnTo>
                  <a:lnTo>
                    <a:pt x="35750" y="14922"/>
                  </a:lnTo>
                  <a:lnTo>
                    <a:pt x="35064" y="15608"/>
                  </a:lnTo>
                  <a:lnTo>
                    <a:pt x="35064" y="19710"/>
                  </a:lnTo>
                  <a:lnTo>
                    <a:pt x="37809" y="19710"/>
                  </a:lnTo>
                  <a:lnTo>
                    <a:pt x="39852" y="17462"/>
                  </a:lnTo>
                  <a:lnTo>
                    <a:pt x="35039" y="4978"/>
                  </a:lnTo>
                  <a:lnTo>
                    <a:pt x="34024" y="41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5596921" y="3788073"/>
              <a:ext cx="0" cy="81915"/>
            </a:xfrm>
            <a:custGeom>
              <a:avLst/>
              <a:gdLst/>
              <a:ahLst/>
              <a:cxnLst/>
              <a:rect l="l" t="t" r="r" b="b"/>
              <a:pathLst>
                <a:path h="81914">
                  <a:moveTo>
                    <a:pt x="0" y="0"/>
                  </a:moveTo>
                  <a:lnTo>
                    <a:pt x="0" y="81305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5594864" y="3786016"/>
              <a:ext cx="4445" cy="85725"/>
            </a:xfrm>
            <a:custGeom>
              <a:avLst/>
              <a:gdLst/>
              <a:ahLst/>
              <a:cxnLst/>
              <a:rect l="l" t="t" r="r" b="b"/>
              <a:pathLst>
                <a:path w="4445" h="85725">
                  <a:moveTo>
                    <a:pt x="2057" y="0"/>
                  </a:moveTo>
                  <a:lnTo>
                    <a:pt x="0" y="2057"/>
                  </a:lnTo>
                  <a:lnTo>
                    <a:pt x="0" y="83362"/>
                  </a:lnTo>
                  <a:lnTo>
                    <a:pt x="2057" y="85420"/>
                  </a:lnTo>
                  <a:lnTo>
                    <a:pt x="4114" y="83362"/>
                  </a:lnTo>
                  <a:lnTo>
                    <a:pt x="4114" y="2057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5287930" y="3838289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0" y="0"/>
                  </a:moveTo>
                  <a:lnTo>
                    <a:pt x="35940" y="5079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5285898" y="3836258"/>
              <a:ext cx="40005" cy="9525"/>
            </a:xfrm>
            <a:custGeom>
              <a:avLst/>
              <a:gdLst/>
              <a:ahLst/>
              <a:cxnLst/>
              <a:rect l="l" t="t" r="r" b="b"/>
              <a:pathLst>
                <a:path w="40004" h="9525">
                  <a:moveTo>
                    <a:pt x="2324" y="0"/>
                  </a:moveTo>
                  <a:lnTo>
                    <a:pt x="0" y="1739"/>
                  </a:lnTo>
                  <a:lnTo>
                    <a:pt x="1739" y="4063"/>
                  </a:lnTo>
                  <a:lnTo>
                    <a:pt x="37680" y="9143"/>
                  </a:lnTo>
                  <a:lnTo>
                    <a:pt x="40004" y="7404"/>
                  </a:lnTo>
                  <a:lnTo>
                    <a:pt x="38265" y="5079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5287930" y="3799427"/>
              <a:ext cx="32384" cy="15240"/>
            </a:xfrm>
            <a:custGeom>
              <a:avLst/>
              <a:gdLst/>
              <a:ahLst/>
              <a:cxnLst/>
              <a:rect l="l" t="t" r="r" b="b"/>
              <a:pathLst>
                <a:path w="32385" h="15239">
                  <a:moveTo>
                    <a:pt x="32092" y="0"/>
                  </a:moveTo>
                  <a:lnTo>
                    <a:pt x="4965" y="0"/>
                  </a:lnTo>
                  <a:lnTo>
                    <a:pt x="0" y="3937"/>
                  </a:lnTo>
                  <a:lnTo>
                    <a:pt x="0" y="14757"/>
                  </a:lnTo>
                  <a:lnTo>
                    <a:pt x="23583" y="14757"/>
                  </a:lnTo>
                  <a:lnTo>
                    <a:pt x="32092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5285873" y="3797369"/>
              <a:ext cx="36195" cy="19050"/>
            </a:xfrm>
            <a:custGeom>
              <a:avLst/>
              <a:gdLst/>
              <a:ahLst/>
              <a:cxnLst/>
              <a:rect l="l" t="t" r="r" b="b"/>
              <a:pathLst>
                <a:path w="36195" h="19050">
                  <a:moveTo>
                    <a:pt x="5753" y="444"/>
                  </a:moveTo>
                  <a:lnTo>
                    <a:pt x="774" y="4381"/>
                  </a:lnTo>
                  <a:lnTo>
                    <a:pt x="0" y="5994"/>
                  </a:lnTo>
                  <a:lnTo>
                    <a:pt x="0" y="16814"/>
                  </a:lnTo>
                  <a:lnTo>
                    <a:pt x="609" y="18262"/>
                  </a:lnTo>
                  <a:lnTo>
                    <a:pt x="2057" y="18872"/>
                  </a:lnTo>
                  <a:lnTo>
                    <a:pt x="25641" y="18872"/>
                  </a:lnTo>
                  <a:lnTo>
                    <a:pt x="27419" y="17843"/>
                  </a:lnTo>
                  <a:lnTo>
                    <a:pt x="29198" y="14757"/>
                  </a:lnTo>
                  <a:lnTo>
                    <a:pt x="4114" y="14757"/>
                  </a:lnTo>
                  <a:lnTo>
                    <a:pt x="4114" y="6984"/>
                  </a:lnTo>
                  <a:lnTo>
                    <a:pt x="7745" y="4102"/>
                  </a:lnTo>
                  <a:lnTo>
                    <a:pt x="7023" y="4102"/>
                  </a:lnTo>
                  <a:lnTo>
                    <a:pt x="7023" y="2057"/>
                  </a:lnTo>
                  <a:lnTo>
                    <a:pt x="5753" y="444"/>
                  </a:lnTo>
                  <a:close/>
                </a:path>
                <a:path w="36195" h="19050">
                  <a:moveTo>
                    <a:pt x="34150" y="0"/>
                  </a:moveTo>
                  <a:lnTo>
                    <a:pt x="7023" y="0"/>
                  </a:lnTo>
                  <a:lnTo>
                    <a:pt x="5753" y="444"/>
                  </a:lnTo>
                  <a:lnTo>
                    <a:pt x="8305" y="3657"/>
                  </a:lnTo>
                  <a:lnTo>
                    <a:pt x="7745" y="4102"/>
                  </a:lnTo>
                  <a:lnTo>
                    <a:pt x="30594" y="4102"/>
                  </a:lnTo>
                  <a:lnTo>
                    <a:pt x="24447" y="14757"/>
                  </a:lnTo>
                  <a:lnTo>
                    <a:pt x="29198" y="14757"/>
                  </a:lnTo>
                  <a:lnTo>
                    <a:pt x="35928" y="3086"/>
                  </a:lnTo>
                  <a:lnTo>
                    <a:pt x="35928" y="1028"/>
                  </a:lnTo>
                  <a:lnTo>
                    <a:pt x="34150" y="0"/>
                  </a:lnTo>
                  <a:close/>
                </a:path>
                <a:path w="36195" h="19050">
                  <a:moveTo>
                    <a:pt x="7023" y="2057"/>
                  </a:moveTo>
                  <a:lnTo>
                    <a:pt x="7023" y="4102"/>
                  </a:lnTo>
                  <a:lnTo>
                    <a:pt x="7745" y="4102"/>
                  </a:lnTo>
                  <a:lnTo>
                    <a:pt x="8305" y="3657"/>
                  </a:lnTo>
                  <a:lnTo>
                    <a:pt x="7023" y="205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5320023" y="3750229"/>
              <a:ext cx="277495" cy="38100"/>
            </a:xfrm>
            <a:custGeom>
              <a:avLst/>
              <a:gdLst/>
              <a:ahLst/>
              <a:cxnLst/>
              <a:rect l="l" t="t" r="r" b="b"/>
              <a:pathLst>
                <a:path w="277495" h="38100">
                  <a:moveTo>
                    <a:pt x="178529" y="0"/>
                  </a:moveTo>
                  <a:lnTo>
                    <a:pt x="70116" y="6044"/>
                  </a:lnTo>
                  <a:lnTo>
                    <a:pt x="0" y="37845"/>
                  </a:lnTo>
                  <a:lnTo>
                    <a:pt x="276898" y="37845"/>
                  </a:lnTo>
                  <a:lnTo>
                    <a:pt x="216280" y="8952"/>
                  </a:lnTo>
                  <a:lnTo>
                    <a:pt x="204057" y="4444"/>
                  </a:lnTo>
                  <a:lnTo>
                    <a:pt x="191427" y="1451"/>
                  </a:lnTo>
                  <a:lnTo>
                    <a:pt x="178529" y="0"/>
                  </a:lnTo>
                  <a:close/>
                </a:path>
              </a:pathLst>
            </a:custGeom>
            <a:solidFill>
              <a:srgbClr val="1F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5316868" y="3747261"/>
              <a:ext cx="283210" cy="109855"/>
            </a:xfrm>
            <a:custGeom>
              <a:avLst/>
              <a:gdLst/>
              <a:ahLst/>
              <a:cxnLst/>
              <a:rect l="l" t="t" r="r" b="b"/>
              <a:pathLst>
                <a:path w="283210" h="109854">
                  <a:moveTo>
                    <a:pt x="164160" y="63385"/>
                  </a:moveTo>
                  <a:lnTo>
                    <a:pt x="162115" y="61328"/>
                  </a:lnTo>
                  <a:lnTo>
                    <a:pt x="141287" y="61328"/>
                  </a:lnTo>
                  <a:lnTo>
                    <a:pt x="139839" y="59867"/>
                  </a:lnTo>
                  <a:lnTo>
                    <a:pt x="139827" y="56629"/>
                  </a:lnTo>
                  <a:lnTo>
                    <a:pt x="137782" y="54571"/>
                  </a:lnTo>
                  <a:lnTo>
                    <a:pt x="135724" y="56629"/>
                  </a:lnTo>
                  <a:lnTo>
                    <a:pt x="135724" y="62141"/>
                  </a:lnTo>
                  <a:lnTo>
                    <a:pt x="139014" y="65443"/>
                  </a:lnTo>
                  <a:lnTo>
                    <a:pt x="162115" y="65443"/>
                  </a:lnTo>
                  <a:lnTo>
                    <a:pt x="164160" y="63385"/>
                  </a:lnTo>
                  <a:close/>
                </a:path>
                <a:path w="283210" h="109854">
                  <a:moveTo>
                    <a:pt x="271068" y="63385"/>
                  </a:moveTo>
                  <a:lnTo>
                    <a:pt x="269011" y="61328"/>
                  </a:lnTo>
                  <a:lnTo>
                    <a:pt x="248843" y="61328"/>
                  </a:lnTo>
                  <a:lnTo>
                    <a:pt x="246735" y="59220"/>
                  </a:lnTo>
                  <a:lnTo>
                    <a:pt x="246735" y="56629"/>
                  </a:lnTo>
                  <a:lnTo>
                    <a:pt x="244678" y="54571"/>
                  </a:lnTo>
                  <a:lnTo>
                    <a:pt x="242620" y="56629"/>
                  </a:lnTo>
                  <a:lnTo>
                    <a:pt x="242620" y="61493"/>
                  </a:lnTo>
                  <a:lnTo>
                    <a:pt x="246570" y="65443"/>
                  </a:lnTo>
                  <a:lnTo>
                    <a:pt x="269011" y="65443"/>
                  </a:lnTo>
                  <a:lnTo>
                    <a:pt x="271068" y="63385"/>
                  </a:lnTo>
                  <a:close/>
                </a:path>
                <a:path w="283210" h="109854">
                  <a:moveTo>
                    <a:pt x="281482" y="105473"/>
                  </a:moveTo>
                  <a:lnTo>
                    <a:pt x="94945" y="105473"/>
                  </a:lnTo>
                  <a:lnTo>
                    <a:pt x="94945" y="109575"/>
                  </a:lnTo>
                  <a:lnTo>
                    <a:pt x="281482" y="109575"/>
                  </a:lnTo>
                  <a:lnTo>
                    <a:pt x="281482" y="105473"/>
                  </a:lnTo>
                  <a:close/>
                </a:path>
                <a:path w="283210" h="109854">
                  <a:moveTo>
                    <a:pt x="283184" y="40132"/>
                  </a:moveTo>
                  <a:lnTo>
                    <a:pt x="282613" y="38925"/>
                  </a:lnTo>
                  <a:lnTo>
                    <a:pt x="282536" y="38773"/>
                  </a:lnTo>
                  <a:lnTo>
                    <a:pt x="281305" y="38188"/>
                  </a:lnTo>
                  <a:lnTo>
                    <a:pt x="280695" y="37896"/>
                  </a:lnTo>
                  <a:lnTo>
                    <a:pt x="267144" y="31445"/>
                  </a:lnTo>
                  <a:lnTo>
                    <a:pt x="267144" y="37896"/>
                  </a:lnTo>
                  <a:lnTo>
                    <a:pt x="56019" y="37896"/>
                  </a:lnTo>
                  <a:lnTo>
                    <a:pt x="56019" y="15621"/>
                  </a:lnTo>
                  <a:lnTo>
                    <a:pt x="59512" y="14363"/>
                  </a:lnTo>
                  <a:lnTo>
                    <a:pt x="66395" y="12750"/>
                  </a:lnTo>
                  <a:lnTo>
                    <a:pt x="73342" y="11925"/>
                  </a:lnTo>
                  <a:lnTo>
                    <a:pt x="166992" y="6108"/>
                  </a:lnTo>
                  <a:lnTo>
                    <a:pt x="167271" y="6108"/>
                  </a:lnTo>
                  <a:lnTo>
                    <a:pt x="171259" y="5816"/>
                  </a:lnTo>
                  <a:lnTo>
                    <a:pt x="177558" y="5816"/>
                  </a:lnTo>
                  <a:lnTo>
                    <a:pt x="186918" y="6299"/>
                  </a:lnTo>
                  <a:lnTo>
                    <a:pt x="197612" y="7975"/>
                  </a:lnTo>
                  <a:lnTo>
                    <a:pt x="208089" y="10744"/>
                  </a:lnTo>
                  <a:lnTo>
                    <a:pt x="218249" y="14592"/>
                  </a:lnTo>
                  <a:lnTo>
                    <a:pt x="267144" y="37896"/>
                  </a:lnTo>
                  <a:lnTo>
                    <a:pt x="267144" y="31445"/>
                  </a:lnTo>
                  <a:lnTo>
                    <a:pt x="226187" y="11925"/>
                  </a:lnTo>
                  <a:lnTo>
                    <a:pt x="220675" y="9296"/>
                  </a:lnTo>
                  <a:lnTo>
                    <a:pt x="219430" y="8826"/>
                  </a:lnTo>
                  <a:lnTo>
                    <a:pt x="219430" y="11925"/>
                  </a:lnTo>
                  <a:lnTo>
                    <a:pt x="218363" y="14363"/>
                  </a:lnTo>
                  <a:lnTo>
                    <a:pt x="218262" y="14566"/>
                  </a:lnTo>
                  <a:lnTo>
                    <a:pt x="218262" y="14363"/>
                  </a:lnTo>
                  <a:lnTo>
                    <a:pt x="219430" y="11925"/>
                  </a:lnTo>
                  <a:lnTo>
                    <a:pt x="219430" y="8826"/>
                  </a:lnTo>
                  <a:lnTo>
                    <a:pt x="211505" y="5816"/>
                  </a:lnTo>
                  <a:lnTo>
                    <a:pt x="209867" y="5194"/>
                  </a:lnTo>
                  <a:lnTo>
                    <a:pt x="198805" y="2273"/>
                  </a:lnTo>
                  <a:lnTo>
                    <a:pt x="187515" y="508"/>
                  </a:lnTo>
                  <a:lnTo>
                    <a:pt x="177800" y="0"/>
                  </a:lnTo>
                  <a:lnTo>
                    <a:pt x="170992" y="0"/>
                  </a:lnTo>
                  <a:lnTo>
                    <a:pt x="73075" y="6108"/>
                  </a:lnTo>
                  <a:lnTo>
                    <a:pt x="65392" y="7023"/>
                  </a:lnTo>
                  <a:lnTo>
                    <a:pt x="57873" y="8788"/>
                  </a:lnTo>
                  <a:lnTo>
                    <a:pt x="51917" y="10909"/>
                  </a:lnTo>
                  <a:lnTo>
                    <a:pt x="51917" y="17208"/>
                  </a:lnTo>
                  <a:lnTo>
                    <a:pt x="51917" y="37896"/>
                  </a:lnTo>
                  <a:lnTo>
                    <a:pt x="14300" y="37896"/>
                  </a:lnTo>
                  <a:lnTo>
                    <a:pt x="46494" y="19862"/>
                  </a:lnTo>
                  <a:lnTo>
                    <a:pt x="51917" y="17208"/>
                  </a:lnTo>
                  <a:lnTo>
                    <a:pt x="51917" y="10909"/>
                  </a:lnTo>
                  <a:lnTo>
                    <a:pt x="50596" y="11379"/>
                  </a:lnTo>
                  <a:lnTo>
                    <a:pt x="43637" y="14782"/>
                  </a:lnTo>
                  <a:lnTo>
                    <a:pt x="571" y="38925"/>
                  </a:lnTo>
                  <a:lnTo>
                    <a:pt x="63" y="40132"/>
                  </a:lnTo>
                  <a:lnTo>
                    <a:pt x="0" y="40271"/>
                  </a:lnTo>
                  <a:lnTo>
                    <a:pt x="673" y="42837"/>
                  </a:lnTo>
                  <a:lnTo>
                    <a:pt x="1828" y="43726"/>
                  </a:lnTo>
                  <a:lnTo>
                    <a:pt x="51917" y="43726"/>
                  </a:lnTo>
                  <a:lnTo>
                    <a:pt x="51917" y="64655"/>
                  </a:lnTo>
                  <a:lnTo>
                    <a:pt x="56019" y="64655"/>
                  </a:lnTo>
                  <a:lnTo>
                    <a:pt x="56019" y="43726"/>
                  </a:lnTo>
                  <a:lnTo>
                    <a:pt x="281406" y="43726"/>
                  </a:lnTo>
                  <a:lnTo>
                    <a:pt x="281762" y="43446"/>
                  </a:lnTo>
                  <a:lnTo>
                    <a:pt x="282524" y="42837"/>
                  </a:lnTo>
                  <a:lnTo>
                    <a:pt x="283032" y="40817"/>
                  </a:lnTo>
                  <a:lnTo>
                    <a:pt x="283159" y="40271"/>
                  </a:lnTo>
                  <a:lnTo>
                    <a:pt x="283184" y="401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5603119" y="3787198"/>
              <a:ext cx="95885" cy="17780"/>
            </a:xfrm>
            <a:custGeom>
              <a:avLst/>
              <a:gdLst/>
              <a:ahLst/>
              <a:cxnLst/>
              <a:rect l="l" t="t" r="r" b="b"/>
              <a:pathLst>
                <a:path w="95885" h="17779">
                  <a:moveTo>
                    <a:pt x="11760" y="0"/>
                  </a:moveTo>
                  <a:lnTo>
                    <a:pt x="0" y="9016"/>
                  </a:lnTo>
                  <a:lnTo>
                    <a:pt x="0" y="16840"/>
                  </a:lnTo>
                  <a:lnTo>
                    <a:pt x="95605" y="17779"/>
                  </a:lnTo>
                  <a:lnTo>
                    <a:pt x="88747" y="16243"/>
                  </a:lnTo>
                  <a:lnTo>
                    <a:pt x="86220" y="15862"/>
                  </a:lnTo>
                  <a:lnTo>
                    <a:pt x="11760" y="0"/>
                  </a:lnTo>
                  <a:close/>
                </a:path>
              </a:pathLst>
            </a:custGeom>
            <a:solidFill>
              <a:srgbClr val="C3B7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5691866" y="3803440"/>
              <a:ext cx="10795" cy="1905"/>
            </a:xfrm>
            <a:custGeom>
              <a:avLst/>
              <a:gdLst/>
              <a:ahLst/>
              <a:cxnLst/>
              <a:rect l="l" t="t" r="r" b="b"/>
              <a:pathLst>
                <a:path w="10795" h="1904">
                  <a:moveTo>
                    <a:pt x="0" y="0"/>
                  </a:moveTo>
                  <a:lnTo>
                    <a:pt x="5397" y="1130"/>
                  </a:lnTo>
                  <a:lnTo>
                    <a:pt x="6375" y="1371"/>
                  </a:lnTo>
                  <a:lnTo>
                    <a:pt x="6858" y="1536"/>
                  </a:lnTo>
                  <a:lnTo>
                    <a:pt x="10579" y="15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5401208" y="3815981"/>
              <a:ext cx="184785" cy="31750"/>
            </a:xfrm>
            <a:custGeom>
              <a:avLst/>
              <a:gdLst/>
              <a:ahLst/>
              <a:cxnLst/>
              <a:rect l="l" t="t" r="r" b="b"/>
              <a:pathLst>
                <a:path w="184785" h="31750">
                  <a:moveTo>
                    <a:pt x="77774" y="0"/>
                  </a:moveTo>
                  <a:lnTo>
                    <a:pt x="0" y="0"/>
                  </a:lnTo>
                  <a:lnTo>
                    <a:pt x="8432" y="5092"/>
                  </a:lnTo>
                  <a:lnTo>
                    <a:pt x="13233" y="10071"/>
                  </a:lnTo>
                  <a:lnTo>
                    <a:pt x="16205" y="17868"/>
                  </a:lnTo>
                  <a:lnTo>
                    <a:pt x="19113" y="31445"/>
                  </a:lnTo>
                  <a:lnTo>
                    <a:pt x="77774" y="31445"/>
                  </a:lnTo>
                  <a:lnTo>
                    <a:pt x="77774" y="0"/>
                  </a:lnTo>
                  <a:close/>
                </a:path>
                <a:path w="184785" h="31750">
                  <a:moveTo>
                    <a:pt x="184670" y="0"/>
                  </a:moveTo>
                  <a:lnTo>
                    <a:pt x="96659" y="0"/>
                  </a:lnTo>
                  <a:lnTo>
                    <a:pt x="96659" y="31445"/>
                  </a:lnTo>
                  <a:lnTo>
                    <a:pt x="184670" y="31445"/>
                  </a:lnTo>
                  <a:lnTo>
                    <a:pt x="184670" y="0"/>
                  </a:lnTo>
                  <a:close/>
                </a:path>
              </a:pathLst>
            </a:custGeom>
            <a:solidFill>
              <a:srgbClr val="C3B7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5665844" y="3808330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37922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5663787" y="3806272"/>
              <a:ext cx="42545" cy="4445"/>
            </a:xfrm>
            <a:custGeom>
              <a:avLst/>
              <a:gdLst/>
              <a:ahLst/>
              <a:cxnLst/>
              <a:rect l="l" t="t" r="r" b="b"/>
              <a:pathLst>
                <a:path w="42545" h="4445">
                  <a:moveTo>
                    <a:pt x="39979" y="0"/>
                  </a:moveTo>
                  <a:lnTo>
                    <a:pt x="2057" y="0"/>
                  </a:lnTo>
                  <a:lnTo>
                    <a:pt x="0" y="2057"/>
                  </a:lnTo>
                  <a:lnTo>
                    <a:pt x="2057" y="4114"/>
                  </a:lnTo>
                  <a:lnTo>
                    <a:pt x="39979" y="4114"/>
                  </a:lnTo>
                  <a:lnTo>
                    <a:pt x="42037" y="2057"/>
                  </a:lnTo>
                  <a:lnTo>
                    <a:pt x="399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5600350" y="3808584"/>
              <a:ext cx="22860" cy="0"/>
            </a:xfrm>
            <a:custGeom>
              <a:avLst/>
              <a:gdLst/>
              <a:ahLst/>
              <a:cxnLst/>
              <a:rect l="l" t="t" r="r" b="b"/>
              <a:pathLst>
                <a:path w="22860">
                  <a:moveTo>
                    <a:pt x="22250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5598306" y="3806527"/>
              <a:ext cx="26670" cy="4445"/>
            </a:xfrm>
            <a:custGeom>
              <a:avLst/>
              <a:gdLst/>
              <a:ahLst/>
              <a:cxnLst/>
              <a:rect l="l" t="t" r="r" b="b"/>
              <a:pathLst>
                <a:path w="26670" h="4445">
                  <a:moveTo>
                    <a:pt x="24295" y="0"/>
                  </a:moveTo>
                  <a:lnTo>
                    <a:pt x="2044" y="0"/>
                  </a:lnTo>
                  <a:lnTo>
                    <a:pt x="0" y="2057"/>
                  </a:lnTo>
                  <a:lnTo>
                    <a:pt x="2044" y="4114"/>
                  </a:lnTo>
                  <a:lnTo>
                    <a:pt x="24295" y="4114"/>
                  </a:lnTo>
                  <a:lnTo>
                    <a:pt x="26339" y="2057"/>
                  </a:lnTo>
                  <a:lnTo>
                    <a:pt x="242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5707310" y="3838289"/>
              <a:ext cx="15875" cy="0"/>
            </a:xfrm>
            <a:custGeom>
              <a:avLst/>
              <a:gdLst/>
              <a:ahLst/>
              <a:cxnLst/>
              <a:rect l="l" t="t" r="r" b="b"/>
              <a:pathLst>
                <a:path w="15875">
                  <a:moveTo>
                    <a:pt x="15443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5705252" y="3836233"/>
              <a:ext cx="19685" cy="4445"/>
            </a:xfrm>
            <a:custGeom>
              <a:avLst/>
              <a:gdLst/>
              <a:ahLst/>
              <a:cxnLst/>
              <a:rect l="l" t="t" r="r" b="b"/>
              <a:pathLst>
                <a:path w="19685" h="4445">
                  <a:moveTo>
                    <a:pt x="17500" y="0"/>
                  </a:moveTo>
                  <a:lnTo>
                    <a:pt x="2057" y="0"/>
                  </a:lnTo>
                  <a:lnTo>
                    <a:pt x="0" y="2057"/>
                  </a:lnTo>
                  <a:lnTo>
                    <a:pt x="2057" y="4102"/>
                  </a:lnTo>
                  <a:lnTo>
                    <a:pt x="17500" y="4102"/>
                  </a:lnTo>
                  <a:lnTo>
                    <a:pt x="19557" y="2057"/>
                  </a:lnTo>
                  <a:lnTo>
                    <a:pt x="175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5392108" y="3752765"/>
              <a:ext cx="173990" cy="25400"/>
            </a:xfrm>
            <a:custGeom>
              <a:avLst/>
              <a:gdLst/>
              <a:ahLst/>
              <a:cxnLst/>
              <a:rect l="l" t="t" r="r" b="b"/>
              <a:pathLst>
                <a:path w="173989" h="25400">
                  <a:moveTo>
                    <a:pt x="106465" y="0"/>
                  </a:moveTo>
                  <a:lnTo>
                    <a:pt x="95999" y="280"/>
                  </a:lnTo>
                  <a:lnTo>
                    <a:pt x="0" y="6542"/>
                  </a:lnTo>
                  <a:lnTo>
                    <a:pt x="6448" y="10766"/>
                  </a:lnTo>
                  <a:lnTo>
                    <a:pt x="11915" y="13473"/>
                  </a:lnTo>
                  <a:lnTo>
                    <a:pt x="19388" y="15832"/>
                  </a:lnTo>
                  <a:lnTo>
                    <a:pt x="31851" y="19013"/>
                  </a:lnTo>
                  <a:lnTo>
                    <a:pt x="51576" y="18664"/>
                  </a:lnTo>
                  <a:lnTo>
                    <a:pt x="75322" y="13822"/>
                  </a:lnTo>
                  <a:lnTo>
                    <a:pt x="97808" y="10766"/>
                  </a:lnTo>
                  <a:lnTo>
                    <a:pt x="113753" y="15774"/>
                  </a:lnTo>
                  <a:lnTo>
                    <a:pt x="129264" y="23195"/>
                  </a:lnTo>
                  <a:lnTo>
                    <a:pt x="149210" y="25044"/>
                  </a:lnTo>
                  <a:lnTo>
                    <a:pt x="166430" y="24109"/>
                  </a:lnTo>
                  <a:lnTo>
                    <a:pt x="173761" y="23179"/>
                  </a:lnTo>
                  <a:lnTo>
                    <a:pt x="137083" y="6072"/>
                  </a:lnTo>
                  <a:lnTo>
                    <a:pt x="127103" y="2909"/>
                  </a:lnTo>
                  <a:lnTo>
                    <a:pt x="116865" y="881"/>
                  </a:lnTo>
                  <a:lnTo>
                    <a:pt x="106465" y="0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5490317" y="3750343"/>
              <a:ext cx="0" cy="102870"/>
            </a:xfrm>
            <a:custGeom>
              <a:avLst/>
              <a:gdLst/>
              <a:ahLst/>
              <a:cxnLst/>
              <a:rect l="l" t="t" r="r" b="b"/>
              <a:pathLst>
                <a:path h="102870">
                  <a:moveTo>
                    <a:pt x="0" y="0"/>
                  </a:moveTo>
                  <a:lnTo>
                    <a:pt x="0" y="102857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4004246" y="3533101"/>
              <a:ext cx="2236470" cy="360045"/>
            </a:xfrm>
            <a:custGeom>
              <a:avLst/>
              <a:gdLst/>
              <a:ahLst/>
              <a:cxnLst/>
              <a:rect l="l" t="t" r="r" b="b"/>
              <a:pathLst>
                <a:path w="2236470" h="360045">
                  <a:moveTo>
                    <a:pt x="1488122" y="217246"/>
                  </a:moveTo>
                  <a:lnTo>
                    <a:pt x="1486065" y="215188"/>
                  </a:lnTo>
                  <a:lnTo>
                    <a:pt x="1484020" y="217246"/>
                  </a:lnTo>
                  <a:lnTo>
                    <a:pt x="1484020" y="320103"/>
                  </a:lnTo>
                  <a:lnTo>
                    <a:pt x="1486065" y="322160"/>
                  </a:lnTo>
                  <a:lnTo>
                    <a:pt x="1488122" y="320103"/>
                  </a:lnTo>
                  <a:lnTo>
                    <a:pt x="1488122" y="217246"/>
                  </a:lnTo>
                  <a:close/>
                </a:path>
                <a:path w="2236470" h="360045">
                  <a:moveTo>
                    <a:pt x="2235847" y="179857"/>
                  </a:moveTo>
                  <a:lnTo>
                    <a:pt x="2235746" y="173850"/>
                  </a:lnTo>
                  <a:lnTo>
                    <a:pt x="2235746" y="173532"/>
                  </a:lnTo>
                  <a:lnTo>
                    <a:pt x="2228011" y="127076"/>
                  </a:lnTo>
                  <a:lnTo>
                    <a:pt x="2209215" y="85521"/>
                  </a:lnTo>
                  <a:lnTo>
                    <a:pt x="2180996" y="50469"/>
                  </a:lnTo>
                  <a:lnTo>
                    <a:pt x="2144992" y="23482"/>
                  </a:lnTo>
                  <a:lnTo>
                    <a:pt x="2102815" y="6134"/>
                  </a:lnTo>
                  <a:lnTo>
                    <a:pt x="2056117" y="0"/>
                  </a:lnTo>
                  <a:lnTo>
                    <a:pt x="1968" y="0"/>
                  </a:lnTo>
                  <a:lnTo>
                    <a:pt x="0" y="1968"/>
                  </a:lnTo>
                  <a:lnTo>
                    <a:pt x="0" y="6819"/>
                  </a:lnTo>
                  <a:lnTo>
                    <a:pt x="1968" y="8775"/>
                  </a:lnTo>
                  <a:lnTo>
                    <a:pt x="2056117" y="8775"/>
                  </a:lnTo>
                  <a:lnTo>
                    <a:pt x="2100541" y="14605"/>
                  </a:lnTo>
                  <a:lnTo>
                    <a:pt x="2140648" y="31115"/>
                  </a:lnTo>
                  <a:lnTo>
                    <a:pt x="2174900" y="56781"/>
                  </a:lnTo>
                  <a:lnTo>
                    <a:pt x="2201735" y="90131"/>
                  </a:lnTo>
                  <a:lnTo>
                    <a:pt x="2219604" y="129641"/>
                  </a:lnTo>
                  <a:lnTo>
                    <a:pt x="2226919" y="173532"/>
                  </a:lnTo>
                  <a:lnTo>
                    <a:pt x="2226970" y="173685"/>
                  </a:lnTo>
                  <a:lnTo>
                    <a:pt x="2226970" y="173837"/>
                  </a:lnTo>
                  <a:lnTo>
                    <a:pt x="2227072" y="179857"/>
                  </a:lnTo>
                  <a:lnTo>
                    <a:pt x="2213686" y="246176"/>
                  </a:lnTo>
                  <a:lnTo>
                    <a:pt x="2177110" y="300494"/>
                  </a:lnTo>
                  <a:lnTo>
                    <a:pt x="2122792" y="337210"/>
                  </a:lnTo>
                  <a:lnTo>
                    <a:pt x="2056117" y="350685"/>
                  </a:lnTo>
                  <a:lnTo>
                    <a:pt x="620699" y="350685"/>
                  </a:lnTo>
                  <a:lnTo>
                    <a:pt x="618731" y="352653"/>
                  </a:lnTo>
                  <a:lnTo>
                    <a:pt x="618731" y="357492"/>
                  </a:lnTo>
                  <a:lnTo>
                    <a:pt x="620699" y="359460"/>
                  </a:lnTo>
                  <a:lnTo>
                    <a:pt x="2056117" y="359460"/>
                  </a:lnTo>
                  <a:lnTo>
                    <a:pt x="2104009" y="353021"/>
                  </a:lnTo>
                  <a:lnTo>
                    <a:pt x="2146973" y="334848"/>
                  </a:lnTo>
                  <a:lnTo>
                    <a:pt x="2183320" y="306705"/>
                  </a:lnTo>
                  <a:lnTo>
                    <a:pt x="2211374" y="270319"/>
                  </a:lnTo>
                  <a:lnTo>
                    <a:pt x="2229447" y="227457"/>
                  </a:lnTo>
                  <a:lnTo>
                    <a:pt x="2235847" y="17985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5" name="object 375"/>
          <p:cNvSpPr txBox="1"/>
          <p:nvPr/>
        </p:nvSpPr>
        <p:spPr>
          <a:xfrm>
            <a:off x="9345339" y="2802680"/>
            <a:ext cx="7632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TT Supermolot Bold"/>
                <a:cs typeface="TT Supermolot Bold"/>
              </a:rPr>
              <a:t>Magazynowanie</a:t>
            </a:r>
            <a:endParaRPr sz="800">
              <a:latin typeface="TT Supermolot Bold"/>
              <a:cs typeface="TT Supermolot Bold"/>
            </a:endParaRPr>
          </a:p>
        </p:txBody>
      </p:sp>
      <p:sp>
        <p:nvSpPr>
          <p:cNvPr id="376" name="object 376"/>
          <p:cNvSpPr txBox="1"/>
          <p:nvPr/>
        </p:nvSpPr>
        <p:spPr>
          <a:xfrm>
            <a:off x="9667919" y="2050738"/>
            <a:ext cx="5048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TT Supermolot Bold"/>
                <a:cs typeface="TT Supermolot Bold"/>
              </a:rPr>
              <a:t>Konwersja</a:t>
            </a:r>
            <a:endParaRPr sz="800">
              <a:latin typeface="TT Supermolot Bold"/>
              <a:cs typeface="TT Supermolot Bold"/>
            </a:endParaRPr>
          </a:p>
        </p:txBody>
      </p:sp>
      <p:sp>
        <p:nvSpPr>
          <p:cNvPr id="377" name="object 377"/>
          <p:cNvSpPr txBox="1"/>
          <p:nvPr/>
        </p:nvSpPr>
        <p:spPr>
          <a:xfrm>
            <a:off x="7911865" y="2802680"/>
            <a:ext cx="5873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TT Supermolot Bold"/>
                <a:cs typeface="TT Supermolot Bold"/>
              </a:rPr>
              <a:t>Syntetyczny</a:t>
            </a:r>
            <a:endParaRPr sz="800">
              <a:latin typeface="TT Supermolot Bold"/>
              <a:cs typeface="TT Supermolot Bold"/>
            </a:endParaRPr>
          </a:p>
          <a:p>
            <a:pPr marR="5080" algn="r">
              <a:lnSpc>
                <a:spcPct val="100000"/>
              </a:lnSpc>
            </a:pPr>
            <a:r>
              <a:rPr sz="800" spc="-10" dirty="0">
                <a:latin typeface="TT Supermolot Bold"/>
                <a:cs typeface="TT Supermolot Bold"/>
              </a:rPr>
              <a:t>metan</a:t>
            </a:r>
            <a:endParaRPr sz="800">
              <a:latin typeface="TT Supermolot Bold"/>
              <a:cs typeface="TT Supermolot Bold"/>
            </a:endParaRPr>
          </a:p>
        </p:txBody>
      </p:sp>
      <p:sp>
        <p:nvSpPr>
          <p:cNvPr id="378" name="object 378"/>
          <p:cNvSpPr txBox="1"/>
          <p:nvPr/>
        </p:nvSpPr>
        <p:spPr>
          <a:xfrm>
            <a:off x="8908967" y="5418270"/>
            <a:ext cx="61595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TT Supermolot Bold"/>
                <a:cs typeface="TT Supermolot Bold"/>
              </a:rPr>
              <a:t>Rekonwersja</a:t>
            </a:r>
            <a:endParaRPr sz="800">
              <a:latin typeface="TT Supermolot Bold"/>
              <a:cs typeface="TT Supermolot Bold"/>
            </a:endParaRPr>
          </a:p>
        </p:txBody>
      </p:sp>
      <p:sp>
        <p:nvSpPr>
          <p:cNvPr id="379" name="object 379"/>
          <p:cNvSpPr txBox="1"/>
          <p:nvPr/>
        </p:nvSpPr>
        <p:spPr>
          <a:xfrm>
            <a:off x="6372218" y="3911339"/>
            <a:ext cx="44323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TT Supermolot Bold"/>
                <a:cs typeface="TT Supermolot Bold"/>
              </a:rPr>
              <a:t>Rafineria</a:t>
            </a:r>
            <a:endParaRPr sz="800">
              <a:latin typeface="TT Supermolot Bold"/>
              <a:cs typeface="TT Supermolot Bold"/>
            </a:endParaRPr>
          </a:p>
        </p:txBody>
      </p:sp>
      <p:sp>
        <p:nvSpPr>
          <p:cNvPr id="380" name="object 380"/>
          <p:cNvSpPr txBox="1"/>
          <p:nvPr/>
        </p:nvSpPr>
        <p:spPr>
          <a:xfrm>
            <a:off x="4103897" y="4427569"/>
            <a:ext cx="5727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TT Supermolot Bold"/>
                <a:cs typeface="TT Supermolot Bold"/>
              </a:rPr>
              <a:t>Elektrownia</a:t>
            </a:r>
            <a:endParaRPr sz="800">
              <a:latin typeface="TT Supermolot Bold"/>
              <a:cs typeface="TT Supermolot Bold"/>
            </a:endParaRPr>
          </a:p>
        </p:txBody>
      </p:sp>
      <p:sp>
        <p:nvSpPr>
          <p:cNvPr id="381" name="object 381"/>
          <p:cNvSpPr txBox="1"/>
          <p:nvPr/>
        </p:nvSpPr>
        <p:spPr>
          <a:xfrm>
            <a:off x="6937216" y="4674457"/>
            <a:ext cx="9620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TT Supermolot Bold"/>
                <a:cs typeface="TT Supermolot Bold"/>
              </a:rPr>
              <a:t>Przemysł</a:t>
            </a:r>
            <a:r>
              <a:rPr sz="800" spc="-35" dirty="0">
                <a:latin typeface="TT Supermolot Bold"/>
                <a:cs typeface="TT Supermolot Bold"/>
              </a:rPr>
              <a:t> </a:t>
            </a:r>
            <a:r>
              <a:rPr sz="800" spc="-10" dirty="0">
                <a:latin typeface="TT Supermolot Bold"/>
                <a:cs typeface="TT Supermolot Bold"/>
              </a:rPr>
              <a:t>chemiczny</a:t>
            </a:r>
            <a:endParaRPr sz="800">
              <a:latin typeface="TT Supermolot Bold"/>
              <a:cs typeface="TT Supermolot Bold"/>
            </a:endParaRPr>
          </a:p>
        </p:txBody>
      </p:sp>
      <p:sp>
        <p:nvSpPr>
          <p:cNvPr id="382" name="object 382"/>
          <p:cNvSpPr txBox="1"/>
          <p:nvPr/>
        </p:nvSpPr>
        <p:spPr>
          <a:xfrm>
            <a:off x="8273154" y="4011415"/>
            <a:ext cx="63309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9230" marR="5080" indent="-177165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latin typeface="TT Supermolot Bold"/>
                <a:cs typeface="TT Supermolot Bold"/>
              </a:rPr>
              <a:t>Bezpośrednie</a:t>
            </a:r>
            <a:r>
              <a:rPr sz="800" spc="500" dirty="0">
                <a:latin typeface="TT Supermolot Bold"/>
                <a:cs typeface="TT Supermolot Bold"/>
              </a:rPr>
              <a:t> </a:t>
            </a:r>
            <a:r>
              <a:rPr sz="800" spc="-10" dirty="0">
                <a:latin typeface="TT Supermolot Bold"/>
                <a:cs typeface="TT Supermolot Bold"/>
              </a:rPr>
              <a:t>użycie</a:t>
            </a:r>
            <a:endParaRPr sz="800">
              <a:latin typeface="TT Supermolot Bold"/>
              <a:cs typeface="TT Supermolot Bold"/>
            </a:endParaRPr>
          </a:p>
        </p:txBody>
      </p:sp>
      <p:sp>
        <p:nvSpPr>
          <p:cNvPr id="383" name="object 383"/>
          <p:cNvSpPr txBox="1"/>
          <p:nvPr/>
        </p:nvSpPr>
        <p:spPr>
          <a:xfrm>
            <a:off x="6984968" y="5469375"/>
            <a:ext cx="9194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TT Supermolot Bold"/>
                <a:cs typeface="TT Supermolot Bold"/>
              </a:rPr>
              <a:t>Użycie</a:t>
            </a:r>
            <a:r>
              <a:rPr sz="800" spc="-15" dirty="0">
                <a:latin typeface="TT Supermolot Bold"/>
                <a:cs typeface="TT Supermolot Bold"/>
              </a:rPr>
              <a:t> </a:t>
            </a:r>
            <a:r>
              <a:rPr sz="800" dirty="0">
                <a:latin typeface="TT Supermolot Bold"/>
                <a:cs typeface="TT Supermolot Bold"/>
              </a:rPr>
              <a:t>w</a:t>
            </a:r>
            <a:r>
              <a:rPr sz="800" spc="-10" dirty="0">
                <a:latin typeface="TT Supermolot Bold"/>
                <a:cs typeface="TT Supermolot Bold"/>
              </a:rPr>
              <a:t> przemyśle</a:t>
            </a:r>
            <a:r>
              <a:rPr sz="800" spc="500" dirty="0">
                <a:latin typeface="TT Supermolot Bold"/>
                <a:cs typeface="TT Supermolot Bold"/>
              </a:rPr>
              <a:t> </a:t>
            </a:r>
            <a:r>
              <a:rPr sz="800" dirty="0">
                <a:latin typeface="TT Supermolot Bold"/>
                <a:cs typeface="TT Supermolot Bold"/>
              </a:rPr>
              <a:t>(cement,</a:t>
            </a:r>
            <a:r>
              <a:rPr sz="800" spc="-10" dirty="0">
                <a:latin typeface="TT Supermolot Bold"/>
                <a:cs typeface="TT Supermolot Bold"/>
              </a:rPr>
              <a:t> </a:t>
            </a:r>
            <a:r>
              <a:rPr sz="800" dirty="0">
                <a:latin typeface="TT Supermolot Bold"/>
                <a:cs typeface="TT Supermolot Bold"/>
              </a:rPr>
              <a:t>stal,</a:t>
            </a:r>
            <a:r>
              <a:rPr sz="800" spc="-10" dirty="0">
                <a:latin typeface="TT Supermolot Bold"/>
                <a:cs typeface="TT Supermolot Bold"/>
              </a:rPr>
              <a:t> inne)</a:t>
            </a:r>
            <a:endParaRPr sz="800">
              <a:latin typeface="TT Supermolot Bold"/>
              <a:cs typeface="TT Supermolot Bold"/>
            </a:endParaRPr>
          </a:p>
        </p:txBody>
      </p:sp>
      <p:sp>
        <p:nvSpPr>
          <p:cNvPr id="384" name="object 384"/>
          <p:cNvSpPr txBox="1"/>
          <p:nvPr/>
        </p:nvSpPr>
        <p:spPr>
          <a:xfrm>
            <a:off x="5318016" y="4635239"/>
            <a:ext cx="880744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TT Supermolot Bold"/>
                <a:cs typeface="TT Supermolot Bold"/>
              </a:rPr>
              <a:t>Użycie</a:t>
            </a:r>
            <a:r>
              <a:rPr sz="800" spc="-25" dirty="0">
                <a:latin typeface="TT Supermolot Bold"/>
                <a:cs typeface="TT Supermolot Bold"/>
              </a:rPr>
              <a:t> </a:t>
            </a:r>
            <a:r>
              <a:rPr sz="800" spc="-10" dirty="0">
                <a:latin typeface="TT Supermolot Bold"/>
                <a:cs typeface="TT Supermolot Bold"/>
              </a:rPr>
              <a:t>komercyjne</a:t>
            </a:r>
            <a:endParaRPr sz="800">
              <a:latin typeface="TT Supermolot Bold"/>
              <a:cs typeface="TT Supermolot Bold"/>
            </a:endParaRPr>
          </a:p>
        </p:txBody>
      </p:sp>
      <p:sp>
        <p:nvSpPr>
          <p:cNvPr id="385" name="object 385"/>
          <p:cNvSpPr txBox="1"/>
          <p:nvPr/>
        </p:nvSpPr>
        <p:spPr>
          <a:xfrm>
            <a:off x="9213056" y="3432054"/>
            <a:ext cx="10382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652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TT Supermolot Regular"/>
                <a:cs typeface="TT Supermolot Regular"/>
              </a:rPr>
              <a:t>Ciekły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nośnik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wodoru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organicznego</a:t>
            </a:r>
            <a:r>
              <a:rPr sz="700" spc="3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(ang.</a:t>
            </a:r>
            <a:r>
              <a:rPr sz="700" spc="30" dirty="0">
                <a:latin typeface="TT Supermolot Regular"/>
                <a:cs typeface="TT Supermolot Regular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LOHC</a:t>
            </a:r>
            <a:r>
              <a:rPr sz="700" spc="-10" dirty="0">
                <a:latin typeface="TT Supermolot Regular"/>
                <a:cs typeface="TT Supermolot Regular"/>
              </a:rPr>
              <a:t>)</a:t>
            </a:r>
            <a:endParaRPr sz="700">
              <a:latin typeface="TT Supermolot Regular"/>
              <a:cs typeface="TT Supermolot Regular"/>
            </a:endParaRPr>
          </a:p>
        </p:txBody>
      </p:sp>
      <p:sp>
        <p:nvSpPr>
          <p:cNvPr id="386" name="object 386"/>
          <p:cNvSpPr txBox="1"/>
          <p:nvPr/>
        </p:nvSpPr>
        <p:spPr>
          <a:xfrm>
            <a:off x="9595504" y="4128141"/>
            <a:ext cx="37211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latin typeface="TT Supermolot Regular"/>
                <a:cs typeface="TT Supermolot Regular"/>
              </a:rPr>
              <a:t>Amoniak</a:t>
            </a:r>
            <a:endParaRPr sz="700">
              <a:latin typeface="TT Supermolot Regular"/>
              <a:cs typeface="TT Supermolot Regular"/>
            </a:endParaRPr>
          </a:p>
        </p:txBody>
      </p:sp>
      <p:sp>
        <p:nvSpPr>
          <p:cNvPr id="387" name="object 387"/>
          <p:cNvSpPr txBox="1"/>
          <p:nvPr/>
        </p:nvSpPr>
        <p:spPr>
          <a:xfrm>
            <a:off x="9602971" y="4722438"/>
            <a:ext cx="36131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latin typeface="TT Supermolot Regular"/>
                <a:cs typeface="TT Supermolot Regular"/>
              </a:rPr>
              <a:t>Metanol</a:t>
            </a:r>
            <a:endParaRPr sz="700">
              <a:latin typeface="TT Supermolot Regular"/>
              <a:cs typeface="TT Supermolot Regular"/>
            </a:endParaRPr>
          </a:p>
        </p:txBody>
      </p:sp>
      <p:grpSp>
        <p:nvGrpSpPr>
          <p:cNvPr id="388" name="object 388"/>
          <p:cNvGrpSpPr/>
          <p:nvPr/>
        </p:nvGrpSpPr>
        <p:grpSpPr>
          <a:xfrm>
            <a:off x="9560895" y="3062549"/>
            <a:ext cx="445134" cy="354965"/>
            <a:chOff x="9560895" y="3062549"/>
            <a:chExt cx="445134" cy="354965"/>
          </a:xfrm>
        </p:grpSpPr>
        <p:sp>
          <p:nvSpPr>
            <p:cNvPr id="389" name="object 389"/>
            <p:cNvSpPr/>
            <p:nvPr/>
          </p:nvSpPr>
          <p:spPr>
            <a:xfrm>
              <a:off x="9560895" y="3092875"/>
              <a:ext cx="445134" cy="324485"/>
            </a:xfrm>
            <a:custGeom>
              <a:avLst/>
              <a:gdLst/>
              <a:ahLst/>
              <a:cxnLst/>
              <a:rect l="l" t="t" r="r" b="b"/>
              <a:pathLst>
                <a:path w="445134" h="324485">
                  <a:moveTo>
                    <a:pt x="320294" y="0"/>
                  </a:moveTo>
                  <a:lnTo>
                    <a:pt x="124447" y="0"/>
                  </a:lnTo>
                  <a:lnTo>
                    <a:pt x="99545" y="4754"/>
                  </a:lnTo>
                  <a:lnTo>
                    <a:pt x="47293" y="32607"/>
                  </a:lnTo>
                  <a:lnTo>
                    <a:pt x="14433" y="59206"/>
                  </a:lnTo>
                  <a:lnTo>
                    <a:pt x="0" y="99694"/>
                  </a:lnTo>
                  <a:lnTo>
                    <a:pt x="0" y="324345"/>
                  </a:lnTo>
                  <a:lnTo>
                    <a:pt x="444728" y="324345"/>
                  </a:lnTo>
                  <a:lnTo>
                    <a:pt x="444728" y="99694"/>
                  </a:lnTo>
                  <a:lnTo>
                    <a:pt x="430294" y="59206"/>
                  </a:lnTo>
                  <a:lnTo>
                    <a:pt x="397442" y="32607"/>
                  </a:lnTo>
                  <a:lnTo>
                    <a:pt x="345195" y="4754"/>
                  </a:lnTo>
                  <a:lnTo>
                    <a:pt x="320294" y="0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9824115" y="3092868"/>
              <a:ext cx="181610" cy="324485"/>
            </a:xfrm>
            <a:custGeom>
              <a:avLst/>
              <a:gdLst/>
              <a:ahLst/>
              <a:cxnLst/>
              <a:rect l="l" t="t" r="r" b="b"/>
              <a:pathLst>
                <a:path w="181609" h="324485">
                  <a:moveTo>
                    <a:pt x="57068" y="6"/>
                  </a:moveTo>
                  <a:lnTo>
                    <a:pt x="0" y="0"/>
                  </a:lnTo>
                  <a:lnTo>
                    <a:pt x="22631" y="14821"/>
                  </a:lnTo>
                  <a:lnTo>
                    <a:pt x="52981" y="39139"/>
                  </a:lnTo>
                  <a:lnTo>
                    <a:pt x="79592" y="69741"/>
                  </a:lnTo>
                  <a:lnTo>
                    <a:pt x="91008" y="103409"/>
                  </a:lnTo>
                  <a:lnTo>
                    <a:pt x="91008" y="321303"/>
                  </a:lnTo>
                  <a:lnTo>
                    <a:pt x="107810" y="324358"/>
                  </a:lnTo>
                  <a:lnTo>
                    <a:pt x="181516" y="324351"/>
                  </a:lnTo>
                  <a:lnTo>
                    <a:pt x="181516" y="99700"/>
                  </a:lnTo>
                  <a:lnTo>
                    <a:pt x="179824" y="85090"/>
                  </a:lnTo>
                  <a:lnTo>
                    <a:pt x="156554" y="48925"/>
                  </a:lnTo>
                  <a:lnTo>
                    <a:pt x="108529" y="16757"/>
                  </a:lnTo>
                  <a:lnTo>
                    <a:pt x="81976" y="4755"/>
                  </a:lnTo>
                  <a:lnTo>
                    <a:pt x="57068" y="6"/>
                  </a:lnTo>
                  <a:close/>
                </a:path>
              </a:pathLst>
            </a:custGeom>
            <a:solidFill>
              <a:srgbClr val="AA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9611557" y="3092868"/>
              <a:ext cx="149225" cy="324485"/>
            </a:xfrm>
            <a:custGeom>
              <a:avLst/>
              <a:gdLst/>
              <a:ahLst/>
              <a:cxnLst/>
              <a:rect l="l" t="t" r="r" b="b"/>
              <a:pathLst>
                <a:path w="149225" h="324485">
                  <a:moveTo>
                    <a:pt x="148704" y="0"/>
                  </a:moveTo>
                  <a:lnTo>
                    <a:pt x="143814" y="0"/>
                  </a:lnTo>
                  <a:lnTo>
                    <a:pt x="106904" y="13417"/>
                  </a:lnTo>
                  <a:lnTo>
                    <a:pt x="59072" y="37209"/>
                  </a:lnTo>
                  <a:lnTo>
                    <a:pt x="17657" y="70981"/>
                  </a:lnTo>
                  <a:lnTo>
                    <a:pt x="0" y="114331"/>
                  </a:lnTo>
                  <a:lnTo>
                    <a:pt x="274" y="162777"/>
                  </a:lnTo>
                  <a:lnTo>
                    <a:pt x="947" y="220008"/>
                  </a:lnTo>
                  <a:lnTo>
                    <a:pt x="2590" y="324358"/>
                  </a:lnTo>
                  <a:lnTo>
                    <a:pt x="92697" y="324358"/>
                  </a:lnTo>
                  <a:lnTo>
                    <a:pt x="93860" y="227653"/>
                  </a:lnTo>
                  <a:lnTo>
                    <a:pt x="94957" y="93008"/>
                  </a:lnTo>
                  <a:lnTo>
                    <a:pt x="101332" y="56825"/>
                  </a:lnTo>
                  <a:lnTo>
                    <a:pt x="116435" y="29519"/>
                  </a:lnTo>
                  <a:lnTo>
                    <a:pt x="134236" y="10707"/>
                  </a:lnTo>
                  <a:lnTo>
                    <a:pt x="148704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9666148" y="3062553"/>
              <a:ext cx="314960" cy="118745"/>
            </a:xfrm>
            <a:custGeom>
              <a:avLst/>
              <a:gdLst/>
              <a:ahLst/>
              <a:cxnLst/>
              <a:rect l="l" t="t" r="r" b="b"/>
              <a:pathLst>
                <a:path w="314959" h="118744">
                  <a:moveTo>
                    <a:pt x="225691" y="12877"/>
                  </a:moveTo>
                  <a:lnTo>
                    <a:pt x="220929" y="8102"/>
                  </a:lnTo>
                  <a:lnTo>
                    <a:pt x="173139" y="8102"/>
                  </a:lnTo>
                  <a:lnTo>
                    <a:pt x="173139" y="4775"/>
                  </a:lnTo>
                  <a:lnTo>
                    <a:pt x="168376" y="0"/>
                  </a:lnTo>
                  <a:lnTo>
                    <a:pt x="57327" y="0"/>
                  </a:lnTo>
                  <a:lnTo>
                    <a:pt x="52552" y="4775"/>
                  </a:lnTo>
                  <a:lnTo>
                    <a:pt x="52552" y="8102"/>
                  </a:lnTo>
                  <a:lnTo>
                    <a:pt x="4775" y="8102"/>
                  </a:lnTo>
                  <a:lnTo>
                    <a:pt x="0" y="12877"/>
                  </a:lnTo>
                  <a:lnTo>
                    <a:pt x="0" y="24663"/>
                  </a:lnTo>
                  <a:lnTo>
                    <a:pt x="4775" y="29425"/>
                  </a:lnTo>
                  <a:lnTo>
                    <a:pt x="10655" y="29425"/>
                  </a:lnTo>
                  <a:lnTo>
                    <a:pt x="220929" y="29425"/>
                  </a:lnTo>
                  <a:lnTo>
                    <a:pt x="225691" y="24663"/>
                  </a:lnTo>
                  <a:lnTo>
                    <a:pt x="225691" y="12877"/>
                  </a:lnTo>
                  <a:close/>
                </a:path>
                <a:path w="314959" h="118744">
                  <a:moveTo>
                    <a:pt x="314794" y="110350"/>
                  </a:moveTo>
                  <a:lnTo>
                    <a:pt x="312407" y="107962"/>
                  </a:lnTo>
                  <a:lnTo>
                    <a:pt x="210451" y="107962"/>
                  </a:lnTo>
                  <a:lnTo>
                    <a:pt x="208064" y="110350"/>
                  </a:lnTo>
                  <a:lnTo>
                    <a:pt x="208064" y="116230"/>
                  </a:lnTo>
                  <a:lnTo>
                    <a:pt x="210451" y="118618"/>
                  </a:lnTo>
                  <a:lnTo>
                    <a:pt x="213398" y="118618"/>
                  </a:lnTo>
                  <a:lnTo>
                    <a:pt x="312407" y="118618"/>
                  </a:lnTo>
                  <a:lnTo>
                    <a:pt x="314794" y="116230"/>
                  </a:lnTo>
                  <a:lnTo>
                    <a:pt x="314794" y="1103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3" name="object 393"/>
          <p:cNvSpPr txBox="1"/>
          <p:nvPr/>
        </p:nvSpPr>
        <p:spPr>
          <a:xfrm>
            <a:off x="9596063" y="3180419"/>
            <a:ext cx="386080" cy="2044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-20" dirty="0">
                <a:latin typeface="TT Supermolot Bold"/>
                <a:cs typeface="TT Supermolot Bold"/>
              </a:rPr>
              <a:t>LOHC</a:t>
            </a:r>
            <a:endParaRPr sz="1150">
              <a:latin typeface="TT Supermolot Bold"/>
              <a:cs typeface="TT Supermolot Bold"/>
            </a:endParaRPr>
          </a:p>
        </p:txBody>
      </p:sp>
      <p:grpSp>
        <p:nvGrpSpPr>
          <p:cNvPr id="394" name="object 394"/>
          <p:cNvGrpSpPr/>
          <p:nvPr/>
        </p:nvGrpSpPr>
        <p:grpSpPr>
          <a:xfrm>
            <a:off x="9550241" y="3082220"/>
            <a:ext cx="466090" cy="1033144"/>
            <a:chOff x="9550241" y="3082220"/>
            <a:chExt cx="466090" cy="1033144"/>
          </a:xfrm>
        </p:grpSpPr>
        <p:sp>
          <p:nvSpPr>
            <p:cNvPr id="395" name="object 395"/>
            <p:cNvSpPr/>
            <p:nvPr/>
          </p:nvSpPr>
          <p:spPr>
            <a:xfrm>
              <a:off x="9550235" y="3082226"/>
              <a:ext cx="466090" cy="346075"/>
            </a:xfrm>
            <a:custGeom>
              <a:avLst/>
              <a:gdLst/>
              <a:ahLst/>
              <a:cxnLst/>
              <a:rect l="l" t="t" r="r" b="b"/>
              <a:pathLst>
                <a:path w="466090" h="346075">
                  <a:moveTo>
                    <a:pt x="266166" y="90678"/>
                  </a:moveTo>
                  <a:lnTo>
                    <a:pt x="263779" y="88290"/>
                  </a:lnTo>
                  <a:lnTo>
                    <a:pt x="108521" y="88290"/>
                  </a:lnTo>
                  <a:lnTo>
                    <a:pt x="106133" y="90678"/>
                  </a:lnTo>
                  <a:lnTo>
                    <a:pt x="106133" y="96558"/>
                  </a:lnTo>
                  <a:lnTo>
                    <a:pt x="108521" y="98945"/>
                  </a:lnTo>
                  <a:lnTo>
                    <a:pt x="111455" y="98945"/>
                  </a:lnTo>
                  <a:lnTo>
                    <a:pt x="263779" y="98945"/>
                  </a:lnTo>
                  <a:lnTo>
                    <a:pt x="266166" y="96558"/>
                  </a:lnTo>
                  <a:lnTo>
                    <a:pt x="266166" y="90678"/>
                  </a:lnTo>
                  <a:close/>
                </a:path>
                <a:path w="466090" h="346075">
                  <a:moveTo>
                    <a:pt x="466051" y="110350"/>
                  </a:moveTo>
                  <a:lnTo>
                    <a:pt x="464108" y="93319"/>
                  </a:lnTo>
                  <a:lnTo>
                    <a:pt x="458444" y="77419"/>
                  </a:lnTo>
                  <a:lnTo>
                    <a:pt x="455383" y="72656"/>
                  </a:lnTo>
                  <a:lnTo>
                    <a:pt x="455383" y="110350"/>
                  </a:lnTo>
                  <a:lnTo>
                    <a:pt x="455383" y="335000"/>
                  </a:lnTo>
                  <a:lnTo>
                    <a:pt x="10655" y="335000"/>
                  </a:lnTo>
                  <a:lnTo>
                    <a:pt x="10655" y="110350"/>
                  </a:lnTo>
                  <a:lnTo>
                    <a:pt x="11963" y="98945"/>
                  </a:lnTo>
                  <a:lnTo>
                    <a:pt x="86296" y="98945"/>
                  </a:lnTo>
                  <a:lnTo>
                    <a:pt x="88671" y="96558"/>
                  </a:lnTo>
                  <a:lnTo>
                    <a:pt x="88671" y="90678"/>
                  </a:lnTo>
                  <a:lnTo>
                    <a:pt x="86296" y="88290"/>
                  </a:lnTo>
                  <a:lnTo>
                    <a:pt x="83350" y="88290"/>
                  </a:lnTo>
                  <a:lnTo>
                    <a:pt x="15011" y="88290"/>
                  </a:lnTo>
                  <a:lnTo>
                    <a:pt x="57950" y="43268"/>
                  </a:lnTo>
                  <a:lnTo>
                    <a:pt x="110197" y="15417"/>
                  </a:lnTo>
                  <a:lnTo>
                    <a:pt x="135102" y="10668"/>
                  </a:lnTo>
                  <a:lnTo>
                    <a:pt x="330949" y="10668"/>
                  </a:lnTo>
                  <a:lnTo>
                    <a:pt x="382409" y="27419"/>
                  </a:lnTo>
                  <a:lnTo>
                    <a:pt x="430428" y="59575"/>
                  </a:lnTo>
                  <a:lnTo>
                    <a:pt x="453694" y="95745"/>
                  </a:lnTo>
                  <a:lnTo>
                    <a:pt x="455383" y="110350"/>
                  </a:lnTo>
                  <a:lnTo>
                    <a:pt x="455383" y="72656"/>
                  </a:lnTo>
                  <a:lnTo>
                    <a:pt x="412432" y="33312"/>
                  </a:lnTo>
                  <a:lnTo>
                    <a:pt x="371030" y="10668"/>
                  </a:lnTo>
                  <a:lnTo>
                    <a:pt x="357339" y="4711"/>
                  </a:lnTo>
                  <a:lnTo>
                    <a:pt x="330949" y="0"/>
                  </a:lnTo>
                  <a:lnTo>
                    <a:pt x="135102" y="0"/>
                  </a:lnTo>
                  <a:lnTo>
                    <a:pt x="80860" y="16827"/>
                  </a:lnTo>
                  <a:lnTo>
                    <a:pt x="29070" y="51155"/>
                  </a:lnTo>
                  <a:lnTo>
                    <a:pt x="1943" y="93319"/>
                  </a:lnTo>
                  <a:lnTo>
                    <a:pt x="0" y="110350"/>
                  </a:lnTo>
                  <a:lnTo>
                    <a:pt x="0" y="340893"/>
                  </a:lnTo>
                  <a:lnTo>
                    <a:pt x="4762" y="345668"/>
                  </a:lnTo>
                  <a:lnTo>
                    <a:pt x="461276" y="345668"/>
                  </a:lnTo>
                  <a:lnTo>
                    <a:pt x="466051" y="340893"/>
                  </a:lnTo>
                  <a:lnTo>
                    <a:pt x="466051" y="335000"/>
                  </a:lnTo>
                  <a:lnTo>
                    <a:pt x="466051" y="1103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6" name="object 39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573518" y="3112192"/>
              <a:ext cx="90449" cy="199631"/>
            </a:xfrm>
            <a:prstGeom prst="rect">
              <a:avLst/>
            </a:prstGeom>
          </p:spPr>
        </p:pic>
        <p:sp>
          <p:nvSpPr>
            <p:cNvPr id="397" name="object 397"/>
            <p:cNvSpPr/>
            <p:nvPr/>
          </p:nvSpPr>
          <p:spPr>
            <a:xfrm>
              <a:off x="9573518" y="3353314"/>
              <a:ext cx="10795" cy="53340"/>
            </a:xfrm>
            <a:custGeom>
              <a:avLst/>
              <a:gdLst/>
              <a:ahLst/>
              <a:cxnLst/>
              <a:rect l="l" t="t" r="r" b="b"/>
              <a:pathLst>
                <a:path w="10795" h="53339">
                  <a:moveTo>
                    <a:pt x="8280" y="0"/>
                  </a:moveTo>
                  <a:lnTo>
                    <a:pt x="2387" y="0"/>
                  </a:lnTo>
                  <a:lnTo>
                    <a:pt x="0" y="2387"/>
                  </a:lnTo>
                  <a:lnTo>
                    <a:pt x="0" y="50850"/>
                  </a:lnTo>
                  <a:lnTo>
                    <a:pt x="2387" y="53238"/>
                  </a:lnTo>
                  <a:lnTo>
                    <a:pt x="8280" y="53238"/>
                  </a:lnTo>
                  <a:lnTo>
                    <a:pt x="10655" y="50850"/>
                  </a:lnTo>
                  <a:lnTo>
                    <a:pt x="10655" y="47904"/>
                  </a:lnTo>
                  <a:lnTo>
                    <a:pt x="10655" y="2387"/>
                  </a:lnTo>
                  <a:lnTo>
                    <a:pt x="82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9560895" y="3790829"/>
              <a:ext cx="445134" cy="324485"/>
            </a:xfrm>
            <a:custGeom>
              <a:avLst/>
              <a:gdLst/>
              <a:ahLst/>
              <a:cxnLst/>
              <a:rect l="l" t="t" r="r" b="b"/>
              <a:pathLst>
                <a:path w="445134" h="324485">
                  <a:moveTo>
                    <a:pt x="320294" y="0"/>
                  </a:moveTo>
                  <a:lnTo>
                    <a:pt x="124447" y="0"/>
                  </a:lnTo>
                  <a:lnTo>
                    <a:pt x="99545" y="4753"/>
                  </a:lnTo>
                  <a:lnTo>
                    <a:pt x="47293" y="32602"/>
                  </a:lnTo>
                  <a:lnTo>
                    <a:pt x="14433" y="59200"/>
                  </a:lnTo>
                  <a:lnTo>
                    <a:pt x="0" y="99694"/>
                  </a:lnTo>
                  <a:lnTo>
                    <a:pt x="0" y="324345"/>
                  </a:lnTo>
                  <a:lnTo>
                    <a:pt x="444728" y="324345"/>
                  </a:lnTo>
                  <a:lnTo>
                    <a:pt x="444728" y="99694"/>
                  </a:lnTo>
                  <a:lnTo>
                    <a:pt x="430294" y="59200"/>
                  </a:lnTo>
                  <a:lnTo>
                    <a:pt x="397442" y="32602"/>
                  </a:lnTo>
                  <a:lnTo>
                    <a:pt x="345195" y="4753"/>
                  </a:lnTo>
                  <a:lnTo>
                    <a:pt x="320294" y="0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9824115" y="3790822"/>
              <a:ext cx="181610" cy="324485"/>
            </a:xfrm>
            <a:custGeom>
              <a:avLst/>
              <a:gdLst/>
              <a:ahLst/>
              <a:cxnLst/>
              <a:rect l="l" t="t" r="r" b="b"/>
              <a:pathLst>
                <a:path w="181609" h="324485">
                  <a:moveTo>
                    <a:pt x="57068" y="6"/>
                  </a:moveTo>
                  <a:lnTo>
                    <a:pt x="0" y="0"/>
                  </a:lnTo>
                  <a:lnTo>
                    <a:pt x="22631" y="14821"/>
                  </a:lnTo>
                  <a:lnTo>
                    <a:pt x="52981" y="39139"/>
                  </a:lnTo>
                  <a:lnTo>
                    <a:pt x="79592" y="69741"/>
                  </a:lnTo>
                  <a:lnTo>
                    <a:pt x="91008" y="103409"/>
                  </a:lnTo>
                  <a:lnTo>
                    <a:pt x="91008" y="321303"/>
                  </a:lnTo>
                  <a:lnTo>
                    <a:pt x="107810" y="324350"/>
                  </a:lnTo>
                  <a:lnTo>
                    <a:pt x="181516" y="324351"/>
                  </a:lnTo>
                  <a:lnTo>
                    <a:pt x="181515" y="99700"/>
                  </a:lnTo>
                  <a:lnTo>
                    <a:pt x="179821" y="85091"/>
                  </a:lnTo>
                  <a:lnTo>
                    <a:pt x="156554" y="48912"/>
                  </a:lnTo>
                  <a:lnTo>
                    <a:pt x="108527" y="16759"/>
                  </a:lnTo>
                  <a:lnTo>
                    <a:pt x="81976" y="4756"/>
                  </a:lnTo>
                  <a:lnTo>
                    <a:pt x="57068" y="6"/>
                  </a:lnTo>
                  <a:close/>
                </a:path>
              </a:pathLst>
            </a:custGeom>
            <a:solidFill>
              <a:srgbClr val="AA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9611556" y="3790822"/>
              <a:ext cx="149225" cy="324485"/>
            </a:xfrm>
            <a:custGeom>
              <a:avLst/>
              <a:gdLst/>
              <a:ahLst/>
              <a:cxnLst/>
              <a:rect l="l" t="t" r="r" b="b"/>
              <a:pathLst>
                <a:path w="149225" h="324485">
                  <a:moveTo>
                    <a:pt x="148704" y="0"/>
                  </a:moveTo>
                  <a:lnTo>
                    <a:pt x="143814" y="0"/>
                  </a:lnTo>
                  <a:lnTo>
                    <a:pt x="106904" y="13415"/>
                  </a:lnTo>
                  <a:lnTo>
                    <a:pt x="59072" y="37204"/>
                  </a:lnTo>
                  <a:lnTo>
                    <a:pt x="17657" y="70975"/>
                  </a:lnTo>
                  <a:lnTo>
                    <a:pt x="0" y="114331"/>
                  </a:lnTo>
                  <a:lnTo>
                    <a:pt x="274" y="162777"/>
                  </a:lnTo>
                  <a:lnTo>
                    <a:pt x="947" y="220008"/>
                  </a:lnTo>
                  <a:lnTo>
                    <a:pt x="2590" y="324345"/>
                  </a:lnTo>
                  <a:lnTo>
                    <a:pt x="92697" y="324345"/>
                  </a:lnTo>
                  <a:lnTo>
                    <a:pt x="93860" y="227653"/>
                  </a:lnTo>
                  <a:lnTo>
                    <a:pt x="94957" y="93008"/>
                  </a:lnTo>
                  <a:lnTo>
                    <a:pt x="101332" y="56825"/>
                  </a:lnTo>
                  <a:lnTo>
                    <a:pt x="116435" y="29519"/>
                  </a:lnTo>
                  <a:lnTo>
                    <a:pt x="134236" y="10707"/>
                  </a:lnTo>
                  <a:lnTo>
                    <a:pt x="148704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9666148" y="3760507"/>
              <a:ext cx="314960" cy="118745"/>
            </a:xfrm>
            <a:custGeom>
              <a:avLst/>
              <a:gdLst/>
              <a:ahLst/>
              <a:cxnLst/>
              <a:rect l="l" t="t" r="r" b="b"/>
              <a:pathLst>
                <a:path w="314959" h="118745">
                  <a:moveTo>
                    <a:pt x="225691" y="12877"/>
                  </a:moveTo>
                  <a:lnTo>
                    <a:pt x="220929" y="8102"/>
                  </a:lnTo>
                  <a:lnTo>
                    <a:pt x="173139" y="8102"/>
                  </a:lnTo>
                  <a:lnTo>
                    <a:pt x="173139" y="4762"/>
                  </a:lnTo>
                  <a:lnTo>
                    <a:pt x="168376" y="0"/>
                  </a:lnTo>
                  <a:lnTo>
                    <a:pt x="57327" y="0"/>
                  </a:lnTo>
                  <a:lnTo>
                    <a:pt x="52552" y="4762"/>
                  </a:lnTo>
                  <a:lnTo>
                    <a:pt x="52552" y="8102"/>
                  </a:lnTo>
                  <a:lnTo>
                    <a:pt x="4775" y="8102"/>
                  </a:lnTo>
                  <a:lnTo>
                    <a:pt x="0" y="12877"/>
                  </a:lnTo>
                  <a:lnTo>
                    <a:pt x="0" y="24650"/>
                  </a:lnTo>
                  <a:lnTo>
                    <a:pt x="4775" y="29425"/>
                  </a:lnTo>
                  <a:lnTo>
                    <a:pt x="10655" y="29425"/>
                  </a:lnTo>
                  <a:lnTo>
                    <a:pt x="220929" y="29425"/>
                  </a:lnTo>
                  <a:lnTo>
                    <a:pt x="225691" y="24650"/>
                  </a:lnTo>
                  <a:lnTo>
                    <a:pt x="225691" y="12877"/>
                  </a:lnTo>
                  <a:close/>
                </a:path>
                <a:path w="314959" h="118745">
                  <a:moveTo>
                    <a:pt x="314794" y="110337"/>
                  </a:moveTo>
                  <a:lnTo>
                    <a:pt x="312407" y="107950"/>
                  </a:lnTo>
                  <a:lnTo>
                    <a:pt x="210451" y="107950"/>
                  </a:lnTo>
                  <a:lnTo>
                    <a:pt x="208064" y="110337"/>
                  </a:lnTo>
                  <a:lnTo>
                    <a:pt x="208064" y="116230"/>
                  </a:lnTo>
                  <a:lnTo>
                    <a:pt x="210451" y="118618"/>
                  </a:lnTo>
                  <a:lnTo>
                    <a:pt x="213398" y="118618"/>
                  </a:lnTo>
                  <a:lnTo>
                    <a:pt x="312407" y="118618"/>
                  </a:lnTo>
                  <a:lnTo>
                    <a:pt x="314794" y="116230"/>
                  </a:lnTo>
                  <a:lnTo>
                    <a:pt x="314794" y="1103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2" name="object 402"/>
          <p:cNvSpPr txBox="1"/>
          <p:nvPr/>
        </p:nvSpPr>
        <p:spPr>
          <a:xfrm>
            <a:off x="9628651" y="3870638"/>
            <a:ext cx="321945" cy="2044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1150" spc="-25" dirty="0">
                <a:latin typeface="TT Supermolot Bold"/>
                <a:cs typeface="TT Supermolot Bold"/>
              </a:rPr>
              <a:t>NH</a:t>
            </a:r>
            <a:r>
              <a:rPr sz="975" spc="-37" baseline="-21367" dirty="0">
                <a:latin typeface="TT Supermolot Bold"/>
                <a:cs typeface="TT Supermolot Bold"/>
              </a:rPr>
              <a:t>3</a:t>
            </a:r>
            <a:endParaRPr sz="975" baseline="-21367">
              <a:latin typeface="TT Supermolot Bold"/>
              <a:cs typeface="TT Supermolot Bold"/>
            </a:endParaRPr>
          </a:p>
        </p:txBody>
      </p:sp>
      <p:grpSp>
        <p:nvGrpSpPr>
          <p:cNvPr id="403" name="object 403"/>
          <p:cNvGrpSpPr/>
          <p:nvPr/>
        </p:nvGrpSpPr>
        <p:grpSpPr>
          <a:xfrm>
            <a:off x="9550241" y="3780173"/>
            <a:ext cx="466090" cy="916305"/>
            <a:chOff x="9550241" y="3780173"/>
            <a:chExt cx="466090" cy="916305"/>
          </a:xfrm>
        </p:grpSpPr>
        <p:sp>
          <p:nvSpPr>
            <p:cNvPr id="404" name="object 404"/>
            <p:cNvSpPr/>
            <p:nvPr/>
          </p:nvSpPr>
          <p:spPr>
            <a:xfrm>
              <a:off x="9550235" y="3780180"/>
              <a:ext cx="466090" cy="346075"/>
            </a:xfrm>
            <a:custGeom>
              <a:avLst/>
              <a:gdLst/>
              <a:ahLst/>
              <a:cxnLst/>
              <a:rect l="l" t="t" r="r" b="b"/>
              <a:pathLst>
                <a:path w="466090" h="346075">
                  <a:moveTo>
                    <a:pt x="266166" y="90665"/>
                  </a:moveTo>
                  <a:lnTo>
                    <a:pt x="263779" y="88277"/>
                  </a:lnTo>
                  <a:lnTo>
                    <a:pt x="108521" y="88277"/>
                  </a:lnTo>
                  <a:lnTo>
                    <a:pt x="106133" y="90665"/>
                  </a:lnTo>
                  <a:lnTo>
                    <a:pt x="106133" y="96558"/>
                  </a:lnTo>
                  <a:lnTo>
                    <a:pt x="108521" y="98945"/>
                  </a:lnTo>
                  <a:lnTo>
                    <a:pt x="111455" y="98945"/>
                  </a:lnTo>
                  <a:lnTo>
                    <a:pt x="263779" y="98945"/>
                  </a:lnTo>
                  <a:lnTo>
                    <a:pt x="266166" y="96558"/>
                  </a:lnTo>
                  <a:lnTo>
                    <a:pt x="266166" y="90665"/>
                  </a:lnTo>
                  <a:close/>
                </a:path>
                <a:path w="466090" h="346075">
                  <a:moveTo>
                    <a:pt x="466051" y="110350"/>
                  </a:moveTo>
                  <a:lnTo>
                    <a:pt x="464108" y="93306"/>
                  </a:lnTo>
                  <a:lnTo>
                    <a:pt x="458444" y="77419"/>
                  </a:lnTo>
                  <a:lnTo>
                    <a:pt x="455383" y="72656"/>
                  </a:lnTo>
                  <a:lnTo>
                    <a:pt x="455383" y="110350"/>
                  </a:lnTo>
                  <a:lnTo>
                    <a:pt x="455383" y="335000"/>
                  </a:lnTo>
                  <a:lnTo>
                    <a:pt x="10655" y="335000"/>
                  </a:lnTo>
                  <a:lnTo>
                    <a:pt x="10655" y="110350"/>
                  </a:lnTo>
                  <a:lnTo>
                    <a:pt x="11963" y="98945"/>
                  </a:lnTo>
                  <a:lnTo>
                    <a:pt x="86296" y="98945"/>
                  </a:lnTo>
                  <a:lnTo>
                    <a:pt x="88671" y="96558"/>
                  </a:lnTo>
                  <a:lnTo>
                    <a:pt x="88671" y="90665"/>
                  </a:lnTo>
                  <a:lnTo>
                    <a:pt x="86296" y="88277"/>
                  </a:lnTo>
                  <a:lnTo>
                    <a:pt x="83350" y="88277"/>
                  </a:lnTo>
                  <a:lnTo>
                    <a:pt x="15011" y="88277"/>
                  </a:lnTo>
                  <a:lnTo>
                    <a:pt x="57950" y="43256"/>
                  </a:lnTo>
                  <a:lnTo>
                    <a:pt x="110197" y="15405"/>
                  </a:lnTo>
                  <a:lnTo>
                    <a:pt x="135102" y="10655"/>
                  </a:lnTo>
                  <a:lnTo>
                    <a:pt x="330949" y="10655"/>
                  </a:lnTo>
                  <a:lnTo>
                    <a:pt x="382409" y="27406"/>
                  </a:lnTo>
                  <a:lnTo>
                    <a:pt x="430428" y="59563"/>
                  </a:lnTo>
                  <a:lnTo>
                    <a:pt x="453694" y="95745"/>
                  </a:lnTo>
                  <a:lnTo>
                    <a:pt x="455383" y="110350"/>
                  </a:lnTo>
                  <a:lnTo>
                    <a:pt x="455383" y="72656"/>
                  </a:lnTo>
                  <a:lnTo>
                    <a:pt x="412432" y="33312"/>
                  </a:lnTo>
                  <a:lnTo>
                    <a:pt x="371005" y="10655"/>
                  </a:lnTo>
                  <a:lnTo>
                    <a:pt x="330949" y="0"/>
                  </a:lnTo>
                  <a:lnTo>
                    <a:pt x="135102" y="0"/>
                  </a:lnTo>
                  <a:lnTo>
                    <a:pt x="80860" y="16827"/>
                  </a:lnTo>
                  <a:lnTo>
                    <a:pt x="29070" y="51155"/>
                  </a:lnTo>
                  <a:lnTo>
                    <a:pt x="1943" y="93306"/>
                  </a:lnTo>
                  <a:lnTo>
                    <a:pt x="0" y="110350"/>
                  </a:lnTo>
                  <a:lnTo>
                    <a:pt x="0" y="340893"/>
                  </a:lnTo>
                  <a:lnTo>
                    <a:pt x="4762" y="345668"/>
                  </a:lnTo>
                  <a:lnTo>
                    <a:pt x="461276" y="345668"/>
                  </a:lnTo>
                  <a:lnTo>
                    <a:pt x="466051" y="340893"/>
                  </a:lnTo>
                  <a:lnTo>
                    <a:pt x="466051" y="335000"/>
                  </a:lnTo>
                  <a:lnTo>
                    <a:pt x="466051" y="1103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5" name="object 40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573518" y="3810145"/>
              <a:ext cx="90449" cy="199631"/>
            </a:xfrm>
            <a:prstGeom prst="rect">
              <a:avLst/>
            </a:prstGeom>
          </p:spPr>
        </p:pic>
        <p:sp>
          <p:nvSpPr>
            <p:cNvPr id="406" name="object 406"/>
            <p:cNvSpPr/>
            <p:nvPr/>
          </p:nvSpPr>
          <p:spPr>
            <a:xfrm>
              <a:off x="9573518" y="4051268"/>
              <a:ext cx="10795" cy="53340"/>
            </a:xfrm>
            <a:custGeom>
              <a:avLst/>
              <a:gdLst/>
              <a:ahLst/>
              <a:cxnLst/>
              <a:rect l="l" t="t" r="r" b="b"/>
              <a:pathLst>
                <a:path w="10795" h="53339">
                  <a:moveTo>
                    <a:pt x="8280" y="0"/>
                  </a:moveTo>
                  <a:lnTo>
                    <a:pt x="2387" y="0"/>
                  </a:lnTo>
                  <a:lnTo>
                    <a:pt x="0" y="2387"/>
                  </a:lnTo>
                  <a:lnTo>
                    <a:pt x="0" y="50850"/>
                  </a:lnTo>
                  <a:lnTo>
                    <a:pt x="2387" y="53238"/>
                  </a:lnTo>
                  <a:lnTo>
                    <a:pt x="8280" y="53238"/>
                  </a:lnTo>
                  <a:lnTo>
                    <a:pt x="10655" y="50850"/>
                  </a:lnTo>
                  <a:lnTo>
                    <a:pt x="10655" y="47904"/>
                  </a:lnTo>
                  <a:lnTo>
                    <a:pt x="10655" y="2387"/>
                  </a:lnTo>
                  <a:lnTo>
                    <a:pt x="82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9560895" y="4371930"/>
              <a:ext cx="445134" cy="324485"/>
            </a:xfrm>
            <a:custGeom>
              <a:avLst/>
              <a:gdLst/>
              <a:ahLst/>
              <a:cxnLst/>
              <a:rect l="l" t="t" r="r" b="b"/>
              <a:pathLst>
                <a:path w="445134" h="324485">
                  <a:moveTo>
                    <a:pt x="320294" y="0"/>
                  </a:moveTo>
                  <a:lnTo>
                    <a:pt x="124447" y="0"/>
                  </a:lnTo>
                  <a:lnTo>
                    <a:pt x="99545" y="4752"/>
                  </a:lnTo>
                  <a:lnTo>
                    <a:pt x="47293" y="32596"/>
                  </a:lnTo>
                  <a:lnTo>
                    <a:pt x="14433" y="59200"/>
                  </a:lnTo>
                  <a:lnTo>
                    <a:pt x="0" y="99694"/>
                  </a:lnTo>
                  <a:lnTo>
                    <a:pt x="0" y="324345"/>
                  </a:lnTo>
                  <a:lnTo>
                    <a:pt x="444728" y="324345"/>
                  </a:lnTo>
                  <a:lnTo>
                    <a:pt x="444728" y="99694"/>
                  </a:lnTo>
                  <a:lnTo>
                    <a:pt x="430294" y="59200"/>
                  </a:lnTo>
                  <a:lnTo>
                    <a:pt x="397442" y="32596"/>
                  </a:lnTo>
                  <a:lnTo>
                    <a:pt x="345195" y="4752"/>
                  </a:lnTo>
                  <a:lnTo>
                    <a:pt x="320294" y="0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9824115" y="4371923"/>
              <a:ext cx="181610" cy="324485"/>
            </a:xfrm>
            <a:custGeom>
              <a:avLst/>
              <a:gdLst/>
              <a:ahLst/>
              <a:cxnLst/>
              <a:rect l="l" t="t" r="r" b="b"/>
              <a:pathLst>
                <a:path w="181609" h="324485">
                  <a:moveTo>
                    <a:pt x="57068" y="6"/>
                  </a:moveTo>
                  <a:lnTo>
                    <a:pt x="0" y="0"/>
                  </a:lnTo>
                  <a:lnTo>
                    <a:pt x="22631" y="14820"/>
                  </a:lnTo>
                  <a:lnTo>
                    <a:pt x="52981" y="39135"/>
                  </a:lnTo>
                  <a:lnTo>
                    <a:pt x="79592" y="69736"/>
                  </a:lnTo>
                  <a:lnTo>
                    <a:pt x="91008" y="103409"/>
                  </a:lnTo>
                  <a:lnTo>
                    <a:pt x="91008" y="321303"/>
                  </a:lnTo>
                  <a:lnTo>
                    <a:pt x="107810" y="324350"/>
                  </a:lnTo>
                  <a:lnTo>
                    <a:pt x="181516" y="324351"/>
                  </a:lnTo>
                  <a:lnTo>
                    <a:pt x="181515" y="99700"/>
                  </a:lnTo>
                  <a:lnTo>
                    <a:pt x="179821" y="85091"/>
                  </a:lnTo>
                  <a:lnTo>
                    <a:pt x="156554" y="48912"/>
                  </a:lnTo>
                  <a:lnTo>
                    <a:pt x="108527" y="16755"/>
                  </a:lnTo>
                  <a:lnTo>
                    <a:pt x="81976" y="4755"/>
                  </a:lnTo>
                  <a:lnTo>
                    <a:pt x="57068" y="6"/>
                  </a:lnTo>
                  <a:close/>
                </a:path>
              </a:pathLst>
            </a:custGeom>
            <a:solidFill>
              <a:srgbClr val="AA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9611556" y="4371923"/>
              <a:ext cx="149225" cy="324485"/>
            </a:xfrm>
            <a:custGeom>
              <a:avLst/>
              <a:gdLst/>
              <a:ahLst/>
              <a:cxnLst/>
              <a:rect l="l" t="t" r="r" b="b"/>
              <a:pathLst>
                <a:path w="149225" h="324485">
                  <a:moveTo>
                    <a:pt x="148704" y="0"/>
                  </a:moveTo>
                  <a:lnTo>
                    <a:pt x="143814" y="0"/>
                  </a:lnTo>
                  <a:lnTo>
                    <a:pt x="106904" y="13415"/>
                  </a:lnTo>
                  <a:lnTo>
                    <a:pt x="59072" y="37204"/>
                  </a:lnTo>
                  <a:lnTo>
                    <a:pt x="17657" y="70975"/>
                  </a:lnTo>
                  <a:lnTo>
                    <a:pt x="0" y="114331"/>
                  </a:lnTo>
                  <a:lnTo>
                    <a:pt x="274" y="162777"/>
                  </a:lnTo>
                  <a:lnTo>
                    <a:pt x="947" y="220008"/>
                  </a:lnTo>
                  <a:lnTo>
                    <a:pt x="2590" y="324345"/>
                  </a:lnTo>
                  <a:lnTo>
                    <a:pt x="92697" y="324345"/>
                  </a:lnTo>
                  <a:lnTo>
                    <a:pt x="93860" y="227648"/>
                  </a:lnTo>
                  <a:lnTo>
                    <a:pt x="94957" y="93008"/>
                  </a:lnTo>
                  <a:lnTo>
                    <a:pt x="101332" y="56825"/>
                  </a:lnTo>
                  <a:lnTo>
                    <a:pt x="116435" y="29519"/>
                  </a:lnTo>
                  <a:lnTo>
                    <a:pt x="134236" y="10707"/>
                  </a:lnTo>
                  <a:lnTo>
                    <a:pt x="148704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9666148" y="4341596"/>
              <a:ext cx="314960" cy="118745"/>
            </a:xfrm>
            <a:custGeom>
              <a:avLst/>
              <a:gdLst/>
              <a:ahLst/>
              <a:cxnLst/>
              <a:rect l="l" t="t" r="r" b="b"/>
              <a:pathLst>
                <a:path w="314959" h="118745">
                  <a:moveTo>
                    <a:pt x="225691" y="12890"/>
                  </a:moveTo>
                  <a:lnTo>
                    <a:pt x="220929" y="8115"/>
                  </a:lnTo>
                  <a:lnTo>
                    <a:pt x="173139" y="8115"/>
                  </a:lnTo>
                  <a:lnTo>
                    <a:pt x="173139" y="4775"/>
                  </a:lnTo>
                  <a:lnTo>
                    <a:pt x="168376" y="0"/>
                  </a:lnTo>
                  <a:lnTo>
                    <a:pt x="57327" y="0"/>
                  </a:lnTo>
                  <a:lnTo>
                    <a:pt x="52552" y="4775"/>
                  </a:lnTo>
                  <a:lnTo>
                    <a:pt x="52552" y="8115"/>
                  </a:lnTo>
                  <a:lnTo>
                    <a:pt x="4775" y="8115"/>
                  </a:lnTo>
                  <a:lnTo>
                    <a:pt x="0" y="12890"/>
                  </a:lnTo>
                  <a:lnTo>
                    <a:pt x="0" y="24663"/>
                  </a:lnTo>
                  <a:lnTo>
                    <a:pt x="4775" y="29438"/>
                  </a:lnTo>
                  <a:lnTo>
                    <a:pt x="10655" y="29438"/>
                  </a:lnTo>
                  <a:lnTo>
                    <a:pt x="220929" y="29438"/>
                  </a:lnTo>
                  <a:lnTo>
                    <a:pt x="225691" y="24663"/>
                  </a:lnTo>
                  <a:lnTo>
                    <a:pt x="225691" y="12890"/>
                  </a:lnTo>
                  <a:close/>
                </a:path>
                <a:path w="314959" h="118745">
                  <a:moveTo>
                    <a:pt x="314794" y="110350"/>
                  </a:moveTo>
                  <a:lnTo>
                    <a:pt x="312407" y="107962"/>
                  </a:lnTo>
                  <a:lnTo>
                    <a:pt x="210451" y="107962"/>
                  </a:lnTo>
                  <a:lnTo>
                    <a:pt x="208064" y="110350"/>
                  </a:lnTo>
                  <a:lnTo>
                    <a:pt x="208064" y="116243"/>
                  </a:lnTo>
                  <a:lnTo>
                    <a:pt x="210451" y="118630"/>
                  </a:lnTo>
                  <a:lnTo>
                    <a:pt x="213398" y="118630"/>
                  </a:lnTo>
                  <a:lnTo>
                    <a:pt x="312407" y="118630"/>
                  </a:lnTo>
                  <a:lnTo>
                    <a:pt x="314794" y="116243"/>
                  </a:lnTo>
                  <a:lnTo>
                    <a:pt x="314794" y="1103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1" name="object 411"/>
          <p:cNvSpPr txBox="1"/>
          <p:nvPr/>
        </p:nvSpPr>
        <p:spPr>
          <a:xfrm>
            <a:off x="9563676" y="4465289"/>
            <a:ext cx="454025" cy="184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050" spc="-10" dirty="0">
                <a:latin typeface="TT Supermolot Bold"/>
                <a:cs typeface="TT Supermolot Bold"/>
              </a:rPr>
              <a:t>CH</a:t>
            </a:r>
            <a:r>
              <a:rPr sz="900" spc="-15" baseline="-18518" dirty="0">
                <a:latin typeface="TT Supermolot Bold"/>
                <a:cs typeface="TT Supermolot Bold"/>
              </a:rPr>
              <a:t>3</a:t>
            </a:r>
            <a:r>
              <a:rPr sz="1050" spc="-10" dirty="0">
                <a:latin typeface="TT Supermolot Bold"/>
                <a:cs typeface="TT Supermolot Bold"/>
              </a:rPr>
              <a:t>OH</a:t>
            </a:r>
            <a:endParaRPr sz="1050">
              <a:latin typeface="TT Supermolot Bold"/>
              <a:cs typeface="TT Supermolot Bold"/>
            </a:endParaRPr>
          </a:p>
        </p:txBody>
      </p:sp>
      <p:grpSp>
        <p:nvGrpSpPr>
          <p:cNvPr id="412" name="object 412"/>
          <p:cNvGrpSpPr/>
          <p:nvPr/>
        </p:nvGrpSpPr>
        <p:grpSpPr>
          <a:xfrm>
            <a:off x="2968351" y="3410427"/>
            <a:ext cx="7106284" cy="1304290"/>
            <a:chOff x="2968351" y="3410427"/>
            <a:chExt cx="7106284" cy="1304290"/>
          </a:xfrm>
        </p:grpSpPr>
        <p:sp>
          <p:nvSpPr>
            <p:cNvPr id="413" name="object 413"/>
            <p:cNvSpPr/>
            <p:nvPr/>
          </p:nvSpPr>
          <p:spPr>
            <a:xfrm>
              <a:off x="9550235" y="4361281"/>
              <a:ext cx="466090" cy="346075"/>
            </a:xfrm>
            <a:custGeom>
              <a:avLst/>
              <a:gdLst/>
              <a:ahLst/>
              <a:cxnLst/>
              <a:rect l="l" t="t" r="r" b="b"/>
              <a:pathLst>
                <a:path w="466090" h="346075">
                  <a:moveTo>
                    <a:pt x="266166" y="90665"/>
                  </a:moveTo>
                  <a:lnTo>
                    <a:pt x="263779" y="88277"/>
                  </a:lnTo>
                  <a:lnTo>
                    <a:pt x="108521" y="88277"/>
                  </a:lnTo>
                  <a:lnTo>
                    <a:pt x="106133" y="90665"/>
                  </a:lnTo>
                  <a:lnTo>
                    <a:pt x="106133" y="96558"/>
                  </a:lnTo>
                  <a:lnTo>
                    <a:pt x="108521" y="98945"/>
                  </a:lnTo>
                  <a:lnTo>
                    <a:pt x="111455" y="98945"/>
                  </a:lnTo>
                  <a:lnTo>
                    <a:pt x="263779" y="98945"/>
                  </a:lnTo>
                  <a:lnTo>
                    <a:pt x="266166" y="96558"/>
                  </a:lnTo>
                  <a:lnTo>
                    <a:pt x="266166" y="90665"/>
                  </a:lnTo>
                  <a:close/>
                </a:path>
                <a:path w="466090" h="346075">
                  <a:moveTo>
                    <a:pt x="466051" y="110350"/>
                  </a:moveTo>
                  <a:lnTo>
                    <a:pt x="464108" y="93306"/>
                  </a:lnTo>
                  <a:lnTo>
                    <a:pt x="458444" y="77419"/>
                  </a:lnTo>
                  <a:lnTo>
                    <a:pt x="455383" y="72656"/>
                  </a:lnTo>
                  <a:lnTo>
                    <a:pt x="455383" y="110350"/>
                  </a:lnTo>
                  <a:lnTo>
                    <a:pt x="455383" y="335000"/>
                  </a:lnTo>
                  <a:lnTo>
                    <a:pt x="10655" y="335000"/>
                  </a:lnTo>
                  <a:lnTo>
                    <a:pt x="10655" y="110350"/>
                  </a:lnTo>
                  <a:lnTo>
                    <a:pt x="11963" y="98945"/>
                  </a:lnTo>
                  <a:lnTo>
                    <a:pt x="86296" y="98945"/>
                  </a:lnTo>
                  <a:lnTo>
                    <a:pt x="88671" y="96558"/>
                  </a:lnTo>
                  <a:lnTo>
                    <a:pt x="88671" y="90665"/>
                  </a:lnTo>
                  <a:lnTo>
                    <a:pt x="86296" y="88277"/>
                  </a:lnTo>
                  <a:lnTo>
                    <a:pt x="83350" y="88277"/>
                  </a:lnTo>
                  <a:lnTo>
                    <a:pt x="15011" y="88277"/>
                  </a:lnTo>
                  <a:lnTo>
                    <a:pt x="57950" y="43256"/>
                  </a:lnTo>
                  <a:lnTo>
                    <a:pt x="110197" y="15405"/>
                  </a:lnTo>
                  <a:lnTo>
                    <a:pt x="135102" y="10655"/>
                  </a:lnTo>
                  <a:lnTo>
                    <a:pt x="330949" y="10655"/>
                  </a:lnTo>
                  <a:lnTo>
                    <a:pt x="382409" y="27406"/>
                  </a:lnTo>
                  <a:lnTo>
                    <a:pt x="430428" y="59563"/>
                  </a:lnTo>
                  <a:lnTo>
                    <a:pt x="453694" y="95745"/>
                  </a:lnTo>
                  <a:lnTo>
                    <a:pt x="455383" y="110350"/>
                  </a:lnTo>
                  <a:lnTo>
                    <a:pt x="455383" y="72656"/>
                  </a:lnTo>
                  <a:lnTo>
                    <a:pt x="412432" y="33312"/>
                  </a:lnTo>
                  <a:lnTo>
                    <a:pt x="371005" y="10655"/>
                  </a:lnTo>
                  <a:lnTo>
                    <a:pt x="330949" y="0"/>
                  </a:lnTo>
                  <a:lnTo>
                    <a:pt x="135102" y="0"/>
                  </a:lnTo>
                  <a:lnTo>
                    <a:pt x="80860" y="16827"/>
                  </a:lnTo>
                  <a:lnTo>
                    <a:pt x="29070" y="51142"/>
                  </a:lnTo>
                  <a:lnTo>
                    <a:pt x="1943" y="93306"/>
                  </a:lnTo>
                  <a:lnTo>
                    <a:pt x="0" y="110350"/>
                  </a:lnTo>
                  <a:lnTo>
                    <a:pt x="0" y="340880"/>
                  </a:lnTo>
                  <a:lnTo>
                    <a:pt x="4762" y="345655"/>
                  </a:lnTo>
                  <a:lnTo>
                    <a:pt x="461276" y="345655"/>
                  </a:lnTo>
                  <a:lnTo>
                    <a:pt x="466051" y="340880"/>
                  </a:lnTo>
                  <a:lnTo>
                    <a:pt x="466051" y="335000"/>
                  </a:lnTo>
                  <a:lnTo>
                    <a:pt x="466051" y="1103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4" name="object 41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573519" y="4391248"/>
              <a:ext cx="90449" cy="199618"/>
            </a:xfrm>
            <a:prstGeom prst="rect">
              <a:avLst/>
            </a:prstGeom>
          </p:spPr>
        </p:pic>
        <p:sp>
          <p:nvSpPr>
            <p:cNvPr id="415" name="object 415"/>
            <p:cNvSpPr/>
            <p:nvPr/>
          </p:nvSpPr>
          <p:spPr>
            <a:xfrm>
              <a:off x="9448546" y="3410432"/>
              <a:ext cx="626110" cy="1304290"/>
            </a:xfrm>
            <a:custGeom>
              <a:avLst/>
              <a:gdLst/>
              <a:ahLst/>
              <a:cxnLst/>
              <a:rect l="l" t="t" r="r" b="b"/>
              <a:pathLst>
                <a:path w="626109" h="1304289">
                  <a:moveTo>
                    <a:pt x="135623" y="1224330"/>
                  </a:moveTo>
                  <a:lnTo>
                    <a:pt x="133248" y="1221943"/>
                  </a:lnTo>
                  <a:lnTo>
                    <a:pt x="127355" y="1221943"/>
                  </a:lnTo>
                  <a:lnTo>
                    <a:pt x="124968" y="1224330"/>
                  </a:lnTo>
                  <a:lnTo>
                    <a:pt x="124968" y="1272794"/>
                  </a:lnTo>
                  <a:lnTo>
                    <a:pt x="127355" y="1275181"/>
                  </a:lnTo>
                  <a:lnTo>
                    <a:pt x="133248" y="1275181"/>
                  </a:lnTo>
                  <a:lnTo>
                    <a:pt x="135623" y="1272794"/>
                  </a:lnTo>
                  <a:lnTo>
                    <a:pt x="135623" y="1269847"/>
                  </a:lnTo>
                  <a:lnTo>
                    <a:pt x="135623" y="1224330"/>
                  </a:lnTo>
                  <a:close/>
                </a:path>
                <a:path w="626109" h="1304289">
                  <a:moveTo>
                    <a:pt x="595337" y="4775"/>
                  </a:moveTo>
                  <a:lnTo>
                    <a:pt x="590562" y="0"/>
                  </a:lnTo>
                  <a:lnTo>
                    <a:pt x="4775" y="0"/>
                  </a:lnTo>
                  <a:lnTo>
                    <a:pt x="0" y="4775"/>
                  </a:lnTo>
                  <a:lnTo>
                    <a:pt x="0" y="16548"/>
                  </a:lnTo>
                  <a:lnTo>
                    <a:pt x="4775" y="21323"/>
                  </a:lnTo>
                  <a:lnTo>
                    <a:pt x="10655" y="21323"/>
                  </a:lnTo>
                  <a:lnTo>
                    <a:pt x="590562" y="21323"/>
                  </a:lnTo>
                  <a:lnTo>
                    <a:pt x="595337" y="16548"/>
                  </a:lnTo>
                  <a:lnTo>
                    <a:pt x="595337" y="4775"/>
                  </a:lnTo>
                  <a:close/>
                </a:path>
                <a:path w="626109" h="1304289">
                  <a:moveTo>
                    <a:pt x="625868" y="1287259"/>
                  </a:moveTo>
                  <a:lnTo>
                    <a:pt x="621093" y="1282484"/>
                  </a:lnTo>
                  <a:lnTo>
                    <a:pt x="35293" y="1282484"/>
                  </a:lnTo>
                  <a:lnTo>
                    <a:pt x="30530" y="1287259"/>
                  </a:lnTo>
                  <a:lnTo>
                    <a:pt x="30530" y="1299044"/>
                  </a:lnTo>
                  <a:lnTo>
                    <a:pt x="35293" y="1303807"/>
                  </a:lnTo>
                  <a:lnTo>
                    <a:pt x="41186" y="1303807"/>
                  </a:lnTo>
                  <a:lnTo>
                    <a:pt x="621093" y="1303807"/>
                  </a:lnTo>
                  <a:lnTo>
                    <a:pt x="625868" y="1299044"/>
                  </a:lnTo>
                  <a:lnTo>
                    <a:pt x="625868" y="1287259"/>
                  </a:lnTo>
                  <a:close/>
                </a:path>
                <a:path w="626109" h="1304289">
                  <a:moveTo>
                    <a:pt x="625868" y="704443"/>
                  </a:moveTo>
                  <a:lnTo>
                    <a:pt x="621093" y="699668"/>
                  </a:lnTo>
                  <a:lnTo>
                    <a:pt x="35293" y="699668"/>
                  </a:lnTo>
                  <a:lnTo>
                    <a:pt x="30530" y="704443"/>
                  </a:lnTo>
                  <a:lnTo>
                    <a:pt x="30530" y="716216"/>
                  </a:lnTo>
                  <a:lnTo>
                    <a:pt x="35293" y="720991"/>
                  </a:lnTo>
                  <a:lnTo>
                    <a:pt x="41186" y="720991"/>
                  </a:lnTo>
                  <a:lnTo>
                    <a:pt x="621093" y="720991"/>
                  </a:lnTo>
                  <a:lnTo>
                    <a:pt x="625868" y="716216"/>
                  </a:lnTo>
                  <a:lnTo>
                    <a:pt x="625868" y="70444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2980034" y="3708012"/>
              <a:ext cx="300355" cy="135890"/>
            </a:xfrm>
            <a:custGeom>
              <a:avLst/>
              <a:gdLst/>
              <a:ahLst/>
              <a:cxnLst/>
              <a:rect l="l" t="t" r="r" b="b"/>
              <a:pathLst>
                <a:path w="300354" h="135889">
                  <a:moveTo>
                    <a:pt x="279958" y="0"/>
                  </a:moveTo>
                  <a:lnTo>
                    <a:pt x="19850" y="0"/>
                  </a:lnTo>
                  <a:lnTo>
                    <a:pt x="12119" y="1560"/>
                  </a:lnTo>
                  <a:lnTo>
                    <a:pt x="5810" y="5815"/>
                  </a:lnTo>
                  <a:lnTo>
                    <a:pt x="1558" y="12124"/>
                  </a:lnTo>
                  <a:lnTo>
                    <a:pt x="0" y="19850"/>
                  </a:lnTo>
                  <a:lnTo>
                    <a:pt x="0" y="115481"/>
                  </a:lnTo>
                  <a:lnTo>
                    <a:pt x="1558" y="123206"/>
                  </a:lnTo>
                  <a:lnTo>
                    <a:pt x="5810" y="129516"/>
                  </a:lnTo>
                  <a:lnTo>
                    <a:pt x="12119" y="133770"/>
                  </a:lnTo>
                  <a:lnTo>
                    <a:pt x="19850" y="135331"/>
                  </a:lnTo>
                  <a:lnTo>
                    <a:pt x="279958" y="135331"/>
                  </a:lnTo>
                  <a:lnTo>
                    <a:pt x="287684" y="133770"/>
                  </a:lnTo>
                  <a:lnTo>
                    <a:pt x="293993" y="129516"/>
                  </a:lnTo>
                  <a:lnTo>
                    <a:pt x="298248" y="123206"/>
                  </a:lnTo>
                  <a:lnTo>
                    <a:pt x="299808" y="115481"/>
                  </a:lnTo>
                  <a:lnTo>
                    <a:pt x="299808" y="19850"/>
                  </a:lnTo>
                  <a:lnTo>
                    <a:pt x="298248" y="12124"/>
                  </a:lnTo>
                  <a:lnTo>
                    <a:pt x="293993" y="5815"/>
                  </a:lnTo>
                  <a:lnTo>
                    <a:pt x="287684" y="1560"/>
                  </a:lnTo>
                  <a:lnTo>
                    <a:pt x="279958" y="0"/>
                  </a:lnTo>
                  <a:close/>
                </a:path>
              </a:pathLst>
            </a:custGeom>
            <a:solidFill>
              <a:srgbClr val="99C3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2977113" y="3705104"/>
              <a:ext cx="306070" cy="141605"/>
            </a:xfrm>
            <a:custGeom>
              <a:avLst/>
              <a:gdLst/>
              <a:ahLst/>
              <a:cxnLst/>
              <a:rect l="l" t="t" r="r" b="b"/>
              <a:pathLst>
                <a:path w="306070" h="141604">
                  <a:moveTo>
                    <a:pt x="282879" y="0"/>
                  </a:moveTo>
                  <a:lnTo>
                    <a:pt x="22771" y="0"/>
                  </a:lnTo>
                  <a:lnTo>
                    <a:pt x="13910" y="1787"/>
                  </a:lnTo>
                  <a:lnTo>
                    <a:pt x="6675" y="6664"/>
                  </a:lnTo>
                  <a:lnTo>
                    <a:pt x="1795" y="13898"/>
                  </a:lnTo>
                  <a:lnTo>
                    <a:pt x="0" y="22758"/>
                  </a:lnTo>
                  <a:lnTo>
                    <a:pt x="0" y="118389"/>
                  </a:lnTo>
                  <a:lnTo>
                    <a:pt x="1795" y="127244"/>
                  </a:lnTo>
                  <a:lnTo>
                    <a:pt x="6675" y="134478"/>
                  </a:lnTo>
                  <a:lnTo>
                    <a:pt x="13910" y="139358"/>
                  </a:lnTo>
                  <a:lnTo>
                    <a:pt x="22771" y="141147"/>
                  </a:lnTo>
                  <a:lnTo>
                    <a:pt x="282879" y="141147"/>
                  </a:lnTo>
                  <a:lnTo>
                    <a:pt x="291740" y="139358"/>
                  </a:lnTo>
                  <a:lnTo>
                    <a:pt x="297747" y="135305"/>
                  </a:lnTo>
                  <a:lnTo>
                    <a:pt x="13411" y="135305"/>
                  </a:lnTo>
                  <a:lnTo>
                    <a:pt x="5842" y="127736"/>
                  </a:lnTo>
                  <a:lnTo>
                    <a:pt x="5842" y="13398"/>
                  </a:lnTo>
                  <a:lnTo>
                    <a:pt x="13411" y="5829"/>
                  </a:lnTo>
                  <a:lnTo>
                    <a:pt x="282879" y="5829"/>
                  </a:lnTo>
                  <a:lnTo>
                    <a:pt x="282879" y="0"/>
                  </a:lnTo>
                  <a:close/>
                </a:path>
                <a:path w="306070" h="141604">
                  <a:moveTo>
                    <a:pt x="282879" y="0"/>
                  </a:moveTo>
                  <a:lnTo>
                    <a:pt x="282879" y="5829"/>
                  </a:lnTo>
                  <a:lnTo>
                    <a:pt x="292227" y="5829"/>
                  </a:lnTo>
                  <a:lnTo>
                    <a:pt x="299796" y="13398"/>
                  </a:lnTo>
                  <a:lnTo>
                    <a:pt x="299796" y="127736"/>
                  </a:lnTo>
                  <a:lnTo>
                    <a:pt x="292227" y="135305"/>
                  </a:lnTo>
                  <a:lnTo>
                    <a:pt x="297747" y="135305"/>
                  </a:lnTo>
                  <a:lnTo>
                    <a:pt x="298973" y="134478"/>
                  </a:lnTo>
                  <a:lnTo>
                    <a:pt x="303850" y="127244"/>
                  </a:lnTo>
                  <a:lnTo>
                    <a:pt x="305638" y="118389"/>
                  </a:lnTo>
                  <a:lnTo>
                    <a:pt x="305638" y="22758"/>
                  </a:lnTo>
                  <a:lnTo>
                    <a:pt x="303848" y="13898"/>
                  </a:lnTo>
                  <a:lnTo>
                    <a:pt x="298969" y="6664"/>
                  </a:lnTo>
                  <a:lnTo>
                    <a:pt x="291734" y="1787"/>
                  </a:lnTo>
                  <a:lnTo>
                    <a:pt x="2828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3000019" y="3701846"/>
              <a:ext cx="12065" cy="149860"/>
            </a:xfrm>
            <a:custGeom>
              <a:avLst/>
              <a:gdLst/>
              <a:ahLst/>
              <a:cxnLst/>
              <a:rect l="l" t="t" r="r" b="b"/>
              <a:pathLst>
                <a:path w="12064" h="149860">
                  <a:moveTo>
                    <a:pt x="11455" y="0"/>
                  </a:moveTo>
                  <a:lnTo>
                    <a:pt x="0" y="0"/>
                  </a:lnTo>
                  <a:lnTo>
                    <a:pt x="0" y="149605"/>
                  </a:lnTo>
                  <a:lnTo>
                    <a:pt x="11455" y="149605"/>
                  </a:lnTo>
                  <a:lnTo>
                    <a:pt x="114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2997111" y="3699052"/>
              <a:ext cx="17780" cy="154940"/>
            </a:xfrm>
            <a:custGeom>
              <a:avLst/>
              <a:gdLst/>
              <a:ahLst/>
              <a:cxnLst/>
              <a:rect l="l" t="t" r="r" b="b"/>
              <a:pathLst>
                <a:path w="17780" h="154939">
                  <a:moveTo>
                    <a:pt x="17272" y="0"/>
                  </a:moveTo>
                  <a:lnTo>
                    <a:pt x="11442" y="0"/>
                  </a:lnTo>
                  <a:lnTo>
                    <a:pt x="11442" y="5080"/>
                  </a:lnTo>
                  <a:lnTo>
                    <a:pt x="11442" y="149860"/>
                  </a:lnTo>
                  <a:lnTo>
                    <a:pt x="5816" y="149860"/>
                  </a:lnTo>
                  <a:lnTo>
                    <a:pt x="5816" y="5080"/>
                  </a:lnTo>
                  <a:lnTo>
                    <a:pt x="11442" y="5080"/>
                  </a:lnTo>
                  <a:lnTo>
                    <a:pt x="11442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149860"/>
                  </a:lnTo>
                  <a:lnTo>
                    <a:pt x="0" y="152400"/>
                  </a:lnTo>
                  <a:lnTo>
                    <a:pt x="0" y="154940"/>
                  </a:lnTo>
                  <a:lnTo>
                    <a:pt x="17272" y="154940"/>
                  </a:lnTo>
                  <a:lnTo>
                    <a:pt x="17272" y="152400"/>
                  </a:lnTo>
                  <a:lnTo>
                    <a:pt x="17272" y="149860"/>
                  </a:lnTo>
                  <a:lnTo>
                    <a:pt x="17272" y="149491"/>
                  </a:lnTo>
                  <a:lnTo>
                    <a:pt x="17272" y="5080"/>
                  </a:lnTo>
                  <a:lnTo>
                    <a:pt x="172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3244189" y="3701846"/>
              <a:ext cx="12065" cy="149860"/>
            </a:xfrm>
            <a:custGeom>
              <a:avLst/>
              <a:gdLst/>
              <a:ahLst/>
              <a:cxnLst/>
              <a:rect l="l" t="t" r="r" b="b"/>
              <a:pathLst>
                <a:path w="12064" h="149860">
                  <a:moveTo>
                    <a:pt x="11455" y="0"/>
                  </a:moveTo>
                  <a:lnTo>
                    <a:pt x="0" y="0"/>
                  </a:lnTo>
                  <a:lnTo>
                    <a:pt x="0" y="149605"/>
                  </a:lnTo>
                  <a:lnTo>
                    <a:pt x="11455" y="149605"/>
                  </a:lnTo>
                  <a:lnTo>
                    <a:pt x="114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3241281" y="3699052"/>
              <a:ext cx="17780" cy="154940"/>
            </a:xfrm>
            <a:custGeom>
              <a:avLst/>
              <a:gdLst/>
              <a:ahLst/>
              <a:cxnLst/>
              <a:rect l="l" t="t" r="r" b="b"/>
              <a:pathLst>
                <a:path w="17779" h="154939">
                  <a:moveTo>
                    <a:pt x="17272" y="0"/>
                  </a:moveTo>
                  <a:lnTo>
                    <a:pt x="11455" y="0"/>
                  </a:lnTo>
                  <a:lnTo>
                    <a:pt x="11455" y="5080"/>
                  </a:lnTo>
                  <a:lnTo>
                    <a:pt x="11455" y="149860"/>
                  </a:lnTo>
                  <a:lnTo>
                    <a:pt x="5816" y="149860"/>
                  </a:lnTo>
                  <a:lnTo>
                    <a:pt x="5816" y="5080"/>
                  </a:lnTo>
                  <a:lnTo>
                    <a:pt x="11455" y="5080"/>
                  </a:lnTo>
                  <a:lnTo>
                    <a:pt x="11455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149860"/>
                  </a:lnTo>
                  <a:lnTo>
                    <a:pt x="0" y="152400"/>
                  </a:lnTo>
                  <a:lnTo>
                    <a:pt x="0" y="154940"/>
                  </a:lnTo>
                  <a:lnTo>
                    <a:pt x="17272" y="154940"/>
                  </a:lnTo>
                  <a:lnTo>
                    <a:pt x="17272" y="152400"/>
                  </a:lnTo>
                  <a:lnTo>
                    <a:pt x="17272" y="149860"/>
                  </a:lnTo>
                  <a:lnTo>
                    <a:pt x="17272" y="149491"/>
                  </a:lnTo>
                  <a:lnTo>
                    <a:pt x="17272" y="5080"/>
                  </a:lnTo>
                  <a:lnTo>
                    <a:pt x="172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2971260" y="3753086"/>
              <a:ext cx="6985" cy="43180"/>
            </a:xfrm>
            <a:custGeom>
              <a:avLst/>
              <a:gdLst/>
              <a:ahLst/>
              <a:cxnLst/>
              <a:rect l="l" t="t" r="r" b="b"/>
              <a:pathLst>
                <a:path w="6985" h="43179">
                  <a:moveTo>
                    <a:pt x="6972" y="0"/>
                  </a:moveTo>
                  <a:lnTo>
                    <a:pt x="1562" y="0"/>
                  </a:lnTo>
                  <a:lnTo>
                    <a:pt x="0" y="1562"/>
                  </a:lnTo>
                  <a:lnTo>
                    <a:pt x="0" y="41122"/>
                  </a:lnTo>
                  <a:lnTo>
                    <a:pt x="1562" y="42684"/>
                  </a:lnTo>
                  <a:lnTo>
                    <a:pt x="6972" y="42684"/>
                  </a:lnTo>
                  <a:lnTo>
                    <a:pt x="69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2968345" y="3717315"/>
              <a:ext cx="267970" cy="112395"/>
            </a:xfrm>
            <a:custGeom>
              <a:avLst/>
              <a:gdLst/>
              <a:ahLst/>
              <a:cxnLst/>
              <a:rect l="l" t="t" r="r" b="b"/>
              <a:pathLst>
                <a:path w="267969" h="112395">
                  <a:moveTo>
                    <a:pt x="9880" y="32867"/>
                  </a:moveTo>
                  <a:lnTo>
                    <a:pt x="2857" y="32880"/>
                  </a:lnTo>
                  <a:lnTo>
                    <a:pt x="0" y="35737"/>
                  </a:lnTo>
                  <a:lnTo>
                    <a:pt x="0" y="78498"/>
                  </a:lnTo>
                  <a:lnTo>
                    <a:pt x="2857" y="81356"/>
                  </a:lnTo>
                  <a:lnTo>
                    <a:pt x="9880" y="81368"/>
                  </a:lnTo>
                  <a:lnTo>
                    <a:pt x="9880" y="75552"/>
                  </a:lnTo>
                  <a:lnTo>
                    <a:pt x="6388" y="75552"/>
                  </a:lnTo>
                  <a:lnTo>
                    <a:pt x="5816" y="74968"/>
                  </a:lnTo>
                  <a:lnTo>
                    <a:pt x="5816" y="39268"/>
                  </a:lnTo>
                  <a:lnTo>
                    <a:pt x="6388" y="38696"/>
                  </a:lnTo>
                  <a:lnTo>
                    <a:pt x="9880" y="38696"/>
                  </a:lnTo>
                  <a:lnTo>
                    <a:pt x="9880" y="32867"/>
                  </a:lnTo>
                  <a:close/>
                </a:path>
                <a:path w="267969" h="112395">
                  <a:moveTo>
                    <a:pt x="151447" y="1295"/>
                  </a:moveTo>
                  <a:lnTo>
                    <a:pt x="150139" y="0"/>
                  </a:lnTo>
                  <a:lnTo>
                    <a:pt x="55283" y="0"/>
                  </a:lnTo>
                  <a:lnTo>
                    <a:pt x="53975" y="1295"/>
                  </a:lnTo>
                  <a:lnTo>
                    <a:pt x="53975" y="4508"/>
                  </a:lnTo>
                  <a:lnTo>
                    <a:pt x="55283" y="5816"/>
                  </a:lnTo>
                  <a:lnTo>
                    <a:pt x="56883" y="5816"/>
                  </a:lnTo>
                  <a:lnTo>
                    <a:pt x="150139" y="5816"/>
                  </a:lnTo>
                  <a:lnTo>
                    <a:pt x="151447" y="4508"/>
                  </a:lnTo>
                  <a:lnTo>
                    <a:pt x="151447" y="1295"/>
                  </a:lnTo>
                  <a:close/>
                </a:path>
                <a:path w="267969" h="112395">
                  <a:moveTo>
                    <a:pt x="267385" y="107315"/>
                  </a:moveTo>
                  <a:lnTo>
                    <a:pt x="266077" y="106019"/>
                  </a:lnTo>
                  <a:lnTo>
                    <a:pt x="55283" y="106019"/>
                  </a:lnTo>
                  <a:lnTo>
                    <a:pt x="53975" y="107315"/>
                  </a:lnTo>
                  <a:lnTo>
                    <a:pt x="53975" y="110540"/>
                  </a:lnTo>
                  <a:lnTo>
                    <a:pt x="55283" y="111836"/>
                  </a:lnTo>
                  <a:lnTo>
                    <a:pt x="56883" y="111836"/>
                  </a:lnTo>
                  <a:lnTo>
                    <a:pt x="266077" y="111836"/>
                  </a:lnTo>
                  <a:lnTo>
                    <a:pt x="267385" y="110540"/>
                  </a:lnTo>
                  <a:lnTo>
                    <a:pt x="267385" y="1073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4" name="object 424"/>
          <p:cNvSpPr txBox="1"/>
          <p:nvPr/>
        </p:nvSpPr>
        <p:spPr>
          <a:xfrm>
            <a:off x="3003372" y="3724955"/>
            <a:ext cx="263525" cy="11366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1905" algn="ctr">
              <a:lnSpc>
                <a:spcPct val="100000"/>
              </a:lnSpc>
              <a:spcBef>
                <a:spcPts val="125"/>
              </a:spcBef>
            </a:pPr>
            <a:r>
              <a:rPr sz="825" spc="-37" baseline="10101" dirty="0">
                <a:latin typeface="TT Supermolot Bold"/>
                <a:cs typeface="TT Supermolot Bold"/>
              </a:rPr>
              <a:t>H</a:t>
            </a:r>
            <a:r>
              <a:rPr sz="300" spc="-25" dirty="0">
                <a:latin typeface="TT Supermolot Bold"/>
                <a:cs typeface="TT Supermolot Bold"/>
              </a:rPr>
              <a:t>2</a:t>
            </a:r>
            <a:endParaRPr sz="300">
              <a:latin typeface="TT Supermolot Bold"/>
              <a:cs typeface="TT Supermolot Bold"/>
            </a:endParaRPr>
          </a:p>
        </p:txBody>
      </p:sp>
      <p:grpSp>
        <p:nvGrpSpPr>
          <p:cNvPr id="425" name="object 425"/>
          <p:cNvGrpSpPr/>
          <p:nvPr/>
        </p:nvGrpSpPr>
        <p:grpSpPr>
          <a:xfrm>
            <a:off x="889195" y="1459868"/>
            <a:ext cx="8772525" cy="5701665"/>
            <a:chOff x="889195" y="1459868"/>
            <a:chExt cx="8772525" cy="5701665"/>
          </a:xfrm>
        </p:grpSpPr>
        <p:sp>
          <p:nvSpPr>
            <p:cNvPr id="426" name="object 426"/>
            <p:cNvSpPr/>
            <p:nvPr/>
          </p:nvSpPr>
          <p:spPr>
            <a:xfrm>
              <a:off x="3130639" y="3717315"/>
              <a:ext cx="297815" cy="140335"/>
            </a:xfrm>
            <a:custGeom>
              <a:avLst/>
              <a:gdLst/>
              <a:ahLst/>
              <a:cxnLst/>
              <a:rect l="l" t="t" r="r" b="b"/>
              <a:pathLst>
                <a:path w="297814" h="140335">
                  <a:moveTo>
                    <a:pt x="47917" y="1295"/>
                  </a:moveTo>
                  <a:lnTo>
                    <a:pt x="46609" y="0"/>
                  </a:lnTo>
                  <a:lnTo>
                    <a:pt x="1308" y="0"/>
                  </a:lnTo>
                  <a:lnTo>
                    <a:pt x="0" y="1295"/>
                  </a:lnTo>
                  <a:lnTo>
                    <a:pt x="0" y="4508"/>
                  </a:lnTo>
                  <a:lnTo>
                    <a:pt x="1308" y="5816"/>
                  </a:lnTo>
                  <a:lnTo>
                    <a:pt x="2908" y="5816"/>
                  </a:lnTo>
                  <a:lnTo>
                    <a:pt x="46609" y="5816"/>
                  </a:lnTo>
                  <a:lnTo>
                    <a:pt x="47917" y="4508"/>
                  </a:lnTo>
                  <a:lnTo>
                    <a:pt x="47917" y="1295"/>
                  </a:lnTo>
                  <a:close/>
                </a:path>
                <a:path w="297814" h="140335">
                  <a:moveTo>
                    <a:pt x="105422" y="1295"/>
                  </a:moveTo>
                  <a:lnTo>
                    <a:pt x="104127" y="0"/>
                  </a:lnTo>
                  <a:lnTo>
                    <a:pt x="58813" y="0"/>
                  </a:lnTo>
                  <a:lnTo>
                    <a:pt x="57518" y="1295"/>
                  </a:lnTo>
                  <a:lnTo>
                    <a:pt x="57518" y="4508"/>
                  </a:lnTo>
                  <a:lnTo>
                    <a:pt x="58813" y="5816"/>
                  </a:lnTo>
                  <a:lnTo>
                    <a:pt x="60426" y="5816"/>
                  </a:lnTo>
                  <a:lnTo>
                    <a:pt x="104127" y="5816"/>
                  </a:lnTo>
                  <a:lnTo>
                    <a:pt x="105422" y="4508"/>
                  </a:lnTo>
                  <a:lnTo>
                    <a:pt x="105422" y="1295"/>
                  </a:lnTo>
                  <a:close/>
                </a:path>
                <a:path w="297814" h="140335">
                  <a:moveTo>
                    <a:pt x="211035" y="79946"/>
                  </a:moveTo>
                  <a:lnTo>
                    <a:pt x="205206" y="79946"/>
                  </a:lnTo>
                  <a:lnTo>
                    <a:pt x="205206" y="139776"/>
                  </a:lnTo>
                  <a:lnTo>
                    <a:pt x="211035" y="139776"/>
                  </a:lnTo>
                  <a:lnTo>
                    <a:pt x="211035" y="79946"/>
                  </a:lnTo>
                  <a:close/>
                </a:path>
                <a:path w="297814" h="140335">
                  <a:moveTo>
                    <a:pt x="232816" y="37719"/>
                  </a:moveTo>
                  <a:lnTo>
                    <a:pt x="226999" y="37719"/>
                  </a:lnTo>
                  <a:lnTo>
                    <a:pt x="226999" y="98691"/>
                  </a:lnTo>
                  <a:lnTo>
                    <a:pt x="232816" y="98691"/>
                  </a:lnTo>
                  <a:lnTo>
                    <a:pt x="232816" y="37719"/>
                  </a:lnTo>
                  <a:close/>
                </a:path>
                <a:path w="297814" h="140335">
                  <a:moveTo>
                    <a:pt x="297205" y="97193"/>
                  </a:moveTo>
                  <a:lnTo>
                    <a:pt x="295897" y="95897"/>
                  </a:lnTo>
                  <a:lnTo>
                    <a:pt x="294297" y="95897"/>
                  </a:lnTo>
                  <a:lnTo>
                    <a:pt x="288899" y="95897"/>
                  </a:lnTo>
                  <a:lnTo>
                    <a:pt x="286956" y="96520"/>
                  </a:lnTo>
                  <a:lnTo>
                    <a:pt x="283883" y="98818"/>
                  </a:lnTo>
                  <a:lnTo>
                    <a:pt x="282676" y="100685"/>
                  </a:lnTo>
                  <a:lnTo>
                    <a:pt x="282676" y="116078"/>
                  </a:lnTo>
                  <a:lnTo>
                    <a:pt x="283883" y="117944"/>
                  </a:lnTo>
                  <a:lnTo>
                    <a:pt x="286956" y="120243"/>
                  </a:lnTo>
                  <a:lnTo>
                    <a:pt x="288899" y="120865"/>
                  </a:lnTo>
                  <a:lnTo>
                    <a:pt x="295897" y="120865"/>
                  </a:lnTo>
                  <a:lnTo>
                    <a:pt x="297205" y="119570"/>
                  </a:lnTo>
                  <a:lnTo>
                    <a:pt x="297205" y="116357"/>
                  </a:lnTo>
                  <a:lnTo>
                    <a:pt x="295897" y="115049"/>
                  </a:lnTo>
                  <a:lnTo>
                    <a:pt x="290982" y="115049"/>
                  </a:lnTo>
                  <a:lnTo>
                    <a:pt x="288925" y="114439"/>
                  </a:lnTo>
                  <a:lnTo>
                    <a:pt x="288505" y="113868"/>
                  </a:lnTo>
                  <a:lnTo>
                    <a:pt x="288505" y="102882"/>
                  </a:lnTo>
                  <a:lnTo>
                    <a:pt x="288925" y="102311"/>
                  </a:lnTo>
                  <a:lnTo>
                    <a:pt x="290982" y="101714"/>
                  </a:lnTo>
                  <a:lnTo>
                    <a:pt x="295897" y="101714"/>
                  </a:lnTo>
                  <a:lnTo>
                    <a:pt x="297205" y="100406"/>
                  </a:lnTo>
                  <a:lnTo>
                    <a:pt x="297205" y="971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7" name="object 42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603299" y="5263197"/>
              <a:ext cx="316725" cy="70186"/>
            </a:xfrm>
            <a:prstGeom prst="rect">
              <a:avLst/>
            </a:prstGeom>
          </p:spPr>
        </p:pic>
        <p:pic>
          <p:nvPicPr>
            <p:cNvPr id="428" name="object 42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663414" y="5296566"/>
              <a:ext cx="250469" cy="134378"/>
            </a:xfrm>
            <a:prstGeom prst="rect">
              <a:avLst/>
            </a:prstGeom>
          </p:spPr>
        </p:pic>
        <p:sp>
          <p:nvSpPr>
            <p:cNvPr id="429" name="object 429"/>
            <p:cNvSpPr/>
            <p:nvPr/>
          </p:nvSpPr>
          <p:spPr>
            <a:xfrm>
              <a:off x="4189107" y="3613314"/>
              <a:ext cx="2814955" cy="1011555"/>
            </a:xfrm>
            <a:custGeom>
              <a:avLst/>
              <a:gdLst/>
              <a:ahLst/>
              <a:cxnLst/>
              <a:rect l="l" t="t" r="r" b="b"/>
              <a:pathLst>
                <a:path w="2814954" h="1011554">
                  <a:moveTo>
                    <a:pt x="7366" y="682866"/>
                  </a:moveTo>
                  <a:lnTo>
                    <a:pt x="0" y="682866"/>
                  </a:lnTo>
                  <a:lnTo>
                    <a:pt x="0" y="794626"/>
                  </a:lnTo>
                  <a:lnTo>
                    <a:pt x="0" y="798436"/>
                  </a:lnTo>
                  <a:lnTo>
                    <a:pt x="520" y="798436"/>
                  </a:lnTo>
                  <a:lnTo>
                    <a:pt x="520" y="800976"/>
                  </a:lnTo>
                  <a:lnTo>
                    <a:pt x="2463" y="800976"/>
                  </a:lnTo>
                  <a:lnTo>
                    <a:pt x="2463" y="802246"/>
                  </a:lnTo>
                  <a:lnTo>
                    <a:pt x="3683" y="802246"/>
                  </a:lnTo>
                  <a:lnTo>
                    <a:pt x="3683" y="800976"/>
                  </a:lnTo>
                  <a:lnTo>
                    <a:pt x="3683" y="798436"/>
                  </a:lnTo>
                  <a:lnTo>
                    <a:pt x="3683" y="794626"/>
                  </a:lnTo>
                  <a:lnTo>
                    <a:pt x="7366" y="794626"/>
                  </a:lnTo>
                  <a:lnTo>
                    <a:pt x="7366" y="682866"/>
                  </a:lnTo>
                  <a:close/>
                </a:path>
                <a:path w="2814954" h="1011554">
                  <a:moveTo>
                    <a:pt x="163233" y="299326"/>
                  </a:moveTo>
                  <a:lnTo>
                    <a:pt x="161239" y="297345"/>
                  </a:lnTo>
                  <a:lnTo>
                    <a:pt x="158788" y="297345"/>
                  </a:lnTo>
                  <a:lnTo>
                    <a:pt x="120764" y="297345"/>
                  </a:lnTo>
                  <a:lnTo>
                    <a:pt x="118770" y="299326"/>
                  </a:lnTo>
                  <a:lnTo>
                    <a:pt x="118770" y="304241"/>
                  </a:lnTo>
                  <a:lnTo>
                    <a:pt x="120764" y="306235"/>
                  </a:lnTo>
                  <a:lnTo>
                    <a:pt x="161239" y="306235"/>
                  </a:lnTo>
                  <a:lnTo>
                    <a:pt x="163233" y="304241"/>
                  </a:lnTo>
                  <a:lnTo>
                    <a:pt x="163233" y="299326"/>
                  </a:lnTo>
                  <a:close/>
                </a:path>
                <a:path w="2814954" h="1011554">
                  <a:moveTo>
                    <a:pt x="961669" y="964336"/>
                  </a:moveTo>
                  <a:lnTo>
                    <a:pt x="947369" y="964336"/>
                  </a:lnTo>
                  <a:lnTo>
                    <a:pt x="947369" y="975436"/>
                  </a:lnTo>
                  <a:lnTo>
                    <a:pt x="954519" y="975436"/>
                  </a:lnTo>
                  <a:lnTo>
                    <a:pt x="961656" y="975436"/>
                  </a:lnTo>
                  <a:lnTo>
                    <a:pt x="961669" y="964336"/>
                  </a:lnTo>
                  <a:close/>
                </a:path>
                <a:path w="2814954" h="1011554">
                  <a:moveTo>
                    <a:pt x="993063" y="931202"/>
                  </a:moveTo>
                  <a:lnTo>
                    <a:pt x="978763" y="931202"/>
                  </a:lnTo>
                  <a:lnTo>
                    <a:pt x="978750" y="942301"/>
                  </a:lnTo>
                  <a:lnTo>
                    <a:pt x="985913" y="942301"/>
                  </a:lnTo>
                  <a:lnTo>
                    <a:pt x="993051" y="942301"/>
                  </a:lnTo>
                  <a:lnTo>
                    <a:pt x="993063" y="931202"/>
                  </a:lnTo>
                  <a:close/>
                </a:path>
                <a:path w="2814954" h="1011554">
                  <a:moveTo>
                    <a:pt x="1037094" y="917092"/>
                  </a:moveTo>
                  <a:lnTo>
                    <a:pt x="1027633" y="917092"/>
                  </a:lnTo>
                  <a:lnTo>
                    <a:pt x="1027633" y="1005992"/>
                  </a:lnTo>
                  <a:lnTo>
                    <a:pt x="1037094" y="1005992"/>
                  </a:lnTo>
                  <a:lnTo>
                    <a:pt x="1037094" y="917092"/>
                  </a:lnTo>
                  <a:close/>
                </a:path>
                <a:path w="2814954" h="1011554">
                  <a:moveTo>
                    <a:pt x="1514475" y="876274"/>
                  </a:moveTo>
                  <a:lnTo>
                    <a:pt x="1500174" y="876274"/>
                  </a:lnTo>
                  <a:lnTo>
                    <a:pt x="1500162" y="887374"/>
                  </a:lnTo>
                  <a:lnTo>
                    <a:pt x="1507312" y="887374"/>
                  </a:lnTo>
                  <a:lnTo>
                    <a:pt x="1514462" y="887374"/>
                  </a:lnTo>
                  <a:lnTo>
                    <a:pt x="1514475" y="876274"/>
                  </a:lnTo>
                  <a:close/>
                </a:path>
                <a:path w="2814954" h="1011554">
                  <a:moveTo>
                    <a:pt x="1542376" y="869302"/>
                  </a:moveTo>
                  <a:lnTo>
                    <a:pt x="1528076" y="869302"/>
                  </a:lnTo>
                  <a:lnTo>
                    <a:pt x="1528064" y="880402"/>
                  </a:lnTo>
                  <a:lnTo>
                    <a:pt x="1535214" y="880402"/>
                  </a:lnTo>
                  <a:lnTo>
                    <a:pt x="1542364" y="880402"/>
                  </a:lnTo>
                  <a:lnTo>
                    <a:pt x="1542376" y="869302"/>
                  </a:lnTo>
                  <a:close/>
                </a:path>
                <a:path w="2814954" h="1011554">
                  <a:moveTo>
                    <a:pt x="1542910" y="1006348"/>
                  </a:moveTo>
                  <a:lnTo>
                    <a:pt x="1538185" y="1006348"/>
                  </a:lnTo>
                  <a:lnTo>
                    <a:pt x="1538185" y="1011072"/>
                  </a:lnTo>
                  <a:lnTo>
                    <a:pt x="1542910" y="1011072"/>
                  </a:lnTo>
                  <a:lnTo>
                    <a:pt x="1542910" y="1006348"/>
                  </a:lnTo>
                  <a:close/>
                </a:path>
                <a:path w="2814954" h="1011554">
                  <a:moveTo>
                    <a:pt x="1542910" y="917092"/>
                  </a:moveTo>
                  <a:lnTo>
                    <a:pt x="1533461" y="917092"/>
                  </a:lnTo>
                  <a:lnTo>
                    <a:pt x="1533461" y="1005992"/>
                  </a:lnTo>
                  <a:lnTo>
                    <a:pt x="1542910" y="1005992"/>
                  </a:lnTo>
                  <a:lnTo>
                    <a:pt x="1542910" y="917092"/>
                  </a:lnTo>
                  <a:close/>
                </a:path>
                <a:path w="2814954" h="1011554">
                  <a:moveTo>
                    <a:pt x="1562430" y="857097"/>
                  </a:moveTo>
                  <a:lnTo>
                    <a:pt x="1548130" y="857097"/>
                  </a:lnTo>
                  <a:lnTo>
                    <a:pt x="1548117" y="868197"/>
                  </a:lnTo>
                  <a:lnTo>
                    <a:pt x="1555267" y="868197"/>
                  </a:lnTo>
                  <a:lnTo>
                    <a:pt x="1562417" y="868197"/>
                  </a:lnTo>
                  <a:lnTo>
                    <a:pt x="1562430" y="857097"/>
                  </a:lnTo>
                  <a:close/>
                </a:path>
                <a:path w="2814954" h="1011554">
                  <a:moveTo>
                    <a:pt x="1585099" y="913765"/>
                  </a:moveTo>
                  <a:lnTo>
                    <a:pt x="1570799" y="913765"/>
                  </a:lnTo>
                  <a:lnTo>
                    <a:pt x="1570786" y="924864"/>
                  </a:lnTo>
                  <a:lnTo>
                    <a:pt x="1577949" y="924864"/>
                  </a:lnTo>
                  <a:lnTo>
                    <a:pt x="1585087" y="924864"/>
                  </a:lnTo>
                  <a:lnTo>
                    <a:pt x="1585099" y="913765"/>
                  </a:lnTo>
                  <a:close/>
                </a:path>
                <a:path w="2814954" h="1011554">
                  <a:moveTo>
                    <a:pt x="1611960" y="871016"/>
                  </a:moveTo>
                  <a:lnTo>
                    <a:pt x="1603730" y="871016"/>
                  </a:lnTo>
                  <a:lnTo>
                    <a:pt x="1603730" y="898956"/>
                  </a:lnTo>
                  <a:lnTo>
                    <a:pt x="1611960" y="898956"/>
                  </a:lnTo>
                  <a:lnTo>
                    <a:pt x="1611960" y="871016"/>
                  </a:lnTo>
                  <a:close/>
                </a:path>
                <a:path w="2814954" h="1011554">
                  <a:moveTo>
                    <a:pt x="2116975" y="871016"/>
                  </a:moveTo>
                  <a:lnTo>
                    <a:pt x="2108758" y="871016"/>
                  </a:lnTo>
                  <a:lnTo>
                    <a:pt x="2108758" y="898956"/>
                  </a:lnTo>
                  <a:lnTo>
                    <a:pt x="2112861" y="898956"/>
                  </a:lnTo>
                  <a:lnTo>
                    <a:pt x="2112861" y="902766"/>
                  </a:lnTo>
                  <a:lnTo>
                    <a:pt x="2116975" y="902766"/>
                  </a:lnTo>
                  <a:lnTo>
                    <a:pt x="2116975" y="898956"/>
                  </a:lnTo>
                  <a:lnTo>
                    <a:pt x="2116975" y="898652"/>
                  </a:lnTo>
                  <a:lnTo>
                    <a:pt x="2116975" y="871016"/>
                  </a:lnTo>
                  <a:close/>
                </a:path>
                <a:path w="2814954" h="1011554">
                  <a:moveTo>
                    <a:pt x="2118233" y="1006348"/>
                  </a:moveTo>
                  <a:lnTo>
                    <a:pt x="2113508" y="1006348"/>
                  </a:lnTo>
                  <a:lnTo>
                    <a:pt x="2113508" y="1011072"/>
                  </a:lnTo>
                  <a:lnTo>
                    <a:pt x="2118233" y="1011072"/>
                  </a:lnTo>
                  <a:lnTo>
                    <a:pt x="2118233" y="1006348"/>
                  </a:lnTo>
                  <a:close/>
                </a:path>
                <a:path w="2814954" h="1011554">
                  <a:moveTo>
                    <a:pt x="2147024" y="937780"/>
                  </a:moveTo>
                  <a:lnTo>
                    <a:pt x="2132723" y="937780"/>
                  </a:lnTo>
                  <a:lnTo>
                    <a:pt x="2132711" y="948880"/>
                  </a:lnTo>
                  <a:lnTo>
                    <a:pt x="2139861" y="948880"/>
                  </a:lnTo>
                  <a:lnTo>
                    <a:pt x="2147011" y="948880"/>
                  </a:lnTo>
                  <a:lnTo>
                    <a:pt x="2147024" y="937780"/>
                  </a:lnTo>
                  <a:close/>
                </a:path>
                <a:path w="2814954" h="1011554">
                  <a:moveTo>
                    <a:pt x="2155152" y="997762"/>
                  </a:moveTo>
                  <a:lnTo>
                    <a:pt x="2153729" y="996340"/>
                  </a:lnTo>
                  <a:lnTo>
                    <a:pt x="2124468" y="996340"/>
                  </a:lnTo>
                  <a:lnTo>
                    <a:pt x="2123059" y="997762"/>
                  </a:lnTo>
                  <a:lnTo>
                    <a:pt x="2123059" y="1001255"/>
                  </a:lnTo>
                  <a:lnTo>
                    <a:pt x="2124468" y="1002677"/>
                  </a:lnTo>
                  <a:lnTo>
                    <a:pt x="2126221" y="1002677"/>
                  </a:lnTo>
                  <a:lnTo>
                    <a:pt x="2153729" y="1002677"/>
                  </a:lnTo>
                  <a:lnTo>
                    <a:pt x="2155152" y="1001255"/>
                  </a:lnTo>
                  <a:lnTo>
                    <a:pt x="2155152" y="997762"/>
                  </a:lnTo>
                  <a:close/>
                </a:path>
                <a:path w="2814954" h="1011554">
                  <a:moveTo>
                    <a:pt x="2181491" y="962596"/>
                  </a:moveTo>
                  <a:lnTo>
                    <a:pt x="2167191" y="962596"/>
                  </a:lnTo>
                  <a:lnTo>
                    <a:pt x="2167178" y="973696"/>
                  </a:lnTo>
                  <a:lnTo>
                    <a:pt x="2174341" y="973696"/>
                  </a:lnTo>
                  <a:lnTo>
                    <a:pt x="2181479" y="973696"/>
                  </a:lnTo>
                  <a:lnTo>
                    <a:pt x="2181491" y="962596"/>
                  </a:lnTo>
                  <a:close/>
                </a:path>
                <a:path w="2814954" h="1011554">
                  <a:moveTo>
                    <a:pt x="2615133" y="65976"/>
                  </a:moveTo>
                  <a:lnTo>
                    <a:pt x="2613622" y="64465"/>
                  </a:lnTo>
                  <a:lnTo>
                    <a:pt x="2609900" y="64465"/>
                  </a:lnTo>
                  <a:lnTo>
                    <a:pt x="2608389" y="65976"/>
                  </a:lnTo>
                  <a:lnTo>
                    <a:pt x="2608389" y="67843"/>
                  </a:lnTo>
                  <a:lnTo>
                    <a:pt x="2608389" y="101498"/>
                  </a:lnTo>
                  <a:lnTo>
                    <a:pt x="2609900" y="103009"/>
                  </a:lnTo>
                  <a:lnTo>
                    <a:pt x="2613622" y="103009"/>
                  </a:lnTo>
                  <a:lnTo>
                    <a:pt x="2615133" y="101498"/>
                  </a:lnTo>
                  <a:lnTo>
                    <a:pt x="2615133" y="65976"/>
                  </a:lnTo>
                  <a:close/>
                </a:path>
                <a:path w="2814954" h="1011554">
                  <a:moveTo>
                    <a:pt x="2615133" y="43129"/>
                  </a:moveTo>
                  <a:lnTo>
                    <a:pt x="2613622" y="41617"/>
                  </a:lnTo>
                  <a:lnTo>
                    <a:pt x="2609900" y="41617"/>
                  </a:lnTo>
                  <a:lnTo>
                    <a:pt x="2608389" y="43129"/>
                  </a:lnTo>
                  <a:lnTo>
                    <a:pt x="2608389" y="44996"/>
                  </a:lnTo>
                  <a:lnTo>
                    <a:pt x="2608389" y="60909"/>
                  </a:lnTo>
                  <a:lnTo>
                    <a:pt x="2609900" y="62420"/>
                  </a:lnTo>
                  <a:lnTo>
                    <a:pt x="2613622" y="62420"/>
                  </a:lnTo>
                  <a:lnTo>
                    <a:pt x="2615133" y="60909"/>
                  </a:lnTo>
                  <a:lnTo>
                    <a:pt x="2615133" y="43129"/>
                  </a:lnTo>
                  <a:close/>
                </a:path>
                <a:path w="2814954" h="1011554">
                  <a:moveTo>
                    <a:pt x="2648572" y="1511"/>
                  </a:moveTo>
                  <a:lnTo>
                    <a:pt x="2647061" y="0"/>
                  </a:lnTo>
                  <a:lnTo>
                    <a:pt x="2613622" y="0"/>
                  </a:lnTo>
                  <a:lnTo>
                    <a:pt x="2609900" y="0"/>
                  </a:lnTo>
                  <a:lnTo>
                    <a:pt x="2608389" y="1511"/>
                  </a:lnTo>
                  <a:lnTo>
                    <a:pt x="2608389" y="5232"/>
                  </a:lnTo>
                  <a:lnTo>
                    <a:pt x="2608389" y="38671"/>
                  </a:lnTo>
                  <a:lnTo>
                    <a:pt x="2609900" y="40182"/>
                  </a:lnTo>
                  <a:lnTo>
                    <a:pt x="2613622" y="40182"/>
                  </a:lnTo>
                  <a:lnTo>
                    <a:pt x="2615133" y="38671"/>
                  </a:lnTo>
                  <a:lnTo>
                    <a:pt x="2615133" y="36804"/>
                  </a:lnTo>
                  <a:lnTo>
                    <a:pt x="2615133" y="6743"/>
                  </a:lnTo>
                  <a:lnTo>
                    <a:pt x="2647061" y="6743"/>
                  </a:lnTo>
                  <a:lnTo>
                    <a:pt x="2648572" y="5232"/>
                  </a:lnTo>
                  <a:lnTo>
                    <a:pt x="2648572" y="1511"/>
                  </a:lnTo>
                  <a:close/>
                </a:path>
                <a:path w="2814954" h="1011554">
                  <a:moveTo>
                    <a:pt x="2696273" y="56857"/>
                  </a:moveTo>
                  <a:lnTo>
                    <a:pt x="2694762" y="55346"/>
                  </a:lnTo>
                  <a:lnTo>
                    <a:pt x="2651899" y="55346"/>
                  </a:lnTo>
                  <a:lnTo>
                    <a:pt x="2650388" y="56857"/>
                  </a:lnTo>
                  <a:lnTo>
                    <a:pt x="2650388" y="60579"/>
                  </a:lnTo>
                  <a:lnTo>
                    <a:pt x="2651899" y="62090"/>
                  </a:lnTo>
                  <a:lnTo>
                    <a:pt x="2653766" y="62090"/>
                  </a:lnTo>
                  <a:lnTo>
                    <a:pt x="2694762" y="62090"/>
                  </a:lnTo>
                  <a:lnTo>
                    <a:pt x="2696273" y="60579"/>
                  </a:lnTo>
                  <a:lnTo>
                    <a:pt x="2696273" y="56857"/>
                  </a:lnTo>
                  <a:close/>
                </a:path>
                <a:path w="2814954" h="1011554">
                  <a:moveTo>
                    <a:pt x="2696273" y="39890"/>
                  </a:moveTo>
                  <a:lnTo>
                    <a:pt x="2694762" y="38379"/>
                  </a:lnTo>
                  <a:lnTo>
                    <a:pt x="2651899" y="38379"/>
                  </a:lnTo>
                  <a:lnTo>
                    <a:pt x="2650388" y="39890"/>
                  </a:lnTo>
                  <a:lnTo>
                    <a:pt x="2650388" y="43624"/>
                  </a:lnTo>
                  <a:lnTo>
                    <a:pt x="2651899" y="45135"/>
                  </a:lnTo>
                  <a:lnTo>
                    <a:pt x="2653766" y="45135"/>
                  </a:lnTo>
                  <a:lnTo>
                    <a:pt x="2694762" y="45135"/>
                  </a:lnTo>
                  <a:lnTo>
                    <a:pt x="2696273" y="43624"/>
                  </a:lnTo>
                  <a:lnTo>
                    <a:pt x="2696273" y="39890"/>
                  </a:lnTo>
                  <a:close/>
                </a:path>
                <a:path w="2814954" h="1011554">
                  <a:moveTo>
                    <a:pt x="2755366" y="57391"/>
                  </a:moveTo>
                  <a:lnTo>
                    <a:pt x="2753855" y="55880"/>
                  </a:lnTo>
                  <a:lnTo>
                    <a:pt x="2710992" y="55880"/>
                  </a:lnTo>
                  <a:lnTo>
                    <a:pt x="2709481" y="57391"/>
                  </a:lnTo>
                  <a:lnTo>
                    <a:pt x="2709481" y="61112"/>
                  </a:lnTo>
                  <a:lnTo>
                    <a:pt x="2710992" y="62623"/>
                  </a:lnTo>
                  <a:lnTo>
                    <a:pt x="2712859" y="62623"/>
                  </a:lnTo>
                  <a:lnTo>
                    <a:pt x="2753855" y="62623"/>
                  </a:lnTo>
                  <a:lnTo>
                    <a:pt x="2755366" y="61112"/>
                  </a:lnTo>
                  <a:lnTo>
                    <a:pt x="2755366" y="57391"/>
                  </a:lnTo>
                  <a:close/>
                </a:path>
                <a:path w="2814954" h="1011554">
                  <a:moveTo>
                    <a:pt x="2755366" y="40424"/>
                  </a:moveTo>
                  <a:lnTo>
                    <a:pt x="2753855" y="38912"/>
                  </a:lnTo>
                  <a:lnTo>
                    <a:pt x="2710992" y="38912"/>
                  </a:lnTo>
                  <a:lnTo>
                    <a:pt x="2709481" y="40424"/>
                  </a:lnTo>
                  <a:lnTo>
                    <a:pt x="2709481" y="44145"/>
                  </a:lnTo>
                  <a:lnTo>
                    <a:pt x="2710992" y="45656"/>
                  </a:lnTo>
                  <a:lnTo>
                    <a:pt x="2712859" y="45656"/>
                  </a:lnTo>
                  <a:lnTo>
                    <a:pt x="2753855" y="45656"/>
                  </a:lnTo>
                  <a:lnTo>
                    <a:pt x="2755366" y="44145"/>
                  </a:lnTo>
                  <a:lnTo>
                    <a:pt x="2755366" y="40424"/>
                  </a:lnTo>
                  <a:close/>
                </a:path>
                <a:path w="2814954" h="1011554">
                  <a:moveTo>
                    <a:pt x="2814459" y="77546"/>
                  </a:moveTo>
                  <a:lnTo>
                    <a:pt x="2812948" y="76034"/>
                  </a:lnTo>
                  <a:lnTo>
                    <a:pt x="2770086" y="76034"/>
                  </a:lnTo>
                  <a:lnTo>
                    <a:pt x="2768574" y="77546"/>
                  </a:lnTo>
                  <a:lnTo>
                    <a:pt x="2768574" y="81267"/>
                  </a:lnTo>
                  <a:lnTo>
                    <a:pt x="2770086" y="82778"/>
                  </a:lnTo>
                  <a:lnTo>
                    <a:pt x="2771952" y="82778"/>
                  </a:lnTo>
                  <a:lnTo>
                    <a:pt x="2812948" y="82778"/>
                  </a:lnTo>
                  <a:lnTo>
                    <a:pt x="2814459" y="81267"/>
                  </a:lnTo>
                  <a:lnTo>
                    <a:pt x="2814459" y="775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0" name="object 43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543526" y="3706774"/>
              <a:ext cx="272599" cy="172599"/>
            </a:xfrm>
            <a:prstGeom prst="rect">
              <a:avLst/>
            </a:prstGeom>
          </p:spPr>
        </p:pic>
        <p:sp>
          <p:nvSpPr>
            <p:cNvPr id="431" name="object 431"/>
            <p:cNvSpPr/>
            <p:nvPr/>
          </p:nvSpPr>
          <p:spPr>
            <a:xfrm>
              <a:off x="6688011" y="3358794"/>
              <a:ext cx="673100" cy="517525"/>
            </a:xfrm>
            <a:custGeom>
              <a:avLst/>
              <a:gdLst/>
              <a:ahLst/>
              <a:cxnLst/>
              <a:rect l="l" t="t" r="r" b="b"/>
              <a:pathLst>
                <a:path w="673100" h="517525">
                  <a:moveTo>
                    <a:pt x="51765" y="396113"/>
                  </a:moveTo>
                  <a:lnTo>
                    <a:pt x="50253" y="394601"/>
                  </a:lnTo>
                  <a:lnTo>
                    <a:pt x="48387" y="394601"/>
                  </a:lnTo>
                  <a:lnTo>
                    <a:pt x="1511" y="394601"/>
                  </a:lnTo>
                  <a:lnTo>
                    <a:pt x="0" y="396113"/>
                  </a:lnTo>
                  <a:lnTo>
                    <a:pt x="0" y="399834"/>
                  </a:lnTo>
                  <a:lnTo>
                    <a:pt x="1511" y="401345"/>
                  </a:lnTo>
                  <a:lnTo>
                    <a:pt x="50253" y="401345"/>
                  </a:lnTo>
                  <a:lnTo>
                    <a:pt x="51765" y="399834"/>
                  </a:lnTo>
                  <a:lnTo>
                    <a:pt x="51765" y="396113"/>
                  </a:lnTo>
                  <a:close/>
                </a:path>
                <a:path w="673100" h="517525">
                  <a:moveTo>
                    <a:pt x="388366" y="155028"/>
                  </a:moveTo>
                  <a:lnTo>
                    <a:pt x="386854" y="153517"/>
                  </a:lnTo>
                  <a:lnTo>
                    <a:pt x="383120" y="153517"/>
                  </a:lnTo>
                  <a:lnTo>
                    <a:pt x="381609" y="155028"/>
                  </a:lnTo>
                  <a:lnTo>
                    <a:pt x="381609" y="156895"/>
                  </a:lnTo>
                  <a:lnTo>
                    <a:pt x="381609" y="409702"/>
                  </a:lnTo>
                  <a:lnTo>
                    <a:pt x="383120" y="411213"/>
                  </a:lnTo>
                  <a:lnTo>
                    <a:pt x="386854" y="411213"/>
                  </a:lnTo>
                  <a:lnTo>
                    <a:pt x="388366" y="409702"/>
                  </a:lnTo>
                  <a:lnTo>
                    <a:pt x="388366" y="155028"/>
                  </a:lnTo>
                  <a:close/>
                </a:path>
                <a:path w="673100" h="517525">
                  <a:moveTo>
                    <a:pt x="388366" y="62915"/>
                  </a:moveTo>
                  <a:lnTo>
                    <a:pt x="386854" y="61404"/>
                  </a:lnTo>
                  <a:lnTo>
                    <a:pt x="383120" y="61404"/>
                  </a:lnTo>
                  <a:lnTo>
                    <a:pt x="381609" y="62915"/>
                  </a:lnTo>
                  <a:lnTo>
                    <a:pt x="381609" y="64782"/>
                  </a:lnTo>
                  <a:lnTo>
                    <a:pt x="381609" y="142125"/>
                  </a:lnTo>
                  <a:lnTo>
                    <a:pt x="383120" y="143637"/>
                  </a:lnTo>
                  <a:lnTo>
                    <a:pt x="386854" y="143637"/>
                  </a:lnTo>
                  <a:lnTo>
                    <a:pt x="388366" y="142125"/>
                  </a:lnTo>
                  <a:lnTo>
                    <a:pt x="388366" y="62915"/>
                  </a:lnTo>
                  <a:close/>
                </a:path>
                <a:path w="673100" h="517525">
                  <a:moveTo>
                    <a:pt x="433616" y="3022"/>
                  </a:moveTo>
                  <a:lnTo>
                    <a:pt x="430593" y="0"/>
                  </a:lnTo>
                  <a:lnTo>
                    <a:pt x="402958" y="0"/>
                  </a:lnTo>
                  <a:lnTo>
                    <a:pt x="399935" y="3022"/>
                  </a:lnTo>
                  <a:lnTo>
                    <a:pt x="399935" y="10477"/>
                  </a:lnTo>
                  <a:lnTo>
                    <a:pt x="402958" y="13500"/>
                  </a:lnTo>
                  <a:lnTo>
                    <a:pt x="406692" y="13500"/>
                  </a:lnTo>
                  <a:lnTo>
                    <a:pt x="430593" y="13500"/>
                  </a:lnTo>
                  <a:lnTo>
                    <a:pt x="433616" y="10477"/>
                  </a:lnTo>
                  <a:lnTo>
                    <a:pt x="433616" y="3022"/>
                  </a:lnTo>
                  <a:close/>
                </a:path>
                <a:path w="673100" h="517525">
                  <a:moveTo>
                    <a:pt x="474091" y="39357"/>
                  </a:moveTo>
                  <a:lnTo>
                    <a:pt x="473100" y="36969"/>
                  </a:lnTo>
                  <a:lnTo>
                    <a:pt x="470712" y="35979"/>
                  </a:lnTo>
                  <a:lnTo>
                    <a:pt x="459460" y="35979"/>
                  </a:lnTo>
                  <a:lnTo>
                    <a:pt x="457949" y="37490"/>
                  </a:lnTo>
                  <a:lnTo>
                    <a:pt x="457949" y="41224"/>
                  </a:lnTo>
                  <a:lnTo>
                    <a:pt x="459460" y="42735"/>
                  </a:lnTo>
                  <a:lnTo>
                    <a:pt x="461314" y="42735"/>
                  </a:lnTo>
                  <a:lnTo>
                    <a:pt x="467347" y="42735"/>
                  </a:lnTo>
                  <a:lnTo>
                    <a:pt x="467347" y="51435"/>
                  </a:lnTo>
                  <a:lnTo>
                    <a:pt x="460552" y="51435"/>
                  </a:lnTo>
                  <a:lnTo>
                    <a:pt x="460387" y="51600"/>
                  </a:lnTo>
                  <a:lnTo>
                    <a:pt x="460387" y="49809"/>
                  </a:lnTo>
                  <a:lnTo>
                    <a:pt x="458876" y="48298"/>
                  </a:lnTo>
                  <a:lnTo>
                    <a:pt x="443191" y="48298"/>
                  </a:lnTo>
                  <a:lnTo>
                    <a:pt x="440677" y="48298"/>
                  </a:lnTo>
                  <a:lnTo>
                    <a:pt x="410540" y="48298"/>
                  </a:lnTo>
                  <a:lnTo>
                    <a:pt x="409016" y="49809"/>
                  </a:lnTo>
                  <a:lnTo>
                    <a:pt x="409016" y="53543"/>
                  </a:lnTo>
                  <a:lnTo>
                    <a:pt x="410540" y="55054"/>
                  </a:lnTo>
                  <a:lnTo>
                    <a:pt x="412394" y="55054"/>
                  </a:lnTo>
                  <a:lnTo>
                    <a:pt x="440677" y="55054"/>
                  </a:lnTo>
                  <a:lnTo>
                    <a:pt x="442544" y="55054"/>
                  </a:lnTo>
                  <a:lnTo>
                    <a:pt x="443191" y="55054"/>
                  </a:lnTo>
                  <a:lnTo>
                    <a:pt x="458876" y="55054"/>
                  </a:lnTo>
                  <a:lnTo>
                    <a:pt x="459041" y="54889"/>
                  </a:lnTo>
                  <a:lnTo>
                    <a:pt x="459041" y="56680"/>
                  </a:lnTo>
                  <a:lnTo>
                    <a:pt x="460552" y="58191"/>
                  </a:lnTo>
                  <a:lnTo>
                    <a:pt x="462419" y="58191"/>
                  </a:lnTo>
                  <a:lnTo>
                    <a:pt x="467347" y="58191"/>
                  </a:lnTo>
                  <a:lnTo>
                    <a:pt x="467347" y="67513"/>
                  </a:lnTo>
                  <a:lnTo>
                    <a:pt x="460552" y="67513"/>
                  </a:lnTo>
                  <a:lnTo>
                    <a:pt x="459041" y="69024"/>
                  </a:lnTo>
                  <a:lnTo>
                    <a:pt x="459041" y="72758"/>
                  </a:lnTo>
                  <a:lnTo>
                    <a:pt x="460552" y="74269"/>
                  </a:lnTo>
                  <a:lnTo>
                    <a:pt x="462419" y="74269"/>
                  </a:lnTo>
                  <a:lnTo>
                    <a:pt x="467347" y="74269"/>
                  </a:lnTo>
                  <a:lnTo>
                    <a:pt x="467347" y="83591"/>
                  </a:lnTo>
                  <a:lnTo>
                    <a:pt x="460552" y="83591"/>
                  </a:lnTo>
                  <a:lnTo>
                    <a:pt x="459041" y="85102"/>
                  </a:lnTo>
                  <a:lnTo>
                    <a:pt x="459041" y="88836"/>
                  </a:lnTo>
                  <a:lnTo>
                    <a:pt x="460552" y="90347"/>
                  </a:lnTo>
                  <a:lnTo>
                    <a:pt x="462419" y="90347"/>
                  </a:lnTo>
                  <a:lnTo>
                    <a:pt x="467347" y="90347"/>
                  </a:lnTo>
                  <a:lnTo>
                    <a:pt x="467347" y="99669"/>
                  </a:lnTo>
                  <a:lnTo>
                    <a:pt x="460552" y="99669"/>
                  </a:lnTo>
                  <a:lnTo>
                    <a:pt x="459041" y="101180"/>
                  </a:lnTo>
                  <a:lnTo>
                    <a:pt x="459041" y="104902"/>
                  </a:lnTo>
                  <a:lnTo>
                    <a:pt x="460552" y="106413"/>
                  </a:lnTo>
                  <a:lnTo>
                    <a:pt x="462419" y="106413"/>
                  </a:lnTo>
                  <a:lnTo>
                    <a:pt x="467347" y="106413"/>
                  </a:lnTo>
                  <a:lnTo>
                    <a:pt x="467347" y="115735"/>
                  </a:lnTo>
                  <a:lnTo>
                    <a:pt x="460552" y="115735"/>
                  </a:lnTo>
                  <a:lnTo>
                    <a:pt x="459041" y="117246"/>
                  </a:lnTo>
                  <a:lnTo>
                    <a:pt x="459041" y="120980"/>
                  </a:lnTo>
                  <a:lnTo>
                    <a:pt x="460552" y="122491"/>
                  </a:lnTo>
                  <a:lnTo>
                    <a:pt x="462419" y="122491"/>
                  </a:lnTo>
                  <a:lnTo>
                    <a:pt x="467347" y="122491"/>
                  </a:lnTo>
                  <a:lnTo>
                    <a:pt x="467347" y="131813"/>
                  </a:lnTo>
                  <a:lnTo>
                    <a:pt x="460552" y="131813"/>
                  </a:lnTo>
                  <a:lnTo>
                    <a:pt x="459041" y="133324"/>
                  </a:lnTo>
                  <a:lnTo>
                    <a:pt x="459041" y="137058"/>
                  </a:lnTo>
                  <a:lnTo>
                    <a:pt x="460552" y="138569"/>
                  </a:lnTo>
                  <a:lnTo>
                    <a:pt x="462419" y="138569"/>
                  </a:lnTo>
                  <a:lnTo>
                    <a:pt x="467347" y="138569"/>
                  </a:lnTo>
                  <a:lnTo>
                    <a:pt x="467347" y="147891"/>
                  </a:lnTo>
                  <a:lnTo>
                    <a:pt x="460552" y="147891"/>
                  </a:lnTo>
                  <a:lnTo>
                    <a:pt x="459041" y="149402"/>
                  </a:lnTo>
                  <a:lnTo>
                    <a:pt x="459041" y="153136"/>
                  </a:lnTo>
                  <a:lnTo>
                    <a:pt x="460552" y="154647"/>
                  </a:lnTo>
                  <a:lnTo>
                    <a:pt x="462419" y="154647"/>
                  </a:lnTo>
                  <a:lnTo>
                    <a:pt x="467347" y="154647"/>
                  </a:lnTo>
                  <a:lnTo>
                    <a:pt x="467347" y="163969"/>
                  </a:lnTo>
                  <a:lnTo>
                    <a:pt x="460552" y="163969"/>
                  </a:lnTo>
                  <a:lnTo>
                    <a:pt x="459041" y="165481"/>
                  </a:lnTo>
                  <a:lnTo>
                    <a:pt x="459041" y="169202"/>
                  </a:lnTo>
                  <a:lnTo>
                    <a:pt x="460552" y="170713"/>
                  </a:lnTo>
                  <a:lnTo>
                    <a:pt x="462419" y="170713"/>
                  </a:lnTo>
                  <a:lnTo>
                    <a:pt x="467347" y="170713"/>
                  </a:lnTo>
                  <a:lnTo>
                    <a:pt x="467347" y="180047"/>
                  </a:lnTo>
                  <a:lnTo>
                    <a:pt x="460552" y="180047"/>
                  </a:lnTo>
                  <a:lnTo>
                    <a:pt x="459041" y="181559"/>
                  </a:lnTo>
                  <a:lnTo>
                    <a:pt x="459041" y="185280"/>
                  </a:lnTo>
                  <a:lnTo>
                    <a:pt x="460552" y="186791"/>
                  </a:lnTo>
                  <a:lnTo>
                    <a:pt x="462419" y="186791"/>
                  </a:lnTo>
                  <a:lnTo>
                    <a:pt x="467347" y="186791"/>
                  </a:lnTo>
                  <a:lnTo>
                    <a:pt x="467347" y="196113"/>
                  </a:lnTo>
                  <a:lnTo>
                    <a:pt x="460552" y="196113"/>
                  </a:lnTo>
                  <a:lnTo>
                    <a:pt x="459041" y="197624"/>
                  </a:lnTo>
                  <a:lnTo>
                    <a:pt x="459041" y="201358"/>
                  </a:lnTo>
                  <a:lnTo>
                    <a:pt x="460552" y="202869"/>
                  </a:lnTo>
                  <a:lnTo>
                    <a:pt x="462419" y="202869"/>
                  </a:lnTo>
                  <a:lnTo>
                    <a:pt x="467347" y="202869"/>
                  </a:lnTo>
                  <a:lnTo>
                    <a:pt x="467347" y="212191"/>
                  </a:lnTo>
                  <a:lnTo>
                    <a:pt x="460552" y="212191"/>
                  </a:lnTo>
                  <a:lnTo>
                    <a:pt x="459041" y="213702"/>
                  </a:lnTo>
                  <a:lnTo>
                    <a:pt x="459041" y="217436"/>
                  </a:lnTo>
                  <a:lnTo>
                    <a:pt x="460552" y="218948"/>
                  </a:lnTo>
                  <a:lnTo>
                    <a:pt x="462419" y="218948"/>
                  </a:lnTo>
                  <a:lnTo>
                    <a:pt x="467347" y="218948"/>
                  </a:lnTo>
                  <a:lnTo>
                    <a:pt x="467347" y="228269"/>
                  </a:lnTo>
                  <a:lnTo>
                    <a:pt x="460552" y="228269"/>
                  </a:lnTo>
                  <a:lnTo>
                    <a:pt x="459041" y="229781"/>
                  </a:lnTo>
                  <a:lnTo>
                    <a:pt x="459041" y="233514"/>
                  </a:lnTo>
                  <a:lnTo>
                    <a:pt x="460552" y="235026"/>
                  </a:lnTo>
                  <a:lnTo>
                    <a:pt x="462419" y="235026"/>
                  </a:lnTo>
                  <a:lnTo>
                    <a:pt x="467347" y="235026"/>
                  </a:lnTo>
                  <a:lnTo>
                    <a:pt x="467347" y="244348"/>
                  </a:lnTo>
                  <a:lnTo>
                    <a:pt x="460552" y="244348"/>
                  </a:lnTo>
                  <a:lnTo>
                    <a:pt x="459041" y="245859"/>
                  </a:lnTo>
                  <a:lnTo>
                    <a:pt x="459041" y="249580"/>
                  </a:lnTo>
                  <a:lnTo>
                    <a:pt x="460552" y="251091"/>
                  </a:lnTo>
                  <a:lnTo>
                    <a:pt x="462419" y="251091"/>
                  </a:lnTo>
                  <a:lnTo>
                    <a:pt x="467347" y="251091"/>
                  </a:lnTo>
                  <a:lnTo>
                    <a:pt x="467347" y="260426"/>
                  </a:lnTo>
                  <a:lnTo>
                    <a:pt x="460552" y="260426"/>
                  </a:lnTo>
                  <a:lnTo>
                    <a:pt x="459041" y="261937"/>
                  </a:lnTo>
                  <a:lnTo>
                    <a:pt x="459041" y="265658"/>
                  </a:lnTo>
                  <a:lnTo>
                    <a:pt x="460552" y="267169"/>
                  </a:lnTo>
                  <a:lnTo>
                    <a:pt x="462419" y="267169"/>
                  </a:lnTo>
                  <a:lnTo>
                    <a:pt x="467347" y="267169"/>
                  </a:lnTo>
                  <a:lnTo>
                    <a:pt x="467347" y="275437"/>
                  </a:lnTo>
                  <a:lnTo>
                    <a:pt x="460552" y="275437"/>
                  </a:lnTo>
                  <a:lnTo>
                    <a:pt x="459041" y="276948"/>
                  </a:lnTo>
                  <a:lnTo>
                    <a:pt x="459041" y="280682"/>
                  </a:lnTo>
                  <a:lnTo>
                    <a:pt x="460552" y="282194"/>
                  </a:lnTo>
                  <a:lnTo>
                    <a:pt x="470712" y="282194"/>
                  </a:lnTo>
                  <a:lnTo>
                    <a:pt x="473100" y="281203"/>
                  </a:lnTo>
                  <a:lnTo>
                    <a:pt x="474091" y="278815"/>
                  </a:lnTo>
                  <a:lnTo>
                    <a:pt x="474091" y="265658"/>
                  </a:lnTo>
                  <a:lnTo>
                    <a:pt x="474091" y="261937"/>
                  </a:lnTo>
                  <a:lnTo>
                    <a:pt x="474091" y="52946"/>
                  </a:lnTo>
                  <a:lnTo>
                    <a:pt x="474091" y="39357"/>
                  </a:lnTo>
                  <a:close/>
                </a:path>
                <a:path w="673100" h="517525">
                  <a:moveTo>
                    <a:pt x="487184" y="155028"/>
                  </a:moveTo>
                  <a:lnTo>
                    <a:pt x="485673" y="153517"/>
                  </a:lnTo>
                  <a:lnTo>
                    <a:pt x="481952" y="153517"/>
                  </a:lnTo>
                  <a:lnTo>
                    <a:pt x="480441" y="155028"/>
                  </a:lnTo>
                  <a:lnTo>
                    <a:pt x="480441" y="156883"/>
                  </a:lnTo>
                  <a:lnTo>
                    <a:pt x="480441" y="515899"/>
                  </a:lnTo>
                  <a:lnTo>
                    <a:pt x="481952" y="517410"/>
                  </a:lnTo>
                  <a:lnTo>
                    <a:pt x="485673" y="517410"/>
                  </a:lnTo>
                  <a:lnTo>
                    <a:pt x="487184" y="515899"/>
                  </a:lnTo>
                  <a:lnTo>
                    <a:pt x="487184" y="155028"/>
                  </a:lnTo>
                  <a:close/>
                </a:path>
                <a:path w="673100" h="517525">
                  <a:moveTo>
                    <a:pt x="487184" y="62915"/>
                  </a:moveTo>
                  <a:lnTo>
                    <a:pt x="485673" y="61404"/>
                  </a:lnTo>
                  <a:lnTo>
                    <a:pt x="481952" y="61404"/>
                  </a:lnTo>
                  <a:lnTo>
                    <a:pt x="480441" y="62915"/>
                  </a:lnTo>
                  <a:lnTo>
                    <a:pt x="480441" y="64782"/>
                  </a:lnTo>
                  <a:lnTo>
                    <a:pt x="480441" y="142125"/>
                  </a:lnTo>
                  <a:lnTo>
                    <a:pt x="481952" y="143637"/>
                  </a:lnTo>
                  <a:lnTo>
                    <a:pt x="485673" y="143637"/>
                  </a:lnTo>
                  <a:lnTo>
                    <a:pt x="487184" y="142125"/>
                  </a:lnTo>
                  <a:lnTo>
                    <a:pt x="487184" y="62915"/>
                  </a:lnTo>
                  <a:close/>
                </a:path>
                <a:path w="673100" h="517525">
                  <a:moveTo>
                    <a:pt x="532434" y="3022"/>
                  </a:moveTo>
                  <a:lnTo>
                    <a:pt x="529412" y="0"/>
                  </a:lnTo>
                  <a:lnTo>
                    <a:pt x="501789" y="0"/>
                  </a:lnTo>
                  <a:lnTo>
                    <a:pt x="498767" y="3022"/>
                  </a:lnTo>
                  <a:lnTo>
                    <a:pt x="498767" y="10477"/>
                  </a:lnTo>
                  <a:lnTo>
                    <a:pt x="501789" y="13500"/>
                  </a:lnTo>
                  <a:lnTo>
                    <a:pt x="505510" y="13500"/>
                  </a:lnTo>
                  <a:lnTo>
                    <a:pt x="529412" y="13500"/>
                  </a:lnTo>
                  <a:lnTo>
                    <a:pt x="532434" y="10477"/>
                  </a:lnTo>
                  <a:lnTo>
                    <a:pt x="532434" y="3022"/>
                  </a:lnTo>
                  <a:close/>
                </a:path>
                <a:path w="673100" h="517525">
                  <a:moveTo>
                    <a:pt x="572922" y="39357"/>
                  </a:moveTo>
                  <a:lnTo>
                    <a:pt x="571931" y="36969"/>
                  </a:lnTo>
                  <a:lnTo>
                    <a:pt x="569544" y="35979"/>
                  </a:lnTo>
                  <a:lnTo>
                    <a:pt x="558279" y="35979"/>
                  </a:lnTo>
                  <a:lnTo>
                    <a:pt x="556768" y="37490"/>
                  </a:lnTo>
                  <a:lnTo>
                    <a:pt x="556768" y="41224"/>
                  </a:lnTo>
                  <a:lnTo>
                    <a:pt x="558279" y="42735"/>
                  </a:lnTo>
                  <a:lnTo>
                    <a:pt x="560146" y="42735"/>
                  </a:lnTo>
                  <a:lnTo>
                    <a:pt x="566166" y="42735"/>
                  </a:lnTo>
                  <a:lnTo>
                    <a:pt x="566166" y="51435"/>
                  </a:lnTo>
                  <a:lnTo>
                    <a:pt x="559384" y="51435"/>
                  </a:lnTo>
                  <a:lnTo>
                    <a:pt x="559206" y="51612"/>
                  </a:lnTo>
                  <a:lnTo>
                    <a:pt x="559206" y="49809"/>
                  </a:lnTo>
                  <a:lnTo>
                    <a:pt x="557695" y="48298"/>
                  </a:lnTo>
                  <a:lnTo>
                    <a:pt x="542010" y="48298"/>
                  </a:lnTo>
                  <a:lnTo>
                    <a:pt x="539508" y="48298"/>
                  </a:lnTo>
                  <a:lnTo>
                    <a:pt x="509358" y="48298"/>
                  </a:lnTo>
                  <a:lnTo>
                    <a:pt x="507847" y="49809"/>
                  </a:lnTo>
                  <a:lnTo>
                    <a:pt x="507847" y="53543"/>
                  </a:lnTo>
                  <a:lnTo>
                    <a:pt x="509358" y="55054"/>
                  </a:lnTo>
                  <a:lnTo>
                    <a:pt x="511225" y="55054"/>
                  </a:lnTo>
                  <a:lnTo>
                    <a:pt x="539508" y="55054"/>
                  </a:lnTo>
                  <a:lnTo>
                    <a:pt x="541375" y="55054"/>
                  </a:lnTo>
                  <a:lnTo>
                    <a:pt x="542010" y="55054"/>
                  </a:lnTo>
                  <a:lnTo>
                    <a:pt x="557695" y="55054"/>
                  </a:lnTo>
                  <a:lnTo>
                    <a:pt x="557872" y="54876"/>
                  </a:lnTo>
                  <a:lnTo>
                    <a:pt x="557872" y="56680"/>
                  </a:lnTo>
                  <a:lnTo>
                    <a:pt x="559384" y="58191"/>
                  </a:lnTo>
                  <a:lnTo>
                    <a:pt x="561238" y="58191"/>
                  </a:lnTo>
                  <a:lnTo>
                    <a:pt x="566166" y="58191"/>
                  </a:lnTo>
                  <a:lnTo>
                    <a:pt x="566166" y="67513"/>
                  </a:lnTo>
                  <a:lnTo>
                    <a:pt x="559384" y="67513"/>
                  </a:lnTo>
                  <a:lnTo>
                    <a:pt x="557872" y="69024"/>
                  </a:lnTo>
                  <a:lnTo>
                    <a:pt x="557872" y="72758"/>
                  </a:lnTo>
                  <a:lnTo>
                    <a:pt x="559384" y="74269"/>
                  </a:lnTo>
                  <a:lnTo>
                    <a:pt x="561238" y="74269"/>
                  </a:lnTo>
                  <a:lnTo>
                    <a:pt x="566166" y="74269"/>
                  </a:lnTo>
                  <a:lnTo>
                    <a:pt x="566166" y="83591"/>
                  </a:lnTo>
                  <a:lnTo>
                    <a:pt x="559384" y="83591"/>
                  </a:lnTo>
                  <a:lnTo>
                    <a:pt x="557872" y="85102"/>
                  </a:lnTo>
                  <a:lnTo>
                    <a:pt x="557872" y="88836"/>
                  </a:lnTo>
                  <a:lnTo>
                    <a:pt x="559384" y="90347"/>
                  </a:lnTo>
                  <a:lnTo>
                    <a:pt x="561238" y="90347"/>
                  </a:lnTo>
                  <a:lnTo>
                    <a:pt x="566166" y="90347"/>
                  </a:lnTo>
                  <a:lnTo>
                    <a:pt x="566166" y="99669"/>
                  </a:lnTo>
                  <a:lnTo>
                    <a:pt x="559384" y="99669"/>
                  </a:lnTo>
                  <a:lnTo>
                    <a:pt x="557872" y="101180"/>
                  </a:lnTo>
                  <a:lnTo>
                    <a:pt x="557872" y="104902"/>
                  </a:lnTo>
                  <a:lnTo>
                    <a:pt x="559384" y="106413"/>
                  </a:lnTo>
                  <a:lnTo>
                    <a:pt x="561238" y="106413"/>
                  </a:lnTo>
                  <a:lnTo>
                    <a:pt x="566166" y="106413"/>
                  </a:lnTo>
                  <a:lnTo>
                    <a:pt x="566166" y="115735"/>
                  </a:lnTo>
                  <a:lnTo>
                    <a:pt x="559384" y="115735"/>
                  </a:lnTo>
                  <a:lnTo>
                    <a:pt x="557872" y="117246"/>
                  </a:lnTo>
                  <a:lnTo>
                    <a:pt x="557872" y="120980"/>
                  </a:lnTo>
                  <a:lnTo>
                    <a:pt x="559384" y="122491"/>
                  </a:lnTo>
                  <a:lnTo>
                    <a:pt x="561238" y="122491"/>
                  </a:lnTo>
                  <a:lnTo>
                    <a:pt x="566166" y="122491"/>
                  </a:lnTo>
                  <a:lnTo>
                    <a:pt x="566166" y="131813"/>
                  </a:lnTo>
                  <a:lnTo>
                    <a:pt x="559384" y="131813"/>
                  </a:lnTo>
                  <a:lnTo>
                    <a:pt x="557872" y="133324"/>
                  </a:lnTo>
                  <a:lnTo>
                    <a:pt x="557872" y="137058"/>
                  </a:lnTo>
                  <a:lnTo>
                    <a:pt x="559384" y="138569"/>
                  </a:lnTo>
                  <a:lnTo>
                    <a:pt x="561238" y="138569"/>
                  </a:lnTo>
                  <a:lnTo>
                    <a:pt x="566166" y="138569"/>
                  </a:lnTo>
                  <a:lnTo>
                    <a:pt x="566166" y="147891"/>
                  </a:lnTo>
                  <a:lnTo>
                    <a:pt x="559384" y="147891"/>
                  </a:lnTo>
                  <a:lnTo>
                    <a:pt x="557872" y="149402"/>
                  </a:lnTo>
                  <a:lnTo>
                    <a:pt x="557872" y="153136"/>
                  </a:lnTo>
                  <a:lnTo>
                    <a:pt x="559384" y="154647"/>
                  </a:lnTo>
                  <a:lnTo>
                    <a:pt x="561238" y="154647"/>
                  </a:lnTo>
                  <a:lnTo>
                    <a:pt x="566166" y="154647"/>
                  </a:lnTo>
                  <a:lnTo>
                    <a:pt x="566166" y="163969"/>
                  </a:lnTo>
                  <a:lnTo>
                    <a:pt x="559384" y="163969"/>
                  </a:lnTo>
                  <a:lnTo>
                    <a:pt x="557872" y="165481"/>
                  </a:lnTo>
                  <a:lnTo>
                    <a:pt x="557872" y="169202"/>
                  </a:lnTo>
                  <a:lnTo>
                    <a:pt x="559384" y="170713"/>
                  </a:lnTo>
                  <a:lnTo>
                    <a:pt x="561238" y="170713"/>
                  </a:lnTo>
                  <a:lnTo>
                    <a:pt x="566166" y="170713"/>
                  </a:lnTo>
                  <a:lnTo>
                    <a:pt x="566166" y="180047"/>
                  </a:lnTo>
                  <a:lnTo>
                    <a:pt x="559384" y="180047"/>
                  </a:lnTo>
                  <a:lnTo>
                    <a:pt x="557872" y="181559"/>
                  </a:lnTo>
                  <a:lnTo>
                    <a:pt x="557872" y="185280"/>
                  </a:lnTo>
                  <a:lnTo>
                    <a:pt x="559384" y="186791"/>
                  </a:lnTo>
                  <a:lnTo>
                    <a:pt x="561238" y="186791"/>
                  </a:lnTo>
                  <a:lnTo>
                    <a:pt x="566166" y="186791"/>
                  </a:lnTo>
                  <a:lnTo>
                    <a:pt x="566166" y="196113"/>
                  </a:lnTo>
                  <a:lnTo>
                    <a:pt x="559384" y="196113"/>
                  </a:lnTo>
                  <a:lnTo>
                    <a:pt x="557872" y="197624"/>
                  </a:lnTo>
                  <a:lnTo>
                    <a:pt x="557872" y="201358"/>
                  </a:lnTo>
                  <a:lnTo>
                    <a:pt x="559384" y="202869"/>
                  </a:lnTo>
                  <a:lnTo>
                    <a:pt x="561238" y="202869"/>
                  </a:lnTo>
                  <a:lnTo>
                    <a:pt x="566166" y="202869"/>
                  </a:lnTo>
                  <a:lnTo>
                    <a:pt x="566166" y="212191"/>
                  </a:lnTo>
                  <a:lnTo>
                    <a:pt x="559384" y="212191"/>
                  </a:lnTo>
                  <a:lnTo>
                    <a:pt x="557872" y="213702"/>
                  </a:lnTo>
                  <a:lnTo>
                    <a:pt x="557872" y="217436"/>
                  </a:lnTo>
                  <a:lnTo>
                    <a:pt x="559384" y="218948"/>
                  </a:lnTo>
                  <a:lnTo>
                    <a:pt x="561238" y="218948"/>
                  </a:lnTo>
                  <a:lnTo>
                    <a:pt x="566166" y="218948"/>
                  </a:lnTo>
                  <a:lnTo>
                    <a:pt x="566166" y="228269"/>
                  </a:lnTo>
                  <a:lnTo>
                    <a:pt x="559384" y="228269"/>
                  </a:lnTo>
                  <a:lnTo>
                    <a:pt x="557872" y="229781"/>
                  </a:lnTo>
                  <a:lnTo>
                    <a:pt x="557872" y="233514"/>
                  </a:lnTo>
                  <a:lnTo>
                    <a:pt x="559384" y="235026"/>
                  </a:lnTo>
                  <a:lnTo>
                    <a:pt x="561238" y="235026"/>
                  </a:lnTo>
                  <a:lnTo>
                    <a:pt x="566166" y="235026"/>
                  </a:lnTo>
                  <a:lnTo>
                    <a:pt x="566166" y="244348"/>
                  </a:lnTo>
                  <a:lnTo>
                    <a:pt x="559384" y="244348"/>
                  </a:lnTo>
                  <a:lnTo>
                    <a:pt x="557872" y="245859"/>
                  </a:lnTo>
                  <a:lnTo>
                    <a:pt x="557872" y="249580"/>
                  </a:lnTo>
                  <a:lnTo>
                    <a:pt x="559384" y="251091"/>
                  </a:lnTo>
                  <a:lnTo>
                    <a:pt x="561238" y="251091"/>
                  </a:lnTo>
                  <a:lnTo>
                    <a:pt x="566166" y="251091"/>
                  </a:lnTo>
                  <a:lnTo>
                    <a:pt x="566166" y="260426"/>
                  </a:lnTo>
                  <a:lnTo>
                    <a:pt x="559384" y="260426"/>
                  </a:lnTo>
                  <a:lnTo>
                    <a:pt x="557872" y="261937"/>
                  </a:lnTo>
                  <a:lnTo>
                    <a:pt x="557872" y="265658"/>
                  </a:lnTo>
                  <a:lnTo>
                    <a:pt x="559384" y="267169"/>
                  </a:lnTo>
                  <a:lnTo>
                    <a:pt x="561238" y="267169"/>
                  </a:lnTo>
                  <a:lnTo>
                    <a:pt x="566166" y="267169"/>
                  </a:lnTo>
                  <a:lnTo>
                    <a:pt x="566166" y="275437"/>
                  </a:lnTo>
                  <a:lnTo>
                    <a:pt x="559384" y="275437"/>
                  </a:lnTo>
                  <a:lnTo>
                    <a:pt x="557872" y="276948"/>
                  </a:lnTo>
                  <a:lnTo>
                    <a:pt x="557872" y="280682"/>
                  </a:lnTo>
                  <a:lnTo>
                    <a:pt x="559384" y="282194"/>
                  </a:lnTo>
                  <a:lnTo>
                    <a:pt x="569544" y="282194"/>
                  </a:lnTo>
                  <a:lnTo>
                    <a:pt x="571931" y="281203"/>
                  </a:lnTo>
                  <a:lnTo>
                    <a:pt x="572922" y="278815"/>
                  </a:lnTo>
                  <a:lnTo>
                    <a:pt x="572922" y="265658"/>
                  </a:lnTo>
                  <a:lnTo>
                    <a:pt x="572922" y="261937"/>
                  </a:lnTo>
                  <a:lnTo>
                    <a:pt x="572922" y="52946"/>
                  </a:lnTo>
                  <a:lnTo>
                    <a:pt x="572922" y="39357"/>
                  </a:lnTo>
                  <a:close/>
                </a:path>
                <a:path w="673100" h="517525">
                  <a:moveTo>
                    <a:pt x="587362" y="155028"/>
                  </a:moveTo>
                  <a:lnTo>
                    <a:pt x="585851" y="153517"/>
                  </a:lnTo>
                  <a:lnTo>
                    <a:pt x="582129" y="153517"/>
                  </a:lnTo>
                  <a:lnTo>
                    <a:pt x="580605" y="155028"/>
                  </a:lnTo>
                  <a:lnTo>
                    <a:pt x="580605" y="156883"/>
                  </a:lnTo>
                  <a:lnTo>
                    <a:pt x="580605" y="490461"/>
                  </a:lnTo>
                  <a:lnTo>
                    <a:pt x="582129" y="491972"/>
                  </a:lnTo>
                  <a:lnTo>
                    <a:pt x="585851" y="491972"/>
                  </a:lnTo>
                  <a:lnTo>
                    <a:pt x="587362" y="490461"/>
                  </a:lnTo>
                  <a:lnTo>
                    <a:pt x="587362" y="155028"/>
                  </a:lnTo>
                  <a:close/>
                </a:path>
                <a:path w="673100" h="517525">
                  <a:moveTo>
                    <a:pt x="587362" y="62915"/>
                  </a:moveTo>
                  <a:lnTo>
                    <a:pt x="585851" y="61404"/>
                  </a:lnTo>
                  <a:lnTo>
                    <a:pt x="582129" y="61404"/>
                  </a:lnTo>
                  <a:lnTo>
                    <a:pt x="580605" y="62915"/>
                  </a:lnTo>
                  <a:lnTo>
                    <a:pt x="580605" y="64782"/>
                  </a:lnTo>
                  <a:lnTo>
                    <a:pt x="580605" y="142125"/>
                  </a:lnTo>
                  <a:lnTo>
                    <a:pt x="582129" y="143637"/>
                  </a:lnTo>
                  <a:lnTo>
                    <a:pt x="585851" y="143637"/>
                  </a:lnTo>
                  <a:lnTo>
                    <a:pt x="587362" y="142125"/>
                  </a:lnTo>
                  <a:lnTo>
                    <a:pt x="587362" y="62915"/>
                  </a:lnTo>
                  <a:close/>
                </a:path>
                <a:path w="673100" h="517525">
                  <a:moveTo>
                    <a:pt x="632612" y="3022"/>
                  </a:moveTo>
                  <a:lnTo>
                    <a:pt x="629589" y="0"/>
                  </a:lnTo>
                  <a:lnTo>
                    <a:pt x="601967" y="0"/>
                  </a:lnTo>
                  <a:lnTo>
                    <a:pt x="598932" y="3022"/>
                  </a:lnTo>
                  <a:lnTo>
                    <a:pt x="598932" y="10477"/>
                  </a:lnTo>
                  <a:lnTo>
                    <a:pt x="601967" y="13500"/>
                  </a:lnTo>
                  <a:lnTo>
                    <a:pt x="605688" y="13500"/>
                  </a:lnTo>
                  <a:lnTo>
                    <a:pt x="629589" y="13500"/>
                  </a:lnTo>
                  <a:lnTo>
                    <a:pt x="632612" y="10477"/>
                  </a:lnTo>
                  <a:lnTo>
                    <a:pt x="632612" y="3022"/>
                  </a:lnTo>
                  <a:close/>
                </a:path>
                <a:path w="673100" h="517525">
                  <a:moveTo>
                    <a:pt x="673087" y="39357"/>
                  </a:moveTo>
                  <a:lnTo>
                    <a:pt x="672109" y="36969"/>
                  </a:lnTo>
                  <a:lnTo>
                    <a:pt x="669721" y="35979"/>
                  </a:lnTo>
                  <a:lnTo>
                    <a:pt x="658456" y="35979"/>
                  </a:lnTo>
                  <a:lnTo>
                    <a:pt x="656945" y="37490"/>
                  </a:lnTo>
                  <a:lnTo>
                    <a:pt x="656945" y="41224"/>
                  </a:lnTo>
                  <a:lnTo>
                    <a:pt x="658456" y="42735"/>
                  </a:lnTo>
                  <a:lnTo>
                    <a:pt x="660323" y="42735"/>
                  </a:lnTo>
                  <a:lnTo>
                    <a:pt x="666343" y="42735"/>
                  </a:lnTo>
                  <a:lnTo>
                    <a:pt x="666343" y="51435"/>
                  </a:lnTo>
                  <a:lnTo>
                    <a:pt x="659549" y="51435"/>
                  </a:lnTo>
                  <a:lnTo>
                    <a:pt x="659384" y="51600"/>
                  </a:lnTo>
                  <a:lnTo>
                    <a:pt x="659384" y="49809"/>
                  </a:lnTo>
                  <a:lnTo>
                    <a:pt x="657872" y="48298"/>
                  </a:lnTo>
                  <a:lnTo>
                    <a:pt x="642188" y="48298"/>
                  </a:lnTo>
                  <a:lnTo>
                    <a:pt x="639686" y="48298"/>
                  </a:lnTo>
                  <a:lnTo>
                    <a:pt x="609536" y="48298"/>
                  </a:lnTo>
                  <a:lnTo>
                    <a:pt x="608025" y="49809"/>
                  </a:lnTo>
                  <a:lnTo>
                    <a:pt x="608025" y="53543"/>
                  </a:lnTo>
                  <a:lnTo>
                    <a:pt x="609536" y="55054"/>
                  </a:lnTo>
                  <a:lnTo>
                    <a:pt x="611390" y="55054"/>
                  </a:lnTo>
                  <a:lnTo>
                    <a:pt x="639686" y="55054"/>
                  </a:lnTo>
                  <a:lnTo>
                    <a:pt x="641540" y="55054"/>
                  </a:lnTo>
                  <a:lnTo>
                    <a:pt x="642188" y="55054"/>
                  </a:lnTo>
                  <a:lnTo>
                    <a:pt x="657872" y="55054"/>
                  </a:lnTo>
                  <a:lnTo>
                    <a:pt x="658037" y="54889"/>
                  </a:lnTo>
                  <a:lnTo>
                    <a:pt x="658037" y="56680"/>
                  </a:lnTo>
                  <a:lnTo>
                    <a:pt x="659549" y="58191"/>
                  </a:lnTo>
                  <a:lnTo>
                    <a:pt x="661416" y="58191"/>
                  </a:lnTo>
                  <a:lnTo>
                    <a:pt x="666343" y="58191"/>
                  </a:lnTo>
                  <a:lnTo>
                    <a:pt x="666343" y="67513"/>
                  </a:lnTo>
                  <a:lnTo>
                    <a:pt x="659549" y="67513"/>
                  </a:lnTo>
                  <a:lnTo>
                    <a:pt x="658037" y="69024"/>
                  </a:lnTo>
                  <a:lnTo>
                    <a:pt x="658037" y="72758"/>
                  </a:lnTo>
                  <a:lnTo>
                    <a:pt x="659549" y="74269"/>
                  </a:lnTo>
                  <a:lnTo>
                    <a:pt x="661416" y="74269"/>
                  </a:lnTo>
                  <a:lnTo>
                    <a:pt x="666343" y="74269"/>
                  </a:lnTo>
                  <a:lnTo>
                    <a:pt x="666343" y="83591"/>
                  </a:lnTo>
                  <a:lnTo>
                    <a:pt x="659549" y="83591"/>
                  </a:lnTo>
                  <a:lnTo>
                    <a:pt x="658037" y="85102"/>
                  </a:lnTo>
                  <a:lnTo>
                    <a:pt x="658037" y="88836"/>
                  </a:lnTo>
                  <a:lnTo>
                    <a:pt x="659549" y="90347"/>
                  </a:lnTo>
                  <a:lnTo>
                    <a:pt x="661416" y="90347"/>
                  </a:lnTo>
                  <a:lnTo>
                    <a:pt x="666343" y="90347"/>
                  </a:lnTo>
                  <a:lnTo>
                    <a:pt x="666343" y="99669"/>
                  </a:lnTo>
                  <a:lnTo>
                    <a:pt x="659549" y="99669"/>
                  </a:lnTo>
                  <a:lnTo>
                    <a:pt x="658037" y="101180"/>
                  </a:lnTo>
                  <a:lnTo>
                    <a:pt x="658037" y="104902"/>
                  </a:lnTo>
                  <a:lnTo>
                    <a:pt x="659549" y="106413"/>
                  </a:lnTo>
                  <a:lnTo>
                    <a:pt x="661416" y="106413"/>
                  </a:lnTo>
                  <a:lnTo>
                    <a:pt x="666343" y="106413"/>
                  </a:lnTo>
                  <a:lnTo>
                    <a:pt x="666343" y="115735"/>
                  </a:lnTo>
                  <a:lnTo>
                    <a:pt x="659549" y="115735"/>
                  </a:lnTo>
                  <a:lnTo>
                    <a:pt x="658037" y="117246"/>
                  </a:lnTo>
                  <a:lnTo>
                    <a:pt x="658037" y="120980"/>
                  </a:lnTo>
                  <a:lnTo>
                    <a:pt x="659549" y="122491"/>
                  </a:lnTo>
                  <a:lnTo>
                    <a:pt x="661416" y="122491"/>
                  </a:lnTo>
                  <a:lnTo>
                    <a:pt x="666343" y="122491"/>
                  </a:lnTo>
                  <a:lnTo>
                    <a:pt x="666343" y="131813"/>
                  </a:lnTo>
                  <a:lnTo>
                    <a:pt x="659549" y="131813"/>
                  </a:lnTo>
                  <a:lnTo>
                    <a:pt x="658037" y="133324"/>
                  </a:lnTo>
                  <a:lnTo>
                    <a:pt x="658037" y="137058"/>
                  </a:lnTo>
                  <a:lnTo>
                    <a:pt x="659549" y="138569"/>
                  </a:lnTo>
                  <a:lnTo>
                    <a:pt x="661416" y="138569"/>
                  </a:lnTo>
                  <a:lnTo>
                    <a:pt x="666343" y="138569"/>
                  </a:lnTo>
                  <a:lnTo>
                    <a:pt x="666343" y="147891"/>
                  </a:lnTo>
                  <a:lnTo>
                    <a:pt x="659549" y="147891"/>
                  </a:lnTo>
                  <a:lnTo>
                    <a:pt x="658037" y="149402"/>
                  </a:lnTo>
                  <a:lnTo>
                    <a:pt x="658037" y="153136"/>
                  </a:lnTo>
                  <a:lnTo>
                    <a:pt x="659549" y="154647"/>
                  </a:lnTo>
                  <a:lnTo>
                    <a:pt x="661416" y="154647"/>
                  </a:lnTo>
                  <a:lnTo>
                    <a:pt x="666343" y="154647"/>
                  </a:lnTo>
                  <a:lnTo>
                    <a:pt x="666343" y="163969"/>
                  </a:lnTo>
                  <a:lnTo>
                    <a:pt x="659549" y="163969"/>
                  </a:lnTo>
                  <a:lnTo>
                    <a:pt x="658037" y="165481"/>
                  </a:lnTo>
                  <a:lnTo>
                    <a:pt x="658037" y="169202"/>
                  </a:lnTo>
                  <a:lnTo>
                    <a:pt x="659549" y="170713"/>
                  </a:lnTo>
                  <a:lnTo>
                    <a:pt x="661416" y="170713"/>
                  </a:lnTo>
                  <a:lnTo>
                    <a:pt x="666343" y="170713"/>
                  </a:lnTo>
                  <a:lnTo>
                    <a:pt x="666343" y="180047"/>
                  </a:lnTo>
                  <a:lnTo>
                    <a:pt x="659549" y="180047"/>
                  </a:lnTo>
                  <a:lnTo>
                    <a:pt x="658037" y="181559"/>
                  </a:lnTo>
                  <a:lnTo>
                    <a:pt x="658037" y="185280"/>
                  </a:lnTo>
                  <a:lnTo>
                    <a:pt x="659549" y="186791"/>
                  </a:lnTo>
                  <a:lnTo>
                    <a:pt x="661416" y="186791"/>
                  </a:lnTo>
                  <a:lnTo>
                    <a:pt x="666343" y="186791"/>
                  </a:lnTo>
                  <a:lnTo>
                    <a:pt x="666343" y="196113"/>
                  </a:lnTo>
                  <a:lnTo>
                    <a:pt x="659549" y="196113"/>
                  </a:lnTo>
                  <a:lnTo>
                    <a:pt x="658037" y="197624"/>
                  </a:lnTo>
                  <a:lnTo>
                    <a:pt x="658037" y="201358"/>
                  </a:lnTo>
                  <a:lnTo>
                    <a:pt x="659549" y="202869"/>
                  </a:lnTo>
                  <a:lnTo>
                    <a:pt x="661416" y="202869"/>
                  </a:lnTo>
                  <a:lnTo>
                    <a:pt x="666343" y="202869"/>
                  </a:lnTo>
                  <a:lnTo>
                    <a:pt x="666343" y="212191"/>
                  </a:lnTo>
                  <a:lnTo>
                    <a:pt x="659549" y="212191"/>
                  </a:lnTo>
                  <a:lnTo>
                    <a:pt x="658037" y="213702"/>
                  </a:lnTo>
                  <a:lnTo>
                    <a:pt x="658037" y="217436"/>
                  </a:lnTo>
                  <a:lnTo>
                    <a:pt x="659549" y="218948"/>
                  </a:lnTo>
                  <a:lnTo>
                    <a:pt x="661416" y="218948"/>
                  </a:lnTo>
                  <a:lnTo>
                    <a:pt x="666343" y="218948"/>
                  </a:lnTo>
                  <a:lnTo>
                    <a:pt x="666343" y="228269"/>
                  </a:lnTo>
                  <a:lnTo>
                    <a:pt x="659549" y="228269"/>
                  </a:lnTo>
                  <a:lnTo>
                    <a:pt x="658037" y="229781"/>
                  </a:lnTo>
                  <a:lnTo>
                    <a:pt x="658037" y="233514"/>
                  </a:lnTo>
                  <a:lnTo>
                    <a:pt x="659549" y="235026"/>
                  </a:lnTo>
                  <a:lnTo>
                    <a:pt x="661416" y="235026"/>
                  </a:lnTo>
                  <a:lnTo>
                    <a:pt x="666343" y="235026"/>
                  </a:lnTo>
                  <a:lnTo>
                    <a:pt x="666343" y="244348"/>
                  </a:lnTo>
                  <a:lnTo>
                    <a:pt x="659549" y="244348"/>
                  </a:lnTo>
                  <a:lnTo>
                    <a:pt x="658037" y="245859"/>
                  </a:lnTo>
                  <a:lnTo>
                    <a:pt x="658037" y="249580"/>
                  </a:lnTo>
                  <a:lnTo>
                    <a:pt x="659549" y="251091"/>
                  </a:lnTo>
                  <a:lnTo>
                    <a:pt x="661416" y="251091"/>
                  </a:lnTo>
                  <a:lnTo>
                    <a:pt x="666343" y="251091"/>
                  </a:lnTo>
                  <a:lnTo>
                    <a:pt x="666343" y="260426"/>
                  </a:lnTo>
                  <a:lnTo>
                    <a:pt x="659549" y="260426"/>
                  </a:lnTo>
                  <a:lnTo>
                    <a:pt x="658037" y="261937"/>
                  </a:lnTo>
                  <a:lnTo>
                    <a:pt x="658037" y="265658"/>
                  </a:lnTo>
                  <a:lnTo>
                    <a:pt x="659549" y="267169"/>
                  </a:lnTo>
                  <a:lnTo>
                    <a:pt x="661416" y="267169"/>
                  </a:lnTo>
                  <a:lnTo>
                    <a:pt x="666343" y="267169"/>
                  </a:lnTo>
                  <a:lnTo>
                    <a:pt x="666343" y="275437"/>
                  </a:lnTo>
                  <a:lnTo>
                    <a:pt x="659549" y="275437"/>
                  </a:lnTo>
                  <a:lnTo>
                    <a:pt x="658037" y="276948"/>
                  </a:lnTo>
                  <a:lnTo>
                    <a:pt x="658037" y="280682"/>
                  </a:lnTo>
                  <a:lnTo>
                    <a:pt x="659549" y="282194"/>
                  </a:lnTo>
                  <a:lnTo>
                    <a:pt x="669721" y="282194"/>
                  </a:lnTo>
                  <a:lnTo>
                    <a:pt x="672109" y="281203"/>
                  </a:lnTo>
                  <a:lnTo>
                    <a:pt x="673087" y="278815"/>
                  </a:lnTo>
                  <a:lnTo>
                    <a:pt x="673087" y="265658"/>
                  </a:lnTo>
                  <a:lnTo>
                    <a:pt x="673087" y="261937"/>
                  </a:lnTo>
                  <a:lnTo>
                    <a:pt x="673087" y="52946"/>
                  </a:lnTo>
                  <a:lnTo>
                    <a:pt x="673087" y="3935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7549451" y="3412865"/>
              <a:ext cx="0" cy="322580"/>
            </a:xfrm>
            <a:custGeom>
              <a:avLst/>
              <a:gdLst/>
              <a:ahLst/>
              <a:cxnLst/>
              <a:rect l="l" t="t" r="r" b="b"/>
              <a:pathLst>
                <a:path h="322579">
                  <a:moveTo>
                    <a:pt x="0" y="0"/>
                  </a:moveTo>
                  <a:lnTo>
                    <a:pt x="0" y="322325"/>
                  </a:lnTo>
                </a:path>
              </a:pathLst>
            </a:custGeom>
            <a:ln w="19621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7368794" y="3407092"/>
              <a:ext cx="258445" cy="470534"/>
            </a:xfrm>
            <a:custGeom>
              <a:avLst/>
              <a:gdLst/>
              <a:ahLst/>
              <a:cxnLst/>
              <a:rect l="l" t="t" r="r" b="b"/>
              <a:pathLst>
                <a:path w="258445" h="470535">
                  <a:moveTo>
                    <a:pt x="6756" y="105219"/>
                  </a:moveTo>
                  <a:lnTo>
                    <a:pt x="0" y="105219"/>
                  </a:lnTo>
                  <a:lnTo>
                    <a:pt x="0" y="345706"/>
                  </a:lnTo>
                  <a:lnTo>
                    <a:pt x="6756" y="345706"/>
                  </a:lnTo>
                  <a:lnTo>
                    <a:pt x="6756" y="105219"/>
                  </a:lnTo>
                  <a:close/>
                </a:path>
                <a:path w="258445" h="470535">
                  <a:moveTo>
                    <a:pt x="6756" y="14617"/>
                  </a:moveTo>
                  <a:lnTo>
                    <a:pt x="5245" y="13106"/>
                  </a:lnTo>
                  <a:lnTo>
                    <a:pt x="1511" y="13106"/>
                  </a:lnTo>
                  <a:lnTo>
                    <a:pt x="0" y="14617"/>
                  </a:lnTo>
                  <a:lnTo>
                    <a:pt x="0" y="16484"/>
                  </a:lnTo>
                  <a:lnTo>
                    <a:pt x="0" y="93827"/>
                  </a:lnTo>
                  <a:lnTo>
                    <a:pt x="1511" y="95338"/>
                  </a:lnTo>
                  <a:lnTo>
                    <a:pt x="5245" y="95338"/>
                  </a:lnTo>
                  <a:lnTo>
                    <a:pt x="6756" y="93827"/>
                  </a:lnTo>
                  <a:lnTo>
                    <a:pt x="6756" y="14617"/>
                  </a:lnTo>
                  <a:close/>
                </a:path>
                <a:path w="258445" h="470535">
                  <a:moveTo>
                    <a:pt x="78778" y="1511"/>
                  </a:moveTo>
                  <a:lnTo>
                    <a:pt x="77266" y="0"/>
                  </a:lnTo>
                  <a:lnTo>
                    <a:pt x="61582" y="0"/>
                  </a:lnTo>
                  <a:lnTo>
                    <a:pt x="59067" y="0"/>
                  </a:lnTo>
                  <a:lnTo>
                    <a:pt x="28917" y="0"/>
                  </a:lnTo>
                  <a:lnTo>
                    <a:pt x="27406" y="1511"/>
                  </a:lnTo>
                  <a:lnTo>
                    <a:pt x="27406" y="5245"/>
                  </a:lnTo>
                  <a:lnTo>
                    <a:pt x="28917" y="6756"/>
                  </a:lnTo>
                  <a:lnTo>
                    <a:pt x="30784" y="6756"/>
                  </a:lnTo>
                  <a:lnTo>
                    <a:pt x="59067" y="6756"/>
                  </a:lnTo>
                  <a:lnTo>
                    <a:pt x="60934" y="6756"/>
                  </a:lnTo>
                  <a:lnTo>
                    <a:pt x="61582" y="6756"/>
                  </a:lnTo>
                  <a:lnTo>
                    <a:pt x="77266" y="6756"/>
                  </a:lnTo>
                  <a:lnTo>
                    <a:pt x="78778" y="5245"/>
                  </a:lnTo>
                  <a:lnTo>
                    <a:pt x="78778" y="1511"/>
                  </a:lnTo>
                  <a:close/>
                </a:path>
                <a:path w="258445" h="470535">
                  <a:moveTo>
                    <a:pt x="257975" y="466356"/>
                  </a:moveTo>
                  <a:lnTo>
                    <a:pt x="214604" y="466356"/>
                  </a:lnTo>
                  <a:lnTo>
                    <a:pt x="214604" y="468896"/>
                  </a:lnTo>
                  <a:lnTo>
                    <a:pt x="216966" y="468896"/>
                  </a:lnTo>
                  <a:lnTo>
                    <a:pt x="216966" y="470166"/>
                  </a:lnTo>
                  <a:lnTo>
                    <a:pt x="255612" y="470166"/>
                  </a:lnTo>
                  <a:lnTo>
                    <a:pt x="255612" y="468896"/>
                  </a:lnTo>
                  <a:lnTo>
                    <a:pt x="257975" y="468896"/>
                  </a:lnTo>
                  <a:lnTo>
                    <a:pt x="257975" y="4663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7632382" y="3526453"/>
              <a:ext cx="0" cy="322580"/>
            </a:xfrm>
            <a:custGeom>
              <a:avLst/>
              <a:gdLst/>
              <a:ahLst/>
              <a:cxnLst/>
              <a:rect l="l" t="t" r="r" b="b"/>
              <a:pathLst>
                <a:path h="322579">
                  <a:moveTo>
                    <a:pt x="0" y="0"/>
                  </a:moveTo>
                  <a:lnTo>
                    <a:pt x="0" y="322327"/>
                  </a:lnTo>
                </a:path>
              </a:pathLst>
            </a:custGeom>
            <a:ln w="19621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5" name="object 43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350943" y="3714871"/>
              <a:ext cx="247751" cy="161531"/>
            </a:xfrm>
            <a:prstGeom prst="rect">
              <a:avLst/>
            </a:prstGeom>
          </p:spPr>
        </p:pic>
        <p:pic>
          <p:nvPicPr>
            <p:cNvPr id="436" name="object 43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504463" y="3705029"/>
              <a:ext cx="272592" cy="172604"/>
            </a:xfrm>
            <a:prstGeom prst="rect">
              <a:avLst/>
            </a:prstGeom>
          </p:spPr>
        </p:pic>
        <p:pic>
          <p:nvPicPr>
            <p:cNvPr id="437" name="object 43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847173" y="3705029"/>
              <a:ext cx="272599" cy="172604"/>
            </a:xfrm>
            <a:prstGeom prst="rect">
              <a:avLst/>
            </a:prstGeom>
          </p:spPr>
        </p:pic>
        <p:sp>
          <p:nvSpPr>
            <p:cNvPr id="438" name="object 438"/>
            <p:cNvSpPr/>
            <p:nvPr/>
          </p:nvSpPr>
          <p:spPr>
            <a:xfrm>
              <a:off x="7210184" y="4144683"/>
              <a:ext cx="508000" cy="516890"/>
            </a:xfrm>
            <a:custGeom>
              <a:avLst/>
              <a:gdLst/>
              <a:ahLst/>
              <a:cxnLst/>
              <a:rect l="l" t="t" r="r" b="b"/>
              <a:pathLst>
                <a:path w="508000" h="516889">
                  <a:moveTo>
                    <a:pt x="6756" y="155028"/>
                  </a:moveTo>
                  <a:lnTo>
                    <a:pt x="5245" y="153517"/>
                  </a:lnTo>
                  <a:lnTo>
                    <a:pt x="1511" y="153517"/>
                  </a:lnTo>
                  <a:lnTo>
                    <a:pt x="0" y="155028"/>
                  </a:lnTo>
                  <a:lnTo>
                    <a:pt x="0" y="156895"/>
                  </a:lnTo>
                  <a:lnTo>
                    <a:pt x="0" y="409714"/>
                  </a:lnTo>
                  <a:lnTo>
                    <a:pt x="1511" y="411226"/>
                  </a:lnTo>
                  <a:lnTo>
                    <a:pt x="5245" y="411226"/>
                  </a:lnTo>
                  <a:lnTo>
                    <a:pt x="6756" y="409714"/>
                  </a:lnTo>
                  <a:lnTo>
                    <a:pt x="6756" y="155028"/>
                  </a:lnTo>
                  <a:close/>
                </a:path>
                <a:path w="508000" h="516889">
                  <a:moveTo>
                    <a:pt x="6756" y="62928"/>
                  </a:moveTo>
                  <a:lnTo>
                    <a:pt x="5245" y="61417"/>
                  </a:lnTo>
                  <a:lnTo>
                    <a:pt x="1511" y="61417"/>
                  </a:lnTo>
                  <a:lnTo>
                    <a:pt x="0" y="62928"/>
                  </a:lnTo>
                  <a:lnTo>
                    <a:pt x="0" y="64782"/>
                  </a:lnTo>
                  <a:lnTo>
                    <a:pt x="0" y="142125"/>
                  </a:lnTo>
                  <a:lnTo>
                    <a:pt x="1511" y="143637"/>
                  </a:lnTo>
                  <a:lnTo>
                    <a:pt x="5245" y="143637"/>
                  </a:lnTo>
                  <a:lnTo>
                    <a:pt x="6756" y="142125"/>
                  </a:lnTo>
                  <a:lnTo>
                    <a:pt x="6756" y="62928"/>
                  </a:lnTo>
                  <a:close/>
                </a:path>
                <a:path w="508000" h="516889">
                  <a:moveTo>
                    <a:pt x="51993" y="3022"/>
                  </a:moveTo>
                  <a:lnTo>
                    <a:pt x="48971" y="0"/>
                  </a:lnTo>
                  <a:lnTo>
                    <a:pt x="21348" y="0"/>
                  </a:lnTo>
                  <a:lnTo>
                    <a:pt x="18326" y="3022"/>
                  </a:lnTo>
                  <a:lnTo>
                    <a:pt x="18326" y="10490"/>
                  </a:lnTo>
                  <a:lnTo>
                    <a:pt x="21348" y="13512"/>
                  </a:lnTo>
                  <a:lnTo>
                    <a:pt x="25082" y="13512"/>
                  </a:lnTo>
                  <a:lnTo>
                    <a:pt x="48971" y="13512"/>
                  </a:lnTo>
                  <a:lnTo>
                    <a:pt x="51993" y="10490"/>
                  </a:lnTo>
                  <a:lnTo>
                    <a:pt x="51993" y="3022"/>
                  </a:lnTo>
                  <a:close/>
                </a:path>
                <a:path w="508000" h="516889">
                  <a:moveTo>
                    <a:pt x="92481" y="39370"/>
                  </a:moveTo>
                  <a:lnTo>
                    <a:pt x="91490" y="36982"/>
                  </a:lnTo>
                  <a:lnTo>
                    <a:pt x="89103" y="35991"/>
                  </a:lnTo>
                  <a:lnTo>
                    <a:pt x="77838" y="35991"/>
                  </a:lnTo>
                  <a:lnTo>
                    <a:pt x="76327" y="37503"/>
                  </a:lnTo>
                  <a:lnTo>
                    <a:pt x="76327" y="41224"/>
                  </a:lnTo>
                  <a:lnTo>
                    <a:pt x="77838" y="42748"/>
                  </a:lnTo>
                  <a:lnTo>
                    <a:pt x="79705" y="42748"/>
                  </a:lnTo>
                  <a:lnTo>
                    <a:pt x="85725" y="42748"/>
                  </a:lnTo>
                  <a:lnTo>
                    <a:pt x="85725" y="51447"/>
                  </a:lnTo>
                  <a:lnTo>
                    <a:pt x="78943" y="51447"/>
                  </a:lnTo>
                  <a:lnTo>
                    <a:pt x="78778" y="51612"/>
                  </a:lnTo>
                  <a:lnTo>
                    <a:pt x="78778" y="49822"/>
                  </a:lnTo>
                  <a:lnTo>
                    <a:pt x="77266" y="48310"/>
                  </a:lnTo>
                  <a:lnTo>
                    <a:pt x="61569" y="48310"/>
                  </a:lnTo>
                  <a:lnTo>
                    <a:pt x="59067" y="48310"/>
                  </a:lnTo>
                  <a:lnTo>
                    <a:pt x="28917" y="48310"/>
                  </a:lnTo>
                  <a:lnTo>
                    <a:pt x="27406" y="49822"/>
                  </a:lnTo>
                  <a:lnTo>
                    <a:pt x="27406" y="53543"/>
                  </a:lnTo>
                  <a:lnTo>
                    <a:pt x="28917" y="55054"/>
                  </a:lnTo>
                  <a:lnTo>
                    <a:pt x="30784" y="55054"/>
                  </a:lnTo>
                  <a:lnTo>
                    <a:pt x="59067" y="55054"/>
                  </a:lnTo>
                  <a:lnTo>
                    <a:pt x="60934" y="55054"/>
                  </a:lnTo>
                  <a:lnTo>
                    <a:pt x="61569" y="55054"/>
                  </a:lnTo>
                  <a:lnTo>
                    <a:pt x="77266" y="55054"/>
                  </a:lnTo>
                  <a:lnTo>
                    <a:pt x="77431" y="54889"/>
                  </a:lnTo>
                  <a:lnTo>
                    <a:pt x="77431" y="56692"/>
                  </a:lnTo>
                  <a:lnTo>
                    <a:pt x="78943" y="58204"/>
                  </a:lnTo>
                  <a:lnTo>
                    <a:pt x="80810" y="58204"/>
                  </a:lnTo>
                  <a:lnTo>
                    <a:pt x="85725" y="58204"/>
                  </a:lnTo>
                  <a:lnTo>
                    <a:pt x="85725" y="67525"/>
                  </a:lnTo>
                  <a:lnTo>
                    <a:pt x="78943" y="67525"/>
                  </a:lnTo>
                  <a:lnTo>
                    <a:pt x="77431" y="69037"/>
                  </a:lnTo>
                  <a:lnTo>
                    <a:pt x="77431" y="72758"/>
                  </a:lnTo>
                  <a:lnTo>
                    <a:pt x="78943" y="74269"/>
                  </a:lnTo>
                  <a:lnTo>
                    <a:pt x="80810" y="74269"/>
                  </a:lnTo>
                  <a:lnTo>
                    <a:pt x="85725" y="74269"/>
                  </a:lnTo>
                  <a:lnTo>
                    <a:pt x="85725" y="83604"/>
                  </a:lnTo>
                  <a:lnTo>
                    <a:pt x="78943" y="83604"/>
                  </a:lnTo>
                  <a:lnTo>
                    <a:pt x="77431" y="85115"/>
                  </a:lnTo>
                  <a:lnTo>
                    <a:pt x="77431" y="88836"/>
                  </a:lnTo>
                  <a:lnTo>
                    <a:pt x="78943" y="90347"/>
                  </a:lnTo>
                  <a:lnTo>
                    <a:pt x="80810" y="90347"/>
                  </a:lnTo>
                  <a:lnTo>
                    <a:pt x="85725" y="90347"/>
                  </a:lnTo>
                  <a:lnTo>
                    <a:pt x="85725" y="99669"/>
                  </a:lnTo>
                  <a:lnTo>
                    <a:pt x="78943" y="99669"/>
                  </a:lnTo>
                  <a:lnTo>
                    <a:pt x="77431" y="101180"/>
                  </a:lnTo>
                  <a:lnTo>
                    <a:pt x="77431" y="104914"/>
                  </a:lnTo>
                  <a:lnTo>
                    <a:pt x="78943" y="106426"/>
                  </a:lnTo>
                  <a:lnTo>
                    <a:pt x="80810" y="106426"/>
                  </a:lnTo>
                  <a:lnTo>
                    <a:pt x="85725" y="106426"/>
                  </a:lnTo>
                  <a:lnTo>
                    <a:pt x="85725" y="115747"/>
                  </a:lnTo>
                  <a:lnTo>
                    <a:pt x="78943" y="115747"/>
                  </a:lnTo>
                  <a:lnTo>
                    <a:pt x="77431" y="117259"/>
                  </a:lnTo>
                  <a:lnTo>
                    <a:pt x="77431" y="120992"/>
                  </a:lnTo>
                  <a:lnTo>
                    <a:pt x="78943" y="122504"/>
                  </a:lnTo>
                  <a:lnTo>
                    <a:pt x="80810" y="122504"/>
                  </a:lnTo>
                  <a:lnTo>
                    <a:pt x="85725" y="122504"/>
                  </a:lnTo>
                  <a:lnTo>
                    <a:pt x="85725" y="131826"/>
                  </a:lnTo>
                  <a:lnTo>
                    <a:pt x="78943" y="131826"/>
                  </a:lnTo>
                  <a:lnTo>
                    <a:pt x="77431" y="133337"/>
                  </a:lnTo>
                  <a:lnTo>
                    <a:pt x="77431" y="137071"/>
                  </a:lnTo>
                  <a:lnTo>
                    <a:pt x="78943" y="138582"/>
                  </a:lnTo>
                  <a:lnTo>
                    <a:pt x="80810" y="138582"/>
                  </a:lnTo>
                  <a:lnTo>
                    <a:pt x="85725" y="138582"/>
                  </a:lnTo>
                  <a:lnTo>
                    <a:pt x="85725" y="147904"/>
                  </a:lnTo>
                  <a:lnTo>
                    <a:pt x="78943" y="147904"/>
                  </a:lnTo>
                  <a:lnTo>
                    <a:pt x="77431" y="149415"/>
                  </a:lnTo>
                  <a:lnTo>
                    <a:pt x="77431" y="153136"/>
                  </a:lnTo>
                  <a:lnTo>
                    <a:pt x="78943" y="154647"/>
                  </a:lnTo>
                  <a:lnTo>
                    <a:pt x="80810" y="154647"/>
                  </a:lnTo>
                  <a:lnTo>
                    <a:pt x="85725" y="154647"/>
                  </a:lnTo>
                  <a:lnTo>
                    <a:pt x="85725" y="163969"/>
                  </a:lnTo>
                  <a:lnTo>
                    <a:pt x="78943" y="163969"/>
                  </a:lnTo>
                  <a:lnTo>
                    <a:pt x="77431" y="165481"/>
                  </a:lnTo>
                  <a:lnTo>
                    <a:pt x="77431" y="169214"/>
                  </a:lnTo>
                  <a:lnTo>
                    <a:pt x="78943" y="170726"/>
                  </a:lnTo>
                  <a:lnTo>
                    <a:pt x="80810" y="170726"/>
                  </a:lnTo>
                  <a:lnTo>
                    <a:pt x="85725" y="170726"/>
                  </a:lnTo>
                  <a:lnTo>
                    <a:pt x="85725" y="180047"/>
                  </a:lnTo>
                  <a:lnTo>
                    <a:pt x="78943" y="180047"/>
                  </a:lnTo>
                  <a:lnTo>
                    <a:pt x="77431" y="181559"/>
                  </a:lnTo>
                  <a:lnTo>
                    <a:pt x="77431" y="185293"/>
                  </a:lnTo>
                  <a:lnTo>
                    <a:pt x="78943" y="186804"/>
                  </a:lnTo>
                  <a:lnTo>
                    <a:pt x="80810" y="186804"/>
                  </a:lnTo>
                  <a:lnTo>
                    <a:pt x="85725" y="186804"/>
                  </a:lnTo>
                  <a:lnTo>
                    <a:pt x="85725" y="196126"/>
                  </a:lnTo>
                  <a:lnTo>
                    <a:pt x="78943" y="196126"/>
                  </a:lnTo>
                  <a:lnTo>
                    <a:pt x="77431" y="197637"/>
                  </a:lnTo>
                  <a:lnTo>
                    <a:pt x="77431" y="201371"/>
                  </a:lnTo>
                  <a:lnTo>
                    <a:pt x="78943" y="202882"/>
                  </a:lnTo>
                  <a:lnTo>
                    <a:pt x="80810" y="202882"/>
                  </a:lnTo>
                  <a:lnTo>
                    <a:pt x="85725" y="202882"/>
                  </a:lnTo>
                  <a:lnTo>
                    <a:pt x="85725" y="212204"/>
                  </a:lnTo>
                  <a:lnTo>
                    <a:pt x="78943" y="212204"/>
                  </a:lnTo>
                  <a:lnTo>
                    <a:pt x="77431" y="213715"/>
                  </a:lnTo>
                  <a:lnTo>
                    <a:pt x="77431" y="217436"/>
                  </a:lnTo>
                  <a:lnTo>
                    <a:pt x="78943" y="218948"/>
                  </a:lnTo>
                  <a:lnTo>
                    <a:pt x="80810" y="218948"/>
                  </a:lnTo>
                  <a:lnTo>
                    <a:pt x="85725" y="218948"/>
                  </a:lnTo>
                  <a:lnTo>
                    <a:pt x="85725" y="228282"/>
                  </a:lnTo>
                  <a:lnTo>
                    <a:pt x="78943" y="228282"/>
                  </a:lnTo>
                  <a:lnTo>
                    <a:pt x="77431" y="229793"/>
                  </a:lnTo>
                  <a:lnTo>
                    <a:pt x="77431" y="233514"/>
                  </a:lnTo>
                  <a:lnTo>
                    <a:pt x="78943" y="235026"/>
                  </a:lnTo>
                  <a:lnTo>
                    <a:pt x="80810" y="235026"/>
                  </a:lnTo>
                  <a:lnTo>
                    <a:pt x="85725" y="235026"/>
                  </a:lnTo>
                  <a:lnTo>
                    <a:pt x="85725" y="244348"/>
                  </a:lnTo>
                  <a:lnTo>
                    <a:pt x="78943" y="244348"/>
                  </a:lnTo>
                  <a:lnTo>
                    <a:pt x="77431" y="245859"/>
                  </a:lnTo>
                  <a:lnTo>
                    <a:pt x="77431" y="249593"/>
                  </a:lnTo>
                  <a:lnTo>
                    <a:pt x="78943" y="251104"/>
                  </a:lnTo>
                  <a:lnTo>
                    <a:pt x="80810" y="251104"/>
                  </a:lnTo>
                  <a:lnTo>
                    <a:pt x="85725" y="251104"/>
                  </a:lnTo>
                  <a:lnTo>
                    <a:pt x="85725" y="260426"/>
                  </a:lnTo>
                  <a:lnTo>
                    <a:pt x="78943" y="260426"/>
                  </a:lnTo>
                  <a:lnTo>
                    <a:pt x="77431" y="261937"/>
                  </a:lnTo>
                  <a:lnTo>
                    <a:pt x="77431" y="265671"/>
                  </a:lnTo>
                  <a:lnTo>
                    <a:pt x="78943" y="267182"/>
                  </a:lnTo>
                  <a:lnTo>
                    <a:pt x="80810" y="267182"/>
                  </a:lnTo>
                  <a:lnTo>
                    <a:pt x="85725" y="267182"/>
                  </a:lnTo>
                  <a:lnTo>
                    <a:pt x="85725" y="275450"/>
                  </a:lnTo>
                  <a:lnTo>
                    <a:pt x="78943" y="275450"/>
                  </a:lnTo>
                  <a:lnTo>
                    <a:pt x="77431" y="276961"/>
                  </a:lnTo>
                  <a:lnTo>
                    <a:pt x="77431" y="280695"/>
                  </a:lnTo>
                  <a:lnTo>
                    <a:pt x="78943" y="282206"/>
                  </a:lnTo>
                  <a:lnTo>
                    <a:pt x="89103" y="282206"/>
                  </a:lnTo>
                  <a:lnTo>
                    <a:pt x="91490" y="281216"/>
                  </a:lnTo>
                  <a:lnTo>
                    <a:pt x="92481" y="278828"/>
                  </a:lnTo>
                  <a:lnTo>
                    <a:pt x="92481" y="265671"/>
                  </a:lnTo>
                  <a:lnTo>
                    <a:pt x="92481" y="261937"/>
                  </a:lnTo>
                  <a:lnTo>
                    <a:pt x="92481" y="52959"/>
                  </a:lnTo>
                  <a:lnTo>
                    <a:pt x="92481" y="39370"/>
                  </a:lnTo>
                  <a:close/>
                </a:path>
                <a:path w="508000" h="516889">
                  <a:moveTo>
                    <a:pt x="149758" y="155028"/>
                  </a:moveTo>
                  <a:lnTo>
                    <a:pt x="148259" y="153517"/>
                  </a:lnTo>
                  <a:lnTo>
                    <a:pt x="144526" y="153517"/>
                  </a:lnTo>
                  <a:lnTo>
                    <a:pt x="143014" y="155028"/>
                  </a:lnTo>
                  <a:lnTo>
                    <a:pt x="143014" y="156895"/>
                  </a:lnTo>
                  <a:lnTo>
                    <a:pt x="143014" y="409714"/>
                  </a:lnTo>
                  <a:lnTo>
                    <a:pt x="144526" y="411226"/>
                  </a:lnTo>
                  <a:lnTo>
                    <a:pt x="148259" y="411226"/>
                  </a:lnTo>
                  <a:lnTo>
                    <a:pt x="149758" y="409714"/>
                  </a:lnTo>
                  <a:lnTo>
                    <a:pt x="149758" y="155028"/>
                  </a:lnTo>
                  <a:close/>
                </a:path>
                <a:path w="508000" h="516889">
                  <a:moveTo>
                    <a:pt x="149758" y="62928"/>
                  </a:moveTo>
                  <a:lnTo>
                    <a:pt x="148247" y="61417"/>
                  </a:lnTo>
                  <a:lnTo>
                    <a:pt x="144526" y="61417"/>
                  </a:lnTo>
                  <a:lnTo>
                    <a:pt x="143014" y="62928"/>
                  </a:lnTo>
                  <a:lnTo>
                    <a:pt x="143014" y="64782"/>
                  </a:lnTo>
                  <a:lnTo>
                    <a:pt x="143014" y="142125"/>
                  </a:lnTo>
                  <a:lnTo>
                    <a:pt x="144526" y="143637"/>
                  </a:lnTo>
                  <a:lnTo>
                    <a:pt x="148247" y="143637"/>
                  </a:lnTo>
                  <a:lnTo>
                    <a:pt x="149758" y="142125"/>
                  </a:lnTo>
                  <a:lnTo>
                    <a:pt x="149758" y="62928"/>
                  </a:lnTo>
                  <a:close/>
                </a:path>
                <a:path w="508000" h="516889">
                  <a:moveTo>
                    <a:pt x="195008" y="3022"/>
                  </a:moveTo>
                  <a:lnTo>
                    <a:pt x="191985" y="0"/>
                  </a:lnTo>
                  <a:lnTo>
                    <a:pt x="164363" y="0"/>
                  </a:lnTo>
                  <a:lnTo>
                    <a:pt x="161340" y="3022"/>
                  </a:lnTo>
                  <a:lnTo>
                    <a:pt x="161340" y="10490"/>
                  </a:lnTo>
                  <a:lnTo>
                    <a:pt x="164363" y="13512"/>
                  </a:lnTo>
                  <a:lnTo>
                    <a:pt x="168084" y="13512"/>
                  </a:lnTo>
                  <a:lnTo>
                    <a:pt x="191985" y="13512"/>
                  </a:lnTo>
                  <a:lnTo>
                    <a:pt x="195008" y="10490"/>
                  </a:lnTo>
                  <a:lnTo>
                    <a:pt x="195008" y="3022"/>
                  </a:lnTo>
                  <a:close/>
                </a:path>
                <a:path w="508000" h="516889">
                  <a:moveTo>
                    <a:pt x="235496" y="39370"/>
                  </a:moveTo>
                  <a:lnTo>
                    <a:pt x="234505" y="36982"/>
                  </a:lnTo>
                  <a:lnTo>
                    <a:pt x="232117" y="35991"/>
                  </a:lnTo>
                  <a:lnTo>
                    <a:pt x="220853" y="35991"/>
                  </a:lnTo>
                  <a:lnTo>
                    <a:pt x="219341" y="37503"/>
                  </a:lnTo>
                  <a:lnTo>
                    <a:pt x="219341" y="41224"/>
                  </a:lnTo>
                  <a:lnTo>
                    <a:pt x="220853" y="42735"/>
                  </a:lnTo>
                  <a:lnTo>
                    <a:pt x="222719" y="42735"/>
                  </a:lnTo>
                  <a:lnTo>
                    <a:pt x="228739" y="42735"/>
                  </a:lnTo>
                  <a:lnTo>
                    <a:pt x="228739" y="51447"/>
                  </a:lnTo>
                  <a:lnTo>
                    <a:pt x="221957" y="51447"/>
                  </a:lnTo>
                  <a:lnTo>
                    <a:pt x="221780" y="51625"/>
                  </a:lnTo>
                  <a:lnTo>
                    <a:pt x="221780" y="49822"/>
                  </a:lnTo>
                  <a:lnTo>
                    <a:pt x="220268" y="48310"/>
                  </a:lnTo>
                  <a:lnTo>
                    <a:pt x="204584" y="48310"/>
                  </a:lnTo>
                  <a:lnTo>
                    <a:pt x="202082" y="48310"/>
                  </a:lnTo>
                  <a:lnTo>
                    <a:pt x="171932" y="48310"/>
                  </a:lnTo>
                  <a:lnTo>
                    <a:pt x="170421" y="49822"/>
                  </a:lnTo>
                  <a:lnTo>
                    <a:pt x="170421" y="53543"/>
                  </a:lnTo>
                  <a:lnTo>
                    <a:pt x="171932" y="55054"/>
                  </a:lnTo>
                  <a:lnTo>
                    <a:pt x="173799" y="55054"/>
                  </a:lnTo>
                  <a:lnTo>
                    <a:pt x="202082" y="55054"/>
                  </a:lnTo>
                  <a:lnTo>
                    <a:pt x="203949" y="55054"/>
                  </a:lnTo>
                  <a:lnTo>
                    <a:pt x="204584" y="55054"/>
                  </a:lnTo>
                  <a:lnTo>
                    <a:pt x="220268" y="55054"/>
                  </a:lnTo>
                  <a:lnTo>
                    <a:pt x="220446" y="54876"/>
                  </a:lnTo>
                  <a:lnTo>
                    <a:pt x="220446" y="56692"/>
                  </a:lnTo>
                  <a:lnTo>
                    <a:pt x="221957" y="58204"/>
                  </a:lnTo>
                  <a:lnTo>
                    <a:pt x="223812" y="58204"/>
                  </a:lnTo>
                  <a:lnTo>
                    <a:pt x="228739" y="58204"/>
                  </a:lnTo>
                  <a:lnTo>
                    <a:pt x="228739" y="67525"/>
                  </a:lnTo>
                  <a:lnTo>
                    <a:pt x="221957" y="67525"/>
                  </a:lnTo>
                  <a:lnTo>
                    <a:pt x="220446" y="69037"/>
                  </a:lnTo>
                  <a:lnTo>
                    <a:pt x="220446" y="72758"/>
                  </a:lnTo>
                  <a:lnTo>
                    <a:pt x="221957" y="74269"/>
                  </a:lnTo>
                  <a:lnTo>
                    <a:pt x="223812" y="74269"/>
                  </a:lnTo>
                  <a:lnTo>
                    <a:pt x="228739" y="74269"/>
                  </a:lnTo>
                  <a:lnTo>
                    <a:pt x="228739" y="83604"/>
                  </a:lnTo>
                  <a:lnTo>
                    <a:pt x="221957" y="83604"/>
                  </a:lnTo>
                  <a:lnTo>
                    <a:pt x="220446" y="85115"/>
                  </a:lnTo>
                  <a:lnTo>
                    <a:pt x="220446" y="88836"/>
                  </a:lnTo>
                  <a:lnTo>
                    <a:pt x="221957" y="90347"/>
                  </a:lnTo>
                  <a:lnTo>
                    <a:pt x="223812" y="90347"/>
                  </a:lnTo>
                  <a:lnTo>
                    <a:pt x="228739" y="90347"/>
                  </a:lnTo>
                  <a:lnTo>
                    <a:pt x="228739" y="99669"/>
                  </a:lnTo>
                  <a:lnTo>
                    <a:pt x="221957" y="99669"/>
                  </a:lnTo>
                  <a:lnTo>
                    <a:pt x="220446" y="101180"/>
                  </a:lnTo>
                  <a:lnTo>
                    <a:pt x="220446" y="104914"/>
                  </a:lnTo>
                  <a:lnTo>
                    <a:pt x="221957" y="106426"/>
                  </a:lnTo>
                  <a:lnTo>
                    <a:pt x="223812" y="106426"/>
                  </a:lnTo>
                  <a:lnTo>
                    <a:pt x="228739" y="106426"/>
                  </a:lnTo>
                  <a:lnTo>
                    <a:pt x="228739" y="115747"/>
                  </a:lnTo>
                  <a:lnTo>
                    <a:pt x="221957" y="115747"/>
                  </a:lnTo>
                  <a:lnTo>
                    <a:pt x="220446" y="117259"/>
                  </a:lnTo>
                  <a:lnTo>
                    <a:pt x="220446" y="120992"/>
                  </a:lnTo>
                  <a:lnTo>
                    <a:pt x="221957" y="122504"/>
                  </a:lnTo>
                  <a:lnTo>
                    <a:pt x="223812" y="122504"/>
                  </a:lnTo>
                  <a:lnTo>
                    <a:pt x="228739" y="122504"/>
                  </a:lnTo>
                  <a:lnTo>
                    <a:pt x="228739" y="131826"/>
                  </a:lnTo>
                  <a:lnTo>
                    <a:pt x="221957" y="131826"/>
                  </a:lnTo>
                  <a:lnTo>
                    <a:pt x="220446" y="133337"/>
                  </a:lnTo>
                  <a:lnTo>
                    <a:pt x="220446" y="137071"/>
                  </a:lnTo>
                  <a:lnTo>
                    <a:pt x="221957" y="138582"/>
                  </a:lnTo>
                  <a:lnTo>
                    <a:pt x="223812" y="138582"/>
                  </a:lnTo>
                  <a:lnTo>
                    <a:pt x="228739" y="138582"/>
                  </a:lnTo>
                  <a:lnTo>
                    <a:pt x="228739" y="147904"/>
                  </a:lnTo>
                  <a:lnTo>
                    <a:pt x="221957" y="147904"/>
                  </a:lnTo>
                  <a:lnTo>
                    <a:pt x="220446" y="149415"/>
                  </a:lnTo>
                  <a:lnTo>
                    <a:pt x="220446" y="153136"/>
                  </a:lnTo>
                  <a:lnTo>
                    <a:pt x="221957" y="154647"/>
                  </a:lnTo>
                  <a:lnTo>
                    <a:pt x="223812" y="154647"/>
                  </a:lnTo>
                  <a:lnTo>
                    <a:pt x="228739" y="154647"/>
                  </a:lnTo>
                  <a:lnTo>
                    <a:pt x="228739" y="163969"/>
                  </a:lnTo>
                  <a:lnTo>
                    <a:pt x="221957" y="163969"/>
                  </a:lnTo>
                  <a:lnTo>
                    <a:pt x="220446" y="165481"/>
                  </a:lnTo>
                  <a:lnTo>
                    <a:pt x="220446" y="169214"/>
                  </a:lnTo>
                  <a:lnTo>
                    <a:pt x="221957" y="170726"/>
                  </a:lnTo>
                  <a:lnTo>
                    <a:pt x="223812" y="170726"/>
                  </a:lnTo>
                  <a:lnTo>
                    <a:pt x="228739" y="170726"/>
                  </a:lnTo>
                  <a:lnTo>
                    <a:pt x="228739" y="180047"/>
                  </a:lnTo>
                  <a:lnTo>
                    <a:pt x="221957" y="180047"/>
                  </a:lnTo>
                  <a:lnTo>
                    <a:pt x="220446" y="181559"/>
                  </a:lnTo>
                  <a:lnTo>
                    <a:pt x="220446" y="185293"/>
                  </a:lnTo>
                  <a:lnTo>
                    <a:pt x="221957" y="186804"/>
                  </a:lnTo>
                  <a:lnTo>
                    <a:pt x="223812" y="186804"/>
                  </a:lnTo>
                  <a:lnTo>
                    <a:pt x="228739" y="186804"/>
                  </a:lnTo>
                  <a:lnTo>
                    <a:pt x="228739" y="196126"/>
                  </a:lnTo>
                  <a:lnTo>
                    <a:pt x="221957" y="196126"/>
                  </a:lnTo>
                  <a:lnTo>
                    <a:pt x="220446" y="197637"/>
                  </a:lnTo>
                  <a:lnTo>
                    <a:pt x="220446" y="201371"/>
                  </a:lnTo>
                  <a:lnTo>
                    <a:pt x="221957" y="202882"/>
                  </a:lnTo>
                  <a:lnTo>
                    <a:pt x="223812" y="202882"/>
                  </a:lnTo>
                  <a:lnTo>
                    <a:pt x="228739" y="202882"/>
                  </a:lnTo>
                  <a:lnTo>
                    <a:pt x="228739" y="212204"/>
                  </a:lnTo>
                  <a:lnTo>
                    <a:pt x="221957" y="212204"/>
                  </a:lnTo>
                  <a:lnTo>
                    <a:pt x="220446" y="213715"/>
                  </a:lnTo>
                  <a:lnTo>
                    <a:pt x="220446" y="217436"/>
                  </a:lnTo>
                  <a:lnTo>
                    <a:pt x="221957" y="218948"/>
                  </a:lnTo>
                  <a:lnTo>
                    <a:pt x="223812" y="218948"/>
                  </a:lnTo>
                  <a:lnTo>
                    <a:pt x="228739" y="218948"/>
                  </a:lnTo>
                  <a:lnTo>
                    <a:pt x="228739" y="228282"/>
                  </a:lnTo>
                  <a:lnTo>
                    <a:pt x="221957" y="228282"/>
                  </a:lnTo>
                  <a:lnTo>
                    <a:pt x="220446" y="229793"/>
                  </a:lnTo>
                  <a:lnTo>
                    <a:pt x="220446" y="233514"/>
                  </a:lnTo>
                  <a:lnTo>
                    <a:pt x="221957" y="235026"/>
                  </a:lnTo>
                  <a:lnTo>
                    <a:pt x="223812" y="235026"/>
                  </a:lnTo>
                  <a:lnTo>
                    <a:pt x="228739" y="235026"/>
                  </a:lnTo>
                  <a:lnTo>
                    <a:pt x="228739" y="244348"/>
                  </a:lnTo>
                  <a:lnTo>
                    <a:pt x="221957" y="244348"/>
                  </a:lnTo>
                  <a:lnTo>
                    <a:pt x="220446" y="245859"/>
                  </a:lnTo>
                  <a:lnTo>
                    <a:pt x="220446" y="249593"/>
                  </a:lnTo>
                  <a:lnTo>
                    <a:pt x="221957" y="251104"/>
                  </a:lnTo>
                  <a:lnTo>
                    <a:pt x="223812" y="251104"/>
                  </a:lnTo>
                  <a:lnTo>
                    <a:pt x="228739" y="251104"/>
                  </a:lnTo>
                  <a:lnTo>
                    <a:pt x="228739" y="260426"/>
                  </a:lnTo>
                  <a:lnTo>
                    <a:pt x="221957" y="260426"/>
                  </a:lnTo>
                  <a:lnTo>
                    <a:pt x="220446" y="261937"/>
                  </a:lnTo>
                  <a:lnTo>
                    <a:pt x="220446" y="265671"/>
                  </a:lnTo>
                  <a:lnTo>
                    <a:pt x="221957" y="267182"/>
                  </a:lnTo>
                  <a:lnTo>
                    <a:pt x="223812" y="267182"/>
                  </a:lnTo>
                  <a:lnTo>
                    <a:pt x="228739" y="267182"/>
                  </a:lnTo>
                  <a:lnTo>
                    <a:pt x="228739" y="275450"/>
                  </a:lnTo>
                  <a:lnTo>
                    <a:pt x="221957" y="275450"/>
                  </a:lnTo>
                  <a:lnTo>
                    <a:pt x="220446" y="276961"/>
                  </a:lnTo>
                  <a:lnTo>
                    <a:pt x="220446" y="280695"/>
                  </a:lnTo>
                  <a:lnTo>
                    <a:pt x="221957" y="282206"/>
                  </a:lnTo>
                  <a:lnTo>
                    <a:pt x="232117" y="282206"/>
                  </a:lnTo>
                  <a:lnTo>
                    <a:pt x="234505" y="281216"/>
                  </a:lnTo>
                  <a:lnTo>
                    <a:pt x="235496" y="278828"/>
                  </a:lnTo>
                  <a:lnTo>
                    <a:pt x="235496" y="265671"/>
                  </a:lnTo>
                  <a:lnTo>
                    <a:pt x="235496" y="261937"/>
                  </a:lnTo>
                  <a:lnTo>
                    <a:pt x="235496" y="52959"/>
                  </a:lnTo>
                  <a:lnTo>
                    <a:pt x="235496" y="39370"/>
                  </a:lnTo>
                  <a:close/>
                </a:path>
                <a:path w="508000" h="516889">
                  <a:moveTo>
                    <a:pt x="292773" y="155028"/>
                  </a:moveTo>
                  <a:lnTo>
                    <a:pt x="291261" y="153517"/>
                  </a:lnTo>
                  <a:lnTo>
                    <a:pt x="287540" y="153517"/>
                  </a:lnTo>
                  <a:lnTo>
                    <a:pt x="286029" y="155028"/>
                  </a:lnTo>
                  <a:lnTo>
                    <a:pt x="286029" y="156895"/>
                  </a:lnTo>
                  <a:lnTo>
                    <a:pt x="286029" y="514756"/>
                  </a:lnTo>
                  <a:lnTo>
                    <a:pt x="287540" y="516267"/>
                  </a:lnTo>
                  <a:lnTo>
                    <a:pt x="291261" y="516267"/>
                  </a:lnTo>
                  <a:lnTo>
                    <a:pt x="292773" y="514756"/>
                  </a:lnTo>
                  <a:lnTo>
                    <a:pt x="292773" y="155028"/>
                  </a:lnTo>
                  <a:close/>
                </a:path>
                <a:path w="508000" h="516889">
                  <a:moveTo>
                    <a:pt x="292773" y="62928"/>
                  </a:moveTo>
                  <a:lnTo>
                    <a:pt x="291261" y="61417"/>
                  </a:lnTo>
                  <a:lnTo>
                    <a:pt x="287540" y="61417"/>
                  </a:lnTo>
                  <a:lnTo>
                    <a:pt x="286029" y="62928"/>
                  </a:lnTo>
                  <a:lnTo>
                    <a:pt x="286029" y="64782"/>
                  </a:lnTo>
                  <a:lnTo>
                    <a:pt x="286029" y="142125"/>
                  </a:lnTo>
                  <a:lnTo>
                    <a:pt x="287540" y="143637"/>
                  </a:lnTo>
                  <a:lnTo>
                    <a:pt x="291261" y="143637"/>
                  </a:lnTo>
                  <a:lnTo>
                    <a:pt x="292773" y="142125"/>
                  </a:lnTo>
                  <a:lnTo>
                    <a:pt x="292773" y="62928"/>
                  </a:lnTo>
                  <a:close/>
                </a:path>
                <a:path w="508000" h="516889">
                  <a:moveTo>
                    <a:pt x="338023" y="3022"/>
                  </a:moveTo>
                  <a:lnTo>
                    <a:pt x="335000" y="0"/>
                  </a:lnTo>
                  <a:lnTo>
                    <a:pt x="307378" y="0"/>
                  </a:lnTo>
                  <a:lnTo>
                    <a:pt x="304355" y="3022"/>
                  </a:lnTo>
                  <a:lnTo>
                    <a:pt x="304355" y="10490"/>
                  </a:lnTo>
                  <a:lnTo>
                    <a:pt x="307378" y="13512"/>
                  </a:lnTo>
                  <a:lnTo>
                    <a:pt x="311099" y="13512"/>
                  </a:lnTo>
                  <a:lnTo>
                    <a:pt x="335000" y="13512"/>
                  </a:lnTo>
                  <a:lnTo>
                    <a:pt x="338023" y="10490"/>
                  </a:lnTo>
                  <a:lnTo>
                    <a:pt x="338023" y="3022"/>
                  </a:lnTo>
                  <a:close/>
                </a:path>
                <a:path w="508000" h="516889">
                  <a:moveTo>
                    <a:pt x="378510" y="39370"/>
                  </a:moveTo>
                  <a:lnTo>
                    <a:pt x="377520" y="36982"/>
                  </a:lnTo>
                  <a:lnTo>
                    <a:pt x="375132" y="35991"/>
                  </a:lnTo>
                  <a:lnTo>
                    <a:pt x="363867" y="35991"/>
                  </a:lnTo>
                  <a:lnTo>
                    <a:pt x="362356" y="37503"/>
                  </a:lnTo>
                  <a:lnTo>
                    <a:pt x="362356" y="41224"/>
                  </a:lnTo>
                  <a:lnTo>
                    <a:pt x="363867" y="42735"/>
                  </a:lnTo>
                  <a:lnTo>
                    <a:pt x="365734" y="42735"/>
                  </a:lnTo>
                  <a:lnTo>
                    <a:pt x="371754" y="42735"/>
                  </a:lnTo>
                  <a:lnTo>
                    <a:pt x="371754" y="51447"/>
                  </a:lnTo>
                  <a:lnTo>
                    <a:pt x="364959" y="51447"/>
                  </a:lnTo>
                  <a:lnTo>
                    <a:pt x="364794" y="51612"/>
                  </a:lnTo>
                  <a:lnTo>
                    <a:pt x="364794" y="49822"/>
                  </a:lnTo>
                  <a:lnTo>
                    <a:pt x="363283" y="48310"/>
                  </a:lnTo>
                  <a:lnTo>
                    <a:pt x="347599" y="48310"/>
                  </a:lnTo>
                  <a:lnTo>
                    <a:pt x="345097" y="48310"/>
                  </a:lnTo>
                  <a:lnTo>
                    <a:pt x="314947" y="48310"/>
                  </a:lnTo>
                  <a:lnTo>
                    <a:pt x="313436" y="49822"/>
                  </a:lnTo>
                  <a:lnTo>
                    <a:pt x="313436" y="53543"/>
                  </a:lnTo>
                  <a:lnTo>
                    <a:pt x="314947" y="55054"/>
                  </a:lnTo>
                  <a:lnTo>
                    <a:pt x="316814" y="55054"/>
                  </a:lnTo>
                  <a:lnTo>
                    <a:pt x="345097" y="55054"/>
                  </a:lnTo>
                  <a:lnTo>
                    <a:pt x="346964" y="55054"/>
                  </a:lnTo>
                  <a:lnTo>
                    <a:pt x="347599" y="55054"/>
                  </a:lnTo>
                  <a:lnTo>
                    <a:pt x="363283" y="55054"/>
                  </a:lnTo>
                  <a:lnTo>
                    <a:pt x="363448" y="54889"/>
                  </a:lnTo>
                  <a:lnTo>
                    <a:pt x="363448" y="56692"/>
                  </a:lnTo>
                  <a:lnTo>
                    <a:pt x="364959" y="58204"/>
                  </a:lnTo>
                  <a:lnTo>
                    <a:pt x="366826" y="58204"/>
                  </a:lnTo>
                  <a:lnTo>
                    <a:pt x="371754" y="58204"/>
                  </a:lnTo>
                  <a:lnTo>
                    <a:pt x="371754" y="67525"/>
                  </a:lnTo>
                  <a:lnTo>
                    <a:pt x="364959" y="67525"/>
                  </a:lnTo>
                  <a:lnTo>
                    <a:pt x="363448" y="69037"/>
                  </a:lnTo>
                  <a:lnTo>
                    <a:pt x="363448" y="72758"/>
                  </a:lnTo>
                  <a:lnTo>
                    <a:pt x="364959" y="74269"/>
                  </a:lnTo>
                  <a:lnTo>
                    <a:pt x="366826" y="74269"/>
                  </a:lnTo>
                  <a:lnTo>
                    <a:pt x="371754" y="74269"/>
                  </a:lnTo>
                  <a:lnTo>
                    <a:pt x="371754" y="83604"/>
                  </a:lnTo>
                  <a:lnTo>
                    <a:pt x="364959" y="83604"/>
                  </a:lnTo>
                  <a:lnTo>
                    <a:pt x="363448" y="85115"/>
                  </a:lnTo>
                  <a:lnTo>
                    <a:pt x="363448" y="88836"/>
                  </a:lnTo>
                  <a:lnTo>
                    <a:pt x="364959" y="90347"/>
                  </a:lnTo>
                  <a:lnTo>
                    <a:pt x="366826" y="90347"/>
                  </a:lnTo>
                  <a:lnTo>
                    <a:pt x="371754" y="90347"/>
                  </a:lnTo>
                  <a:lnTo>
                    <a:pt x="371754" y="99669"/>
                  </a:lnTo>
                  <a:lnTo>
                    <a:pt x="364959" y="99669"/>
                  </a:lnTo>
                  <a:lnTo>
                    <a:pt x="363448" y="101180"/>
                  </a:lnTo>
                  <a:lnTo>
                    <a:pt x="363448" y="104914"/>
                  </a:lnTo>
                  <a:lnTo>
                    <a:pt x="364959" y="106426"/>
                  </a:lnTo>
                  <a:lnTo>
                    <a:pt x="366826" y="106426"/>
                  </a:lnTo>
                  <a:lnTo>
                    <a:pt x="371754" y="106426"/>
                  </a:lnTo>
                  <a:lnTo>
                    <a:pt x="371754" y="115747"/>
                  </a:lnTo>
                  <a:lnTo>
                    <a:pt x="364959" y="115747"/>
                  </a:lnTo>
                  <a:lnTo>
                    <a:pt x="363448" y="117259"/>
                  </a:lnTo>
                  <a:lnTo>
                    <a:pt x="363448" y="120992"/>
                  </a:lnTo>
                  <a:lnTo>
                    <a:pt x="364959" y="122504"/>
                  </a:lnTo>
                  <a:lnTo>
                    <a:pt x="366826" y="122504"/>
                  </a:lnTo>
                  <a:lnTo>
                    <a:pt x="371754" y="122504"/>
                  </a:lnTo>
                  <a:lnTo>
                    <a:pt x="371754" y="131826"/>
                  </a:lnTo>
                  <a:lnTo>
                    <a:pt x="364959" y="131826"/>
                  </a:lnTo>
                  <a:lnTo>
                    <a:pt x="363448" y="133337"/>
                  </a:lnTo>
                  <a:lnTo>
                    <a:pt x="363448" y="137071"/>
                  </a:lnTo>
                  <a:lnTo>
                    <a:pt x="364959" y="138582"/>
                  </a:lnTo>
                  <a:lnTo>
                    <a:pt x="366826" y="138582"/>
                  </a:lnTo>
                  <a:lnTo>
                    <a:pt x="371754" y="138582"/>
                  </a:lnTo>
                  <a:lnTo>
                    <a:pt x="371754" y="147904"/>
                  </a:lnTo>
                  <a:lnTo>
                    <a:pt x="364959" y="147904"/>
                  </a:lnTo>
                  <a:lnTo>
                    <a:pt x="363448" y="149415"/>
                  </a:lnTo>
                  <a:lnTo>
                    <a:pt x="363448" y="153136"/>
                  </a:lnTo>
                  <a:lnTo>
                    <a:pt x="364959" y="154647"/>
                  </a:lnTo>
                  <a:lnTo>
                    <a:pt x="366826" y="154647"/>
                  </a:lnTo>
                  <a:lnTo>
                    <a:pt x="371754" y="154647"/>
                  </a:lnTo>
                  <a:lnTo>
                    <a:pt x="371754" y="163969"/>
                  </a:lnTo>
                  <a:lnTo>
                    <a:pt x="364959" y="163969"/>
                  </a:lnTo>
                  <a:lnTo>
                    <a:pt x="363448" y="165481"/>
                  </a:lnTo>
                  <a:lnTo>
                    <a:pt x="363448" y="169214"/>
                  </a:lnTo>
                  <a:lnTo>
                    <a:pt x="364959" y="170726"/>
                  </a:lnTo>
                  <a:lnTo>
                    <a:pt x="366826" y="170726"/>
                  </a:lnTo>
                  <a:lnTo>
                    <a:pt x="371754" y="170726"/>
                  </a:lnTo>
                  <a:lnTo>
                    <a:pt x="371754" y="180047"/>
                  </a:lnTo>
                  <a:lnTo>
                    <a:pt x="364959" y="180047"/>
                  </a:lnTo>
                  <a:lnTo>
                    <a:pt x="363448" y="181559"/>
                  </a:lnTo>
                  <a:lnTo>
                    <a:pt x="363448" y="185293"/>
                  </a:lnTo>
                  <a:lnTo>
                    <a:pt x="364959" y="186804"/>
                  </a:lnTo>
                  <a:lnTo>
                    <a:pt x="366826" y="186804"/>
                  </a:lnTo>
                  <a:lnTo>
                    <a:pt x="371754" y="186804"/>
                  </a:lnTo>
                  <a:lnTo>
                    <a:pt x="371754" y="196126"/>
                  </a:lnTo>
                  <a:lnTo>
                    <a:pt x="364959" y="196126"/>
                  </a:lnTo>
                  <a:lnTo>
                    <a:pt x="363448" y="197637"/>
                  </a:lnTo>
                  <a:lnTo>
                    <a:pt x="363448" y="201371"/>
                  </a:lnTo>
                  <a:lnTo>
                    <a:pt x="364959" y="202882"/>
                  </a:lnTo>
                  <a:lnTo>
                    <a:pt x="366826" y="202882"/>
                  </a:lnTo>
                  <a:lnTo>
                    <a:pt x="371754" y="202882"/>
                  </a:lnTo>
                  <a:lnTo>
                    <a:pt x="371754" y="212204"/>
                  </a:lnTo>
                  <a:lnTo>
                    <a:pt x="364959" y="212204"/>
                  </a:lnTo>
                  <a:lnTo>
                    <a:pt x="363448" y="213715"/>
                  </a:lnTo>
                  <a:lnTo>
                    <a:pt x="363448" y="217436"/>
                  </a:lnTo>
                  <a:lnTo>
                    <a:pt x="364959" y="218948"/>
                  </a:lnTo>
                  <a:lnTo>
                    <a:pt x="366826" y="218948"/>
                  </a:lnTo>
                  <a:lnTo>
                    <a:pt x="371754" y="218948"/>
                  </a:lnTo>
                  <a:lnTo>
                    <a:pt x="371754" y="228282"/>
                  </a:lnTo>
                  <a:lnTo>
                    <a:pt x="364959" y="228282"/>
                  </a:lnTo>
                  <a:lnTo>
                    <a:pt x="363448" y="229793"/>
                  </a:lnTo>
                  <a:lnTo>
                    <a:pt x="363448" y="233514"/>
                  </a:lnTo>
                  <a:lnTo>
                    <a:pt x="364959" y="235026"/>
                  </a:lnTo>
                  <a:lnTo>
                    <a:pt x="366826" y="235026"/>
                  </a:lnTo>
                  <a:lnTo>
                    <a:pt x="371754" y="235026"/>
                  </a:lnTo>
                  <a:lnTo>
                    <a:pt x="371754" y="244348"/>
                  </a:lnTo>
                  <a:lnTo>
                    <a:pt x="364959" y="244348"/>
                  </a:lnTo>
                  <a:lnTo>
                    <a:pt x="363448" y="245859"/>
                  </a:lnTo>
                  <a:lnTo>
                    <a:pt x="363448" y="249593"/>
                  </a:lnTo>
                  <a:lnTo>
                    <a:pt x="364959" y="251104"/>
                  </a:lnTo>
                  <a:lnTo>
                    <a:pt x="366826" y="251104"/>
                  </a:lnTo>
                  <a:lnTo>
                    <a:pt x="371754" y="251104"/>
                  </a:lnTo>
                  <a:lnTo>
                    <a:pt x="371754" y="260426"/>
                  </a:lnTo>
                  <a:lnTo>
                    <a:pt x="364959" y="260426"/>
                  </a:lnTo>
                  <a:lnTo>
                    <a:pt x="363448" y="261937"/>
                  </a:lnTo>
                  <a:lnTo>
                    <a:pt x="363448" y="265671"/>
                  </a:lnTo>
                  <a:lnTo>
                    <a:pt x="364959" y="267182"/>
                  </a:lnTo>
                  <a:lnTo>
                    <a:pt x="366826" y="267182"/>
                  </a:lnTo>
                  <a:lnTo>
                    <a:pt x="371754" y="267182"/>
                  </a:lnTo>
                  <a:lnTo>
                    <a:pt x="371754" y="275450"/>
                  </a:lnTo>
                  <a:lnTo>
                    <a:pt x="364959" y="275450"/>
                  </a:lnTo>
                  <a:lnTo>
                    <a:pt x="363448" y="276961"/>
                  </a:lnTo>
                  <a:lnTo>
                    <a:pt x="363448" y="280695"/>
                  </a:lnTo>
                  <a:lnTo>
                    <a:pt x="364959" y="282206"/>
                  </a:lnTo>
                  <a:lnTo>
                    <a:pt x="375132" y="282206"/>
                  </a:lnTo>
                  <a:lnTo>
                    <a:pt x="377520" y="281216"/>
                  </a:lnTo>
                  <a:lnTo>
                    <a:pt x="378510" y="278828"/>
                  </a:lnTo>
                  <a:lnTo>
                    <a:pt x="378510" y="265671"/>
                  </a:lnTo>
                  <a:lnTo>
                    <a:pt x="378510" y="261937"/>
                  </a:lnTo>
                  <a:lnTo>
                    <a:pt x="378510" y="52959"/>
                  </a:lnTo>
                  <a:lnTo>
                    <a:pt x="378510" y="39370"/>
                  </a:lnTo>
                  <a:close/>
                </a:path>
                <a:path w="508000" h="516889">
                  <a:moveTo>
                    <a:pt x="435787" y="153517"/>
                  </a:moveTo>
                  <a:lnTo>
                    <a:pt x="429031" y="153517"/>
                  </a:lnTo>
                  <a:lnTo>
                    <a:pt x="429031" y="396062"/>
                  </a:lnTo>
                  <a:lnTo>
                    <a:pt x="435787" y="396062"/>
                  </a:lnTo>
                  <a:lnTo>
                    <a:pt x="435787" y="153517"/>
                  </a:lnTo>
                  <a:close/>
                </a:path>
                <a:path w="508000" h="516889">
                  <a:moveTo>
                    <a:pt x="435787" y="62928"/>
                  </a:moveTo>
                  <a:lnTo>
                    <a:pt x="434276" y="61417"/>
                  </a:lnTo>
                  <a:lnTo>
                    <a:pt x="430542" y="61417"/>
                  </a:lnTo>
                  <a:lnTo>
                    <a:pt x="429031" y="62928"/>
                  </a:lnTo>
                  <a:lnTo>
                    <a:pt x="429031" y="64782"/>
                  </a:lnTo>
                  <a:lnTo>
                    <a:pt x="429031" y="142125"/>
                  </a:lnTo>
                  <a:lnTo>
                    <a:pt x="430542" y="143637"/>
                  </a:lnTo>
                  <a:lnTo>
                    <a:pt x="434276" y="143637"/>
                  </a:lnTo>
                  <a:lnTo>
                    <a:pt x="435787" y="142125"/>
                  </a:lnTo>
                  <a:lnTo>
                    <a:pt x="435787" y="62928"/>
                  </a:lnTo>
                  <a:close/>
                </a:path>
                <a:path w="508000" h="516889">
                  <a:moveTo>
                    <a:pt x="507809" y="49822"/>
                  </a:moveTo>
                  <a:lnTo>
                    <a:pt x="506298" y="48310"/>
                  </a:lnTo>
                  <a:lnTo>
                    <a:pt x="490613" y="48310"/>
                  </a:lnTo>
                  <a:lnTo>
                    <a:pt x="488111" y="48310"/>
                  </a:lnTo>
                  <a:lnTo>
                    <a:pt x="457962" y="48310"/>
                  </a:lnTo>
                  <a:lnTo>
                    <a:pt x="456450" y="49822"/>
                  </a:lnTo>
                  <a:lnTo>
                    <a:pt x="456450" y="53543"/>
                  </a:lnTo>
                  <a:lnTo>
                    <a:pt x="457962" y="55054"/>
                  </a:lnTo>
                  <a:lnTo>
                    <a:pt x="459816" y="55054"/>
                  </a:lnTo>
                  <a:lnTo>
                    <a:pt x="488111" y="55054"/>
                  </a:lnTo>
                  <a:lnTo>
                    <a:pt x="489966" y="55054"/>
                  </a:lnTo>
                  <a:lnTo>
                    <a:pt x="490613" y="55054"/>
                  </a:lnTo>
                  <a:lnTo>
                    <a:pt x="506298" y="55054"/>
                  </a:lnTo>
                  <a:lnTo>
                    <a:pt x="507809" y="53543"/>
                  </a:lnTo>
                  <a:lnTo>
                    <a:pt x="507809" y="498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9" name="object 43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172229" y="4404912"/>
              <a:ext cx="272591" cy="257467"/>
            </a:xfrm>
            <a:prstGeom prst="rect">
              <a:avLst/>
            </a:prstGeom>
          </p:spPr>
        </p:pic>
        <p:pic>
          <p:nvPicPr>
            <p:cNvPr id="440" name="object 44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952950" y="4584274"/>
              <a:ext cx="164072" cy="79984"/>
            </a:xfrm>
            <a:prstGeom prst="rect">
              <a:avLst/>
            </a:prstGeom>
          </p:spPr>
        </p:pic>
        <p:sp>
          <p:nvSpPr>
            <p:cNvPr id="441" name="object 441"/>
            <p:cNvSpPr/>
            <p:nvPr/>
          </p:nvSpPr>
          <p:spPr>
            <a:xfrm>
              <a:off x="7000545" y="4353915"/>
              <a:ext cx="37465" cy="88265"/>
            </a:xfrm>
            <a:custGeom>
              <a:avLst/>
              <a:gdLst/>
              <a:ahLst/>
              <a:cxnLst/>
              <a:rect l="l" t="t" r="r" b="b"/>
              <a:pathLst>
                <a:path w="37465" h="88264">
                  <a:moveTo>
                    <a:pt x="36957" y="77647"/>
                  </a:moveTo>
                  <a:lnTo>
                    <a:pt x="33934" y="74625"/>
                  </a:lnTo>
                  <a:lnTo>
                    <a:pt x="3022" y="74625"/>
                  </a:lnTo>
                  <a:lnTo>
                    <a:pt x="0" y="77647"/>
                  </a:lnTo>
                  <a:lnTo>
                    <a:pt x="0" y="85102"/>
                  </a:lnTo>
                  <a:lnTo>
                    <a:pt x="3022" y="88125"/>
                  </a:lnTo>
                  <a:lnTo>
                    <a:pt x="6743" y="88125"/>
                  </a:lnTo>
                  <a:lnTo>
                    <a:pt x="33934" y="88125"/>
                  </a:lnTo>
                  <a:lnTo>
                    <a:pt x="36957" y="85102"/>
                  </a:lnTo>
                  <a:lnTo>
                    <a:pt x="36957" y="77647"/>
                  </a:lnTo>
                  <a:close/>
                </a:path>
                <a:path w="37465" h="88264">
                  <a:moveTo>
                    <a:pt x="36957" y="38544"/>
                  </a:moveTo>
                  <a:lnTo>
                    <a:pt x="33934" y="35521"/>
                  </a:lnTo>
                  <a:lnTo>
                    <a:pt x="3022" y="35521"/>
                  </a:lnTo>
                  <a:lnTo>
                    <a:pt x="0" y="38544"/>
                  </a:lnTo>
                  <a:lnTo>
                    <a:pt x="0" y="45999"/>
                  </a:lnTo>
                  <a:lnTo>
                    <a:pt x="3022" y="49022"/>
                  </a:lnTo>
                  <a:lnTo>
                    <a:pt x="6743" y="49022"/>
                  </a:lnTo>
                  <a:lnTo>
                    <a:pt x="33934" y="49022"/>
                  </a:lnTo>
                  <a:lnTo>
                    <a:pt x="36957" y="45999"/>
                  </a:lnTo>
                  <a:lnTo>
                    <a:pt x="36957" y="38544"/>
                  </a:lnTo>
                  <a:close/>
                </a:path>
                <a:path w="37465" h="88264">
                  <a:moveTo>
                    <a:pt x="36957" y="3022"/>
                  </a:moveTo>
                  <a:lnTo>
                    <a:pt x="33934" y="0"/>
                  </a:lnTo>
                  <a:lnTo>
                    <a:pt x="30213" y="0"/>
                  </a:lnTo>
                  <a:lnTo>
                    <a:pt x="3022" y="0"/>
                  </a:lnTo>
                  <a:lnTo>
                    <a:pt x="0" y="3022"/>
                  </a:lnTo>
                  <a:lnTo>
                    <a:pt x="0" y="10477"/>
                  </a:lnTo>
                  <a:lnTo>
                    <a:pt x="3022" y="13500"/>
                  </a:lnTo>
                  <a:lnTo>
                    <a:pt x="33934" y="13500"/>
                  </a:lnTo>
                  <a:lnTo>
                    <a:pt x="36957" y="10477"/>
                  </a:lnTo>
                  <a:lnTo>
                    <a:pt x="36957" y="30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2" name="object 44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009415" y="4195845"/>
              <a:ext cx="114642" cy="93357"/>
            </a:xfrm>
            <a:prstGeom prst="rect">
              <a:avLst/>
            </a:prstGeom>
          </p:spPr>
        </p:pic>
        <p:sp>
          <p:nvSpPr>
            <p:cNvPr id="443" name="object 443"/>
            <p:cNvSpPr/>
            <p:nvPr/>
          </p:nvSpPr>
          <p:spPr>
            <a:xfrm>
              <a:off x="6910933" y="4318520"/>
              <a:ext cx="280670" cy="346710"/>
            </a:xfrm>
            <a:custGeom>
              <a:avLst/>
              <a:gdLst/>
              <a:ahLst/>
              <a:cxnLst/>
              <a:rect l="l" t="t" r="r" b="b"/>
              <a:pathLst>
                <a:path w="280670" h="346710">
                  <a:moveTo>
                    <a:pt x="6756" y="309283"/>
                  </a:moveTo>
                  <a:lnTo>
                    <a:pt x="5245" y="307771"/>
                  </a:lnTo>
                  <a:lnTo>
                    <a:pt x="1511" y="307771"/>
                  </a:lnTo>
                  <a:lnTo>
                    <a:pt x="0" y="309283"/>
                  </a:lnTo>
                  <a:lnTo>
                    <a:pt x="0" y="311150"/>
                  </a:lnTo>
                  <a:lnTo>
                    <a:pt x="0" y="344817"/>
                  </a:lnTo>
                  <a:lnTo>
                    <a:pt x="1511" y="346329"/>
                  </a:lnTo>
                  <a:lnTo>
                    <a:pt x="5245" y="346329"/>
                  </a:lnTo>
                  <a:lnTo>
                    <a:pt x="6756" y="344817"/>
                  </a:lnTo>
                  <a:lnTo>
                    <a:pt x="6756" y="309283"/>
                  </a:lnTo>
                  <a:close/>
                </a:path>
                <a:path w="280670" h="346710">
                  <a:moveTo>
                    <a:pt x="6756" y="286448"/>
                  </a:moveTo>
                  <a:lnTo>
                    <a:pt x="5245" y="284937"/>
                  </a:lnTo>
                  <a:lnTo>
                    <a:pt x="1511" y="284937"/>
                  </a:lnTo>
                  <a:lnTo>
                    <a:pt x="0" y="286448"/>
                  </a:lnTo>
                  <a:lnTo>
                    <a:pt x="0" y="288302"/>
                  </a:lnTo>
                  <a:lnTo>
                    <a:pt x="0" y="304228"/>
                  </a:lnTo>
                  <a:lnTo>
                    <a:pt x="1511" y="305739"/>
                  </a:lnTo>
                  <a:lnTo>
                    <a:pt x="5245" y="305739"/>
                  </a:lnTo>
                  <a:lnTo>
                    <a:pt x="6756" y="304228"/>
                  </a:lnTo>
                  <a:lnTo>
                    <a:pt x="6756" y="286448"/>
                  </a:lnTo>
                  <a:close/>
                </a:path>
                <a:path w="280670" h="346710">
                  <a:moveTo>
                    <a:pt x="40182" y="244817"/>
                  </a:moveTo>
                  <a:lnTo>
                    <a:pt x="38671" y="243306"/>
                  </a:lnTo>
                  <a:lnTo>
                    <a:pt x="5245" y="243306"/>
                  </a:lnTo>
                  <a:lnTo>
                    <a:pt x="1511" y="243306"/>
                  </a:lnTo>
                  <a:lnTo>
                    <a:pt x="0" y="244817"/>
                  </a:lnTo>
                  <a:lnTo>
                    <a:pt x="0" y="248551"/>
                  </a:lnTo>
                  <a:lnTo>
                    <a:pt x="0" y="281978"/>
                  </a:lnTo>
                  <a:lnTo>
                    <a:pt x="1511" y="283489"/>
                  </a:lnTo>
                  <a:lnTo>
                    <a:pt x="5245" y="283489"/>
                  </a:lnTo>
                  <a:lnTo>
                    <a:pt x="6756" y="281978"/>
                  </a:lnTo>
                  <a:lnTo>
                    <a:pt x="6756" y="280111"/>
                  </a:lnTo>
                  <a:lnTo>
                    <a:pt x="6756" y="250063"/>
                  </a:lnTo>
                  <a:lnTo>
                    <a:pt x="38671" y="250063"/>
                  </a:lnTo>
                  <a:lnTo>
                    <a:pt x="40182" y="248551"/>
                  </a:lnTo>
                  <a:lnTo>
                    <a:pt x="40182" y="244817"/>
                  </a:lnTo>
                  <a:close/>
                </a:path>
                <a:path w="280670" h="346710">
                  <a:moveTo>
                    <a:pt x="89496" y="213563"/>
                  </a:moveTo>
                  <a:lnTo>
                    <a:pt x="79349" y="213563"/>
                  </a:lnTo>
                  <a:lnTo>
                    <a:pt x="79349" y="218808"/>
                  </a:lnTo>
                  <a:lnTo>
                    <a:pt x="89496" y="218808"/>
                  </a:lnTo>
                  <a:lnTo>
                    <a:pt x="89496" y="213563"/>
                  </a:lnTo>
                  <a:close/>
                </a:path>
                <a:path w="280670" h="346710">
                  <a:moveTo>
                    <a:pt x="128244" y="213563"/>
                  </a:moveTo>
                  <a:lnTo>
                    <a:pt x="118084" y="213563"/>
                  </a:lnTo>
                  <a:lnTo>
                    <a:pt x="118084" y="218808"/>
                  </a:lnTo>
                  <a:lnTo>
                    <a:pt x="128244" y="218808"/>
                  </a:lnTo>
                  <a:lnTo>
                    <a:pt x="128244" y="213563"/>
                  </a:lnTo>
                  <a:close/>
                </a:path>
                <a:path w="280670" h="346710">
                  <a:moveTo>
                    <a:pt x="192481" y="74079"/>
                  </a:moveTo>
                  <a:lnTo>
                    <a:pt x="190969" y="72555"/>
                  </a:lnTo>
                  <a:lnTo>
                    <a:pt x="189103" y="72555"/>
                  </a:lnTo>
                  <a:lnTo>
                    <a:pt x="153936" y="72555"/>
                  </a:lnTo>
                  <a:lnTo>
                    <a:pt x="152425" y="74079"/>
                  </a:lnTo>
                  <a:lnTo>
                    <a:pt x="152425" y="77800"/>
                  </a:lnTo>
                  <a:lnTo>
                    <a:pt x="153936" y="79311"/>
                  </a:lnTo>
                  <a:lnTo>
                    <a:pt x="190969" y="79311"/>
                  </a:lnTo>
                  <a:lnTo>
                    <a:pt x="192481" y="77800"/>
                  </a:lnTo>
                  <a:lnTo>
                    <a:pt x="192481" y="74079"/>
                  </a:lnTo>
                  <a:close/>
                </a:path>
                <a:path w="280670" h="346710">
                  <a:moveTo>
                    <a:pt x="192481" y="49403"/>
                  </a:moveTo>
                  <a:lnTo>
                    <a:pt x="190969" y="47891"/>
                  </a:lnTo>
                  <a:lnTo>
                    <a:pt x="189103" y="47891"/>
                  </a:lnTo>
                  <a:lnTo>
                    <a:pt x="153936" y="47891"/>
                  </a:lnTo>
                  <a:lnTo>
                    <a:pt x="152425" y="49403"/>
                  </a:lnTo>
                  <a:lnTo>
                    <a:pt x="152425" y="53136"/>
                  </a:lnTo>
                  <a:lnTo>
                    <a:pt x="153936" y="54648"/>
                  </a:lnTo>
                  <a:lnTo>
                    <a:pt x="190969" y="54648"/>
                  </a:lnTo>
                  <a:lnTo>
                    <a:pt x="192481" y="53136"/>
                  </a:lnTo>
                  <a:lnTo>
                    <a:pt x="192481" y="49403"/>
                  </a:lnTo>
                  <a:close/>
                </a:path>
                <a:path w="280670" h="346710">
                  <a:moveTo>
                    <a:pt x="192481" y="26847"/>
                  </a:moveTo>
                  <a:lnTo>
                    <a:pt x="190969" y="25336"/>
                  </a:lnTo>
                  <a:lnTo>
                    <a:pt x="189103" y="25336"/>
                  </a:lnTo>
                  <a:lnTo>
                    <a:pt x="153936" y="25336"/>
                  </a:lnTo>
                  <a:lnTo>
                    <a:pt x="152425" y="26847"/>
                  </a:lnTo>
                  <a:lnTo>
                    <a:pt x="152425" y="30581"/>
                  </a:lnTo>
                  <a:lnTo>
                    <a:pt x="153936" y="32092"/>
                  </a:lnTo>
                  <a:lnTo>
                    <a:pt x="190969" y="32092"/>
                  </a:lnTo>
                  <a:lnTo>
                    <a:pt x="192481" y="30581"/>
                  </a:lnTo>
                  <a:lnTo>
                    <a:pt x="192481" y="26847"/>
                  </a:lnTo>
                  <a:close/>
                </a:path>
                <a:path w="280670" h="346710">
                  <a:moveTo>
                    <a:pt x="192481" y="1511"/>
                  </a:moveTo>
                  <a:lnTo>
                    <a:pt x="190969" y="0"/>
                  </a:lnTo>
                  <a:lnTo>
                    <a:pt x="189103" y="0"/>
                  </a:lnTo>
                  <a:lnTo>
                    <a:pt x="153936" y="0"/>
                  </a:lnTo>
                  <a:lnTo>
                    <a:pt x="152425" y="1511"/>
                  </a:lnTo>
                  <a:lnTo>
                    <a:pt x="152425" y="5245"/>
                  </a:lnTo>
                  <a:lnTo>
                    <a:pt x="153936" y="6756"/>
                  </a:lnTo>
                  <a:lnTo>
                    <a:pt x="190969" y="6756"/>
                  </a:lnTo>
                  <a:lnTo>
                    <a:pt x="192481" y="5245"/>
                  </a:lnTo>
                  <a:lnTo>
                    <a:pt x="192481" y="1511"/>
                  </a:lnTo>
                  <a:close/>
                </a:path>
                <a:path w="280670" h="346710">
                  <a:moveTo>
                    <a:pt x="280073" y="263309"/>
                  </a:moveTo>
                  <a:lnTo>
                    <a:pt x="278561" y="261797"/>
                  </a:lnTo>
                  <a:lnTo>
                    <a:pt x="274828" y="261797"/>
                  </a:lnTo>
                  <a:lnTo>
                    <a:pt x="273316" y="263309"/>
                  </a:lnTo>
                  <a:lnTo>
                    <a:pt x="273316" y="336092"/>
                  </a:lnTo>
                  <a:lnTo>
                    <a:pt x="274828" y="337604"/>
                  </a:lnTo>
                  <a:lnTo>
                    <a:pt x="278561" y="337604"/>
                  </a:lnTo>
                  <a:lnTo>
                    <a:pt x="280073" y="336092"/>
                  </a:lnTo>
                  <a:lnTo>
                    <a:pt x="280073" y="334225"/>
                  </a:lnTo>
                  <a:lnTo>
                    <a:pt x="280073" y="26330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4" name="object 444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164938" y="4447190"/>
              <a:ext cx="403816" cy="137153"/>
            </a:xfrm>
            <a:prstGeom prst="rect">
              <a:avLst/>
            </a:prstGeom>
          </p:spPr>
        </p:pic>
        <p:pic>
          <p:nvPicPr>
            <p:cNvPr id="445" name="object 445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359592" y="4455358"/>
              <a:ext cx="216674" cy="211936"/>
            </a:xfrm>
            <a:prstGeom prst="rect">
              <a:avLst/>
            </a:prstGeom>
          </p:spPr>
        </p:pic>
        <p:sp>
          <p:nvSpPr>
            <p:cNvPr id="446" name="object 446"/>
            <p:cNvSpPr/>
            <p:nvPr/>
          </p:nvSpPr>
          <p:spPr>
            <a:xfrm>
              <a:off x="7352995" y="4980381"/>
              <a:ext cx="308610" cy="350520"/>
            </a:xfrm>
            <a:custGeom>
              <a:avLst/>
              <a:gdLst/>
              <a:ahLst/>
              <a:cxnLst/>
              <a:rect l="l" t="t" r="r" b="b"/>
              <a:pathLst>
                <a:path w="308609" h="350520">
                  <a:moveTo>
                    <a:pt x="190220" y="223380"/>
                  </a:moveTo>
                  <a:lnTo>
                    <a:pt x="188226" y="221386"/>
                  </a:lnTo>
                  <a:lnTo>
                    <a:pt x="90246" y="221386"/>
                  </a:lnTo>
                  <a:lnTo>
                    <a:pt x="89928" y="221386"/>
                  </a:lnTo>
                  <a:lnTo>
                    <a:pt x="0" y="221386"/>
                  </a:lnTo>
                  <a:lnTo>
                    <a:pt x="0" y="230289"/>
                  </a:lnTo>
                  <a:lnTo>
                    <a:pt x="89928" y="230289"/>
                  </a:lnTo>
                  <a:lnTo>
                    <a:pt x="90246" y="230289"/>
                  </a:lnTo>
                  <a:lnTo>
                    <a:pt x="92379" y="230289"/>
                  </a:lnTo>
                  <a:lnTo>
                    <a:pt x="188226" y="230289"/>
                  </a:lnTo>
                  <a:lnTo>
                    <a:pt x="190220" y="228295"/>
                  </a:lnTo>
                  <a:lnTo>
                    <a:pt x="190220" y="223380"/>
                  </a:lnTo>
                  <a:close/>
                </a:path>
                <a:path w="308609" h="350520">
                  <a:moveTo>
                    <a:pt x="208965" y="303326"/>
                  </a:moveTo>
                  <a:lnTo>
                    <a:pt x="206971" y="301332"/>
                  </a:lnTo>
                  <a:lnTo>
                    <a:pt x="202057" y="301332"/>
                  </a:lnTo>
                  <a:lnTo>
                    <a:pt x="200075" y="303326"/>
                  </a:lnTo>
                  <a:lnTo>
                    <a:pt x="200075" y="305777"/>
                  </a:lnTo>
                  <a:lnTo>
                    <a:pt x="200075" y="348208"/>
                  </a:lnTo>
                  <a:lnTo>
                    <a:pt x="202057" y="350189"/>
                  </a:lnTo>
                  <a:lnTo>
                    <a:pt x="206971" y="350189"/>
                  </a:lnTo>
                  <a:lnTo>
                    <a:pt x="208965" y="348208"/>
                  </a:lnTo>
                  <a:lnTo>
                    <a:pt x="208965" y="303326"/>
                  </a:lnTo>
                  <a:close/>
                </a:path>
                <a:path w="308609" h="350520">
                  <a:moveTo>
                    <a:pt x="208965" y="227825"/>
                  </a:moveTo>
                  <a:lnTo>
                    <a:pt x="206971" y="225831"/>
                  </a:lnTo>
                  <a:lnTo>
                    <a:pt x="202057" y="225831"/>
                  </a:lnTo>
                  <a:lnTo>
                    <a:pt x="200075" y="227825"/>
                  </a:lnTo>
                  <a:lnTo>
                    <a:pt x="200075" y="230276"/>
                  </a:lnTo>
                  <a:lnTo>
                    <a:pt x="200075" y="272707"/>
                  </a:lnTo>
                  <a:lnTo>
                    <a:pt x="202057" y="274701"/>
                  </a:lnTo>
                  <a:lnTo>
                    <a:pt x="206971" y="274701"/>
                  </a:lnTo>
                  <a:lnTo>
                    <a:pt x="208965" y="272707"/>
                  </a:lnTo>
                  <a:lnTo>
                    <a:pt x="208965" y="227825"/>
                  </a:lnTo>
                  <a:close/>
                </a:path>
                <a:path w="308609" h="350520">
                  <a:moveTo>
                    <a:pt x="308000" y="1981"/>
                  </a:moveTo>
                  <a:lnTo>
                    <a:pt x="306006" y="0"/>
                  </a:lnTo>
                  <a:lnTo>
                    <a:pt x="303555" y="0"/>
                  </a:lnTo>
                  <a:lnTo>
                    <a:pt x="268224" y="0"/>
                  </a:lnTo>
                  <a:lnTo>
                    <a:pt x="266242" y="1981"/>
                  </a:lnTo>
                  <a:lnTo>
                    <a:pt x="266242" y="6896"/>
                  </a:lnTo>
                  <a:lnTo>
                    <a:pt x="268224" y="8890"/>
                  </a:lnTo>
                  <a:lnTo>
                    <a:pt x="306006" y="8890"/>
                  </a:lnTo>
                  <a:lnTo>
                    <a:pt x="308000" y="6896"/>
                  </a:lnTo>
                  <a:lnTo>
                    <a:pt x="308000" y="198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7" name="object 44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395331" y="5331390"/>
              <a:ext cx="238886" cy="122123"/>
            </a:xfrm>
            <a:prstGeom prst="rect">
              <a:avLst/>
            </a:prstGeom>
          </p:spPr>
        </p:pic>
        <p:sp>
          <p:nvSpPr>
            <p:cNvPr id="448" name="object 448"/>
            <p:cNvSpPr/>
            <p:nvPr/>
          </p:nvSpPr>
          <p:spPr>
            <a:xfrm>
              <a:off x="7366000" y="5239727"/>
              <a:ext cx="240665" cy="204470"/>
            </a:xfrm>
            <a:custGeom>
              <a:avLst/>
              <a:gdLst/>
              <a:ahLst/>
              <a:cxnLst/>
              <a:rect l="l" t="t" r="r" b="b"/>
              <a:pathLst>
                <a:path w="240665" h="204470">
                  <a:moveTo>
                    <a:pt x="8991" y="0"/>
                  </a:moveTo>
                  <a:lnTo>
                    <a:pt x="0" y="0"/>
                  </a:lnTo>
                  <a:lnTo>
                    <a:pt x="0" y="204470"/>
                  </a:lnTo>
                  <a:lnTo>
                    <a:pt x="8991" y="204470"/>
                  </a:lnTo>
                  <a:lnTo>
                    <a:pt x="8991" y="0"/>
                  </a:lnTo>
                  <a:close/>
                </a:path>
                <a:path w="240665" h="204470">
                  <a:moveTo>
                    <a:pt x="240372" y="169989"/>
                  </a:moveTo>
                  <a:lnTo>
                    <a:pt x="55194" y="169989"/>
                  </a:lnTo>
                  <a:lnTo>
                    <a:pt x="55194" y="187985"/>
                  </a:lnTo>
                  <a:lnTo>
                    <a:pt x="240372" y="187985"/>
                  </a:lnTo>
                  <a:lnTo>
                    <a:pt x="240372" y="169989"/>
                  </a:lnTo>
                  <a:close/>
                </a:path>
                <a:path w="240665" h="204470">
                  <a:moveTo>
                    <a:pt x="240372" y="146088"/>
                  </a:moveTo>
                  <a:lnTo>
                    <a:pt x="55194" y="146088"/>
                  </a:lnTo>
                  <a:lnTo>
                    <a:pt x="55194" y="164096"/>
                  </a:lnTo>
                  <a:lnTo>
                    <a:pt x="240372" y="164096"/>
                  </a:lnTo>
                  <a:lnTo>
                    <a:pt x="240372" y="146088"/>
                  </a:lnTo>
                  <a:close/>
                </a:path>
                <a:path w="240665" h="204470">
                  <a:moveTo>
                    <a:pt x="240372" y="122199"/>
                  </a:moveTo>
                  <a:lnTo>
                    <a:pt x="55194" y="122199"/>
                  </a:lnTo>
                  <a:lnTo>
                    <a:pt x="55194" y="140195"/>
                  </a:lnTo>
                  <a:lnTo>
                    <a:pt x="240372" y="140195"/>
                  </a:lnTo>
                  <a:lnTo>
                    <a:pt x="240372" y="1221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9" name="object 449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597294" y="2120480"/>
              <a:ext cx="246913" cy="143653"/>
            </a:xfrm>
            <a:prstGeom prst="rect">
              <a:avLst/>
            </a:prstGeom>
          </p:spPr>
        </p:pic>
        <p:pic>
          <p:nvPicPr>
            <p:cNvPr id="450" name="object 450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878932" y="2118593"/>
              <a:ext cx="246926" cy="133224"/>
            </a:xfrm>
            <a:prstGeom prst="rect">
              <a:avLst/>
            </a:prstGeom>
          </p:spPr>
        </p:pic>
        <p:sp>
          <p:nvSpPr>
            <p:cNvPr id="451" name="object 451"/>
            <p:cNvSpPr/>
            <p:nvPr/>
          </p:nvSpPr>
          <p:spPr>
            <a:xfrm>
              <a:off x="1939906" y="2013666"/>
              <a:ext cx="6985" cy="270510"/>
            </a:xfrm>
            <a:custGeom>
              <a:avLst/>
              <a:gdLst/>
              <a:ahLst/>
              <a:cxnLst/>
              <a:rect l="l" t="t" r="r" b="b"/>
              <a:pathLst>
                <a:path w="6985" h="270510">
                  <a:moveTo>
                    <a:pt x="5232" y="0"/>
                  </a:moveTo>
                  <a:lnTo>
                    <a:pt x="1511" y="0"/>
                  </a:lnTo>
                  <a:lnTo>
                    <a:pt x="0" y="1511"/>
                  </a:lnTo>
                  <a:lnTo>
                    <a:pt x="0" y="3378"/>
                  </a:lnTo>
                  <a:lnTo>
                    <a:pt x="0" y="268579"/>
                  </a:lnTo>
                  <a:lnTo>
                    <a:pt x="1511" y="270090"/>
                  </a:lnTo>
                  <a:lnTo>
                    <a:pt x="5232" y="270090"/>
                  </a:lnTo>
                  <a:lnTo>
                    <a:pt x="6743" y="268579"/>
                  </a:lnTo>
                  <a:lnTo>
                    <a:pt x="6743" y="1511"/>
                  </a:lnTo>
                  <a:lnTo>
                    <a:pt x="52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2" name="object 452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939906" y="1871903"/>
              <a:ext cx="73126" cy="133188"/>
            </a:xfrm>
            <a:prstGeom prst="rect">
              <a:avLst/>
            </a:prstGeom>
          </p:spPr>
        </p:pic>
        <p:pic>
          <p:nvPicPr>
            <p:cNvPr id="453" name="object 453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848364" y="1871903"/>
              <a:ext cx="73126" cy="379823"/>
            </a:xfrm>
            <a:prstGeom prst="rect">
              <a:avLst/>
            </a:prstGeom>
          </p:spPr>
        </p:pic>
        <p:sp>
          <p:nvSpPr>
            <p:cNvPr id="454" name="object 454"/>
            <p:cNvSpPr/>
            <p:nvPr/>
          </p:nvSpPr>
          <p:spPr>
            <a:xfrm>
              <a:off x="2031447" y="2013666"/>
              <a:ext cx="6985" cy="270510"/>
            </a:xfrm>
            <a:custGeom>
              <a:avLst/>
              <a:gdLst/>
              <a:ahLst/>
              <a:cxnLst/>
              <a:rect l="l" t="t" r="r" b="b"/>
              <a:pathLst>
                <a:path w="6985" h="270510">
                  <a:moveTo>
                    <a:pt x="5232" y="0"/>
                  </a:moveTo>
                  <a:lnTo>
                    <a:pt x="1511" y="0"/>
                  </a:lnTo>
                  <a:lnTo>
                    <a:pt x="0" y="1511"/>
                  </a:lnTo>
                  <a:lnTo>
                    <a:pt x="0" y="3378"/>
                  </a:lnTo>
                  <a:lnTo>
                    <a:pt x="0" y="268579"/>
                  </a:lnTo>
                  <a:lnTo>
                    <a:pt x="1511" y="270090"/>
                  </a:lnTo>
                  <a:lnTo>
                    <a:pt x="5232" y="270090"/>
                  </a:lnTo>
                  <a:lnTo>
                    <a:pt x="6743" y="268579"/>
                  </a:lnTo>
                  <a:lnTo>
                    <a:pt x="6743" y="1511"/>
                  </a:lnTo>
                  <a:lnTo>
                    <a:pt x="52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5" name="object 455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031447" y="1871903"/>
              <a:ext cx="73139" cy="133188"/>
            </a:xfrm>
            <a:prstGeom prst="rect">
              <a:avLst/>
            </a:prstGeom>
          </p:spPr>
        </p:pic>
        <p:pic>
          <p:nvPicPr>
            <p:cNvPr id="456" name="object 456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4986102" y="2326401"/>
              <a:ext cx="246926" cy="133223"/>
            </a:xfrm>
            <a:prstGeom prst="rect">
              <a:avLst/>
            </a:prstGeom>
          </p:spPr>
        </p:pic>
        <p:sp>
          <p:nvSpPr>
            <p:cNvPr id="457" name="object 457"/>
            <p:cNvSpPr/>
            <p:nvPr/>
          </p:nvSpPr>
          <p:spPr>
            <a:xfrm>
              <a:off x="5047075" y="2221472"/>
              <a:ext cx="6985" cy="270510"/>
            </a:xfrm>
            <a:custGeom>
              <a:avLst/>
              <a:gdLst/>
              <a:ahLst/>
              <a:cxnLst/>
              <a:rect l="l" t="t" r="r" b="b"/>
              <a:pathLst>
                <a:path w="6985" h="270510">
                  <a:moveTo>
                    <a:pt x="5232" y="0"/>
                  </a:moveTo>
                  <a:lnTo>
                    <a:pt x="1511" y="0"/>
                  </a:lnTo>
                  <a:lnTo>
                    <a:pt x="0" y="1511"/>
                  </a:lnTo>
                  <a:lnTo>
                    <a:pt x="0" y="3378"/>
                  </a:lnTo>
                  <a:lnTo>
                    <a:pt x="0" y="268579"/>
                  </a:lnTo>
                  <a:lnTo>
                    <a:pt x="1511" y="270090"/>
                  </a:lnTo>
                  <a:lnTo>
                    <a:pt x="5232" y="270090"/>
                  </a:lnTo>
                  <a:lnTo>
                    <a:pt x="6743" y="268579"/>
                  </a:lnTo>
                  <a:lnTo>
                    <a:pt x="6743" y="1511"/>
                  </a:lnTo>
                  <a:lnTo>
                    <a:pt x="52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8" name="object 458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047075" y="2079710"/>
              <a:ext cx="73126" cy="133187"/>
            </a:xfrm>
            <a:prstGeom prst="rect">
              <a:avLst/>
            </a:prstGeom>
          </p:spPr>
        </p:pic>
        <p:pic>
          <p:nvPicPr>
            <p:cNvPr id="459" name="object 459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4955521" y="2079710"/>
              <a:ext cx="73139" cy="379823"/>
            </a:xfrm>
            <a:prstGeom prst="rect">
              <a:avLst/>
            </a:prstGeom>
          </p:spPr>
        </p:pic>
        <p:sp>
          <p:nvSpPr>
            <p:cNvPr id="460" name="object 460"/>
            <p:cNvSpPr/>
            <p:nvPr/>
          </p:nvSpPr>
          <p:spPr>
            <a:xfrm>
              <a:off x="5138616" y="2221472"/>
              <a:ext cx="6985" cy="118745"/>
            </a:xfrm>
            <a:custGeom>
              <a:avLst/>
              <a:gdLst/>
              <a:ahLst/>
              <a:cxnLst/>
              <a:rect l="l" t="t" r="r" b="b"/>
              <a:pathLst>
                <a:path w="6985" h="118744">
                  <a:moveTo>
                    <a:pt x="0" y="118629"/>
                  </a:moveTo>
                  <a:lnTo>
                    <a:pt x="6743" y="118629"/>
                  </a:lnTo>
                  <a:lnTo>
                    <a:pt x="6743" y="0"/>
                  </a:lnTo>
                  <a:lnTo>
                    <a:pt x="0" y="0"/>
                  </a:lnTo>
                  <a:lnTo>
                    <a:pt x="0" y="1186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1" name="object 461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138616" y="2079710"/>
              <a:ext cx="73126" cy="133187"/>
            </a:xfrm>
            <a:prstGeom prst="rect">
              <a:avLst/>
            </a:prstGeom>
          </p:spPr>
        </p:pic>
        <p:sp>
          <p:nvSpPr>
            <p:cNvPr id="462" name="object 462"/>
            <p:cNvSpPr/>
            <p:nvPr/>
          </p:nvSpPr>
          <p:spPr>
            <a:xfrm>
              <a:off x="4999279" y="2343733"/>
              <a:ext cx="213995" cy="144780"/>
            </a:xfrm>
            <a:custGeom>
              <a:avLst/>
              <a:gdLst/>
              <a:ahLst/>
              <a:cxnLst/>
              <a:rect l="l" t="t" r="r" b="b"/>
              <a:pathLst>
                <a:path w="213995" h="144780">
                  <a:moveTo>
                    <a:pt x="8369" y="0"/>
                  </a:moveTo>
                  <a:lnTo>
                    <a:pt x="0" y="0"/>
                  </a:lnTo>
                  <a:lnTo>
                    <a:pt x="0" y="144780"/>
                  </a:lnTo>
                  <a:lnTo>
                    <a:pt x="8369" y="144780"/>
                  </a:lnTo>
                  <a:lnTo>
                    <a:pt x="8369" y="0"/>
                  </a:lnTo>
                  <a:close/>
                </a:path>
                <a:path w="213995" h="144780">
                  <a:moveTo>
                    <a:pt x="213588" y="0"/>
                  </a:moveTo>
                  <a:lnTo>
                    <a:pt x="205219" y="0"/>
                  </a:lnTo>
                  <a:lnTo>
                    <a:pt x="205219" y="58267"/>
                  </a:lnTo>
                  <a:lnTo>
                    <a:pt x="213588" y="58267"/>
                  </a:lnTo>
                  <a:lnTo>
                    <a:pt x="2135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3" name="object 463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4985454" y="2331218"/>
              <a:ext cx="241820" cy="121805"/>
            </a:xfrm>
            <a:prstGeom prst="rect">
              <a:avLst/>
            </a:prstGeom>
          </p:spPr>
        </p:pic>
        <p:sp>
          <p:nvSpPr>
            <p:cNvPr id="464" name="object 464"/>
            <p:cNvSpPr/>
            <p:nvPr/>
          </p:nvSpPr>
          <p:spPr>
            <a:xfrm>
              <a:off x="6690512" y="1880857"/>
              <a:ext cx="28575" cy="400050"/>
            </a:xfrm>
            <a:custGeom>
              <a:avLst/>
              <a:gdLst/>
              <a:ahLst/>
              <a:cxnLst/>
              <a:rect l="l" t="t" r="r" b="b"/>
              <a:pathLst>
                <a:path w="28575" h="400050">
                  <a:moveTo>
                    <a:pt x="28257" y="0"/>
                  </a:moveTo>
                  <a:lnTo>
                    <a:pt x="0" y="0"/>
                  </a:lnTo>
                  <a:lnTo>
                    <a:pt x="0" y="399440"/>
                  </a:lnTo>
                  <a:lnTo>
                    <a:pt x="28257" y="399440"/>
                  </a:lnTo>
                  <a:lnTo>
                    <a:pt x="28257" y="0"/>
                  </a:lnTo>
                  <a:close/>
                </a:path>
              </a:pathLst>
            </a:custGeom>
            <a:solidFill>
              <a:srgbClr val="9A97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6686016" y="1876437"/>
              <a:ext cx="37465" cy="408940"/>
            </a:xfrm>
            <a:custGeom>
              <a:avLst/>
              <a:gdLst/>
              <a:ahLst/>
              <a:cxnLst/>
              <a:rect l="l" t="t" r="r" b="b"/>
              <a:pathLst>
                <a:path w="37465" h="408939">
                  <a:moveTo>
                    <a:pt x="37249" y="0"/>
                  </a:moveTo>
                  <a:lnTo>
                    <a:pt x="28244" y="0"/>
                  </a:lnTo>
                  <a:lnTo>
                    <a:pt x="28244" y="8890"/>
                  </a:lnTo>
                  <a:lnTo>
                    <a:pt x="28244" y="398780"/>
                  </a:lnTo>
                  <a:lnTo>
                    <a:pt x="9004" y="398780"/>
                  </a:lnTo>
                  <a:lnTo>
                    <a:pt x="9004" y="8890"/>
                  </a:lnTo>
                  <a:lnTo>
                    <a:pt x="28244" y="8890"/>
                  </a:lnTo>
                  <a:lnTo>
                    <a:pt x="28244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0" y="398780"/>
                  </a:lnTo>
                  <a:lnTo>
                    <a:pt x="0" y="403860"/>
                  </a:lnTo>
                  <a:lnTo>
                    <a:pt x="0" y="408940"/>
                  </a:lnTo>
                  <a:lnTo>
                    <a:pt x="37249" y="408940"/>
                  </a:lnTo>
                  <a:lnTo>
                    <a:pt x="37249" y="403860"/>
                  </a:lnTo>
                  <a:lnTo>
                    <a:pt x="37249" y="399364"/>
                  </a:lnTo>
                  <a:lnTo>
                    <a:pt x="32753" y="399364"/>
                  </a:lnTo>
                  <a:lnTo>
                    <a:pt x="32753" y="398780"/>
                  </a:lnTo>
                  <a:lnTo>
                    <a:pt x="37249" y="398780"/>
                  </a:lnTo>
                  <a:lnTo>
                    <a:pt x="37249" y="8890"/>
                  </a:lnTo>
                  <a:lnTo>
                    <a:pt x="372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6425844" y="2144953"/>
              <a:ext cx="132715" cy="259079"/>
            </a:xfrm>
            <a:custGeom>
              <a:avLst/>
              <a:gdLst/>
              <a:ahLst/>
              <a:cxnLst/>
              <a:rect l="l" t="t" r="r" b="b"/>
              <a:pathLst>
                <a:path w="132715" h="259080">
                  <a:moveTo>
                    <a:pt x="132232" y="0"/>
                  </a:moveTo>
                  <a:lnTo>
                    <a:pt x="0" y="0"/>
                  </a:lnTo>
                  <a:lnTo>
                    <a:pt x="0" y="258825"/>
                  </a:lnTo>
                  <a:lnTo>
                    <a:pt x="132232" y="258825"/>
                  </a:lnTo>
                  <a:lnTo>
                    <a:pt x="132232" y="0"/>
                  </a:lnTo>
                  <a:close/>
                </a:path>
              </a:pathLst>
            </a:custGeom>
            <a:solidFill>
              <a:srgbClr val="9A97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6503847" y="2145017"/>
              <a:ext cx="44450" cy="260985"/>
            </a:xfrm>
            <a:custGeom>
              <a:avLst/>
              <a:gdLst/>
              <a:ahLst/>
              <a:cxnLst/>
              <a:rect l="l" t="t" r="r" b="b"/>
              <a:pathLst>
                <a:path w="44450" h="260985">
                  <a:moveTo>
                    <a:pt x="43929" y="0"/>
                  </a:moveTo>
                  <a:lnTo>
                    <a:pt x="0" y="0"/>
                  </a:lnTo>
                  <a:lnTo>
                    <a:pt x="0" y="260858"/>
                  </a:lnTo>
                  <a:lnTo>
                    <a:pt x="43929" y="260858"/>
                  </a:lnTo>
                  <a:lnTo>
                    <a:pt x="43929" y="0"/>
                  </a:lnTo>
                  <a:close/>
                </a:path>
              </a:pathLst>
            </a:custGeom>
            <a:solidFill>
              <a:srgbClr val="7573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6444818" y="2145017"/>
              <a:ext cx="44450" cy="259079"/>
            </a:xfrm>
            <a:custGeom>
              <a:avLst/>
              <a:gdLst/>
              <a:ahLst/>
              <a:cxnLst/>
              <a:rect l="l" t="t" r="r" b="b"/>
              <a:pathLst>
                <a:path w="44450" h="259080">
                  <a:moveTo>
                    <a:pt x="43941" y="0"/>
                  </a:moveTo>
                  <a:lnTo>
                    <a:pt x="0" y="0"/>
                  </a:lnTo>
                  <a:lnTo>
                    <a:pt x="0" y="258762"/>
                  </a:lnTo>
                  <a:lnTo>
                    <a:pt x="43941" y="258762"/>
                  </a:lnTo>
                  <a:lnTo>
                    <a:pt x="43941" y="0"/>
                  </a:lnTo>
                  <a:close/>
                </a:path>
              </a:pathLst>
            </a:custGeom>
            <a:solidFill>
              <a:srgbClr val="B7B4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6421349" y="2139886"/>
              <a:ext cx="141605" cy="267970"/>
            </a:xfrm>
            <a:custGeom>
              <a:avLst/>
              <a:gdLst/>
              <a:ahLst/>
              <a:cxnLst/>
              <a:rect l="l" t="t" r="r" b="b"/>
              <a:pathLst>
                <a:path w="141604" h="267969">
                  <a:moveTo>
                    <a:pt x="141224" y="584"/>
                  </a:moveTo>
                  <a:lnTo>
                    <a:pt x="136728" y="584"/>
                  </a:lnTo>
                  <a:lnTo>
                    <a:pt x="136728" y="0"/>
                  </a:lnTo>
                  <a:lnTo>
                    <a:pt x="132219" y="0"/>
                  </a:lnTo>
                  <a:lnTo>
                    <a:pt x="132219" y="10160"/>
                  </a:lnTo>
                  <a:lnTo>
                    <a:pt x="132219" y="259080"/>
                  </a:lnTo>
                  <a:lnTo>
                    <a:pt x="9004" y="259080"/>
                  </a:lnTo>
                  <a:lnTo>
                    <a:pt x="9004" y="10160"/>
                  </a:lnTo>
                  <a:lnTo>
                    <a:pt x="132219" y="10160"/>
                  </a:lnTo>
                  <a:lnTo>
                    <a:pt x="132219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10160"/>
                  </a:lnTo>
                  <a:lnTo>
                    <a:pt x="0" y="259080"/>
                  </a:lnTo>
                  <a:lnTo>
                    <a:pt x="0" y="267970"/>
                  </a:lnTo>
                  <a:lnTo>
                    <a:pt x="141224" y="267970"/>
                  </a:lnTo>
                  <a:lnTo>
                    <a:pt x="141224" y="259080"/>
                  </a:lnTo>
                  <a:lnTo>
                    <a:pt x="141224" y="10160"/>
                  </a:lnTo>
                  <a:lnTo>
                    <a:pt x="136728" y="10160"/>
                  </a:lnTo>
                  <a:lnTo>
                    <a:pt x="136728" y="9575"/>
                  </a:lnTo>
                  <a:lnTo>
                    <a:pt x="141224" y="9575"/>
                  </a:lnTo>
                  <a:lnTo>
                    <a:pt x="141224" y="5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7044169" y="2275446"/>
              <a:ext cx="132715" cy="128905"/>
            </a:xfrm>
            <a:custGeom>
              <a:avLst/>
              <a:gdLst/>
              <a:ahLst/>
              <a:cxnLst/>
              <a:rect l="l" t="t" r="r" b="b"/>
              <a:pathLst>
                <a:path w="132715" h="128905">
                  <a:moveTo>
                    <a:pt x="132219" y="0"/>
                  </a:moveTo>
                  <a:lnTo>
                    <a:pt x="0" y="0"/>
                  </a:lnTo>
                  <a:lnTo>
                    <a:pt x="0" y="128333"/>
                  </a:lnTo>
                  <a:lnTo>
                    <a:pt x="132219" y="128333"/>
                  </a:lnTo>
                  <a:lnTo>
                    <a:pt x="132219" y="0"/>
                  </a:lnTo>
                  <a:close/>
                </a:path>
              </a:pathLst>
            </a:custGeom>
            <a:solidFill>
              <a:srgbClr val="9A97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7122160" y="2275484"/>
              <a:ext cx="44450" cy="129539"/>
            </a:xfrm>
            <a:custGeom>
              <a:avLst/>
              <a:gdLst/>
              <a:ahLst/>
              <a:cxnLst/>
              <a:rect l="l" t="t" r="r" b="b"/>
              <a:pathLst>
                <a:path w="44450" h="129539">
                  <a:moveTo>
                    <a:pt x="43942" y="0"/>
                  </a:moveTo>
                  <a:lnTo>
                    <a:pt x="0" y="0"/>
                  </a:lnTo>
                  <a:lnTo>
                    <a:pt x="0" y="129336"/>
                  </a:lnTo>
                  <a:lnTo>
                    <a:pt x="43942" y="129336"/>
                  </a:lnTo>
                  <a:lnTo>
                    <a:pt x="43942" y="0"/>
                  </a:lnTo>
                  <a:close/>
                </a:path>
              </a:pathLst>
            </a:custGeom>
            <a:solidFill>
              <a:srgbClr val="7573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/>
            <p:nvPr/>
          </p:nvSpPr>
          <p:spPr>
            <a:xfrm>
              <a:off x="7063130" y="2275484"/>
              <a:ext cx="44450" cy="128905"/>
            </a:xfrm>
            <a:custGeom>
              <a:avLst/>
              <a:gdLst/>
              <a:ahLst/>
              <a:cxnLst/>
              <a:rect l="l" t="t" r="r" b="b"/>
              <a:pathLst>
                <a:path w="44450" h="128905">
                  <a:moveTo>
                    <a:pt x="43929" y="0"/>
                  </a:moveTo>
                  <a:lnTo>
                    <a:pt x="0" y="0"/>
                  </a:lnTo>
                  <a:lnTo>
                    <a:pt x="0" y="128295"/>
                  </a:lnTo>
                  <a:lnTo>
                    <a:pt x="43929" y="128295"/>
                  </a:lnTo>
                  <a:lnTo>
                    <a:pt x="43929" y="0"/>
                  </a:lnTo>
                  <a:close/>
                </a:path>
              </a:pathLst>
            </a:custGeom>
            <a:solidFill>
              <a:srgbClr val="B7B4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6213221" y="2270378"/>
              <a:ext cx="1454150" cy="139700"/>
            </a:xfrm>
            <a:custGeom>
              <a:avLst/>
              <a:gdLst/>
              <a:ahLst/>
              <a:cxnLst/>
              <a:rect l="l" t="t" r="r" b="b"/>
              <a:pathLst>
                <a:path w="1454150" h="139700">
                  <a:moveTo>
                    <a:pt x="1453718" y="132613"/>
                  </a:moveTo>
                  <a:lnTo>
                    <a:pt x="1451762" y="130644"/>
                  </a:lnTo>
                  <a:lnTo>
                    <a:pt x="967663" y="130644"/>
                  </a:lnTo>
                  <a:lnTo>
                    <a:pt x="967663" y="129540"/>
                  </a:lnTo>
                  <a:lnTo>
                    <a:pt x="967663" y="10160"/>
                  </a:lnTo>
                  <a:lnTo>
                    <a:pt x="963168" y="10160"/>
                  </a:lnTo>
                  <a:lnTo>
                    <a:pt x="963168" y="9575"/>
                  </a:lnTo>
                  <a:lnTo>
                    <a:pt x="967663" y="9575"/>
                  </a:lnTo>
                  <a:lnTo>
                    <a:pt x="967663" y="584"/>
                  </a:lnTo>
                  <a:lnTo>
                    <a:pt x="963168" y="584"/>
                  </a:lnTo>
                  <a:lnTo>
                    <a:pt x="963168" y="0"/>
                  </a:lnTo>
                  <a:lnTo>
                    <a:pt x="958672" y="0"/>
                  </a:lnTo>
                  <a:lnTo>
                    <a:pt x="958672" y="10160"/>
                  </a:lnTo>
                  <a:lnTo>
                    <a:pt x="958672" y="129540"/>
                  </a:lnTo>
                  <a:lnTo>
                    <a:pt x="835444" y="129540"/>
                  </a:lnTo>
                  <a:lnTo>
                    <a:pt x="835444" y="10160"/>
                  </a:lnTo>
                  <a:lnTo>
                    <a:pt x="958672" y="10160"/>
                  </a:lnTo>
                  <a:lnTo>
                    <a:pt x="958672" y="0"/>
                  </a:lnTo>
                  <a:lnTo>
                    <a:pt x="826439" y="0"/>
                  </a:lnTo>
                  <a:lnTo>
                    <a:pt x="826439" y="5080"/>
                  </a:lnTo>
                  <a:lnTo>
                    <a:pt x="826439" y="10160"/>
                  </a:lnTo>
                  <a:lnTo>
                    <a:pt x="826439" y="129540"/>
                  </a:lnTo>
                  <a:lnTo>
                    <a:pt x="826439" y="130644"/>
                  </a:lnTo>
                  <a:lnTo>
                    <a:pt x="1968" y="130644"/>
                  </a:lnTo>
                  <a:lnTo>
                    <a:pt x="0" y="132613"/>
                  </a:lnTo>
                  <a:lnTo>
                    <a:pt x="0" y="137452"/>
                  </a:lnTo>
                  <a:lnTo>
                    <a:pt x="1968" y="139420"/>
                  </a:lnTo>
                  <a:lnTo>
                    <a:pt x="4394" y="139420"/>
                  </a:lnTo>
                  <a:lnTo>
                    <a:pt x="1451762" y="139420"/>
                  </a:lnTo>
                  <a:lnTo>
                    <a:pt x="1453718" y="137452"/>
                  </a:lnTo>
                  <a:lnTo>
                    <a:pt x="1453718" y="1326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4" name="object 474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6591852" y="2303890"/>
              <a:ext cx="132384" cy="89725"/>
            </a:xfrm>
            <a:prstGeom prst="rect">
              <a:avLst/>
            </a:prstGeom>
          </p:spPr>
        </p:pic>
        <p:pic>
          <p:nvPicPr>
            <p:cNvPr id="475" name="object 475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6867467" y="2276138"/>
              <a:ext cx="149339" cy="128370"/>
            </a:xfrm>
            <a:prstGeom prst="rect">
              <a:avLst/>
            </a:prstGeom>
          </p:spPr>
        </p:pic>
        <p:sp>
          <p:nvSpPr>
            <p:cNvPr id="476" name="object 476"/>
            <p:cNvSpPr/>
            <p:nvPr/>
          </p:nvSpPr>
          <p:spPr>
            <a:xfrm>
              <a:off x="6425235" y="2164790"/>
              <a:ext cx="113664" cy="216535"/>
            </a:xfrm>
            <a:custGeom>
              <a:avLst/>
              <a:gdLst/>
              <a:ahLst/>
              <a:cxnLst/>
              <a:rect l="l" t="t" r="r" b="b"/>
              <a:pathLst>
                <a:path w="113665" h="216535">
                  <a:moveTo>
                    <a:pt x="91973" y="1511"/>
                  </a:moveTo>
                  <a:lnTo>
                    <a:pt x="90462" y="0"/>
                  </a:lnTo>
                  <a:lnTo>
                    <a:pt x="1511" y="0"/>
                  </a:lnTo>
                  <a:lnTo>
                    <a:pt x="0" y="1511"/>
                  </a:lnTo>
                  <a:lnTo>
                    <a:pt x="0" y="5245"/>
                  </a:lnTo>
                  <a:lnTo>
                    <a:pt x="1511" y="6756"/>
                  </a:lnTo>
                  <a:lnTo>
                    <a:pt x="3378" y="6756"/>
                  </a:lnTo>
                  <a:lnTo>
                    <a:pt x="90462" y="6756"/>
                  </a:lnTo>
                  <a:lnTo>
                    <a:pt x="91973" y="5245"/>
                  </a:lnTo>
                  <a:lnTo>
                    <a:pt x="91973" y="1511"/>
                  </a:lnTo>
                  <a:close/>
                </a:path>
                <a:path w="113665" h="216535">
                  <a:moveTo>
                    <a:pt x="113144" y="147612"/>
                  </a:moveTo>
                  <a:lnTo>
                    <a:pt x="111633" y="146100"/>
                  </a:lnTo>
                  <a:lnTo>
                    <a:pt x="107911" y="146100"/>
                  </a:lnTo>
                  <a:lnTo>
                    <a:pt x="106400" y="147612"/>
                  </a:lnTo>
                  <a:lnTo>
                    <a:pt x="106400" y="149479"/>
                  </a:lnTo>
                  <a:lnTo>
                    <a:pt x="106400" y="214871"/>
                  </a:lnTo>
                  <a:lnTo>
                    <a:pt x="107911" y="216382"/>
                  </a:lnTo>
                  <a:lnTo>
                    <a:pt x="111633" y="216382"/>
                  </a:lnTo>
                  <a:lnTo>
                    <a:pt x="113144" y="214871"/>
                  </a:lnTo>
                  <a:lnTo>
                    <a:pt x="113144" y="147612"/>
                  </a:lnTo>
                  <a:close/>
                </a:path>
                <a:path w="113665" h="216535">
                  <a:moveTo>
                    <a:pt x="113144" y="21094"/>
                  </a:moveTo>
                  <a:lnTo>
                    <a:pt x="111633" y="19583"/>
                  </a:lnTo>
                  <a:lnTo>
                    <a:pt x="107911" y="19583"/>
                  </a:lnTo>
                  <a:lnTo>
                    <a:pt x="106400" y="21094"/>
                  </a:lnTo>
                  <a:lnTo>
                    <a:pt x="106400" y="22961"/>
                  </a:lnTo>
                  <a:lnTo>
                    <a:pt x="106400" y="124879"/>
                  </a:lnTo>
                  <a:lnTo>
                    <a:pt x="107911" y="126390"/>
                  </a:lnTo>
                  <a:lnTo>
                    <a:pt x="111633" y="126390"/>
                  </a:lnTo>
                  <a:lnTo>
                    <a:pt x="113144" y="124879"/>
                  </a:lnTo>
                  <a:lnTo>
                    <a:pt x="113144" y="2109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7" name="object 477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8537479" y="5278952"/>
              <a:ext cx="213880" cy="117106"/>
            </a:xfrm>
            <a:prstGeom prst="rect">
              <a:avLst/>
            </a:prstGeom>
          </p:spPr>
        </p:pic>
        <p:sp>
          <p:nvSpPr>
            <p:cNvPr id="478" name="object 478"/>
            <p:cNvSpPr/>
            <p:nvPr/>
          </p:nvSpPr>
          <p:spPr>
            <a:xfrm>
              <a:off x="8742362" y="5058448"/>
              <a:ext cx="428625" cy="314325"/>
            </a:xfrm>
            <a:custGeom>
              <a:avLst/>
              <a:gdLst/>
              <a:ahLst/>
              <a:cxnLst/>
              <a:rect l="l" t="t" r="r" b="b"/>
              <a:pathLst>
                <a:path w="428625" h="314325">
                  <a:moveTo>
                    <a:pt x="109943" y="1993"/>
                  </a:moveTo>
                  <a:lnTo>
                    <a:pt x="107950" y="0"/>
                  </a:lnTo>
                  <a:lnTo>
                    <a:pt x="1993" y="0"/>
                  </a:lnTo>
                  <a:lnTo>
                    <a:pt x="0" y="1993"/>
                  </a:lnTo>
                  <a:lnTo>
                    <a:pt x="0" y="6908"/>
                  </a:lnTo>
                  <a:lnTo>
                    <a:pt x="1993" y="8890"/>
                  </a:lnTo>
                  <a:lnTo>
                    <a:pt x="4445" y="8890"/>
                  </a:lnTo>
                  <a:lnTo>
                    <a:pt x="107950" y="8890"/>
                  </a:lnTo>
                  <a:lnTo>
                    <a:pt x="109943" y="6908"/>
                  </a:lnTo>
                  <a:lnTo>
                    <a:pt x="109943" y="1993"/>
                  </a:lnTo>
                  <a:close/>
                </a:path>
                <a:path w="428625" h="314325">
                  <a:moveTo>
                    <a:pt x="130225" y="150304"/>
                  </a:moveTo>
                  <a:lnTo>
                    <a:pt x="128231" y="148310"/>
                  </a:lnTo>
                  <a:lnTo>
                    <a:pt x="123317" y="148310"/>
                  </a:lnTo>
                  <a:lnTo>
                    <a:pt x="121323" y="150304"/>
                  </a:lnTo>
                  <a:lnTo>
                    <a:pt x="121323" y="152755"/>
                  </a:lnTo>
                  <a:lnTo>
                    <a:pt x="121323" y="201142"/>
                  </a:lnTo>
                  <a:lnTo>
                    <a:pt x="123317" y="203136"/>
                  </a:lnTo>
                  <a:lnTo>
                    <a:pt x="128231" y="203136"/>
                  </a:lnTo>
                  <a:lnTo>
                    <a:pt x="130225" y="201142"/>
                  </a:lnTo>
                  <a:lnTo>
                    <a:pt x="130225" y="150304"/>
                  </a:lnTo>
                  <a:close/>
                </a:path>
                <a:path w="428625" h="314325">
                  <a:moveTo>
                    <a:pt x="130225" y="7099"/>
                  </a:moveTo>
                  <a:lnTo>
                    <a:pt x="128231" y="5105"/>
                  </a:lnTo>
                  <a:lnTo>
                    <a:pt x="123317" y="5105"/>
                  </a:lnTo>
                  <a:lnTo>
                    <a:pt x="121323" y="7099"/>
                  </a:lnTo>
                  <a:lnTo>
                    <a:pt x="121323" y="9550"/>
                  </a:lnTo>
                  <a:lnTo>
                    <a:pt x="121323" y="114376"/>
                  </a:lnTo>
                  <a:lnTo>
                    <a:pt x="123317" y="116370"/>
                  </a:lnTo>
                  <a:lnTo>
                    <a:pt x="128231" y="116370"/>
                  </a:lnTo>
                  <a:lnTo>
                    <a:pt x="130225" y="114376"/>
                  </a:lnTo>
                  <a:lnTo>
                    <a:pt x="130225" y="7099"/>
                  </a:lnTo>
                  <a:close/>
                </a:path>
                <a:path w="428625" h="314325">
                  <a:moveTo>
                    <a:pt x="281470" y="1993"/>
                  </a:moveTo>
                  <a:lnTo>
                    <a:pt x="279476" y="0"/>
                  </a:lnTo>
                  <a:lnTo>
                    <a:pt x="173520" y="0"/>
                  </a:lnTo>
                  <a:lnTo>
                    <a:pt x="171526" y="1993"/>
                  </a:lnTo>
                  <a:lnTo>
                    <a:pt x="171526" y="6908"/>
                  </a:lnTo>
                  <a:lnTo>
                    <a:pt x="173520" y="8890"/>
                  </a:lnTo>
                  <a:lnTo>
                    <a:pt x="175971" y="8890"/>
                  </a:lnTo>
                  <a:lnTo>
                    <a:pt x="279476" y="8890"/>
                  </a:lnTo>
                  <a:lnTo>
                    <a:pt x="281470" y="6908"/>
                  </a:lnTo>
                  <a:lnTo>
                    <a:pt x="281470" y="1993"/>
                  </a:lnTo>
                  <a:close/>
                </a:path>
                <a:path w="428625" h="314325">
                  <a:moveTo>
                    <a:pt x="282232" y="248564"/>
                  </a:moveTo>
                  <a:lnTo>
                    <a:pt x="264236" y="248564"/>
                  </a:lnTo>
                  <a:lnTo>
                    <a:pt x="264236" y="313969"/>
                  </a:lnTo>
                  <a:lnTo>
                    <a:pt x="282232" y="313969"/>
                  </a:lnTo>
                  <a:lnTo>
                    <a:pt x="282232" y="248564"/>
                  </a:lnTo>
                  <a:close/>
                </a:path>
                <a:path w="428625" h="314325">
                  <a:moveTo>
                    <a:pt x="301752" y="150304"/>
                  </a:moveTo>
                  <a:lnTo>
                    <a:pt x="299758" y="148310"/>
                  </a:lnTo>
                  <a:lnTo>
                    <a:pt x="294843" y="148310"/>
                  </a:lnTo>
                  <a:lnTo>
                    <a:pt x="292849" y="150304"/>
                  </a:lnTo>
                  <a:lnTo>
                    <a:pt x="292849" y="152755"/>
                  </a:lnTo>
                  <a:lnTo>
                    <a:pt x="292849" y="201142"/>
                  </a:lnTo>
                  <a:lnTo>
                    <a:pt x="294843" y="203136"/>
                  </a:lnTo>
                  <a:lnTo>
                    <a:pt x="299758" y="203136"/>
                  </a:lnTo>
                  <a:lnTo>
                    <a:pt x="301752" y="201142"/>
                  </a:lnTo>
                  <a:lnTo>
                    <a:pt x="301752" y="150304"/>
                  </a:lnTo>
                  <a:close/>
                </a:path>
                <a:path w="428625" h="314325">
                  <a:moveTo>
                    <a:pt x="301752" y="7099"/>
                  </a:moveTo>
                  <a:lnTo>
                    <a:pt x="299758" y="5105"/>
                  </a:lnTo>
                  <a:lnTo>
                    <a:pt x="294843" y="5105"/>
                  </a:lnTo>
                  <a:lnTo>
                    <a:pt x="292849" y="7099"/>
                  </a:lnTo>
                  <a:lnTo>
                    <a:pt x="292849" y="9550"/>
                  </a:lnTo>
                  <a:lnTo>
                    <a:pt x="292849" y="114376"/>
                  </a:lnTo>
                  <a:lnTo>
                    <a:pt x="294843" y="116370"/>
                  </a:lnTo>
                  <a:lnTo>
                    <a:pt x="299758" y="116370"/>
                  </a:lnTo>
                  <a:lnTo>
                    <a:pt x="301752" y="114376"/>
                  </a:lnTo>
                  <a:lnTo>
                    <a:pt x="301752" y="7099"/>
                  </a:lnTo>
                  <a:close/>
                </a:path>
                <a:path w="428625" h="314325">
                  <a:moveTo>
                    <a:pt x="322681" y="248564"/>
                  </a:moveTo>
                  <a:lnTo>
                    <a:pt x="304685" y="248564"/>
                  </a:lnTo>
                  <a:lnTo>
                    <a:pt x="304685" y="313969"/>
                  </a:lnTo>
                  <a:lnTo>
                    <a:pt x="322681" y="313969"/>
                  </a:lnTo>
                  <a:lnTo>
                    <a:pt x="322681" y="248564"/>
                  </a:lnTo>
                  <a:close/>
                </a:path>
                <a:path w="428625" h="314325">
                  <a:moveTo>
                    <a:pt x="428625" y="248564"/>
                  </a:moveTo>
                  <a:lnTo>
                    <a:pt x="410629" y="248564"/>
                  </a:lnTo>
                  <a:lnTo>
                    <a:pt x="410629" y="313969"/>
                  </a:lnTo>
                  <a:lnTo>
                    <a:pt x="428625" y="313969"/>
                  </a:lnTo>
                  <a:lnTo>
                    <a:pt x="428625" y="2485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9" name="object 479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8757189" y="5278927"/>
              <a:ext cx="213880" cy="117093"/>
            </a:xfrm>
            <a:prstGeom prst="rect">
              <a:avLst/>
            </a:prstGeom>
          </p:spPr>
        </p:pic>
        <p:sp>
          <p:nvSpPr>
            <p:cNvPr id="480" name="object 480"/>
            <p:cNvSpPr/>
            <p:nvPr/>
          </p:nvSpPr>
          <p:spPr>
            <a:xfrm>
              <a:off x="9232144" y="4891627"/>
              <a:ext cx="35560" cy="9525"/>
            </a:xfrm>
            <a:custGeom>
              <a:avLst/>
              <a:gdLst/>
              <a:ahLst/>
              <a:cxnLst/>
              <a:rect l="l" t="t" r="r" b="b"/>
              <a:pathLst>
                <a:path w="35559" h="9525">
                  <a:moveTo>
                    <a:pt x="33489" y="0"/>
                  </a:moveTo>
                  <a:lnTo>
                    <a:pt x="31038" y="0"/>
                  </a:lnTo>
                  <a:lnTo>
                    <a:pt x="1993" y="0"/>
                  </a:lnTo>
                  <a:lnTo>
                    <a:pt x="0" y="1993"/>
                  </a:lnTo>
                  <a:lnTo>
                    <a:pt x="0" y="6908"/>
                  </a:lnTo>
                  <a:lnTo>
                    <a:pt x="1993" y="8902"/>
                  </a:lnTo>
                  <a:lnTo>
                    <a:pt x="33489" y="8902"/>
                  </a:lnTo>
                  <a:lnTo>
                    <a:pt x="35483" y="6908"/>
                  </a:lnTo>
                  <a:lnTo>
                    <a:pt x="35483" y="1993"/>
                  </a:lnTo>
                  <a:lnTo>
                    <a:pt x="334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1" name="object 481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9099200" y="5329422"/>
              <a:ext cx="214756" cy="74053"/>
            </a:xfrm>
            <a:prstGeom prst="rect">
              <a:avLst/>
            </a:prstGeom>
          </p:spPr>
        </p:pic>
        <p:sp>
          <p:nvSpPr>
            <p:cNvPr id="482" name="object 482"/>
            <p:cNvSpPr/>
            <p:nvPr/>
          </p:nvSpPr>
          <p:spPr>
            <a:xfrm>
              <a:off x="8305990" y="2063864"/>
              <a:ext cx="1212215" cy="314325"/>
            </a:xfrm>
            <a:custGeom>
              <a:avLst/>
              <a:gdLst/>
              <a:ahLst/>
              <a:cxnLst/>
              <a:rect l="l" t="t" r="r" b="b"/>
              <a:pathLst>
                <a:path w="1212215" h="314325">
                  <a:moveTo>
                    <a:pt x="8890" y="148310"/>
                  </a:moveTo>
                  <a:lnTo>
                    <a:pt x="0" y="148310"/>
                  </a:lnTo>
                  <a:lnTo>
                    <a:pt x="0" y="176580"/>
                  </a:lnTo>
                  <a:lnTo>
                    <a:pt x="8890" y="176580"/>
                  </a:lnTo>
                  <a:lnTo>
                    <a:pt x="8890" y="148310"/>
                  </a:lnTo>
                  <a:close/>
                </a:path>
                <a:path w="1212215" h="314325">
                  <a:moveTo>
                    <a:pt x="8890" y="7099"/>
                  </a:moveTo>
                  <a:lnTo>
                    <a:pt x="6908" y="5105"/>
                  </a:lnTo>
                  <a:lnTo>
                    <a:pt x="1993" y="5105"/>
                  </a:lnTo>
                  <a:lnTo>
                    <a:pt x="0" y="7099"/>
                  </a:lnTo>
                  <a:lnTo>
                    <a:pt x="0" y="9550"/>
                  </a:lnTo>
                  <a:lnTo>
                    <a:pt x="0" y="114376"/>
                  </a:lnTo>
                  <a:lnTo>
                    <a:pt x="1993" y="116370"/>
                  </a:lnTo>
                  <a:lnTo>
                    <a:pt x="6908" y="116370"/>
                  </a:lnTo>
                  <a:lnTo>
                    <a:pt x="8890" y="114376"/>
                  </a:lnTo>
                  <a:lnTo>
                    <a:pt x="8890" y="7099"/>
                  </a:lnTo>
                  <a:close/>
                </a:path>
                <a:path w="1212215" h="314325">
                  <a:moveTo>
                    <a:pt x="130225" y="1993"/>
                  </a:moveTo>
                  <a:lnTo>
                    <a:pt x="128231" y="0"/>
                  </a:lnTo>
                  <a:lnTo>
                    <a:pt x="125780" y="0"/>
                  </a:lnTo>
                  <a:lnTo>
                    <a:pt x="22275" y="0"/>
                  </a:lnTo>
                  <a:lnTo>
                    <a:pt x="20281" y="1993"/>
                  </a:lnTo>
                  <a:lnTo>
                    <a:pt x="20281" y="6908"/>
                  </a:lnTo>
                  <a:lnTo>
                    <a:pt x="22275" y="8890"/>
                  </a:lnTo>
                  <a:lnTo>
                    <a:pt x="128231" y="8890"/>
                  </a:lnTo>
                  <a:lnTo>
                    <a:pt x="130225" y="6908"/>
                  </a:lnTo>
                  <a:lnTo>
                    <a:pt x="130225" y="1993"/>
                  </a:lnTo>
                  <a:close/>
                </a:path>
                <a:path w="1212215" h="314325">
                  <a:moveTo>
                    <a:pt x="893533" y="1993"/>
                  </a:moveTo>
                  <a:lnTo>
                    <a:pt x="891540" y="12"/>
                  </a:lnTo>
                  <a:lnTo>
                    <a:pt x="785583" y="12"/>
                  </a:lnTo>
                  <a:lnTo>
                    <a:pt x="783590" y="1993"/>
                  </a:lnTo>
                  <a:lnTo>
                    <a:pt x="783590" y="6908"/>
                  </a:lnTo>
                  <a:lnTo>
                    <a:pt x="785583" y="8902"/>
                  </a:lnTo>
                  <a:lnTo>
                    <a:pt x="788035" y="8902"/>
                  </a:lnTo>
                  <a:lnTo>
                    <a:pt x="891540" y="8902"/>
                  </a:lnTo>
                  <a:lnTo>
                    <a:pt x="893533" y="6908"/>
                  </a:lnTo>
                  <a:lnTo>
                    <a:pt x="893533" y="1993"/>
                  </a:lnTo>
                  <a:close/>
                </a:path>
                <a:path w="1212215" h="314325">
                  <a:moveTo>
                    <a:pt x="913815" y="150304"/>
                  </a:moveTo>
                  <a:lnTo>
                    <a:pt x="911821" y="148310"/>
                  </a:lnTo>
                  <a:lnTo>
                    <a:pt x="906907" y="148310"/>
                  </a:lnTo>
                  <a:lnTo>
                    <a:pt x="904913" y="150304"/>
                  </a:lnTo>
                  <a:lnTo>
                    <a:pt x="904913" y="152755"/>
                  </a:lnTo>
                  <a:lnTo>
                    <a:pt x="904913" y="201142"/>
                  </a:lnTo>
                  <a:lnTo>
                    <a:pt x="906907" y="203136"/>
                  </a:lnTo>
                  <a:lnTo>
                    <a:pt x="911821" y="203136"/>
                  </a:lnTo>
                  <a:lnTo>
                    <a:pt x="913815" y="201142"/>
                  </a:lnTo>
                  <a:lnTo>
                    <a:pt x="913815" y="150304"/>
                  </a:lnTo>
                  <a:close/>
                </a:path>
                <a:path w="1212215" h="314325">
                  <a:moveTo>
                    <a:pt x="913815" y="7099"/>
                  </a:moveTo>
                  <a:lnTo>
                    <a:pt x="911821" y="5105"/>
                  </a:lnTo>
                  <a:lnTo>
                    <a:pt x="906907" y="5105"/>
                  </a:lnTo>
                  <a:lnTo>
                    <a:pt x="904913" y="7099"/>
                  </a:lnTo>
                  <a:lnTo>
                    <a:pt x="904913" y="9550"/>
                  </a:lnTo>
                  <a:lnTo>
                    <a:pt x="904913" y="114376"/>
                  </a:lnTo>
                  <a:lnTo>
                    <a:pt x="906907" y="116370"/>
                  </a:lnTo>
                  <a:lnTo>
                    <a:pt x="911821" y="116370"/>
                  </a:lnTo>
                  <a:lnTo>
                    <a:pt x="913815" y="114376"/>
                  </a:lnTo>
                  <a:lnTo>
                    <a:pt x="913815" y="7099"/>
                  </a:lnTo>
                  <a:close/>
                </a:path>
                <a:path w="1212215" h="314325">
                  <a:moveTo>
                    <a:pt x="1065060" y="1993"/>
                  </a:moveTo>
                  <a:lnTo>
                    <a:pt x="1063066" y="12"/>
                  </a:lnTo>
                  <a:lnTo>
                    <a:pt x="957110" y="12"/>
                  </a:lnTo>
                  <a:lnTo>
                    <a:pt x="955116" y="1993"/>
                  </a:lnTo>
                  <a:lnTo>
                    <a:pt x="955116" y="6908"/>
                  </a:lnTo>
                  <a:lnTo>
                    <a:pt x="957110" y="8902"/>
                  </a:lnTo>
                  <a:lnTo>
                    <a:pt x="959561" y="8902"/>
                  </a:lnTo>
                  <a:lnTo>
                    <a:pt x="1063066" y="8902"/>
                  </a:lnTo>
                  <a:lnTo>
                    <a:pt x="1065060" y="6908"/>
                  </a:lnTo>
                  <a:lnTo>
                    <a:pt x="1065060" y="1993"/>
                  </a:lnTo>
                  <a:close/>
                </a:path>
                <a:path w="1212215" h="314325">
                  <a:moveTo>
                    <a:pt x="1065822" y="248564"/>
                  </a:moveTo>
                  <a:lnTo>
                    <a:pt x="1047813" y="248564"/>
                  </a:lnTo>
                  <a:lnTo>
                    <a:pt x="1047813" y="313969"/>
                  </a:lnTo>
                  <a:lnTo>
                    <a:pt x="1065822" y="313969"/>
                  </a:lnTo>
                  <a:lnTo>
                    <a:pt x="1065822" y="248564"/>
                  </a:lnTo>
                  <a:close/>
                </a:path>
                <a:path w="1212215" h="314325">
                  <a:moveTo>
                    <a:pt x="1085342" y="150304"/>
                  </a:moveTo>
                  <a:lnTo>
                    <a:pt x="1083348" y="148310"/>
                  </a:lnTo>
                  <a:lnTo>
                    <a:pt x="1078433" y="148310"/>
                  </a:lnTo>
                  <a:lnTo>
                    <a:pt x="1076439" y="150304"/>
                  </a:lnTo>
                  <a:lnTo>
                    <a:pt x="1076439" y="152755"/>
                  </a:lnTo>
                  <a:lnTo>
                    <a:pt x="1076439" y="201142"/>
                  </a:lnTo>
                  <a:lnTo>
                    <a:pt x="1078433" y="203136"/>
                  </a:lnTo>
                  <a:lnTo>
                    <a:pt x="1083348" y="203136"/>
                  </a:lnTo>
                  <a:lnTo>
                    <a:pt x="1085342" y="201142"/>
                  </a:lnTo>
                  <a:lnTo>
                    <a:pt x="1085342" y="150304"/>
                  </a:lnTo>
                  <a:close/>
                </a:path>
                <a:path w="1212215" h="314325">
                  <a:moveTo>
                    <a:pt x="1085342" y="7099"/>
                  </a:moveTo>
                  <a:lnTo>
                    <a:pt x="1083348" y="5105"/>
                  </a:lnTo>
                  <a:lnTo>
                    <a:pt x="1078433" y="5105"/>
                  </a:lnTo>
                  <a:lnTo>
                    <a:pt x="1076439" y="7099"/>
                  </a:lnTo>
                  <a:lnTo>
                    <a:pt x="1076439" y="9550"/>
                  </a:lnTo>
                  <a:lnTo>
                    <a:pt x="1076439" y="114376"/>
                  </a:lnTo>
                  <a:lnTo>
                    <a:pt x="1078433" y="116370"/>
                  </a:lnTo>
                  <a:lnTo>
                    <a:pt x="1083348" y="116370"/>
                  </a:lnTo>
                  <a:lnTo>
                    <a:pt x="1085342" y="114376"/>
                  </a:lnTo>
                  <a:lnTo>
                    <a:pt x="1085342" y="7099"/>
                  </a:lnTo>
                  <a:close/>
                </a:path>
                <a:path w="1212215" h="314325">
                  <a:moveTo>
                    <a:pt x="1106271" y="248564"/>
                  </a:moveTo>
                  <a:lnTo>
                    <a:pt x="1088263" y="248564"/>
                  </a:lnTo>
                  <a:lnTo>
                    <a:pt x="1088263" y="313969"/>
                  </a:lnTo>
                  <a:lnTo>
                    <a:pt x="1106271" y="313969"/>
                  </a:lnTo>
                  <a:lnTo>
                    <a:pt x="1106271" y="248564"/>
                  </a:lnTo>
                  <a:close/>
                </a:path>
                <a:path w="1212215" h="314325">
                  <a:moveTo>
                    <a:pt x="1212202" y="248564"/>
                  </a:moveTo>
                  <a:lnTo>
                    <a:pt x="1194206" y="248564"/>
                  </a:lnTo>
                  <a:lnTo>
                    <a:pt x="1194206" y="313969"/>
                  </a:lnTo>
                  <a:lnTo>
                    <a:pt x="1212202" y="313969"/>
                  </a:lnTo>
                  <a:lnTo>
                    <a:pt x="1212202" y="2485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3" name="object 483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9104408" y="2284340"/>
              <a:ext cx="213880" cy="117102"/>
            </a:xfrm>
            <a:prstGeom prst="rect">
              <a:avLst/>
            </a:prstGeom>
          </p:spPr>
        </p:pic>
        <p:sp>
          <p:nvSpPr>
            <p:cNvPr id="484" name="object 484"/>
            <p:cNvSpPr/>
            <p:nvPr/>
          </p:nvSpPr>
          <p:spPr>
            <a:xfrm>
              <a:off x="9579362" y="1897051"/>
              <a:ext cx="35560" cy="8890"/>
            </a:xfrm>
            <a:custGeom>
              <a:avLst/>
              <a:gdLst/>
              <a:ahLst/>
              <a:cxnLst/>
              <a:rect l="l" t="t" r="r" b="b"/>
              <a:pathLst>
                <a:path w="35559" h="8889">
                  <a:moveTo>
                    <a:pt x="33489" y="0"/>
                  </a:moveTo>
                  <a:lnTo>
                    <a:pt x="31026" y="0"/>
                  </a:lnTo>
                  <a:lnTo>
                    <a:pt x="1993" y="0"/>
                  </a:lnTo>
                  <a:lnTo>
                    <a:pt x="0" y="1993"/>
                  </a:lnTo>
                  <a:lnTo>
                    <a:pt x="0" y="6896"/>
                  </a:lnTo>
                  <a:lnTo>
                    <a:pt x="1993" y="8890"/>
                  </a:lnTo>
                  <a:lnTo>
                    <a:pt x="33489" y="8890"/>
                  </a:lnTo>
                  <a:lnTo>
                    <a:pt x="35483" y="6896"/>
                  </a:lnTo>
                  <a:lnTo>
                    <a:pt x="35483" y="1993"/>
                  </a:lnTo>
                  <a:lnTo>
                    <a:pt x="334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5" name="object 485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9446405" y="2334844"/>
              <a:ext cx="214769" cy="74054"/>
            </a:xfrm>
            <a:prstGeom prst="rect">
              <a:avLst/>
            </a:prstGeom>
          </p:spPr>
        </p:pic>
        <p:pic>
          <p:nvPicPr>
            <p:cNvPr id="486" name="object 486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8884696" y="2284371"/>
              <a:ext cx="213880" cy="117104"/>
            </a:xfrm>
            <a:prstGeom prst="rect">
              <a:avLst/>
            </a:prstGeom>
          </p:spPr>
        </p:pic>
        <p:pic>
          <p:nvPicPr>
            <p:cNvPr id="487" name="object 487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8109730" y="2235993"/>
              <a:ext cx="305307" cy="147297"/>
            </a:xfrm>
            <a:prstGeom prst="rect">
              <a:avLst/>
            </a:prstGeom>
          </p:spPr>
        </p:pic>
        <p:pic>
          <p:nvPicPr>
            <p:cNvPr id="488" name="object 488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8500573" y="2322504"/>
              <a:ext cx="87668" cy="87668"/>
            </a:xfrm>
            <a:prstGeom prst="rect">
              <a:avLst/>
            </a:prstGeom>
          </p:spPr>
        </p:pic>
        <p:sp>
          <p:nvSpPr>
            <p:cNvPr id="489" name="object 489"/>
            <p:cNvSpPr/>
            <p:nvPr/>
          </p:nvSpPr>
          <p:spPr>
            <a:xfrm>
              <a:off x="1724691" y="4168311"/>
              <a:ext cx="61594" cy="9525"/>
            </a:xfrm>
            <a:custGeom>
              <a:avLst/>
              <a:gdLst/>
              <a:ahLst/>
              <a:cxnLst/>
              <a:rect l="l" t="t" r="r" b="b"/>
              <a:pathLst>
                <a:path w="61594" h="9525">
                  <a:moveTo>
                    <a:pt x="59499" y="0"/>
                  </a:moveTo>
                  <a:lnTo>
                    <a:pt x="2006" y="0"/>
                  </a:lnTo>
                  <a:lnTo>
                    <a:pt x="0" y="2019"/>
                  </a:lnTo>
                  <a:lnTo>
                    <a:pt x="0" y="6985"/>
                  </a:lnTo>
                  <a:lnTo>
                    <a:pt x="2006" y="9004"/>
                  </a:lnTo>
                  <a:lnTo>
                    <a:pt x="4495" y="9004"/>
                  </a:lnTo>
                  <a:lnTo>
                    <a:pt x="59499" y="9004"/>
                  </a:lnTo>
                  <a:lnTo>
                    <a:pt x="61518" y="6985"/>
                  </a:lnTo>
                  <a:lnTo>
                    <a:pt x="61518" y="2019"/>
                  </a:lnTo>
                  <a:lnTo>
                    <a:pt x="5949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889190" y="4293184"/>
              <a:ext cx="6515100" cy="2868295"/>
            </a:xfrm>
            <a:custGeom>
              <a:avLst/>
              <a:gdLst/>
              <a:ahLst/>
              <a:cxnLst/>
              <a:rect l="l" t="t" r="r" b="b"/>
              <a:pathLst>
                <a:path w="6515100" h="2868295">
                  <a:moveTo>
                    <a:pt x="1261986" y="649071"/>
                  </a:moveTo>
                  <a:lnTo>
                    <a:pt x="0" y="649071"/>
                  </a:lnTo>
                  <a:lnTo>
                    <a:pt x="0" y="685076"/>
                  </a:lnTo>
                  <a:lnTo>
                    <a:pt x="1261986" y="685076"/>
                  </a:lnTo>
                  <a:lnTo>
                    <a:pt x="1261986" y="649071"/>
                  </a:lnTo>
                  <a:close/>
                </a:path>
                <a:path w="6515100" h="2868295">
                  <a:moveTo>
                    <a:pt x="2882506" y="0"/>
                  </a:moveTo>
                  <a:lnTo>
                    <a:pt x="2206866" y="0"/>
                  </a:lnTo>
                  <a:lnTo>
                    <a:pt x="2206866" y="36004"/>
                  </a:lnTo>
                  <a:lnTo>
                    <a:pt x="2882506" y="36004"/>
                  </a:lnTo>
                  <a:lnTo>
                    <a:pt x="2882506" y="0"/>
                  </a:lnTo>
                  <a:close/>
                </a:path>
                <a:path w="6515100" h="2868295">
                  <a:moveTo>
                    <a:pt x="4298378" y="1980463"/>
                  </a:moveTo>
                  <a:lnTo>
                    <a:pt x="4174045" y="1908657"/>
                  </a:lnTo>
                  <a:lnTo>
                    <a:pt x="4174045" y="1962454"/>
                  </a:lnTo>
                  <a:lnTo>
                    <a:pt x="3504234" y="1962454"/>
                  </a:lnTo>
                  <a:lnTo>
                    <a:pt x="3467582" y="1969858"/>
                  </a:lnTo>
                  <a:lnTo>
                    <a:pt x="3437661" y="1990026"/>
                  </a:lnTo>
                  <a:lnTo>
                    <a:pt x="3417493" y="2019947"/>
                  </a:lnTo>
                  <a:lnTo>
                    <a:pt x="3410089" y="2056599"/>
                  </a:lnTo>
                  <a:lnTo>
                    <a:pt x="3410089" y="2151037"/>
                  </a:lnTo>
                  <a:lnTo>
                    <a:pt x="3411499" y="2158047"/>
                  </a:lnTo>
                  <a:lnTo>
                    <a:pt x="3415360" y="2163762"/>
                  </a:lnTo>
                  <a:lnTo>
                    <a:pt x="3421075" y="2167623"/>
                  </a:lnTo>
                  <a:lnTo>
                    <a:pt x="3428085" y="2169033"/>
                  </a:lnTo>
                  <a:lnTo>
                    <a:pt x="3435096" y="2167623"/>
                  </a:lnTo>
                  <a:lnTo>
                    <a:pt x="3440823" y="2163762"/>
                  </a:lnTo>
                  <a:lnTo>
                    <a:pt x="3444684" y="2158047"/>
                  </a:lnTo>
                  <a:lnTo>
                    <a:pt x="3446094" y="2151037"/>
                  </a:lnTo>
                  <a:lnTo>
                    <a:pt x="3446094" y="2056599"/>
                  </a:lnTo>
                  <a:lnTo>
                    <a:pt x="3447275" y="2044865"/>
                  </a:lnTo>
                  <a:lnTo>
                    <a:pt x="3471735" y="2008378"/>
                  </a:lnTo>
                  <a:lnTo>
                    <a:pt x="3504234" y="1998459"/>
                  </a:lnTo>
                  <a:lnTo>
                    <a:pt x="4174045" y="1998459"/>
                  </a:lnTo>
                  <a:lnTo>
                    <a:pt x="4174045" y="2052256"/>
                  </a:lnTo>
                  <a:lnTo>
                    <a:pt x="4298378" y="1980463"/>
                  </a:lnTo>
                  <a:close/>
                </a:path>
                <a:path w="6515100" h="2868295">
                  <a:moveTo>
                    <a:pt x="4298378" y="1814880"/>
                  </a:moveTo>
                  <a:lnTo>
                    <a:pt x="4174045" y="1743075"/>
                  </a:lnTo>
                  <a:lnTo>
                    <a:pt x="4174045" y="1796872"/>
                  </a:lnTo>
                  <a:lnTo>
                    <a:pt x="3420389" y="1796872"/>
                  </a:lnTo>
                  <a:lnTo>
                    <a:pt x="3378390" y="1803654"/>
                  </a:lnTo>
                  <a:lnTo>
                    <a:pt x="3341916" y="1822513"/>
                  </a:lnTo>
                  <a:lnTo>
                    <a:pt x="3313163" y="1851266"/>
                  </a:lnTo>
                  <a:lnTo>
                    <a:pt x="3294303" y="1887740"/>
                  </a:lnTo>
                  <a:lnTo>
                    <a:pt x="3287522" y="1929739"/>
                  </a:lnTo>
                  <a:lnTo>
                    <a:pt x="3287522" y="2151037"/>
                  </a:lnTo>
                  <a:lnTo>
                    <a:pt x="3288931" y="2158047"/>
                  </a:lnTo>
                  <a:lnTo>
                    <a:pt x="3292792" y="2163762"/>
                  </a:lnTo>
                  <a:lnTo>
                    <a:pt x="3298520" y="2167623"/>
                  </a:lnTo>
                  <a:lnTo>
                    <a:pt x="3305518" y="2169033"/>
                  </a:lnTo>
                  <a:lnTo>
                    <a:pt x="3312528" y="2167623"/>
                  </a:lnTo>
                  <a:lnTo>
                    <a:pt x="3318256" y="2163762"/>
                  </a:lnTo>
                  <a:lnTo>
                    <a:pt x="3322116" y="2158047"/>
                  </a:lnTo>
                  <a:lnTo>
                    <a:pt x="3323526" y="2151037"/>
                  </a:lnTo>
                  <a:lnTo>
                    <a:pt x="3323526" y="1929739"/>
                  </a:lnTo>
                  <a:lnTo>
                    <a:pt x="3325495" y="1910194"/>
                  </a:lnTo>
                  <a:lnTo>
                    <a:pt x="3351898" y="1861248"/>
                  </a:lnTo>
                  <a:lnTo>
                    <a:pt x="3400844" y="1834845"/>
                  </a:lnTo>
                  <a:lnTo>
                    <a:pt x="3420389" y="1832876"/>
                  </a:lnTo>
                  <a:lnTo>
                    <a:pt x="4174045" y="1832876"/>
                  </a:lnTo>
                  <a:lnTo>
                    <a:pt x="4174045" y="1886673"/>
                  </a:lnTo>
                  <a:lnTo>
                    <a:pt x="4298378" y="1814880"/>
                  </a:lnTo>
                  <a:close/>
                </a:path>
                <a:path w="6515100" h="2868295">
                  <a:moveTo>
                    <a:pt x="4977841" y="2850108"/>
                  </a:moveTo>
                  <a:lnTo>
                    <a:pt x="4976431" y="2843098"/>
                  </a:lnTo>
                  <a:lnTo>
                    <a:pt x="4972570" y="2837370"/>
                  </a:lnTo>
                  <a:lnTo>
                    <a:pt x="4966855" y="2833522"/>
                  </a:lnTo>
                  <a:lnTo>
                    <a:pt x="4959845" y="2832100"/>
                  </a:lnTo>
                  <a:lnTo>
                    <a:pt x="3323958" y="2832100"/>
                  </a:lnTo>
                  <a:lnTo>
                    <a:pt x="3310267" y="2830728"/>
                  </a:lnTo>
                  <a:lnTo>
                    <a:pt x="3275977" y="2812224"/>
                  </a:lnTo>
                  <a:lnTo>
                    <a:pt x="3257473" y="2777934"/>
                  </a:lnTo>
                  <a:lnTo>
                    <a:pt x="3256089" y="2764244"/>
                  </a:lnTo>
                  <a:lnTo>
                    <a:pt x="3256089" y="2692425"/>
                  </a:lnTo>
                  <a:lnTo>
                    <a:pt x="3309886" y="2692425"/>
                  </a:lnTo>
                  <a:lnTo>
                    <a:pt x="3238106" y="2568079"/>
                  </a:lnTo>
                  <a:lnTo>
                    <a:pt x="3166300" y="2692425"/>
                  </a:lnTo>
                  <a:lnTo>
                    <a:pt x="3220097" y="2692425"/>
                  </a:lnTo>
                  <a:lnTo>
                    <a:pt x="3220097" y="2764244"/>
                  </a:lnTo>
                  <a:lnTo>
                    <a:pt x="3228263" y="2804668"/>
                  </a:lnTo>
                  <a:lnTo>
                    <a:pt x="3250527" y="2837688"/>
                  </a:lnTo>
                  <a:lnTo>
                    <a:pt x="3283534" y="2859938"/>
                  </a:lnTo>
                  <a:lnTo>
                    <a:pt x="3323958" y="2868104"/>
                  </a:lnTo>
                  <a:lnTo>
                    <a:pt x="4959845" y="2868104"/>
                  </a:lnTo>
                  <a:lnTo>
                    <a:pt x="4966855" y="2866694"/>
                  </a:lnTo>
                  <a:lnTo>
                    <a:pt x="4972570" y="2862834"/>
                  </a:lnTo>
                  <a:lnTo>
                    <a:pt x="4976431" y="2857106"/>
                  </a:lnTo>
                  <a:lnTo>
                    <a:pt x="4977841" y="2850108"/>
                  </a:lnTo>
                  <a:close/>
                </a:path>
                <a:path w="6515100" h="2868295">
                  <a:moveTo>
                    <a:pt x="4977841" y="2764129"/>
                  </a:moveTo>
                  <a:lnTo>
                    <a:pt x="4976431" y="2757119"/>
                  </a:lnTo>
                  <a:lnTo>
                    <a:pt x="4972570" y="2751404"/>
                  </a:lnTo>
                  <a:lnTo>
                    <a:pt x="4966855" y="2747543"/>
                  </a:lnTo>
                  <a:lnTo>
                    <a:pt x="4959845" y="2746133"/>
                  </a:lnTo>
                  <a:lnTo>
                    <a:pt x="3514814" y="2746133"/>
                  </a:lnTo>
                  <a:lnTo>
                    <a:pt x="3503257" y="2743784"/>
                  </a:lnTo>
                  <a:lnTo>
                    <a:pt x="3493820" y="2737408"/>
                  </a:lnTo>
                  <a:lnTo>
                    <a:pt x="3487445" y="2727972"/>
                  </a:lnTo>
                  <a:lnTo>
                    <a:pt x="3485096" y="2716415"/>
                  </a:lnTo>
                  <a:lnTo>
                    <a:pt x="3485096" y="2692425"/>
                  </a:lnTo>
                  <a:lnTo>
                    <a:pt x="3538893" y="2692425"/>
                  </a:lnTo>
                  <a:lnTo>
                    <a:pt x="3467112" y="2568079"/>
                  </a:lnTo>
                  <a:lnTo>
                    <a:pt x="3395307" y="2692425"/>
                  </a:lnTo>
                  <a:lnTo>
                    <a:pt x="3449104" y="2692425"/>
                  </a:lnTo>
                  <a:lnTo>
                    <a:pt x="3449104" y="2716415"/>
                  </a:lnTo>
                  <a:lnTo>
                    <a:pt x="3454273" y="2741993"/>
                  </a:lnTo>
                  <a:lnTo>
                    <a:pt x="3468357" y="2762872"/>
                  </a:lnTo>
                  <a:lnTo>
                    <a:pt x="3489236" y="2776956"/>
                  </a:lnTo>
                  <a:lnTo>
                    <a:pt x="3514814" y="2782125"/>
                  </a:lnTo>
                  <a:lnTo>
                    <a:pt x="4959845" y="2782125"/>
                  </a:lnTo>
                  <a:lnTo>
                    <a:pt x="4966855" y="2780715"/>
                  </a:lnTo>
                  <a:lnTo>
                    <a:pt x="4972570" y="2776855"/>
                  </a:lnTo>
                  <a:lnTo>
                    <a:pt x="4976431" y="2771140"/>
                  </a:lnTo>
                  <a:lnTo>
                    <a:pt x="4977841" y="2764129"/>
                  </a:lnTo>
                  <a:close/>
                </a:path>
                <a:path w="6515100" h="2868295">
                  <a:moveTo>
                    <a:pt x="6329947" y="1653070"/>
                  </a:moveTo>
                  <a:lnTo>
                    <a:pt x="6258153" y="1528724"/>
                  </a:lnTo>
                  <a:lnTo>
                    <a:pt x="6186348" y="1653070"/>
                  </a:lnTo>
                  <a:lnTo>
                    <a:pt x="6240145" y="1653070"/>
                  </a:lnTo>
                  <a:lnTo>
                    <a:pt x="6240145" y="1716379"/>
                  </a:lnTo>
                  <a:lnTo>
                    <a:pt x="6224803" y="1766633"/>
                  </a:lnTo>
                  <a:lnTo>
                    <a:pt x="6185243" y="1799221"/>
                  </a:lnTo>
                  <a:lnTo>
                    <a:pt x="6150241" y="1806282"/>
                  </a:lnTo>
                  <a:lnTo>
                    <a:pt x="5985688" y="1806282"/>
                  </a:lnTo>
                  <a:lnTo>
                    <a:pt x="5978677" y="1807692"/>
                  </a:lnTo>
                  <a:lnTo>
                    <a:pt x="5972949" y="1811553"/>
                  </a:lnTo>
                  <a:lnTo>
                    <a:pt x="5969089" y="1817268"/>
                  </a:lnTo>
                  <a:lnTo>
                    <a:pt x="5967679" y="1824278"/>
                  </a:lnTo>
                  <a:lnTo>
                    <a:pt x="5969089" y="1831289"/>
                  </a:lnTo>
                  <a:lnTo>
                    <a:pt x="5972949" y="1837016"/>
                  </a:lnTo>
                  <a:lnTo>
                    <a:pt x="5978677" y="1840877"/>
                  </a:lnTo>
                  <a:lnTo>
                    <a:pt x="5985688" y="1842287"/>
                  </a:lnTo>
                  <a:lnTo>
                    <a:pt x="6150241" y="1842287"/>
                  </a:lnTo>
                  <a:lnTo>
                    <a:pt x="6199251" y="1832394"/>
                  </a:lnTo>
                  <a:lnTo>
                    <a:pt x="6239268" y="1805406"/>
                  </a:lnTo>
                  <a:lnTo>
                    <a:pt x="6266256" y="1765388"/>
                  </a:lnTo>
                  <a:lnTo>
                    <a:pt x="6276149" y="1716379"/>
                  </a:lnTo>
                  <a:lnTo>
                    <a:pt x="6276149" y="1653070"/>
                  </a:lnTo>
                  <a:lnTo>
                    <a:pt x="6329947" y="1653070"/>
                  </a:lnTo>
                  <a:close/>
                </a:path>
                <a:path w="6515100" h="2868295">
                  <a:moveTo>
                    <a:pt x="6514655" y="1653070"/>
                  </a:moveTo>
                  <a:lnTo>
                    <a:pt x="6442875" y="1528724"/>
                  </a:lnTo>
                  <a:lnTo>
                    <a:pt x="6371069" y="1653070"/>
                  </a:lnTo>
                  <a:lnTo>
                    <a:pt x="6424866" y="1653070"/>
                  </a:lnTo>
                  <a:lnTo>
                    <a:pt x="6424866" y="1796503"/>
                  </a:lnTo>
                  <a:lnTo>
                    <a:pt x="6413576" y="1852434"/>
                  </a:lnTo>
                  <a:lnTo>
                    <a:pt x="6382779" y="1898116"/>
                  </a:lnTo>
                  <a:lnTo>
                    <a:pt x="6337097" y="1928914"/>
                  </a:lnTo>
                  <a:lnTo>
                    <a:pt x="6281166" y="1940204"/>
                  </a:lnTo>
                  <a:lnTo>
                    <a:pt x="5985688" y="1940204"/>
                  </a:lnTo>
                  <a:lnTo>
                    <a:pt x="5978677" y="1941614"/>
                  </a:lnTo>
                  <a:lnTo>
                    <a:pt x="5972949" y="1945474"/>
                  </a:lnTo>
                  <a:lnTo>
                    <a:pt x="5969089" y="1951189"/>
                  </a:lnTo>
                  <a:lnTo>
                    <a:pt x="5967679" y="1958200"/>
                  </a:lnTo>
                  <a:lnTo>
                    <a:pt x="5969089" y="1965210"/>
                  </a:lnTo>
                  <a:lnTo>
                    <a:pt x="5972949" y="1970938"/>
                  </a:lnTo>
                  <a:lnTo>
                    <a:pt x="5978677" y="1974799"/>
                  </a:lnTo>
                  <a:lnTo>
                    <a:pt x="5985688" y="1976208"/>
                  </a:lnTo>
                  <a:lnTo>
                    <a:pt x="6281166" y="1976208"/>
                  </a:lnTo>
                  <a:lnTo>
                    <a:pt x="6328943" y="1969782"/>
                  </a:lnTo>
                  <a:lnTo>
                    <a:pt x="6371869" y="1951672"/>
                  </a:lnTo>
                  <a:lnTo>
                    <a:pt x="6408229" y="1923567"/>
                  </a:lnTo>
                  <a:lnTo>
                    <a:pt x="6436334" y="1887207"/>
                  </a:lnTo>
                  <a:lnTo>
                    <a:pt x="6454445" y="1844281"/>
                  </a:lnTo>
                  <a:lnTo>
                    <a:pt x="6460871" y="1796503"/>
                  </a:lnTo>
                  <a:lnTo>
                    <a:pt x="6460871" y="1653070"/>
                  </a:lnTo>
                  <a:lnTo>
                    <a:pt x="6514655" y="16530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1" name="object 491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8556269" y="1616049"/>
              <a:ext cx="35991" cy="303288"/>
            </a:xfrm>
            <a:prstGeom prst="rect">
              <a:avLst/>
            </a:prstGeom>
          </p:spPr>
        </p:pic>
        <p:pic>
          <p:nvPicPr>
            <p:cNvPr id="492" name="object 492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8502485" y="1919338"/>
              <a:ext cx="143573" cy="124345"/>
            </a:xfrm>
            <a:prstGeom prst="rect">
              <a:avLst/>
            </a:prstGeom>
          </p:spPr>
        </p:pic>
        <p:pic>
          <p:nvPicPr>
            <p:cNvPr id="493" name="object 493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8745702" y="1616049"/>
              <a:ext cx="36004" cy="303288"/>
            </a:xfrm>
            <a:prstGeom prst="rect">
              <a:avLst/>
            </a:prstGeom>
          </p:spPr>
        </p:pic>
        <p:pic>
          <p:nvPicPr>
            <p:cNvPr id="494" name="object 494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8691905" y="1919338"/>
              <a:ext cx="143586" cy="124345"/>
            </a:xfrm>
            <a:prstGeom prst="rect">
              <a:avLst/>
            </a:prstGeom>
          </p:spPr>
        </p:pic>
        <p:pic>
          <p:nvPicPr>
            <p:cNvPr id="495" name="object 495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8935123" y="1616049"/>
              <a:ext cx="36004" cy="303288"/>
            </a:xfrm>
            <a:prstGeom prst="rect">
              <a:avLst/>
            </a:prstGeom>
          </p:spPr>
        </p:pic>
        <p:pic>
          <p:nvPicPr>
            <p:cNvPr id="496" name="object 496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8881325" y="1919338"/>
              <a:ext cx="143611" cy="124345"/>
            </a:xfrm>
            <a:prstGeom prst="rect">
              <a:avLst/>
            </a:prstGeom>
          </p:spPr>
        </p:pic>
        <p:sp>
          <p:nvSpPr>
            <p:cNvPr id="497" name="object 497"/>
            <p:cNvSpPr/>
            <p:nvPr/>
          </p:nvSpPr>
          <p:spPr>
            <a:xfrm>
              <a:off x="1967700" y="1459877"/>
              <a:ext cx="6869430" cy="4249420"/>
            </a:xfrm>
            <a:custGeom>
              <a:avLst/>
              <a:gdLst/>
              <a:ahLst/>
              <a:cxnLst/>
              <a:rect l="l" t="t" r="r" b="b"/>
              <a:pathLst>
                <a:path w="6869430" h="4249420">
                  <a:moveTo>
                    <a:pt x="36004" y="0"/>
                  </a:moveTo>
                  <a:lnTo>
                    <a:pt x="0" y="0"/>
                  </a:lnTo>
                  <a:lnTo>
                    <a:pt x="0" y="260273"/>
                  </a:lnTo>
                  <a:lnTo>
                    <a:pt x="36004" y="260273"/>
                  </a:lnTo>
                  <a:lnTo>
                    <a:pt x="36004" y="0"/>
                  </a:lnTo>
                  <a:close/>
                </a:path>
                <a:path w="6869430" h="4249420">
                  <a:moveTo>
                    <a:pt x="2541435" y="3266262"/>
                  </a:moveTo>
                  <a:lnTo>
                    <a:pt x="2469642" y="3141929"/>
                  </a:lnTo>
                  <a:lnTo>
                    <a:pt x="2397849" y="3266262"/>
                  </a:lnTo>
                  <a:lnTo>
                    <a:pt x="2451646" y="3266262"/>
                  </a:lnTo>
                  <a:lnTo>
                    <a:pt x="2451646" y="3582898"/>
                  </a:lnTo>
                  <a:lnTo>
                    <a:pt x="2487638" y="3582898"/>
                  </a:lnTo>
                  <a:lnTo>
                    <a:pt x="2487638" y="3266262"/>
                  </a:lnTo>
                  <a:lnTo>
                    <a:pt x="2541435" y="3266262"/>
                  </a:lnTo>
                  <a:close/>
                </a:path>
                <a:path w="6869430" h="4249420">
                  <a:moveTo>
                    <a:pt x="3249041" y="1508556"/>
                  </a:moveTo>
                  <a:lnTo>
                    <a:pt x="3195243" y="1508556"/>
                  </a:lnTo>
                  <a:lnTo>
                    <a:pt x="3195243" y="1089494"/>
                  </a:lnTo>
                  <a:lnTo>
                    <a:pt x="3159239" y="1089494"/>
                  </a:lnTo>
                  <a:lnTo>
                    <a:pt x="3159239" y="1508556"/>
                  </a:lnTo>
                  <a:lnTo>
                    <a:pt x="3105454" y="1508556"/>
                  </a:lnTo>
                  <a:lnTo>
                    <a:pt x="3177235" y="1632889"/>
                  </a:lnTo>
                  <a:lnTo>
                    <a:pt x="3249041" y="1508556"/>
                  </a:lnTo>
                  <a:close/>
                </a:path>
                <a:path w="6869430" h="4249420">
                  <a:moveTo>
                    <a:pt x="3445306" y="3988104"/>
                  </a:moveTo>
                  <a:lnTo>
                    <a:pt x="3320961" y="3916299"/>
                  </a:lnTo>
                  <a:lnTo>
                    <a:pt x="3320961" y="3970096"/>
                  </a:lnTo>
                  <a:lnTo>
                    <a:pt x="2780195" y="3970096"/>
                  </a:lnTo>
                  <a:lnTo>
                    <a:pt x="2780195" y="4006088"/>
                  </a:lnTo>
                  <a:lnTo>
                    <a:pt x="3320961" y="4006088"/>
                  </a:lnTo>
                  <a:lnTo>
                    <a:pt x="3320961" y="4059885"/>
                  </a:lnTo>
                  <a:lnTo>
                    <a:pt x="3445306" y="3988104"/>
                  </a:lnTo>
                  <a:close/>
                </a:path>
                <a:path w="6869430" h="4249420">
                  <a:moveTo>
                    <a:pt x="3445306" y="3733609"/>
                  </a:moveTo>
                  <a:lnTo>
                    <a:pt x="3320961" y="3661816"/>
                  </a:lnTo>
                  <a:lnTo>
                    <a:pt x="3320961" y="3715601"/>
                  </a:lnTo>
                  <a:lnTo>
                    <a:pt x="2780195" y="3715601"/>
                  </a:lnTo>
                  <a:lnTo>
                    <a:pt x="2780195" y="3751605"/>
                  </a:lnTo>
                  <a:lnTo>
                    <a:pt x="3320961" y="3751605"/>
                  </a:lnTo>
                  <a:lnTo>
                    <a:pt x="3320961" y="3805402"/>
                  </a:lnTo>
                  <a:lnTo>
                    <a:pt x="3445306" y="3733609"/>
                  </a:lnTo>
                  <a:close/>
                </a:path>
                <a:path w="6869430" h="4249420">
                  <a:moveTo>
                    <a:pt x="4974958" y="1508556"/>
                  </a:moveTo>
                  <a:lnTo>
                    <a:pt x="4921161" y="1508556"/>
                  </a:lnTo>
                  <a:lnTo>
                    <a:pt x="4921161" y="1000925"/>
                  </a:lnTo>
                  <a:lnTo>
                    <a:pt x="4885156" y="1000925"/>
                  </a:lnTo>
                  <a:lnTo>
                    <a:pt x="4885156" y="1508556"/>
                  </a:lnTo>
                  <a:lnTo>
                    <a:pt x="4831359" y="1508556"/>
                  </a:lnTo>
                  <a:lnTo>
                    <a:pt x="4903152" y="1632889"/>
                  </a:lnTo>
                  <a:lnTo>
                    <a:pt x="4974958" y="1508556"/>
                  </a:lnTo>
                  <a:close/>
                </a:path>
                <a:path w="6869430" h="4249420">
                  <a:moveTo>
                    <a:pt x="6869290" y="4027309"/>
                  </a:moveTo>
                  <a:lnTo>
                    <a:pt x="6833286" y="4027309"/>
                  </a:lnTo>
                  <a:lnTo>
                    <a:pt x="6833286" y="4072864"/>
                  </a:lnTo>
                  <a:lnTo>
                    <a:pt x="6831533" y="4090314"/>
                  </a:lnTo>
                  <a:lnTo>
                    <a:pt x="6807962" y="4134015"/>
                  </a:lnTo>
                  <a:lnTo>
                    <a:pt x="6764248" y="4157599"/>
                  </a:lnTo>
                  <a:lnTo>
                    <a:pt x="6746799" y="4159351"/>
                  </a:lnTo>
                  <a:lnTo>
                    <a:pt x="6250140" y="4159351"/>
                  </a:lnTo>
                  <a:lnTo>
                    <a:pt x="6250140" y="4105554"/>
                  </a:lnTo>
                  <a:lnTo>
                    <a:pt x="6125794" y="4177334"/>
                  </a:lnTo>
                  <a:lnTo>
                    <a:pt x="6250140" y="4249140"/>
                  </a:lnTo>
                  <a:lnTo>
                    <a:pt x="6250140" y="4195343"/>
                  </a:lnTo>
                  <a:lnTo>
                    <a:pt x="6746799" y="4195343"/>
                  </a:lnTo>
                  <a:lnTo>
                    <a:pt x="6794487" y="4185716"/>
                  </a:lnTo>
                  <a:lnTo>
                    <a:pt x="6833413" y="4159466"/>
                  </a:lnTo>
                  <a:lnTo>
                    <a:pt x="6859664" y="4120540"/>
                  </a:lnTo>
                  <a:lnTo>
                    <a:pt x="6869290" y="4072864"/>
                  </a:lnTo>
                  <a:lnTo>
                    <a:pt x="6869290" y="40273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8" name="object 498"/>
          <p:cNvGrpSpPr/>
          <p:nvPr/>
        </p:nvGrpSpPr>
        <p:grpSpPr>
          <a:xfrm>
            <a:off x="360758" y="1449917"/>
            <a:ext cx="9405620" cy="4072890"/>
            <a:chOff x="360758" y="1449917"/>
            <a:chExt cx="9405620" cy="4072890"/>
          </a:xfrm>
        </p:grpSpPr>
        <p:pic>
          <p:nvPicPr>
            <p:cNvPr id="499" name="object 499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2907010" y="3704089"/>
              <a:ext cx="601726" cy="230924"/>
            </a:xfrm>
            <a:prstGeom prst="rect">
              <a:avLst/>
            </a:prstGeom>
          </p:spPr>
        </p:pic>
        <p:sp>
          <p:nvSpPr>
            <p:cNvPr id="500" name="object 500"/>
            <p:cNvSpPr/>
            <p:nvPr/>
          </p:nvSpPr>
          <p:spPr>
            <a:xfrm>
              <a:off x="7603228" y="5263191"/>
              <a:ext cx="316865" cy="183515"/>
            </a:xfrm>
            <a:custGeom>
              <a:avLst/>
              <a:gdLst/>
              <a:ahLst/>
              <a:cxnLst/>
              <a:rect l="l" t="t" r="r" b="b"/>
              <a:pathLst>
                <a:path w="316865" h="183514">
                  <a:moveTo>
                    <a:pt x="316801" y="0"/>
                  </a:moveTo>
                  <a:lnTo>
                    <a:pt x="254381" y="47205"/>
                  </a:lnTo>
                  <a:lnTo>
                    <a:pt x="253225" y="47205"/>
                  </a:lnTo>
                  <a:lnTo>
                    <a:pt x="253225" y="0"/>
                  </a:lnTo>
                  <a:lnTo>
                    <a:pt x="190804" y="47205"/>
                  </a:lnTo>
                  <a:lnTo>
                    <a:pt x="189661" y="47205"/>
                  </a:lnTo>
                  <a:lnTo>
                    <a:pt x="189661" y="0"/>
                  </a:lnTo>
                  <a:lnTo>
                    <a:pt x="127241" y="47205"/>
                  </a:lnTo>
                  <a:lnTo>
                    <a:pt x="126085" y="47205"/>
                  </a:lnTo>
                  <a:lnTo>
                    <a:pt x="126085" y="0"/>
                  </a:lnTo>
                  <a:lnTo>
                    <a:pt x="63665" y="47205"/>
                  </a:lnTo>
                  <a:lnTo>
                    <a:pt x="62509" y="47205"/>
                  </a:lnTo>
                  <a:lnTo>
                    <a:pt x="62509" y="0"/>
                  </a:lnTo>
                  <a:lnTo>
                    <a:pt x="0" y="47205"/>
                  </a:lnTo>
                  <a:lnTo>
                    <a:pt x="0" y="183362"/>
                  </a:lnTo>
                  <a:lnTo>
                    <a:pt x="316801" y="183362"/>
                  </a:lnTo>
                  <a:lnTo>
                    <a:pt x="316801" y="0"/>
                  </a:lnTo>
                  <a:close/>
                </a:path>
              </a:pathLst>
            </a:custGeom>
            <a:solidFill>
              <a:srgbClr val="606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" name="object 501"/>
            <p:cNvSpPr/>
            <p:nvPr/>
          </p:nvSpPr>
          <p:spPr>
            <a:xfrm>
              <a:off x="7600853" y="5261057"/>
              <a:ext cx="321945" cy="187960"/>
            </a:xfrm>
            <a:custGeom>
              <a:avLst/>
              <a:gdLst/>
              <a:ahLst/>
              <a:cxnLst/>
              <a:rect l="l" t="t" r="r" b="b"/>
              <a:pathLst>
                <a:path w="321945" h="187960">
                  <a:moveTo>
                    <a:pt x="2463" y="46951"/>
                  </a:moveTo>
                  <a:lnTo>
                    <a:pt x="698" y="47650"/>
                  </a:lnTo>
                  <a:lnTo>
                    <a:pt x="0" y="49339"/>
                  </a:lnTo>
                  <a:lnTo>
                    <a:pt x="0" y="185496"/>
                  </a:lnTo>
                  <a:lnTo>
                    <a:pt x="698" y="187185"/>
                  </a:lnTo>
                  <a:lnTo>
                    <a:pt x="2374" y="187883"/>
                  </a:lnTo>
                  <a:lnTo>
                    <a:pt x="319176" y="187883"/>
                  </a:lnTo>
                  <a:lnTo>
                    <a:pt x="320865" y="187185"/>
                  </a:lnTo>
                  <a:lnTo>
                    <a:pt x="321564" y="185496"/>
                  </a:lnTo>
                  <a:lnTo>
                    <a:pt x="321564" y="183108"/>
                  </a:lnTo>
                  <a:lnTo>
                    <a:pt x="4762" y="183108"/>
                  </a:lnTo>
                  <a:lnTo>
                    <a:pt x="4762" y="51727"/>
                  </a:lnTo>
                  <a:lnTo>
                    <a:pt x="2374" y="51727"/>
                  </a:lnTo>
                  <a:lnTo>
                    <a:pt x="2374" y="49339"/>
                  </a:lnTo>
                  <a:lnTo>
                    <a:pt x="1167" y="47650"/>
                  </a:lnTo>
                  <a:lnTo>
                    <a:pt x="2463" y="47650"/>
                  </a:lnTo>
                  <a:lnTo>
                    <a:pt x="2463" y="46951"/>
                  </a:lnTo>
                  <a:close/>
                </a:path>
                <a:path w="321945" h="187960">
                  <a:moveTo>
                    <a:pt x="321564" y="6921"/>
                  </a:moveTo>
                  <a:lnTo>
                    <a:pt x="316788" y="6921"/>
                  </a:lnTo>
                  <a:lnTo>
                    <a:pt x="316788" y="183108"/>
                  </a:lnTo>
                  <a:lnTo>
                    <a:pt x="321564" y="183108"/>
                  </a:lnTo>
                  <a:lnTo>
                    <a:pt x="321564" y="6921"/>
                  </a:lnTo>
                  <a:close/>
                </a:path>
                <a:path w="321945" h="187960">
                  <a:moveTo>
                    <a:pt x="9586" y="46951"/>
                  </a:moveTo>
                  <a:lnTo>
                    <a:pt x="2463" y="46951"/>
                  </a:lnTo>
                  <a:lnTo>
                    <a:pt x="2374" y="51727"/>
                  </a:lnTo>
                  <a:lnTo>
                    <a:pt x="3911" y="51244"/>
                  </a:lnTo>
                  <a:lnTo>
                    <a:pt x="4762" y="50600"/>
                  </a:lnTo>
                  <a:lnTo>
                    <a:pt x="4762" y="49339"/>
                  </a:lnTo>
                  <a:lnTo>
                    <a:pt x="6430" y="49339"/>
                  </a:lnTo>
                  <a:lnTo>
                    <a:pt x="9586" y="46951"/>
                  </a:lnTo>
                  <a:close/>
                </a:path>
                <a:path w="321945" h="187960">
                  <a:moveTo>
                    <a:pt x="4762" y="50600"/>
                  </a:moveTo>
                  <a:lnTo>
                    <a:pt x="3911" y="51244"/>
                  </a:lnTo>
                  <a:lnTo>
                    <a:pt x="2374" y="51727"/>
                  </a:lnTo>
                  <a:lnTo>
                    <a:pt x="4762" y="51727"/>
                  </a:lnTo>
                  <a:lnTo>
                    <a:pt x="4762" y="50600"/>
                  </a:lnTo>
                  <a:close/>
                </a:path>
                <a:path w="321945" h="187960">
                  <a:moveTo>
                    <a:pt x="67271" y="6921"/>
                  </a:moveTo>
                  <a:lnTo>
                    <a:pt x="62509" y="6921"/>
                  </a:lnTo>
                  <a:lnTo>
                    <a:pt x="62509" y="49339"/>
                  </a:lnTo>
                  <a:lnTo>
                    <a:pt x="63207" y="51028"/>
                  </a:lnTo>
                  <a:lnTo>
                    <a:pt x="64884" y="51727"/>
                  </a:lnTo>
                  <a:lnTo>
                    <a:pt x="66040" y="51727"/>
                  </a:lnTo>
                  <a:lnTo>
                    <a:pt x="67475" y="51244"/>
                  </a:lnTo>
                  <a:lnTo>
                    <a:pt x="69993" y="49339"/>
                  </a:lnTo>
                  <a:lnTo>
                    <a:pt x="64884" y="49339"/>
                  </a:lnTo>
                  <a:lnTo>
                    <a:pt x="64884" y="46951"/>
                  </a:lnTo>
                  <a:lnTo>
                    <a:pt x="65239" y="46951"/>
                  </a:lnTo>
                  <a:lnTo>
                    <a:pt x="67271" y="45415"/>
                  </a:lnTo>
                  <a:lnTo>
                    <a:pt x="67271" y="6921"/>
                  </a:lnTo>
                  <a:close/>
                </a:path>
                <a:path w="321945" h="187960">
                  <a:moveTo>
                    <a:pt x="130848" y="6921"/>
                  </a:moveTo>
                  <a:lnTo>
                    <a:pt x="126072" y="6921"/>
                  </a:lnTo>
                  <a:lnTo>
                    <a:pt x="126072" y="49339"/>
                  </a:lnTo>
                  <a:lnTo>
                    <a:pt x="126771" y="51028"/>
                  </a:lnTo>
                  <a:lnTo>
                    <a:pt x="128460" y="51727"/>
                  </a:lnTo>
                  <a:lnTo>
                    <a:pt x="129616" y="51727"/>
                  </a:lnTo>
                  <a:lnTo>
                    <a:pt x="131051" y="51244"/>
                  </a:lnTo>
                  <a:lnTo>
                    <a:pt x="133569" y="49339"/>
                  </a:lnTo>
                  <a:lnTo>
                    <a:pt x="128460" y="49339"/>
                  </a:lnTo>
                  <a:lnTo>
                    <a:pt x="128460" y="46951"/>
                  </a:lnTo>
                  <a:lnTo>
                    <a:pt x="128816" y="46951"/>
                  </a:lnTo>
                  <a:lnTo>
                    <a:pt x="130847" y="45415"/>
                  </a:lnTo>
                  <a:lnTo>
                    <a:pt x="130848" y="6921"/>
                  </a:lnTo>
                  <a:close/>
                </a:path>
                <a:path w="321945" h="187960">
                  <a:moveTo>
                    <a:pt x="194411" y="6921"/>
                  </a:moveTo>
                  <a:lnTo>
                    <a:pt x="189649" y="6921"/>
                  </a:lnTo>
                  <a:lnTo>
                    <a:pt x="189649" y="49339"/>
                  </a:lnTo>
                  <a:lnTo>
                    <a:pt x="190347" y="51028"/>
                  </a:lnTo>
                  <a:lnTo>
                    <a:pt x="192036" y="51727"/>
                  </a:lnTo>
                  <a:lnTo>
                    <a:pt x="193179" y="51727"/>
                  </a:lnTo>
                  <a:lnTo>
                    <a:pt x="194614" y="51244"/>
                  </a:lnTo>
                  <a:lnTo>
                    <a:pt x="197133" y="49339"/>
                  </a:lnTo>
                  <a:lnTo>
                    <a:pt x="192036" y="49339"/>
                  </a:lnTo>
                  <a:lnTo>
                    <a:pt x="192036" y="46951"/>
                  </a:lnTo>
                  <a:lnTo>
                    <a:pt x="192379" y="46951"/>
                  </a:lnTo>
                  <a:lnTo>
                    <a:pt x="194411" y="45415"/>
                  </a:lnTo>
                  <a:lnTo>
                    <a:pt x="194411" y="6921"/>
                  </a:lnTo>
                  <a:close/>
                </a:path>
                <a:path w="321945" h="187960">
                  <a:moveTo>
                    <a:pt x="257987" y="6921"/>
                  </a:moveTo>
                  <a:lnTo>
                    <a:pt x="253212" y="6921"/>
                  </a:lnTo>
                  <a:lnTo>
                    <a:pt x="253225" y="49339"/>
                  </a:lnTo>
                  <a:lnTo>
                    <a:pt x="253923" y="51028"/>
                  </a:lnTo>
                  <a:lnTo>
                    <a:pt x="255600" y="51727"/>
                  </a:lnTo>
                  <a:lnTo>
                    <a:pt x="256755" y="51727"/>
                  </a:lnTo>
                  <a:lnTo>
                    <a:pt x="258191" y="51244"/>
                  </a:lnTo>
                  <a:lnTo>
                    <a:pt x="260709" y="49339"/>
                  </a:lnTo>
                  <a:lnTo>
                    <a:pt x="255600" y="49339"/>
                  </a:lnTo>
                  <a:lnTo>
                    <a:pt x="255600" y="46951"/>
                  </a:lnTo>
                  <a:lnTo>
                    <a:pt x="255955" y="46951"/>
                  </a:lnTo>
                  <a:lnTo>
                    <a:pt x="257987" y="45415"/>
                  </a:lnTo>
                  <a:lnTo>
                    <a:pt x="257987" y="6921"/>
                  </a:lnTo>
                  <a:close/>
                </a:path>
                <a:path w="321945" h="187960">
                  <a:moveTo>
                    <a:pt x="6430" y="49339"/>
                  </a:moveTo>
                  <a:lnTo>
                    <a:pt x="4762" y="49339"/>
                  </a:lnTo>
                  <a:lnTo>
                    <a:pt x="4762" y="50600"/>
                  </a:lnTo>
                  <a:lnTo>
                    <a:pt x="6430" y="49339"/>
                  </a:lnTo>
                  <a:close/>
                </a:path>
                <a:path w="321945" h="187960">
                  <a:moveTo>
                    <a:pt x="2463" y="47650"/>
                  </a:moveTo>
                  <a:lnTo>
                    <a:pt x="1167" y="47650"/>
                  </a:lnTo>
                  <a:lnTo>
                    <a:pt x="2463" y="49339"/>
                  </a:lnTo>
                  <a:lnTo>
                    <a:pt x="2463" y="47650"/>
                  </a:lnTo>
                  <a:close/>
                </a:path>
                <a:path w="321945" h="187960">
                  <a:moveTo>
                    <a:pt x="67271" y="45415"/>
                  </a:moveTo>
                  <a:lnTo>
                    <a:pt x="65239" y="46951"/>
                  </a:lnTo>
                  <a:lnTo>
                    <a:pt x="64884" y="46951"/>
                  </a:lnTo>
                  <a:lnTo>
                    <a:pt x="64884" y="49339"/>
                  </a:lnTo>
                  <a:lnTo>
                    <a:pt x="67271" y="49339"/>
                  </a:lnTo>
                  <a:lnTo>
                    <a:pt x="67271" y="45415"/>
                  </a:lnTo>
                  <a:close/>
                </a:path>
                <a:path w="321945" h="187960">
                  <a:moveTo>
                    <a:pt x="129527" y="0"/>
                  </a:moveTo>
                  <a:lnTo>
                    <a:pt x="127025" y="228"/>
                  </a:lnTo>
                  <a:lnTo>
                    <a:pt x="67271" y="45415"/>
                  </a:lnTo>
                  <a:lnTo>
                    <a:pt x="67271" y="49339"/>
                  </a:lnTo>
                  <a:lnTo>
                    <a:pt x="69993" y="49339"/>
                  </a:lnTo>
                  <a:lnTo>
                    <a:pt x="126072" y="6921"/>
                  </a:lnTo>
                  <a:lnTo>
                    <a:pt x="130848" y="6921"/>
                  </a:lnTo>
                  <a:lnTo>
                    <a:pt x="130848" y="2133"/>
                  </a:lnTo>
                  <a:lnTo>
                    <a:pt x="129527" y="0"/>
                  </a:lnTo>
                  <a:close/>
                </a:path>
                <a:path w="321945" h="187960">
                  <a:moveTo>
                    <a:pt x="130848" y="45415"/>
                  </a:moveTo>
                  <a:lnTo>
                    <a:pt x="128816" y="46951"/>
                  </a:lnTo>
                  <a:lnTo>
                    <a:pt x="128460" y="46951"/>
                  </a:lnTo>
                  <a:lnTo>
                    <a:pt x="128460" y="49339"/>
                  </a:lnTo>
                  <a:lnTo>
                    <a:pt x="130848" y="49339"/>
                  </a:lnTo>
                  <a:lnTo>
                    <a:pt x="130848" y="45415"/>
                  </a:lnTo>
                  <a:close/>
                </a:path>
                <a:path w="321945" h="187960">
                  <a:moveTo>
                    <a:pt x="193090" y="0"/>
                  </a:moveTo>
                  <a:lnTo>
                    <a:pt x="190588" y="228"/>
                  </a:lnTo>
                  <a:lnTo>
                    <a:pt x="130848" y="45415"/>
                  </a:lnTo>
                  <a:lnTo>
                    <a:pt x="130848" y="49339"/>
                  </a:lnTo>
                  <a:lnTo>
                    <a:pt x="133569" y="49339"/>
                  </a:lnTo>
                  <a:lnTo>
                    <a:pt x="189649" y="6921"/>
                  </a:lnTo>
                  <a:lnTo>
                    <a:pt x="194411" y="6921"/>
                  </a:lnTo>
                  <a:lnTo>
                    <a:pt x="194411" y="2133"/>
                  </a:lnTo>
                  <a:lnTo>
                    <a:pt x="193090" y="0"/>
                  </a:lnTo>
                  <a:close/>
                </a:path>
                <a:path w="321945" h="187960">
                  <a:moveTo>
                    <a:pt x="194411" y="45415"/>
                  </a:moveTo>
                  <a:lnTo>
                    <a:pt x="192379" y="46951"/>
                  </a:lnTo>
                  <a:lnTo>
                    <a:pt x="192036" y="46951"/>
                  </a:lnTo>
                  <a:lnTo>
                    <a:pt x="192036" y="49339"/>
                  </a:lnTo>
                  <a:lnTo>
                    <a:pt x="194411" y="49339"/>
                  </a:lnTo>
                  <a:lnTo>
                    <a:pt x="194411" y="45415"/>
                  </a:lnTo>
                  <a:close/>
                </a:path>
                <a:path w="321945" h="187960">
                  <a:moveTo>
                    <a:pt x="256667" y="0"/>
                  </a:moveTo>
                  <a:lnTo>
                    <a:pt x="254165" y="228"/>
                  </a:lnTo>
                  <a:lnTo>
                    <a:pt x="194411" y="45415"/>
                  </a:lnTo>
                  <a:lnTo>
                    <a:pt x="194411" y="49339"/>
                  </a:lnTo>
                  <a:lnTo>
                    <a:pt x="197133" y="49339"/>
                  </a:lnTo>
                  <a:lnTo>
                    <a:pt x="253212" y="6921"/>
                  </a:lnTo>
                  <a:lnTo>
                    <a:pt x="257987" y="6921"/>
                  </a:lnTo>
                  <a:lnTo>
                    <a:pt x="257987" y="2133"/>
                  </a:lnTo>
                  <a:lnTo>
                    <a:pt x="256667" y="0"/>
                  </a:lnTo>
                  <a:close/>
                </a:path>
                <a:path w="321945" h="187960">
                  <a:moveTo>
                    <a:pt x="257987" y="45415"/>
                  </a:moveTo>
                  <a:lnTo>
                    <a:pt x="255955" y="46951"/>
                  </a:lnTo>
                  <a:lnTo>
                    <a:pt x="255600" y="46951"/>
                  </a:lnTo>
                  <a:lnTo>
                    <a:pt x="255600" y="49339"/>
                  </a:lnTo>
                  <a:lnTo>
                    <a:pt x="257987" y="49339"/>
                  </a:lnTo>
                  <a:lnTo>
                    <a:pt x="257987" y="45415"/>
                  </a:lnTo>
                  <a:close/>
                </a:path>
                <a:path w="321945" h="187960">
                  <a:moveTo>
                    <a:pt x="320230" y="0"/>
                  </a:moveTo>
                  <a:lnTo>
                    <a:pt x="317741" y="228"/>
                  </a:lnTo>
                  <a:lnTo>
                    <a:pt x="257987" y="45415"/>
                  </a:lnTo>
                  <a:lnTo>
                    <a:pt x="257987" y="49339"/>
                  </a:lnTo>
                  <a:lnTo>
                    <a:pt x="260709" y="49339"/>
                  </a:lnTo>
                  <a:lnTo>
                    <a:pt x="316788" y="6921"/>
                  </a:lnTo>
                  <a:lnTo>
                    <a:pt x="321564" y="6921"/>
                  </a:lnTo>
                  <a:lnTo>
                    <a:pt x="321564" y="2133"/>
                  </a:lnTo>
                  <a:lnTo>
                    <a:pt x="320230" y="0"/>
                  </a:lnTo>
                  <a:close/>
                </a:path>
                <a:path w="321945" h="187960">
                  <a:moveTo>
                    <a:pt x="65951" y="0"/>
                  </a:moveTo>
                  <a:lnTo>
                    <a:pt x="63449" y="228"/>
                  </a:lnTo>
                  <a:lnTo>
                    <a:pt x="743" y="47650"/>
                  </a:lnTo>
                  <a:lnTo>
                    <a:pt x="2463" y="46951"/>
                  </a:lnTo>
                  <a:lnTo>
                    <a:pt x="9586" y="46951"/>
                  </a:lnTo>
                  <a:lnTo>
                    <a:pt x="62509" y="6921"/>
                  </a:lnTo>
                  <a:lnTo>
                    <a:pt x="67271" y="6921"/>
                  </a:lnTo>
                  <a:lnTo>
                    <a:pt x="67271" y="2133"/>
                  </a:lnTo>
                  <a:lnTo>
                    <a:pt x="659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02"/>
            <p:cNvSpPr/>
            <p:nvPr/>
          </p:nvSpPr>
          <p:spPr>
            <a:xfrm>
              <a:off x="4277213" y="3891641"/>
              <a:ext cx="86995" cy="526415"/>
            </a:xfrm>
            <a:custGeom>
              <a:avLst/>
              <a:gdLst/>
              <a:ahLst/>
              <a:cxnLst/>
              <a:rect l="l" t="t" r="r" b="b"/>
              <a:pathLst>
                <a:path w="86995" h="526414">
                  <a:moveTo>
                    <a:pt x="70612" y="0"/>
                  </a:moveTo>
                  <a:lnTo>
                    <a:pt x="16103" y="0"/>
                  </a:lnTo>
                  <a:lnTo>
                    <a:pt x="0" y="525830"/>
                  </a:lnTo>
                  <a:lnTo>
                    <a:pt x="86715" y="525830"/>
                  </a:lnTo>
                  <a:lnTo>
                    <a:pt x="706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" name="object 503"/>
            <p:cNvSpPr/>
            <p:nvPr/>
          </p:nvSpPr>
          <p:spPr>
            <a:xfrm>
              <a:off x="4284904" y="3940378"/>
              <a:ext cx="71755" cy="226060"/>
            </a:xfrm>
            <a:custGeom>
              <a:avLst/>
              <a:gdLst/>
              <a:ahLst/>
              <a:cxnLst/>
              <a:rect l="l" t="t" r="r" b="b"/>
              <a:pathLst>
                <a:path w="71754" h="226060">
                  <a:moveTo>
                    <a:pt x="65811" y="45821"/>
                  </a:moveTo>
                  <a:lnTo>
                    <a:pt x="64401" y="0"/>
                  </a:lnTo>
                  <a:lnTo>
                    <a:pt x="6908" y="0"/>
                  </a:lnTo>
                  <a:lnTo>
                    <a:pt x="5499" y="45821"/>
                  </a:lnTo>
                  <a:lnTo>
                    <a:pt x="65811" y="45821"/>
                  </a:lnTo>
                  <a:close/>
                </a:path>
                <a:path w="71754" h="226060">
                  <a:moveTo>
                    <a:pt x="68541" y="135343"/>
                  </a:moveTo>
                  <a:lnTo>
                    <a:pt x="67246" y="92951"/>
                  </a:lnTo>
                  <a:lnTo>
                    <a:pt x="4064" y="92951"/>
                  </a:lnTo>
                  <a:lnTo>
                    <a:pt x="2768" y="135343"/>
                  </a:lnTo>
                  <a:lnTo>
                    <a:pt x="68541" y="135343"/>
                  </a:lnTo>
                  <a:close/>
                </a:path>
                <a:path w="71754" h="226060">
                  <a:moveTo>
                    <a:pt x="71310" y="225640"/>
                  </a:moveTo>
                  <a:lnTo>
                    <a:pt x="70015" y="183248"/>
                  </a:lnTo>
                  <a:lnTo>
                    <a:pt x="1295" y="183248"/>
                  </a:lnTo>
                  <a:lnTo>
                    <a:pt x="0" y="225640"/>
                  </a:lnTo>
                  <a:lnTo>
                    <a:pt x="71310" y="22564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" name="object 504"/>
            <p:cNvSpPr/>
            <p:nvPr/>
          </p:nvSpPr>
          <p:spPr>
            <a:xfrm>
              <a:off x="4323333" y="3896080"/>
              <a:ext cx="24130" cy="346075"/>
            </a:xfrm>
            <a:custGeom>
              <a:avLst/>
              <a:gdLst/>
              <a:ahLst/>
              <a:cxnLst/>
              <a:rect l="l" t="t" r="r" b="b"/>
              <a:pathLst>
                <a:path w="24129" h="346075">
                  <a:moveTo>
                    <a:pt x="13525" y="0"/>
                  </a:moveTo>
                  <a:lnTo>
                    <a:pt x="0" y="0"/>
                  </a:lnTo>
                  <a:lnTo>
                    <a:pt x="647" y="44297"/>
                  </a:lnTo>
                  <a:lnTo>
                    <a:pt x="14833" y="44297"/>
                  </a:lnTo>
                  <a:lnTo>
                    <a:pt x="13525" y="0"/>
                  </a:lnTo>
                  <a:close/>
                </a:path>
                <a:path w="24129" h="346075">
                  <a:moveTo>
                    <a:pt x="16167" y="90119"/>
                  </a:moveTo>
                  <a:lnTo>
                    <a:pt x="1295" y="90119"/>
                  </a:lnTo>
                  <a:lnTo>
                    <a:pt x="1981" y="137248"/>
                  </a:lnTo>
                  <a:lnTo>
                    <a:pt x="17564" y="137248"/>
                  </a:lnTo>
                  <a:lnTo>
                    <a:pt x="16167" y="90119"/>
                  </a:lnTo>
                  <a:close/>
                </a:path>
                <a:path w="24129" h="346075">
                  <a:moveTo>
                    <a:pt x="18795" y="179641"/>
                  </a:moveTo>
                  <a:lnTo>
                    <a:pt x="2616" y="179641"/>
                  </a:lnTo>
                  <a:lnTo>
                    <a:pt x="3314" y="227545"/>
                  </a:lnTo>
                  <a:lnTo>
                    <a:pt x="20218" y="227545"/>
                  </a:lnTo>
                  <a:lnTo>
                    <a:pt x="18795" y="179641"/>
                  </a:lnTo>
                  <a:close/>
                </a:path>
                <a:path w="24129" h="346075">
                  <a:moveTo>
                    <a:pt x="21462" y="269938"/>
                  </a:moveTo>
                  <a:lnTo>
                    <a:pt x="3924" y="269938"/>
                  </a:lnTo>
                  <a:lnTo>
                    <a:pt x="5029" y="345846"/>
                  </a:lnTo>
                  <a:lnTo>
                    <a:pt x="23685" y="345846"/>
                  </a:lnTo>
                  <a:lnTo>
                    <a:pt x="21462" y="269938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" name="object 505"/>
            <p:cNvSpPr/>
            <p:nvPr/>
          </p:nvSpPr>
          <p:spPr>
            <a:xfrm>
              <a:off x="4323969" y="3940378"/>
              <a:ext cx="20955" cy="226060"/>
            </a:xfrm>
            <a:custGeom>
              <a:avLst/>
              <a:gdLst/>
              <a:ahLst/>
              <a:cxnLst/>
              <a:rect l="l" t="t" r="r" b="b"/>
              <a:pathLst>
                <a:path w="20954" h="226060">
                  <a:moveTo>
                    <a:pt x="15532" y="45821"/>
                  </a:moveTo>
                  <a:lnTo>
                    <a:pt x="14185" y="0"/>
                  </a:lnTo>
                  <a:lnTo>
                    <a:pt x="0" y="0"/>
                  </a:lnTo>
                  <a:lnTo>
                    <a:pt x="660" y="45821"/>
                  </a:lnTo>
                  <a:lnTo>
                    <a:pt x="15532" y="45821"/>
                  </a:lnTo>
                  <a:close/>
                </a:path>
                <a:path w="20954" h="226060">
                  <a:moveTo>
                    <a:pt x="18161" y="135343"/>
                  </a:moveTo>
                  <a:lnTo>
                    <a:pt x="16916" y="92951"/>
                  </a:lnTo>
                  <a:lnTo>
                    <a:pt x="1346" y="92951"/>
                  </a:lnTo>
                  <a:lnTo>
                    <a:pt x="1968" y="135343"/>
                  </a:lnTo>
                  <a:lnTo>
                    <a:pt x="18161" y="135343"/>
                  </a:lnTo>
                  <a:close/>
                </a:path>
                <a:path w="20954" h="226060">
                  <a:moveTo>
                    <a:pt x="20815" y="225640"/>
                  </a:moveTo>
                  <a:lnTo>
                    <a:pt x="19570" y="183248"/>
                  </a:lnTo>
                  <a:lnTo>
                    <a:pt x="2667" y="183248"/>
                  </a:lnTo>
                  <a:lnTo>
                    <a:pt x="3289" y="225640"/>
                  </a:lnTo>
                  <a:lnTo>
                    <a:pt x="20815" y="225640"/>
                  </a:lnTo>
                  <a:close/>
                </a:path>
              </a:pathLst>
            </a:custGeom>
            <a:solidFill>
              <a:srgbClr val="9D2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" name="object 506"/>
            <p:cNvSpPr/>
            <p:nvPr/>
          </p:nvSpPr>
          <p:spPr>
            <a:xfrm>
              <a:off x="4272730" y="3887197"/>
              <a:ext cx="95885" cy="535305"/>
            </a:xfrm>
            <a:custGeom>
              <a:avLst/>
              <a:gdLst/>
              <a:ahLst/>
              <a:cxnLst/>
              <a:rect l="l" t="t" r="r" b="b"/>
              <a:pathLst>
                <a:path w="95885" h="535304">
                  <a:moveTo>
                    <a:pt x="77495" y="0"/>
                  </a:moveTo>
                  <a:lnTo>
                    <a:pt x="18186" y="0"/>
                  </a:lnTo>
                  <a:lnTo>
                    <a:pt x="16217" y="1904"/>
                  </a:lnTo>
                  <a:lnTo>
                    <a:pt x="34" y="530275"/>
                  </a:lnTo>
                  <a:lnTo>
                    <a:pt x="0" y="531355"/>
                  </a:lnTo>
                  <a:lnTo>
                    <a:pt x="457" y="532510"/>
                  </a:lnTo>
                  <a:lnTo>
                    <a:pt x="2133" y="534238"/>
                  </a:lnTo>
                  <a:lnTo>
                    <a:pt x="3289" y="534733"/>
                  </a:lnTo>
                  <a:lnTo>
                    <a:pt x="4483" y="534733"/>
                  </a:lnTo>
                  <a:lnTo>
                    <a:pt x="4483" y="525830"/>
                  </a:lnTo>
                  <a:lnTo>
                    <a:pt x="9068" y="525830"/>
                  </a:lnTo>
                  <a:lnTo>
                    <a:pt x="24892" y="8889"/>
                  </a:lnTo>
                  <a:lnTo>
                    <a:pt x="79680" y="8889"/>
                  </a:lnTo>
                  <a:lnTo>
                    <a:pt x="79540" y="4305"/>
                  </a:lnTo>
                  <a:lnTo>
                    <a:pt x="79463" y="1904"/>
                  </a:lnTo>
                  <a:lnTo>
                    <a:pt x="77495" y="0"/>
                  </a:lnTo>
                  <a:close/>
                </a:path>
                <a:path w="95885" h="535304">
                  <a:moveTo>
                    <a:pt x="4483" y="530275"/>
                  </a:moveTo>
                  <a:lnTo>
                    <a:pt x="4483" y="534733"/>
                  </a:lnTo>
                  <a:lnTo>
                    <a:pt x="92405" y="534733"/>
                  </a:lnTo>
                  <a:lnTo>
                    <a:pt x="93548" y="534238"/>
                  </a:lnTo>
                  <a:lnTo>
                    <a:pt x="95224" y="532510"/>
                  </a:lnTo>
                  <a:lnTo>
                    <a:pt x="95669" y="531355"/>
                  </a:lnTo>
                  <a:lnTo>
                    <a:pt x="95640" y="530415"/>
                  </a:lnTo>
                  <a:lnTo>
                    <a:pt x="8928" y="530415"/>
                  </a:lnTo>
                  <a:lnTo>
                    <a:pt x="4483" y="530275"/>
                  </a:lnTo>
                  <a:close/>
                </a:path>
                <a:path w="95885" h="535304">
                  <a:moveTo>
                    <a:pt x="9068" y="525830"/>
                  </a:moveTo>
                  <a:lnTo>
                    <a:pt x="4483" y="525830"/>
                  </a:lnTo>
                  <a:lnTo>
                    <a:pt x="4483" y="530275"/>
                  </a:lnTo>
                  <a:lnTo>
                    <a:pt x="8928" y="530415"/>
                  </a:lnTo>
                  <a:lnTo>
                    <a:pt x="9068" y="525830"/>
                  </a:lnTo>
                  <a:close/>
                </a:path>
                <a:path w="95885" h="535304">
                  <a:moveTo>
                    <a:pt x="79680" y="8889"/>
                  </a:moveTo>
                  <a:lnTo>
                    <a:pt x="70777" y="8889"/>
                  </a:lnTo>
                  <a:lnTo>
                    <a:pt x="86601" y="525830"/>
                  </a:lnTo>
                  <a:lnTo>
                    <a:pt x="9068" y="525830"/>
                  </a:lnTo>
                  <a:lnTo>
                    <a:pt x="8932" y="530275"/>
                  </a:lnTo>
                  <a:lnTo>
                    <a:pt x="8928" y="530415"/>
                  </a:lnTo>
                  <a:lnTo>
                    <a:pt x="95640" y="530415"/>
                  </a:lnTo>
                  <a:lnTo>
                    <a:pt x="79680" y="88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" name="object 507"/>
            <p:cNvSpPr/>
            <p:nvPr/>
          </p:nvSpPr>
          <p:spPr>
            <a:xfrm>
              <a:off x="4293349" y="3853002"/>
              <a:ext cx="54610" cy="38735"/>
            </a:xfrm>
            <a:custGeom>
              <a:avLst/>
              <a:gdLst/>
              <a:ahLst/>
              <a:cxnLst/>
              <a:rect l="l" t="t" r="r" b="b"/>
              <a:pathLst>
                <a:path w="54610" h="38735">
                  <a:moveTo>
                    <a:pt x="54546" y="0"/>
                  </a:moveTo>
                  <a:lnTo>
                    <a:pt x="0" y="0"/>
                  </a:lnTo>
                  <a:lnTo>
                    <a:pt x="0" y="38646"/>
                  </a:lnTo>
                  <a:lnTo>
                    <a:pt x="54546" y="38646"/>
                  </a:lnTo>
                  <a:lnTo>
                    <a:pt x="545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" name="object 508"/>
            <p:cNvSpPr/>
            <p:nvPr/>
          </p:nvSpPr>
          <p:spPr>
            <a:xfrm>
              <a:off x="4323372" y="3853002"/>
              <a:ext cx="14604" cy="38735"/>
            </a:xfrm>
            <a:custGeom>
              <a:avLst/>
              <a:gdLst/>
              <a:ahLst/>
              <a:cxnLst/>
              <a:rect l="l" t="t" r="r" b="b"/>
              <a:pathLst>
                <a:path w="14604" h="38735">
                  <a:moveTo>
                    <a:pt x="14097" y="0"/>
                  </a:moveTo>
                  <a:lnTo>
                    <a:pt x="0" y="0"/>
                  </a:lnTo>
                  <a:lnTo>
                    <a:pt x="0" y="38646"/>
                  </a:lnTo>
                  <a:lnTo>
                    <a:pt x="14097" y="38646"/>
                  </a:lnTo>
                  <a:lnTo>
                    <a:pt x="14097" y="0"/>
                  </a:lnTo>
                  <a:close/>
                </a:path>
              </a:pathLst>
            </a:custGeom>
            <a:solidFill>
              <a:srgbClr val="BABA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" name="object 509"/>
            <p:cNvSpPr/>
            <p:nvPr/>
          </p:nvSpPr>
          <p:spPr>
            <a:xfrm>
              <a:off x="4288910" y="3848552"/>
              <a:ext cx="63500" cy="47625"/>
            </a:xfrm>
            <a:custGeom>
              <a:avLst/>
              <a:gdLst/>
              <a:ahLst/>
              <a:cxnLst/>
              <a:rect l="l" t="t" r="r" b="b"/>
              <a:pathLst>
                <a:path w="63500" h="47625">
                  <a:moveTo>
                    <a:pt x="60159" y="0"/>
                  </a:moveTo>
                  <a:lnTo>
                    <a:pt x="3276" y="0"/>
                  </a:lnTo>
                  <a:lnTo>
                    <a:pt x="2133" y="482"/>
                  </a:lnTo>
                  <a:lnTo>
                    <a:pt x="469" y="2133"/>
                  </a:lnTo>
                  <a:lnTo>
                    <a:pt x="0" y="3276"/>
                  </a:lnTo>
                  <a:lnTo>
                    <a:pt x="0" y="44259"/>
                  </a:lnTo>
                  <a:lnTo>
                    <a:pt x="469" y="45402"/>
                  </a:lnTo>
                  <a:lnTo>
                    <a:pt x="2133" y="47066"/>
                  </a:lnTo>
                  <a:lnTo>
                    <a:pt x="3276" y="47536"/>
                  </a:lnTo>
                  <a:lnTo>
                    <a:pt x="60159" y="47536"/>
                  </a:lnTo>
                  <a:lnTo>
                    <a:pt x="61302" y="47066"/>
                  </a:lnTo>
                  <a:lnTo>
                    <a:pt x="62953" y="45402"/>
                  </a:lnTo>
                  <a:lnTo>
                    <a:pt x="63436" y="44259"/>
                  </a:lnTo>
                  <a:lnTo>
                    <a:pt x="63436" y="38646"/>
                  </a:lnTo>
                  <a:lnTo>
                    <a:pt x="8890" y="38646"/>
                  </a:lnTo>
                  <a:lnTo>
                    <a:pt x="8890" y="8902"/>
                  </a:lnTo>
                  <a:lnTo>
                    <a:pt x="4445" y="8902"/>
                  </a:lnTo>
                  <a:lnTo>
                    <a:pt x="4445" y="4445"/>
                  </a:lnTo>
                  <a:lnTo>
                    <a:pt x="63436" y="4445"/>
                  </a:lnTo>
                  <a:lnTo>
                    <a:pt x="63436" y="3276"/>
                  </a:lnTo>
                  <a:lnTo>
                    <a:pt x="62953" y="2133"/>
                  </a:lnTo>
                  <a:lnTo>
                    <a:pt x="61302" y="482"/>
                  </a:lnTo>
                  <a:lnTo>
                    <a:pt x="60159" y="0"/>
                  </a:lnTo>
                  <a:close/>
                </a:path>
                <a:path w="63500" h="47625">
                  <a:moveTo>
                    <a:pt x="63436" y="4445"/>
                  </a:moveTo>
                  <a:lnTo>
                    <a:pt x="8890" y="4445"/>
                  </a:lnTo>
                  <a:lnTo>
                    <a:pt x="8890" y="8902"/>
                  </a:lnTo>
                  <a:lnTo>
                    <a:pt x="54533" y="8902"/>
                  </a:lnTo>
                  <a:lnTo>
                    <a:pt x="54533" y="38646"/>
                  </a:lnTo>
                  <a:lnTo>
                    <a:pt x="63436" y="38646"/>
                  </a:lnTo>
                  <a:lnTo>
                    <a:pt x="63436" y="4445"/>
                  </a:lnTo>
                  <a:close/>
                </a:path>
                <a:path w="63500" h="47625">
                  <a:moveTo>
                    <a:pt x="8890" y="4445"/>
                  </a:moveTo>
                  <a:lnTo>
                    <a:pt x="4445" y="4445"/>
                  </a:lnTo>
                  <a:lnTo>
                    <a:pt x="4445" y="8902"/>
                  </a:lnTo>
                  <a:lnTo>
                    <a:pt x="8890" y="8902"/>
                  </a:lnTo>
                  <a:lnTo>
                    <a:pt x="8890" y="444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" name="object 510"/>
            <p:cNvSpPr/>
            <p:nvPr/>
          </p:nvSpPr>
          <p:spPr>
            <a:xfrm>
              <a:off x="4312329" y="3915098"/>
              <a:ext cx="36195" cy="0"/>
            </a:xfrm>
            <a:custGeom>
              <a:avLst/>
              <a:gdLst/>
              <a:ahLst/>
              <a:cxnLst/>
              <a:rect l="l" t="t" r="r" b="b"/>
              <a:pathLst>
                <a:path w="36195">
                  <a:moveTo>
                    <a:pt x="35572" y="0"/>
                  </a:moveTo>
                  <a:lnTo>
                    <a:pt x="0" y="0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/>
            <p:nvPr/>
          </p:nvSpPr>
          <p:spPr>
            <a:xfrm>
              <a:off x="4066908" y="4246651"/>
              <a:ext cx="412115" cy="168275"/>
            </a:xfrm>
            <a:custGeom>
              <a:avLst/>
              <a:gdLst/>
              <a:ahLst/>
              <a:cxnLst/>
              <a:rect l="l" t="t" r="r" b="b"/>
              <a:pathLst>
                <a:path w="412114" h="168275">
                  <a:moveTo>
                    <a:pt x="411848" y="0"/>
                  </a:moveTo>
                  <a:lnTo>
                    <a:pt x="0" y="0"/>
                  </a:lnTo>
                  <a:lnTo>
                    <a:pt x="0" y="167843"/>
                  </a:lnTo>
                  <a:lnTo>
                    <a:pt x="411848" y="167843"/>
                  </a:lnTo>
                  <a:lnTo>
                    <a:pt x="4118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/>
            <p:nvPr/>
          </p:nvSpPr>
          <p:spPr>
            <a:xfrm>
              <a:off x="4071651" y="4251370"/>
              <a:ext cx="402590" cy="158750"/>
            </a:xfrm>
            <a:custGeom>
              <a:avLst/>
              <a:gdLst/>
              <a:ahLst/>
              <a:cxnLst/>
              <a:rect l="l" t="t" r="r" b="b"/>
              <a:pathLst>
                <a:path w="402589" h="158750">
                  <a:moveTo>
                    <a:pt x="402386" y="0"/>
                  </a:moveTo>
                  <a:lnTo>
                    <a:pt x="0" y="0"/>
                  </a:lnTo>
                  <a:lnTo>
                    <a:pt x="0" y="158394"/>
                  </a:lnTo>
                  <a:lnTo>
                    <a:pt x="12801" y="158394"/>
                  </a:lnTo>
                  <a:lnTo>
                    <a:pt x="27254" y="157873"/>
                  </a:lnTo>
                  <a:lnTo>
                    <a:pt x="26644" y="58648"/>
                  </a:lnTo>
                  <a:lnTo>
                    <a:pt x="29504" y="44196"/>
                  </a:lnTo>
                  <a:lnTo>
                    <a:pt x="37420" y="32388"/>
                  </a:lnTo>
                  <a:lnTo>
                    <a:pt x="49193" y="24422"/>
                  </a:lnTo>
                  <a:lnTo>
                    <a:pt x="63626" y="21501"/>
                  </a:lnTo>
                  <a:lnTo>
                    <a:pt x="402386" y="21501"/>
                  </a:lnTo>
                  <a:lnTo>
                    <a:pt x="40238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513"/>
            <p:cNvSpPr/>
            <p:nvPr/>
          </p:nvSpPr>
          <p:spPr>
            <a:xfrm>
              <a:off x="4062190" y="4241920"/>
              <a:ext cx="421640" cy="177800"/>
            </a:xfrm>
            <a:custGeom>
              <a:avLst/>
              <a:gdLst/>
              <a:ahLst/>
              <a:cxnLst/>
              <a:rect l="l" t="t" r="r" b="b"/>
              <a:pathLst>
                <a:path w="421639" h="177800">
                  <a:moveTo>
                    <a:pt x="417817" y="0"/>
                  </a:moveTo>
                  <a:lnTo>
                    <a:pt x="3479" y="0"/>
                  </a:lnTo>
                  <a:lnTo>
                    <a:pt x="2260" y="495"/>
                  </a:lnTo>
                  <a:lnTo>
                    <a:pt x="508" y="2260"/>
                  </a:lnTo>
                  <a:lnTo>
                    <a:pt x="0" y="3479"/>
                  </a:lnTo>
                  <a:lnTo>
                    <a:pt x="0" y="173812"/>
                  </a:lnTo>
                  <a:lnTo>
                    <a:pt x="508" y="175031"/>
                  </a:lnTo>
                  <a:lnTo>
                    <a:pt x="2260" y="176796"/>
                  </a:lnTo>
                  <a:lnTo>
                    <a:pt x="3479" y="177291"/>
                  </a:lnTo>
                  <a:lnTo>
                    <a:pt x="4724" y="177291"/>
                  </a:lnTo>
                  <a:lnTo>
                    <a:pt x="4724" y="167843"/>
                  </a:lnTo>
                  <a:lnTo>
                    <a:pt x="9461" y="167843"/>
                  </a:lnTo>
                  <a:lnTo>
                    <a:pt x="9461" y="9448"/>
                  </a:lnTo>
                  <a:lnTo>
                    <a:pt x="421297" y="9448"/>
                  </a:lnTo>
                  <a:lnTo>
                    <a:pt x="421297" y="3479"/>
                  </a:lnTo>
                  <a:lnTo>
                    <a:pt x="420801" y="2260"/>
                  </a:lnTo>
                  <a:lnTo>
                    <a:pt x="419036" y="495"/>
                  </a:lnTo>
                  <a:lnTo>
                    <a:pt x="417817" y="0"/>
                  </a:lnTo>
                  <a:close/>
                </a:path>
                <a:path w="421639" h="177800">
                  <a:moveTo>
                    <a:pt x="9461" y="167843"/>
                  </a:moveTo>
                  <a:lnTo>
                    <a:pt x="4724" y="167843"/>
                  </a:lnTo>
                  <a:lnTo>
                    <a:pt x="4724" y="177291"/>
                  </a:lnTo>
                  <a:lnTo>
                    <a:pt x="417817" y="177291"/>
                  </a:lnTo>
                  <a:lnTo>
                    <a:pt x="419036" y="176796"/>
                  </a:lnTo>
                  <a:lnTo>
                    <a:pt x="420801" y="175031"/>
                  </a:lnTo>
                  <a:lnTo>
                    <a:pt x="421297" y="173812"/>
                  </a:lnTo>
                  <a:lnTo>
                    <a:pt x="421297" y="172567"/>
                  </a:lnTo>
                  <a:lnTo>
                    <a:pt x="9461" y="172567"/>
                  </a:lnTo>
                  <a:lnTo>
                    <a:pt x="9461" y="167843"/>
                  </a:lnTo>
                  <a:close/>
                </a:path>
                <a:path w="421639" h="177800">
                  <a:moveTo>
                    <a:pt x="421297" y="9448"/>
                  </a:moveTo>
                  <a:lnTo>
                    <a:pt x="411848" y="9448"/>
                  </a:lnTo>
                  <a:lnTo>
                    <a:pt x="411848" y="167843"/>
                  </a:lnTo>
                  <a:lnTo>
                    <a:pt x="9461" y="167843"/>
                  </a:lnTo>
                  <a:lnTo>
                    <a:pt x="9461" y="172567"/>
                  </a:lnTo>
                  <a:lnTo>
                    <a:pt x="421297" y="172567"/>
                  </a:lnTo>
                  <a:lnTo>
                    <a:pt x="421297" y="94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4151661" y="4286523"/>
              <a:ext cx="43815" cy="123189"/>
            </a:xfrm>
            <a:custGeom>
              <a:avLst/>
              <a:gdLst/>
              <a:ahLst/>
              <a:cxnLst/>
              <a:rect l="l" t="t" r="r" b="b"/>
              <a:pathLst>
                <a:path w="43814" h="123189">
                  <a:moveTo>
                    <a:pt x="43141" y="0"/>
                  </a:moveTo>
                  <a:lnTo>
                    <a:pt x="7404" y="57505"/>
                  </a:lnTo>
                  <a:lnTo>
                    <a:pt x="0" y="84556"/>
                  </a:lnTo>
                  <a:lnTo>
                    <a:pt x="0" y="122656"/>
                  </a:lnTo>
                  <a:lnTo>
                    <a:pt x="43522" y="122656"/>
                  </a:lnTo>
                  <a:lnTo>
                    <a:pt x="4314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4192790" y="4292841"/>
              <a:ext cx="352425" cy="119380"/>
            </a:xfrm>
            <a:custGeom>
              <a:avLst/>
              <a:gdLst/>
              <a:ahLst/>
              <a:cxnLst/>
              <a:rect l="l" t="t" r="r" b="b"/>
              <a:pathLst>
                <a:path w="352425" h="119379">
                  <a:moveTo>
                    <a:pt x="352247" y="0"/>
                  </a:moveTo>
                  <a:lnTo>
                    <a:pt x="0" y="0"/>
                  </a:lnTo>
                  <a:lnTo>
                    <a:pt x="0" y="118910"/>
                  </a:lnTo>
                  <a:lnTo>
                    <a:pt x="352247" y="118910"/>
                  </a:lnTo>
                  <a:lnTo>
                    <a:pt x="3522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" name="object 516"/>
            <p:cNvSpPr/>
            <p:nvPr/>
          </p:nvSpPr>
          <p:spPr>
            <a:xfrm>
              <a:off x="4189108" y="4288561"/>
              <a:ext cx="360045" cy="127000"/>
            </a:xfrm>
            <a:custGeom>
              <a:avLst/>
              <a:gdLst/>
              <a:ahLst/>
              <a:cxnLst/>
              <a:rect l="l" t="t" r="r" b="b"/>
              <a:pathLst>
                <a:path w="360045" h="127000">
                  <a:moveTo>
                    <a:pt x="359600" y="3810"/>
                  </a:moveTo>
                  <a:lnTo>
                    <a:pt x="358876" y="3810"/>
                  </a:lnTo>
                  <a:lnTo>
                    <a:pt x="358876" y="1270"/>
                  </a:lnTo>
                  <a:lnTo>
                    <a:pt x="356019" y="1270"/>
                  </a:lnTo>
                  <a:lnTo>
                    <a:pt x="356019" y="0"/>
                  </a:lnTo>
                  <a:lnTo>
                    <a:pt x="3594" y="0"/>
                  </a:lnTo>
                  <a:lnTo>
                    <a:pt x="3594" y="1270"/>
                  </a:lnTo>
                  <a:lnTo>
                    <a:pt x="723" y="1270"/>
                  </a:lnTo>
                  <a:lnTo>
                    <a:pt x="723" y="3810"/>
                  </a:lnTo>
                  <a:lnTo>
                    <a:pt x="0" y="3810"/>
                  </a:lnTo>
                  <a:lnTo>
                    <a:pt x="0" y="7620"/>
                  </a:lnTo>
                  <a:lnTo>
                    <a:pt x="352247" y="7620"/>
                  </a:lnTo>
                  <a:lnTo>
                    <a:pt x="352247" y="119380"/>
                  </a:lnTo>
                  <a:lnTo>
                    <a:pt x="7366" y="119380"/>
                  </a:lnTo>
                  <a:lnTo>
                    <a:pt x="3683" y="119380"/>
                  </a:lnTo>
                  <a:lnTo>
                    <a:pt x="3683" y="123190"/>
                  </a:lnTo>
                  <a:lnTo>
                    <a:pt x="3683" y="125730"/>
                  </a:lnTo>
                  <a:lnTo>
                    <a:pt x="3683" y="127000"/>
                  </a:lnTo>
                  <a:lnTo>
                    <a:pt x="357149" y="127000"/>
                  </a:lnTo>
                  <a:lnTo>
                    <a:pt x="357149" y="125730"/>
                  </a:lnTo>
                  <a:lnTo>
                    <a:pt x="359079" y="125730"/>
                  </a:lnTo>
                  <a:lnTo>
                    <a:pt x="359079" y="123190"/>
                  </a:lnTo>
                  <a:lnTo>
                    <a:pt x="359600" y="123190"/>
                  </a:lnTo>
                  <a:lnTo>
                    <a:pt x="359600" y="119380"/>
                  </a:lnTo>
                  <a:lnTo>
                    <a:pt x="359600" y="7620"/>
                  </a:lnTo>
                  <a:lnTo>
                    <a:pt x="359600" y="38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517"/>
            <p:cNvSpPr/>
            <p:nvPr/>
          </p:nvSpPr>
          <p:spPr>
            <a:xfrm>
              <a:off x="4481512" y="4324223"/>
              <a:ext cx="36195" cy="90805"/>
            </a:xfrm>
            <a:custGeom>
              <a:avLst/>
              <a:gdLst/>
              <a:ahLst/>
              <a:cxnLst/>
              <a:rect l="l" t="t" r="r" b="b"/>
              <a:pathLst>
                <a:path w="36195" h="90804">
                  <a:moveTo>
                    <a:pt x="35915" y="0"/>
                  </a:moveTo>
                  <a:lnTo>
                    <a:pt x="0" y="0"/>
                  </a:lnTo>
                  <a:lnTo>
                    <a:pt x="0" y="90271"/>
                  </a:lnTo>
                  <a:lnTo>
                    <a:pt x="35915" y="90271"/>
                  </a:lnTo>
                  <a:lnTo>
                    <a:pt x="35915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518"/>
            <p:cNvSpPr/>
            <p:nvPr/>
          </p:nvSpPr>
          <p:spPr>
            <a:xfrm>
              <a:off x="4477403" y="4320101"/>
              <a:ext cx="44450" cy="99060"/>
            </a:xfrm>
            <a:custGeom>
              <a:avLst/>
              <a:gdLst/>
              <a:ahLst/>
              <a:cxnLst/>
              <a:rect l="l" t="t" r="r" b="b"/>
              <a:pathLst>
                <a:path w="44450" h="99060">
                  <a:moveTo>
                    <a:pt x="44132" y="0"/>
                  </a:moveTo>
                  <a:lnTo>
                    <a:pt x="0" y="0"/>
                  </a:lnTo>
                  <a:lnTo>
                    <a:pt x="0" y="98501"/>
                  </a:lnTo>
                  <a:lnTo>
                    <a:pt x="4114" y="98501"/>
                  </a:lnTo>
                  <a:lnTo>
                    <a:pt x="4114" y="90271"/>
                  </a:lnTo>
                  <a:lnTo>
                    <a:pt x="8229" y="90271"/>
                  </a:lnTo>
                  <a:lnTo>
                    <a:pt x="8229" y="8229"/>
                  </a:lnTo>
                  <a:lnTo>
                    <a:pt x="44132" y="8229"/>
                  </a:lnTo>
                  <a:lnTo>
                    <a:pt x="44132" y="0"/>
                  </a:lnTo>
                  <a:close/>
                </a:path>
                <a:path w="44450" h="99060">
                  <a:moveTo>
                    <a:pt x="8229" y="90271"/>
                  </a:moveTo>
                  <a:lnTo>
                    <a:pt x="4114" y="90271"/>
                  </a:lnTo>
                  <a:lnTo>
                    <a:pt x="4114" y="98501"/>
                  </a:lnTo>
                  <a:lnTo>
                    <a:pt x="44132" y="98501"/>
                  </a:lnTo>
                  <a:lnTo>
                    <a:pt x="44132" y="94386"/>
                  </a:lnTo>
                  <a:lnTo>
                    <a:pt x="8229" y="94386"/>
                  </a:lnTo>
                  <a:lnTo>
                    <a:pt x="8229" y="90271"/>
                  </a:lnTo>
                  <a:close/>
                </a:path>
                <a:path w="44450" h="99060">
                  <a:moveTo>
                    <a:pt x="44132" y="8229"/>
                  </a:moveTo>
                  <a:lnTo>
                    <a:pt x="35915" y="8229"/>
                  </a:lnTo>
                  <a:lnTo>
                    <a:pt x="35915" y="90271"/>
                  </a:lnTo>
                  <a:lnTo>
                    <a:pt x="8229" y="90271"/>
                  </a:lnTo>
                  <a:lnTo>
                    <a:pt x="8229" y="94386"/>
                  </a:lnTo>
                  <a:lnTo>
                    <a:pt x="44132" y="94386"/>
                  </a:lnTo>
                  <a:lnTo>
                    <a:pt x="44132" y="82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" name="object 519"/>
            <p:cNvSpPr/>
            <p:nvPr/>
          </p:nvSpPr>
          <p:spPr>
            <a:xfrm>
              <a:off x="4418304" y="4324223"/>
              <a:ext cx="36195" cy="90805"/>
            </a:xfrm>
            <a:custGeom>
              <a:avLst/>
              <a:gdLst/>
              <a:ahLst/>
              <a:cxnLst/>
              <a:rect l="l" t="t" r="r" b="b"/>
              <a:pathLst>
                <a:path w="36195" h="90804">
                  <a:moveTo>
                    <a:pt x="35915" y="0"/>
                  </a:moveTo>
                  <a:lnTo>
                    <a:pt x="0" y="0"/>
                  </a:lnTo>
                  <a:lnTo>
                    <a:pt x="0" y="90271"/>
                  </a:lnTo>
                  <a:lnTo>
                    <a:pt x="35915" y="90271"/>
                  </a:lnTo>
                  <a:lnTo>
                    <a:pt x="35915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520"/>
            <p:cNvSpPr/>
            <p:nvPr/>
          </p:nvSpPr>
          <p:spPr>
            <a:xfrm>
              <a:off x="4414209" y="4320101"/>
              <a:ext cx="44450" cy="99060"/>
            </a:xfrm>
            <a:custGeom>
              <a:avLst/>
              <a:gdLst/>
              <a:ahLst/>
              <a:cxnLst/>
              <a:rect l="l" t="t" r="r" b="b"/>
              <a:pathLst>
                <a:path w="44450" h="99060">
                  <a:moveTo>
                    <a:pt x="44132" y="0"/>
                  </a:moveTo>
                  <a:lnTo>
                    <a:pt x="0" y="0"/>
                  </a:lnTo>
                  <a:lnTo>
                    <a:pt x="0" y="98501"/>
                  </a:lnTo>
                  <a:lnTo>
                    <a:pt x="4102" y="98501"/>
                  </a:lnTo>
                  <a:lnTo>
                    <a:pt x="4102" y="90271"/>
                  </a:lnTo>
                  <a:lnTo>
                    <a:pt x="8216" y="90271"/>
                  </a:lnTo>
                  <a:lnTo>
                    <a:pt x="8216" y="8229"/>
                  </a:lnTo>
                  <a:lnTo>
                    <a:pt x="44132" y="8229"/>
                  </a:lnTo>
                  <a:lnTo>
                    <a:pt x="44132" y="0"/>
                  </a:lnTo>
                  <a:close/>
                </a:path>
                <a:path w="44450" h="99060">
                  <a:moveTo>
                    <a:pt x="8216" y="90271"/>
                  </a:moveTo>
                  <a:lnTo>
                    <a:pt x="4102" y="90271"/>
                  </a:lnTo>
                  <a:lnTo>
                    <a:pt x="4102" y="98501"/>
                  </a:lnTo>
                  <a:lnTo>
                    <a:pt x="44132" y="98501"/>
                  </a:lnTo>
                  <a:lnTo>
                    <a:pt x="44132" y="94386"/>
                  </a:lnTo>
                  <a:lnTo>
                    <a:pt x="8216" y="94386"/>
                  </a:lnTo>
                  <a:lnTo>
                    <a:pt x="8216" y="90271"/>
                  </a:lnTo>
                  <a:close/>
                </a:path>
                <a:path w="44450" h="99060">
                  <a:moveTo>
                    <a:pt x="44132" y="8229"/>
                  </a:moveTo>
                  <a:lnTo>
                    <a:pt x="35915" y="8229"/>
                  </a:lnTo>
                  <a:lnTo>
                    <a:pt x="35915" y="90271"/>
                  </a:lnTo>
                  <a:lnTo>
                    <a:pt x="8216" y="90271"/>
                  </a:lnTo>
                  <a:lnTo>
                    <a:pt x="8216" y="94386"/>
                  </a:lnTo>
                  <a:lnTo>
                    <a:pt x="44132" y="94386"/>
                  </a:lnTo>
                  <a:lnTo>
                    <a:pt x="44132" y="82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/>
            <p:nvPr/>
          </p:nvSpPr>
          <p:spPr>
            <a:xfrm>
              <a:off x="4355109" y="4324223"/>
              <a:ext cx="36195" cy="90805"/>
            </a:xfrm>
            <a:custGeom>
              <a:avLst/>
              <a:gdLst/>
              <a:ahLst/>
              <a:cxnLst/>
              <a:rect l="l" t="t" r="r" b="b"/>
              <a:pathLst>
                <a:path w="36195" h="90804">
                  <a:moveTo>
                    <a:pt x="35915" y="0"/>
                  </a:moveTo>
                  <a:lnTo>
                    <a:pt x="0" y="0"/>
                  </a:lnTo>
                  <a:lnTo>
                    <a:pt x="0" y="90271"/>
                  </a:lnTo>
                  <a:lnTo>
                    <a:pt x="35915" y="90271"/>
                  </a:lnTo>
                  <a:lnTo>
                    <a:pt x="35915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" name="object 522"/>
            <p:cNvSpPr/>
            <p:nvPr/>
          </p:nvSpPr>
          <p:spPr>
            <a:xfrm>
              <a:off x="4351000" y="4320101"/>
              <a:ext cx="44450" cy="99060"/>
            </a:xfrm>
            <a:custGeom>
              <a:avLst/>
              <a:gdLst/>
              <a:ahLst/>
              <a:cxnLst/>
              <a:rect l="l" t="t" r="r" b="b"/>
              <a:pathLst>
                <a:path w="44450" h="99060">
                  <a:moveTo>
                    <a:pt x="44145" y="0"/>
                  </a:moveTo>
                  <a:lnTo>
                    <a:pt x="0" y="0"/>
                  </a:lnTo>
                  <a:lnTo>
                    <a:pt x="0" y="98501"/>
                  </a:lnTo>
                  <a:lnTo>
                    <a:pt x="4114" y="98501"/>
                  </a:lnTo>
                  <a:lnTo>
                    <a:pt x="4114" y="90271"/>
                  </a:lnTo>
                  <a:lnTo>
                    <a:pt x="8229" y="90271"/>
                  </a:lnTo>
                  <a:lnTo>
                    <a:pt x="8229" y="8229"/>
                  </a:lnTo>
                  <a:lnTo>
                    <a:pt x="44145" y="8229"/>
                  </a:lnTo>
                  <a:lnTo>
                    <a:pt x="44145" y="0"/>
                  </a:lnTo>
                  <a:close/>
                </a:path>
                <a:path w="44450" h="99060">
                  <a:moveTo>
                    <a:pt x="8229" y="90271"/>
                  </a:moveTo>
                  <a:lnTo>
                    <a:pt x="4114" y="90271"/>
                  </a:lnTo>
                  <a:lnTo>
                    <a:pt x="4114" y="98501"/>
                  </a:lnTo>
                  <a:lnTo>
                    <a:pt x="44145" y="98501"/>
                  </a:lnTo>
                  <a:lnTo>
                    <a:pt x="44145" y="94386"/>
                  </a:lnTo>
                  <a:lnTo>
                    <a:pt x="8229" y="94386"/>
                  </a:lnTo>
                  <a:lnTo>
                    <a:pt x="8229" y="90271"/>
                  </a:lnTo>
                  <a:close/>
                </a:path>
                <a:path w="44450" h="99060">
                  <a:moveTo>
                    <a:pt x="44145" y="8229"/>
                  </a:moveTo>
                  <a:lnTo>
                    <a:pt x="35915" y="8229"/>
                  </a:lnTo>
                  <a:lnTo>
                    <a:pt x="35915" y="90271"/>
                  </a:lnTo>
                  <a:lnTo>
                    <a:pt x="8229" y="90271"/>
                  </a:lnTo>
                  <a:lnTo>
                    <a:pt x="8229" y="94386"/>
                  </a:lnTo>
                  <a:lnTo>
                    <a:pt x="44145" y="94386"/>
                  </a:lnTo>
                  <a:lnTo>
                    <a:pt x="44145" y="82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" name="object 523"/>
            <p:cNvSpPr/>
            <p:nvPr/>
          </p:nvSpPr>
          <p:spPr>
            <a:xfrm>
              <a:off x="4291901" y="4324223"/>
              <a:ext cx="36195" cy="90805"/>
            </a:xfrm>
            <a:custGeom>
              <a:avLst/>
              <a:gdLst/>
              <a:ahLst/>
              <a:cxnLst/>
              <a:rect l="l" t="t" r="r" b="b"/>
              <a:pathLst>
                <a:path w="36195" h="90804">
                  <a:moveTo>
                    <a:pt x="35915" y="0"/>
                  </a:moveTo>
                  <a:lnTo>
                    <a:pt x="0" y="0"/>
                  </a:lnTo>
                  <a:lnTo>
                    <a:pt x="0" y="90271"/>
                  </a:lnTo>
                  <a:lnTo>
                    <a:pt x="35915" y="90271"/>
                  </a:lnTo>
                  <a:lnTo>
                    <a:pt x="35915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" name="object 524"/>
            <p:cNvSpPr/>
            <p:nvPr/>
          </p:nvSpPr>
          <p:spPr>
            <a:xfrm>
              <a:off x="4287805" y="4320101"/>
              <a:ext cx="44450" cy="99060"/>
            </a:xfrm>
            <a:custGeom>
              <a:avLst/>
              <a:gdLst/>
              <a:ahLst/>
              <a:cxnLst/>
              <a:rect l="l" t="t" r="r" b="b"/>
              <a:pathLst>
                <a:path w="44450" h="99060">
                  <a:moveTo>
                    <a:pt x="44132" y="0"/>
                  </a:moveTo>
                  <a:lnTo>
                    <a:pt x="0" y="0"/>
                  </a:lnTo>
                  <a:lnTo>
                    <a:pt x="0" y="98501"/>
                  </a:lnTo>
                  <a:lnTo>
                    <a:pt x="4102" y="98501"/>
                  </a:lnTo>
                  <a:lnTo>
                    <a:pt x="4102" y="90271"/>
                  </a:lnTo>
                  <a:lnTo>
                    <a:pt x="8216" y="90271"/>
                  </a:lnTo>
                  <a:lnTo>
                    <a:pt x="8216" y="8229"/>
                  </a:lnTo>
                  <a:lnTo>
                    <a:pt x="44132" y="8229"/>
                  </a:lnTo>
                  <a:lnTo>
                    <a:pt x="44132" y="0"/>
                  </a:lnTo>
                  <a:close/>
                </a:path>
                <a:path w="44450" h="99060">
                  <a:moveTo>
                    <a:pt x="8216" y="90271"/>
                  </a:moveTo>
                  <a:lnTo>
                    <a:pt x="4102" y="90271"/>
                  </a:lnTo>
                  <a:lnTo>
                    <a:pt x="4102" y="98501"/>
                  </a:lnTo>
                  <a:lnTo>
                    <a:pt x="44132" y="98501"/>
                  </a:lnTo>
                  <a:lnTo>
                    <a:pt x="44132" y="94386"/>
                  </a:lnTo>
                  <a:lnTo>
                    <a:pt x="8216" y="94386"/>
                  </a:lnTo>
                  <a:lnTo>
                    <a:pt x="8216" y="90271"/>
                  </a:lnTo>
                  <a:close/>
                </a:path>
                <a:path w="44450" h="99060">
                  <a:moveTo>
                    <a:pt x="44132" y="8229"/>
                  </a:moveTo>
                  <a:lnTo>
                    <a:pt x="35915" y="8229"/>
                  </a:lnTo>
                  <a:lnTo>
                    <a:pt x="35915" y="90271"/>
                  </a:lnTo>
                  <a:lnTo>
                    <a:pt x="8216" y="90271"/>
                  </a:lnTo>
                  <a:lnTo>
                    <a:pt x="8216" y="94386"/>
                  </a:lnTo>
                  <a:lnTo>
                    <a:pt x="44132" y="94386"/>
                  </a:lnTo>
                  <a:lnTo>
                    <a:pt x="44132" y="82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" name="object 525"/>
            <p:cNvSpPr/>
            <p:nvPr/>
          </p:nvSpPr>
          <p:spPr>
            <a:xfrm>
              <a:off x="4228706" y="4324223"/>
              <a:ext cx="36195" cy="90805"/>
            </a:xfrm>
            <a:custGeom>
              <a:avLst/>
              <a:gdLst/>
              <a:ahLst/>
              <a:cxnLst/>
              <a:rect l="l" t="t" r="r" b="b"/>
              <a:pathLst>
                <a:path w="36195" h="90804">
                  <a:moveTo>
                    <a:pt x="35915" y="0"/>
                  </a:moveTo>
                  <a:lnTo>
                    <a:pt x="0" y="0"/>
                  </a:lnTo>
                  <a:lnTo>
                    <a:pt x="0" y="90271"/>
                  </a:lnTo>
                  <a:lnTo>
                    <a:pt x="35915" y="90271"/>
                  </a:lnTo>
                  <a:lnTo>
                    <a:pt x="35915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" name="object 526"/>
            <p:cNvSpPr/>
            <p:nvPr/>
          </p:nvSpPr>
          <p:spPr>
            <a:xfrm>
              <a:off x="3986555" y="4237189"/>
              <a:ext cx="2491740" cy="393700"/>
            </a:xfrm>
            <a:custGeom>
              <a:avLst/>
              <a:gdLst/>
              <a:ahLst/>
              <a:cxnLst/>
              <a:rect l="l" t="t" r="r" b="b"/>
              <a:pathLst>
                <a:path w="2491740" h="393700">
                  <a:moveTo>
                    <a:pt x="149009" y="134708"/>
                  </a:moveTo>
                  <a:lnTo>
                    <a:pt x="139560" y="134708"/>
                  </a:lnTo>
                  <a:lnTo>
                    <a:pt x="139560" y="144170"/>
                  </a:lnTo>
                  <a:lnTo>
                    <a:pt x="139560" y="148082"/>
                  </a:lnTo>
                  <a:lnTo>
                    <a:pt x="137287" y="148082"/>
                  </a:lnTo>
                  <a:lnTo>
                    <a:pt x="137287" y="144170"/>
                  </a:lnTo>
                  <a:lnTo>
                    <a:pt x="139560" y="144170"/>
                  </a:lnTo>
                  <a:lnTo>
                    <a:pt x="139560" y="134708"/>
                  </a:lnTo>
                  <a:lnTo>
                    <a:pt x="127825" y="134708"/>
                  </a:lnTo>
                  <a:lnTo>
                    <a:pt x="127825" y="157543"/>
                  </a:lnTo>
                  <a:lnTo>
                    <a:pt x="132549" y="157543"/>
                  </a:lnTo>
                  <a:lnTo>
                    <a:pt x="149009" y="157543"/>
                  </a:lnTo>
                  <a:lnTo>
                    <a:pt x="149009" y="152819"/>
                  </a:lnTo>
                  <a:lnTo>
                    <a:pt x="149009" y="144170"/>
                  </a:lnTo>
                  <a:lnTo>
                    <a:pt x="149009" y="134708"/>
                  </a:lnTo>
                  <a:close/>
                </a:path>
                <a:path w="2491740" h="393700">
                  <a:moveTo>
                    <a:pt x="149009" y="100901"/>
                  </a:moveTo>
                  <a:lnTo>
                    <a:pt x="139560" y="100901"/>
                  </a:lnTo>
                  <a:lnTo>
                    <a:pt x="139560" y="110363"/>
                  </a:lnTo>
                  <a:lnTo>
                    <a:pt x="139560" y="114274"/>
                  </a:lnTo>
                  <a:lnTo>
                    <a:pt x="137287" y="114274"/>
                  </a:lnTo>
                  <a:lnTo>
                    <a:pt x="137287" y="110363"/>
                  </a:lnTo>
                  <a:lnTo>
                    <a:pt x="139560" y="110363"/>
                  </a:lnTo>
                  <a:lnTo>
                    <a:pt x="139560" y="100901"/>
                  </a:lnTo>
                  <a:lnTo>
                    <a:pt x="127825" y="100901"/>
                  </a:lnTo>
                  <a:lnTo>
                    <a:pt x="127825" y="123723"/>
                  </a:lnTo>
                  <a:lnTo>
                    <a:pt x="132549" y="123723"/>
                  </a:lnTo>
                  <a:lnTo>
                    <a:pt x="149009" y="123723"/>
                  </a:lnTo>
                  <a:lnTo>
                    <a:pt x="149009" y="118999"/>
                  </a:lnTo>
                  <a:lnTo>
                    <a:pt x="149009" y="110363"/>
                  </a:lnTo>
                  <a:lnTo>
                    <a:pt x="149009" y="100901"/>
                  </a:lnTo>
                  <a:close/>
                </a:path>
                <a:path w="2491740" h="393700">
                  <a:moveTo>
                    <a:pt x="149009" y="67094"/>
                  </a:moveTo>
                  <a:lnTo>
                    <a:pt x="139560" y="67094"/>
                  </a:lnTo>
                  <a:lnTo>
                    <a:pt x="139560" y="76542"/>
                  </a:lnTo>
                  <a:lnTo>
                    <a:pt x="139560" y="80467"/>
                  </a:lnTo>
                  <a:lnTo>
                    <a:pt x="137287" y="80467"/>
                  </a:lnTo>
                  <a:lnTo>
                    <a:pt x="137287" y="76542"/>
                  </a:lnTo>
                  <a:lnTo>
                    <a:pt x="139560" y="76542"/>
                  </a:lnTo>
                  <a:lnTo>
                    <a:pt x="139560" y="67094"/>
                  </a:lnTo>
                  <a:lnTo>
                    <a:pt x="127825" y="67094"/>
                  </a:lnTo>
                  <a:lnTo>
                    <a:pt x="127825" y="89916"/>
                  </a:lnTo>
                  <a:lnTo>
                    <a:pt x="132549" y="89916"/>
                  </a:lnTo>
                  <a:lnTo>
                    <a:pt x="149009" y="89916"/>
                  </a:lnTo>
                  <a:lnTo>
                    <a:pt x="149009" y="85191"/>
                  </a:lnTo>
                  <a:lnTo>
                    <a:pt x="149009" y="76542"/>
                  </a:lnTo>
                  <a:lnTo>
                    <a:pt x="149009" y="67094"/>
                  </a:lnTo>
                  <a:close/>
                </a:path>
                <a:path w="2491740" h="393700">
                  <a:moveTo>
                    <a:pt x="341261" y="143065"/>
                  </a:moveTo>
                  <a:lnTo>
                    <a:pt x="305346" y="143065"/>
                  </a:lnTo>
                  <a:lnTo>
                    <a:pt x="305346" y="152514"/>
                  </a:lnTo>
                  <a:lnTo>
                    <a:pt x="341261" y="152514"/>
                  </a:lnTo>
                  <a:lnTo>
                    <a:pt x="341261" y="143065"/>
                  </a:lnTo>
                  <a:close/>
                </a:path>
                <a:path w="2491740" h="393700">
                  <a:moveTo>
                    <a:pt x="341261" y="113296"/>
                  </a:moveTo>
                  <a:lnTo>
                    <a:pt x="305346" y="113296"/>
                  </a:lnTo>
                  <a:lnTo>
                    <a:pt x="305346" y="122745"/>
                  </a:lnTo>
                  <a:lnTo>
                    <a:pt x="341261" y="122745"/>
                  </a:lnTo>
                  <a:lnTo>
                    <a:pt x="341261" y="113296"/>
                  </a:lnTo>
                  <a:close/>
                </a:path>
                <a:path w="2491740" h="393700">
                  <a:moveTo>
                    <a:pt x="341261" y="83527"/>
                  </a:moveTo>
                  <a:lnTo>
                    <a:pt x="305346" y="83527"/>
                  </a:lnTo>
                  <a:lnTo>
                    <a:pt x="305346" y="92976"/>
                  </a:lnTo>
                  <a:lnTo>
                    <a:pt x="341261" y="92976"/>
                  </a:lnTo>
                  <a:lnTo>
                    <a:pt x="341261" y="83527"/>
                  </a:lnTo>
                  <a:close/>
                </a:path>
                <a:path w="2491740" h="393700">
                  <a:moveTo>
                    <a:pt x="404469" y="143065"/>
                  </a:moveTo>
                  <a:lnTo>
                    <a:pt x="368554" y="143065"/>
                  </a:lnTo>
                  <a:lnTo>
                    <a:pt x="368554" y="152514"/>
                  </a:lnTo>
                  <a:lnTo>
                    <a:pt x="404469" y="152514"/>
                  </a:lnTo>
                  <a:lnTo>
                    <a:pt x="404469" y="143065"/>
                  </a:lnTo>
                  <a:close/>
                </a:path>
                <a:path w="2491740" h="393700">
                  <a:moveTo>
                    <a:pt x="404469" y="113296"/>
                  </a:moveTo>
                  <a:lnTo>
                    <a:pt x="368554" y="113296"/>
                  </a:lnTo>
                  <a:lnTo>
                    <a:pt x="368554" y="122745"/>
                  </a:lnTo>
                  <a:lnTo>
                    <a:pt x="404469" y="122745"/>
                  </a:lnTo>
                  <a:lnTo>
                    <a:pt x="404469" y="113296"/>
                  </a:lnTo>
                  <a:close/>
                </a:path>
                <a:path w="2491740" h="393700">
                  <a:moveTo>
                    <a:pt x="404469" y="83527"/>
                  </a:moveTo>
                  <a:lnTo>
                    <a:pt x="368554" y="83527"/>
                  </a:lnTo>
                  <a:lnTo>
                    <a:pt x="368554" y="92976"/>
                  </a:lnTo>
                  <a:lnTo>
                    <a:pt x="404469" y="92976"/>
                  </a:lnTo>
                  <a:lnTo>
                    <a:pt x="404469" y="83527"/>
                  </a:lnTo>
                  <a:close/>
                </a:path>
                <a:path w="2491740" h="393700">
                  <a:moveTo>
                    <a:pt x="467664" y="143065"/>
                  </a:moveTo>
                  <a:lnTo>
                    <a:pt x="431749" y="143065"/>
                  </a:lnTo>
                  <a:lnTo>
                    <a:pt x="431749" y="152514"/>
                  </a:lnTo>
                  <a:lnTo>
                    <a:pt x="467664" y="152514"/>
                  </a:lnTo>
                  <a:lnTo>
                    <a:pt x="467664" y="143065"/>
                  </a:lnTo>
                  <a:close/>
                </a:path>
                <a:path w="2491740" h="393700">
                  <a:moveTo>
                    <a:pt x="467664" y="113296"/>
                  </a:moveTo>
                  <a:lnTo>
                    <a:pt x="431749" y="113296"/>
                  </a:lnTo>
                  <a:lnTo>
                    <a:pt x="431749" y="122745"/>
                  </a:lnTo>
                  <a:lnTo>
                    <a:pt x="467664" y="122745"/>
                  </a:lnTo>
                  <a:lnTo>
                    <a:pt x="467664" y="113296"/>
                  </a:lnTo>
                  <a:close/>
                </a:path>
                <a:path w="2491740" h="393700">
                  <a:moveTo>
                    <a:pt x="467664" y="83527"/>
                  </a:moveTo>
                  <a:lnTo>
                    <a:pt x="431749" y="83527"/>
                  </a:lnTo>
                  <a:lnTo>
                    <a:pt x="431749" y="92976"/>
                  </a:lnTo>
                  <a:lnTo>
                    <a:pt x="467664" y="92976"/>
                  </a:lnTo>
                  <a:lnTo>
                    <a:pt x="467664" y="83527"/>
                  </a:lnTo>
                  <a:close/>
                </a:path>
                <a:path w="2491740" h="393700">
                  <a:moveTo>
                    <a:pt x="516661" y="4241"/>
                  </a:moveTo>
                  <a:lnTo>
                    <a:pt x="512432" y="0"/>
                  </a:lnTo>
                  <a:lnTo>
                    <a:pt x="507212" y="0"/>
                  </a:lnTo>
                  <a:lnTo>
                    <a:pt x="58750" y="0"/>
                  </a:lnTo>
                  <a:lnTo>
                    <a:pt x="54508" y="4241"/>
                  </a:lnTo>
                  <a:lnTo>
                    <a:pt x="54508" y="14681"/>
                  </a:lnTo>
                  <a:lnTo>
                    <a:pt x="58750" y="18910"/>
                  </a:lnTo>
                  <a:lnTo>
                    <a:pt x="512432" y="18910"/>
                  </a:lnTo>
                  <a:lnTo>
                    <a:pt x="516661" y="14681"/>
                  </a:lnTo>
                  <a:lnTo>
                    <a:pt x="516661" y="4241"/>
                  </a:lnTo>
                  <a:close/>
                </a:path>
                <a:path w="2491740" h="393700">
                  <a:moveTo>
                    <a:pt x="530872" y="143065"/>
                  </a:moveTo>
                  <a:lnTo>
                    <a:pt x="494957" y="143065"/>
                  </a:lnTo>
                  <a:lnTo>
                    <a:pt x="494957" y="152514"/>
                  </a:lnTo>
                  <a:lnTo>
                    <a:pt x="530872" y="152514"/>
                  </a:lnTo>
                  <a:lnTo>
                    <a:pt x="530872" y="143065"/>
                  </a:lnTo>
                  <a:close/>
                </a:path>
                <a:path w="2491740" h="393700">
                  <a:moveTo>
                    <a:pt x="530872" y="113296"/>
                  </a:moveTo>
                  <a:lnTo>
                    <a:pt x="494957" y="113296"/>
                  </a:lnTo>
                  <a:lnTo>
                    <a:pt x="494957" y="122745"/>
                  </a:lnTo>
                  <a:lnTo>
                    <a:pt x="530872" y="122745"/>
                  </a:lnTo>
                  <a:lnTo>
                    <a:pt x="530872" y="113296"/>
                  </a:lnTo>
                  <a:close/>
                </a:path>
                <a:path w="2491740" h="393700">
                  <a:moveTo>
                    <a:pt x="530872" y="83527"/>
                  </a:moveTo>
                  <a:lnTo>
                    <a:pt x="494957" y="83527"/>
                  </a:lnTo>
                  <a:lnTo>
                    <a:pt x="494957" y="92976"/>
                  </a:lnTo>
                  <a:lnTo>
                    <a:pt x="530872" y="92976"/>
                  </a:lnTo>
                  <a:lnTo>
                    <a:pt x="530872" y="83527"/>
                  </a:lnTo>
                  <a:close/>
                </a:path>
                <a:path w="2491740" h="393700">
                  <a:moveTo>
                    <a:pt x="572960" y="50825"/>
                  </a:moveTo>
                  <a:lnTo>
                    <a:pt x="568731" y="46596"/>
                  </a:lnTo>
                  <a:lnTo>
                    <a:pt x="563499" y="46596"/>
                  </a:lnTo>
                  <a:lnTo>
                    <a:pt x="200431" y="46596"/>
                  </a:lnTo>
                  <a:lnTo>
                    <a:pt x="196189" y="50825"/>
                  </a:lnTo>
                  <a:lnTo>
                    <a:pt x="196189" y="61277"/>
                  </a:lnTo>
                  <a:lnTo>
                    <a:pt x="200431" y="65506"/>
                  </a:lnTo>
                  <a:lnTo>
                    <a:pt x="568731" y="65506"/>
                  </a:lnTo>
                  <a:lnTo>
                    <a:pt x="572960" y="61277"/>
                  </a:lnTo>
                  <a:lnTo>
                    <a:pt x="572960" y="50825"/>
                  </a:lnTo>
                  <a:close/>
                </a:path>
                <a:path w="2491740" h="393700">
                  <a:moveTo>
                    <a:pt x="696315" y="176796"/>
                  </a:moveTo>
                  <a:lnTo>
                    <a:pt x="694347" y="174840"/>
                  </a:lnTo>
                  <a:lnTo>
                    <a:pt x="691921" y="174840"/>
                  </a:lnTo>
                  <a:lnTo>
                    <a:pt x="282181" y="174840"/>
                  </a:lnTo>
                  <a:lnTo>
                    <a:pt x="282181" y="91147"/>
                  </a:lnTo>
                  <a:lnTo>
                    <a:pt x="282181" y="82918"/>
                  </a:lnTo>
                  <a:lnTo>
                    <a:pt x="273951" y="82918"/>
                  </a:lnTo>
                  <a:lnTo>
                    <a:pt x="273951" y="173189"/>
                  </a:lnTo>
                  <a:lnTo>
                    <a:pt x="246265" y="173189"/>
                  </a:lnTo>
                  <a:lnTo>
                    <a:pt x="246265" y="152514"/>
                  </a:lnTo>
                  <a:lnTo>
                    <a:pt x="273951" y="152514"/>
                  </a:lnTo>
                  <a:lnTo>
                    <a:pt x="273951" y="143065"/>
                  </a:lnTo>
                  <a:lnTo>
                    <a:pt x="246265" y="143065"/>
                  </a:lnTo>
                  <a:lnTo>
                    <a:pt x="246265" y="122745"/>
                  </a:lnTo>
                  <a:lnTo>
                    <a:pt x="273951" y="122745"/>
                  </a:lnTo>
                  <a:lnTo>
                    <a:pt x="273951" y="113296"/>
                  </a:lnTo>
                  <a:lnTo>
                    <a:pt x="246265" y="113296"/>
                  </a:lnTo>
                  <a:lnTo>
                    <a:pt x="246265" y="92976"/>
                  </a:lnTo>
                  <a:lnTo>
                    <a:pt x="273951" y="92976"/>
                  </a:lnTo>
                  <a:lnTo>
                    <a:pt x="273951" y="82918"/>
                  </a:lnTo>
                  <a:lnTo>
                    <a:pt x="238036" y="82918"/>
                  </a:lnTo>
                  <a:lnTo>
                    <a:pt x="238036" y="174840"/>
                  </a:lnTo>
                  <a:lnTo>
                    <a:pt x="1968" y="174840"/>
                  </a:lnTo>
                  <a:lnTo>
                    <a:pt x="0" y="176796"/>
                  </a:lnTo>
                  <a:lnTo>
                    <a:pt x="0" y="181648"/>
                  </a:lnTo>
                  <a:lnTo>
                    <a:pt x="1968" y="183616"/>
                  </a:lnTo>
                  <a:lnTo>
                    <a:pt x="694347" y="183616"/>
                  </a:lnTo>
                  <a:lnTo>
                    <a:pt x="696315" y="181648"/>
                  </a:lnTo>
                  <a:lnTo>
                    <a:pt x="696315" y="176796"/>
                  </a:lnTo>
                  <a:close/>
                </a:path>
                <a:path w="2491740" h="393700">
                  <a:moveTo>
                    <a:pt x="2491524" y="386676"/>
                  </a:moveTo>
                  <a:lnTo>
                    <a:pt x="2489555" y="384721"/>
                  </a:lnTo>
                  <a:lnTo>
                    <a:pt x="1023785" y="384721"/>
                  </a:lnTo>
                  <a:lnTo>
                    <a:pt x="1021816" y="386676"/>
                  </a:lnTo>
                  <a:lnTo>
                    <a:pt x="1021816" y="391528"/>
                  </a:lnTo>
                  <a:lnTo>
                    <a:pt x="1023785" y="393496"/>
                  </a:lnTo>
                  <a:lnTo>
                    <a:pt x="1026198" y="393496"/>
                  </a:lnTo>
                  <a:lnTo>
                    <a:pt x="2489555" y="393496"/>
                  </a:lnTo>
                  <a:lnTo>
                    <a:pt x="2491524" y="391528"/>
                  </a:lnTo>
                  <a:lnTo>
                    <a:pt x="2491524" y="3866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" name="object 527"/>
            <p:cNvSpPr/>
            <p:nvPr/>
          </p:nvSpPr>
          <p:spPr>
            <a:xfrm>
              <a:off x="5549626" y="4419365"/>
              <a:ext cx="315595" cy="205104"/>
            </a:xfrm>
            <a:custGeom>
              <a:avLst/>
              <a:gdLst/>
              <a:ahLst/>
              <a:cxnLst/>
              <a:rect l="l" t="t" r="r" b="b"/>
              <a:pathLst>
                <a:path w="315595" h="205104">
                  <a:moveTo>
                    <a:pt x="213918" y="0"/>
                  </a:moveTo>
                  <a:lnTo>
                    <a:pt x="190056" y="3198"/>
                  </a:lnTo>
                  <a:lnTo>
                    <a:pt x="168611" y="12222"/>
                  </a:lnTo>
                  <a:lnTo>
                    <a:pt x="150414" y="26215"/>
                  </a:lnTo>
                  <a:lnTo>
                    <a:pt x="136296" y="44322"/>
                  </a:lnTo>
                  <a:lnTo>
                    <a:pt x="130771" y="42633"/>
                  </a:lnTo>
                  <a:lnTo>
                    <a:pt x="124917" y="41706"/>
                  </a:lnTo>
                  <a:lnTo>
                    <a:pt x="118833" y="41706"/>
                  </a:lnTo>
                  <a:lnTo>
                    <a:pt x="97184" y="45773"/>
                  </a:lnTo>
                  <a:lnTo>
                    <a:pt x="79097" y="56946"/>
                  </a:lnTo>
                  <a:lnTo>
                    <a:pt x="66107" y="73682"/>
                  </a:lnTo>
                  <a:lnTo>
                    <a:pt x="59753" y="94437"/>
                  </a:lnTo>
                  <a:lnTo>
                    <a:pt x="55219" y="94208"/>
                  </a:lnTo>
                  <a:lnTo>
                    <a:pt x="33727" y="98548"/>
                  </a:lnTo>
                  <a:lnTo>
                    <a:pt x="16175" y="110383"/>
                  </a:lnTo>
                  <a:lnTo>
                    <a:pt x="4340" y="127936"/>
                  </a:lnTo>
                  <a:lnTo>
                    <a:pt x="0" y="149428"/>
                  </a:lnTo>
                  <a:lnTo>
                    <a:pt x="4340" y="170920"/>
                  </a:lnTo>
                  <a:lnTo>
                    <a:pt x="16175" y="188472"/>
                  </a:lnTo>
                  <a:lnTo>
                    <a:pt x="33727" y="200307"/>
                  </a:lnTo>
                  <a:lnTo>
                    <a:pt x="55219" y="204647"/>
                  </a:lnTo>
                  <a:lnTo>
                    <a:pt x="272287" y="204647"/>
                  </a:lnTo>
                  <a:lnTo>
                    <a:pt x="272287" y="204457"/>
                  </a:lnTo>
                  <a:lnTo>
                    <a:pt x="274205" y="204647"/>
                  </a:lnTo>
                  <a:lnTo>
                    <a:pt x="290145" y="201430"/>
                  </a:lnTo>
                  <a:lnTo>
                    <a:pt x="303160" y="192657"/>
                  </a:lnTo>
                  <a:lnTo>
                    <a:pt x="311933" y="179642"/>
                  </a:lnTo>
                  <a:lnTo>
                    <a:pt x="315150" y="163702"/>
                  </a:lnTo>
                  <a:lnTo>
                    <a:pt x="313732" y="153045"/>
                  </a:lnTo>
                  <a:lnTo>
                    <a:pt x="309732" y="143459"/>
                  </a:lnTo>
                  <a:lnTo>
                    <a:pt x="303529" y="135292"/>
                  </a:lnTo>
                  <a:lnTo>
                    <a:pt x="295503" y="128892"/>
                  </a:lnTo>
                  <a:lnTo>
                    <a:pt x="299212" y="119869"/>
                  </a:lnTo>
                  <a:lnTo>
                    <a:pt x="301959" y="110399"/>
                  </a:lnTo>
                  <a:lnTo>
                    <a:pt x="303667" y="100536"/>
                  </a:lnTo>
                  <a:lnTo>
                    <a:pt x="304253" y="90335"/>
                  </a:lnTo>
                  <a:lnTo>
                    <a:pt x="297154" y="55174"/>
                  </a:lnTo>
                  <a:lnTo>
                    <a:pt x="277793" y="26460"/>
                  </a:lnTo>
                  <a:lnTo>
                    <a:pt x="249079" y="7099"/>
                  </a:lnTo>
                  <a:lnTo>
                    <a:pt x="213918" y="0"/>
                  </a:lnTo>
                  <a:close/>
                </a:path>
              </a:pathLst>
            </a:custGeom>
            <a:solidFill>
              <a:srgbClr val="89B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" name="object 528"/>
            <p:cNvSpPr/>
            <p:nvPr/>
          </p:nvSpPr>
          <p:spPr>
            <a:xfrm>
              <a:off x="5545143" y="4414882"/>
              <a:ext cx="324485" cy="213995"/>
            </a:xfrm>
            <a:custGeom>
              <a:avLst/>
              <a:gdLst/>
              <a:ahLst/>
              <a:cxnLst/>
              <a:rect l="l" t="t" r="r" b="b"/>
              <a:pathLst>
                <a:path w="324485" h="213995">
                  <a:moveTo>
                    <a:pt x="57759" y="213221"/>
                  </a:moveTo>
                  <a:lnTo>
                    <a:pt x="57759" y="213614"/>
                  </a:lnTo>
                  <a:lnTo>
                    <a:pt x="59702" y="213614"/>
                  </a:lnTo>
                  <a:lnTo>
                    <a:pt x="57759" y="213221"/>
                  </a:lnTo>
                  <a:close/>
                </a:path>
                <a:path w="324485" h="213995">
                  <a:moveTo>
                    <a:pt x="62242" y="204660"/>
                  </a:moveTo>
                  <a:lnTo>
                    <a:pt x="59702" y="204660"/>
                  </a:lnTo>
                  <a:lnTo>
                    <a:pt x="59702" y="209130"/>
                  </a:lnTo>
                  <a:lnTo>
                    <a:pt x="57759" y="209130"/>
                  </a:lnTo>
                  <a:lnTo>
                    <a:pt x="57759" y="213221"/>
                  </a:lnTo>
                  <a:lnTo>
                    <a:pt x="59702" y="213614"/>
                  </a:lnTo>
                  <a:lnTo>
                    <a:pt x="62471" y="213614"/>
                  </a:lnTo>
                  <a:lnTo>
                    <a:pt x="62294" y="210044"/>
                  </a:lnTo>
                  <a:lnTo>
                    <a:pt x="62242" y="204660"/>
                  </a:lnTo>
                  <a:close/>
                </a:path>
                <a:path w="324485" h="213995">
                  <a:moveTo>
                    <a:pt x="66725" y="204279"/>
                  </a:moveTo>
                  <a:lnTo>
                    <a:pt x="59224" y="204660"/>
                  </a:lnTo>
                  <a:lnTo>
                    <a:pt x="62242" y="204660"/>
                  </a:lnTo>
                  <a:lnTo>
                    <a:pt x="62294" y="210044"/>
                  </a:lnTo>
                  <a:lnTo>
                    <a:pt x="62451" y="213221"/>
                  </a:lnTo>
                  <a:lnTo>
                    <a:pt x="62471" y="213614"/>
                  </a:lnTo>
                  <a:lnTo>
                    <a:pt x="278499" y="213614"/>
                  </a:lnTo>
                  <a:lnTo>
                    <a:pt x="276326" y="213398"/>
                  </a:lnTo>
                  <a:lnTo>
                    <a:pt x="276660" y="210044"/>
                  </a:lnTo>
                  <a:lnTo>
                    <a:pt x="276752" y="209130"/>
                  </a:lnTo>
                  <a:lnTo>
                    <a:pt x="66725" y="209130"/>
                  </a:lnTo>
                  <a:lnTo>
                    <a:pt x="66725" y="204279"/>
                  </a:lnTo>
                  <a:close/>
                </a:path>
                <a:path w="324485" h="213995">
                  <a:moveTo>
                    <a:pt x="281254" y="209130"/>
                  </a:moveTo>
                  <a:lnTo>
                    <a:pt x="276752" y="209130"/>
                  </a:lnTo>
                  <a:lnTo>
                    <a:pt x="276344" y="213221"/>
                  </a:lnTo>
                  <a:lnTo>
                    <a:pt x="276326" y="213398"/>
                  </a:lnTo>
                  <a:lnTo>
                    <a:pt x="278499" y="213614"/>
                  </a:lnTo>
                  <a:lnTo>
                    <a:pt x="278688" y="213614"/>
                  </a:lnTo>
                  <a:lnTo>
                    <a:pt x="280632" y="213221"/>
                  </a:lnTo>
                  <a:lnTo>
                    <a:pt x="281254" y="213221"/>
                  </a:lnTo>
                  <a:lnTo>
                    <a:pt x="281254" y="209130"/>
                  </a:lnTo>
                  <a:close/>
                </a:path>
                <a:path w="324485" h="213995">
                  <a:moveTo>
                    <a:pt x="281254" y="213221"/>
                  </a:moveTo>
                  <a:lnTo>
                    <a:pt x="280632" y="213221"/>
                  </a:lnTo>
                  <a:lnTo>
                    <a:pt x="278688" y="213614"/>
                  </a:lnTo>
                  <a:lnTo>
                    <a:pt x="281254" y="213614"/>
                  </a:lnTo>
                  <a:lnTo>
                    <a:pt x="281254" y="213221"/>
                  </a:lnTo>
                  <a:close/>
                </a:path>
                <a:path w="324485" h="213995">
                  <a:moveTo>
                    <a:pt x="57759" y="209130"/>
                  </a:moveTo>
                  <a:lnTo>
                    <a:pt x="37495" y="209130"/>
                  </a:lnTo>
                  <a:lnTo>
                    <a:pt x="57759" y="213221"/>
                  </a:lnTo>
                  <a:lnTo>
                    <a:pt x="57759" y="209130"/>
                  </a:lnTo>
                  <a:close/>
                </a:path>
                <a:path w="324485" h="213995">
                  <a:moveTo>
                    <a:pt x="304361" y="204660"/>
                  </a:moveTo>
                  <a:lnTo>
                    <a:pt x="279145" y="204660"/>
                  </a:lnTo>
                  <a:lnTo>
                    <a:pt x="278688" y="209130"/>
                  </a:lnTo>
                  <a:lnTo>
                    <a:pt x="281254" y="209130"/>
                  </a:lnTo>
                  <a:lnTo>
                    <a:pt x="281254" y="213221"/>
                  </a:lnTo>
                  <a:lnTo>
                    <a:pt x="280632" y="213221"/>
                  </a:lnTo>
                  <a:lnTo>
                    <a:pt x="296373" y="210044"/>
                  </a:lnTo>
                  <a:lnTo>
                    <a:pt x="304361" y="204660"/>
                  </a:lnTo>
                  <a:close/>
                </a:path>
                <a:path w="324485" h="213995">
                  <a:moveTo>
                    <a:pt x="61034" y="94322"/>
                  </a:moveTo>
                  <a:lnTo>
                    <a:pt x="59136" y="94322"/>
                  </a:lnTo>
                  <a:lnTo>
                    <a:pt x="36431" y="98920"/>
                  </a:lnTo>
                  <a:lnTo>
                    <a:pt x="17483" y="111696"/>
                  </a:lnTo>
                  <a:lnTo>
                    <a:pt x="4690" y="130673"/>
                  </a:lnTo>
                  <a:lnTo>
                    <a:pt x="0" y="153911"/>
                  </a:lnTo>
                  <a:lnTo>
                    <a:pt x="4690" y="177148"/>
                  </a:lnTo>
                  <a:lnTo>
                    <a:pt x="17386" y="195982"/>
                  </a:lnTo>
                  <a:lnTo>
                    <a:pt x="17483" y="196126"/>
                  </a:lnTo>
                  <a:lnTo>
                    <a:pt x="36770" y="209130"/>
                  </a:lnTo>
                  <a:lnTo>
                    <a:pt x="59702" y="209130"/>
                  </a:lnTo>
                  <a:lnTo>
                    <a:pt x="59474" y="204660"/>
                  </a:lnTo>
                  <a:lnTo>
                    <a:pt x="59828" y="204660"/>
                  </a:lnTo>
                  <a:lnTo>
                    <a:pt x="23825" y="189788"/>
                  </a:lnTo>
                  <a:lnTo>
                    <a:pt x="8966" y="153911"/>
                  </a:lnTo>
                  <a:lnTo>
                    <a:pt x="9996" y="143683"/>
                  </a:lnTo>
                  <a:lnTo>
                    <a:pt x="31338" y="111840"/>
                  </a:lnTo>
                  <a:lnTo>
                    <a:pt x="58699" y="103276"/>
                  </a:lnTo>
                  <a:lnTo>
                    <a:pt x="68264" y="103276"/>
                  </a:lnTo>
                  <a:lnTo>
                    <a:pt x="68694" y="99428"/>
                  </a:lnTo>
                  <a:lnTo>
                    <a:pt x="68849" y="98920"/>
                  </a:lnTo>
                  <a:lnTo>
                    <a:pt x="64236" y="98920"/>
                  </a:lnTo>
                  <a:lnTo>
                    <a:pt x="59778" y="98425"/>
                  </a:lnTo>
                  <a:lnTo>
                    <a:pt x="60882" y="94818"/>
                  </a:lnTo>
                  <a:lnTo>
                    <a:pt x="60995" y="94449"/>
                  </a:lnTo>
                  <a:lnTo>
                    <a:pt x="61034" y="94322"/>
                  </a:lnTo>
                  <a:close/>
                </a:path>
                <a:path w="324485" h="213995">
                  <a:moveTo>
                    <a:pt x="59702" y="204660"/>
                  </a:moveTo>
                  <a:lnTo>
                    <a:pt x="59474" y="204660"/>
                  </a:lnTo>
                  <a:lnTo>
                    <a:pt x="59702" y="209130"/>
                  </a:lnTo>
                  <a:lnTo>
                    <a:pt x="59702" y="204660"/>
                  </a:lnTo>
                  <a:close/>
                </a:path>
                <a:path w="324485" h="213995">
                  <a:moveTo>
                    <a:pt x="278688" y="204660"/>
                  </a:moveTo>
                  <a:lnTo>
                    <a:pt x="66725" y="204660"/>
                  </a:lnTo>
                  <a:lnTo>
                    <a:pt x="66725" y="209130"/>
                  </a:lnTo>
                  <a:lnTo>
                    <a:pt x="278688" y="209130"/>
                  </a:lnTo>
                  <a:lnTo>
                    <a:pt x="278688" y="204660"/>
                  </a:lnTo>
                  <a:close/>
                </a:path>
                <a:path w="324485" h="213995">
                  <a:moveTo>
                    <a:pt x="272287" y="203974"/>
                  </a:moveTo>
                  <a:lnTo>
                    <a:pt x="272287" y="204660"/>
                  </a:lnTo>
                  <a:lnTo>
                    <a:pt x="278688" y="204660"/>
                  </a:lnTo>
                  <a:lnTo>
                    <a:pt x="278688" y="209130"/>
                  </a:lnTo>
                  <a:lnTo>
                    <a:pt x="279145" y="204660"/>
                  </a:lnTo>
                  <a:lnTo>
                    <a:pt x="272287" y="203974"/>
                  </a:lnTo>
                  <a:close/>
                </a:path>
                <a:path w="324485" h="213995">
                  <a:moveTo>
                    <a:pt x="299986" y="133375"/>
                  </a:moveTo>
                  <a:lnTo>
                    <a:pt x="297649" y="137198"/>
                  </a:lnTo>
                  <a:lnTo>
                    <a:pt x="304809" y="142913"/>
                  </a:lnTo>
                  <a:lnTo>
                    <a:pt x="310334" y="150182"/>
                  </a:lnTo>
                  <a:lnTo>
                    <a:pt x="313891" y="158706"/>
                  </a:lnTo>
                  <a:lnTo>
                    <a:pt x="315150" y="168186"/>
                  </a:lnTo>
                  <a:lnTo>
                    <a:pt x="312269" y="182370"/>
                  </a:lnTo>
                  <a:lnTo>
                    <a:pt x="304458" y="193951"/>
                  </a:lnTo>
                  <a:lnTo>
                    <a:pt x="292878" y="201765"/>
                  </a:lnTo>
                  <a:lnTo>
                    <a:pt x="278626" y="204660"/>
                  </a:lnTo>
                  <a:lnTo>
                    <a:pt x="304361" y="204660"/>
                  </a:lnTo>
                  <a:lnTo>
                    <a:pt x="310813" y="200310"/>
                  </a:lnTo>
                  <a:lnTo>
                    <a:pt x="320547" y="185871"/>
                  </a:lnTo>
                  <a:lnTo>
                    <a:pt x="324116" y="168186"/>
                  </a:lnTo>
                  <a:lnTo>
                    <a:pt x="322540" y="156345"/>
                  </a:lnTo>
                  <a:lnTo>
                    <a:pt x="318098" y="145697"/>
                  </a:lnTo>
                  <a:lnTo>
                    <a:pt x="311220" y="136635"/>
                  </a:lnTo>
                  <a:lnTo>
                    <a:pt x="309536" y="135293"/>
                  </a:lnTo>
                  <a:lnTo>
                    <a:pt x="304050" y="135293"/>
                  </a:lnTo>
                  <a:lnTo>
                    <a:pt x="299986" y="133375"/>
                  </a:lnTo>
                  <a:close/>
                </a:path>
                <a:path w="324485" h="213995">
                  <a:moveTo>
                    <a:pt x="257580" y="8978"/>
                  </a:moveTo>
                  <a:lnTo>
                    <a:pt x="218401" y="8978"/>
                  </a:lnTo>
                  <a:lnTo>
                    <a:pt x="235707" y="10721"/>
                  </a:lnTo>
                  <a:lnTo>
                    <a:pt x="251817" y="15721"/>
                  </a:lnTo>
                  <a:lnTo>
                    <a:pt x="289587" y="46824"/>
                  </a:lnTo>
                  <a:lnTo>
                    <a:pt x="304191" y="94322"/>
                  </a:lnTo>
                  <a:lnTo>
                    <a:pt x="304241" y="94818"/>
                  </a:lnTo>
                  <a:lnTo>
                    <a:pt x="303756" y="103276"/>
                  </a:lnTo>
                  <a:lnTo>
                    <a:pt x="303686" y="104509"/>
                  </a:lnTo>
                  <a:lnTo>
                    <a:pt x="302069" y="113876"/>
                  </a:lnTo>
                  <a:lnTo>
                    <a:pt x="299462" y="122873"/>
                  </a:lnTo>
                  <a:lnTo>
                    <a:pt x="295935" y="131457"/>
                  </a:lnTo>
                  <a:lnTo>
                    <a:pt x="294220" y="135089"/>
                  </a:lnTo>
                  <a:lnTo>
                    <a:pt x="297649" y="137198"/>
                  </a:lnTo>
                  <a:lnTo>
                    <a:pt x="302336" y="129552"/>
                  </a:lnTo>
                  <a:lnTo>
                    <a:pt x="306405" y="129552"/>
                  </a:lnTo>
                  <a:lnTo>
                    <a:pt x="307931" y="125832"/>
                  </a:lnTo>
                  <a:lnTo>
                    <a:pt x="310811" y="115893"/>
                  </a:lnTo>
                  <a:lnTo>
                    <a:pt x="312603" y="105535"/>
                  </a:lnTo>
                  <a:lnTo>
                    <a:pt x="313220" y="94818"/>
                  </a:lnTo>
                  <a:lnTo>
                    <a:pt x="305808" y="58097"/>
                  </a:lnTo>
                  <a:lnTo>
                    <a:pt x="305769" y="57907"/>
                  </a:lnTo>
                  <a:lnTo>
                    <a:pt x="285451" y="27768"/>
                  </a:lnTo>
                  <a:lnTo>
                    <a:pt x="257580" y="8978"/>
                  </a:lnTo>
                  <a:close/>
                </a:path>
                <a:path w="324485" h="213995">
                  <a:moveTo>
                    <a:pt x="302336" y="129552"/>
                  </a:moveTo>
                  <a:lnTo>
                    <a:pt x="299986" y="133375"/>
                  </a:lnTo>
                  <a:lnTo>
                    <a:pt x="304050" y="135293"/>
                  </a:lnTo>
                  <a:lnTo>
                    <a:pt x="305402" y="131997"/>
                  </a:lnTo>
                  <a:lnTo>
                    <a:pt x="302336" y="129552"/>
                  </a:lnTo>
                  <a:close/>
                </a:path>
                <a:path w="324485" h="213995">
                  <a:moveTo>
                    <a:pt x="305402" y="131997"/>
                  </a:moveTo>
                  <a:lnTo>
                    <a:pt x="304134" y="135089"/>
                  </a:lnTo>
                  <a:lnTo>
                    <a:pt x="304050" y="135293"/>
                  </a:lnTo>
                  <a:lnTo>
                    <a:pt x="309536" y="135293"/>
                  </a:lnTo>
                  <a:lnTo>
                    <a:pt x="305402" y="131997"/>
                  </a:lnTo>
                  <a:close/>
                </a:path>
                <a:path w="324485" h="213995">
                  <a:moveTo>
                    <a:pt x="306405" y="129552"/>
                  </a:moveTo>
                  <a:lnTo>
                    <a:pt x="302336" y="129552"/>
                  </a:lnTo>
                  <a:lnTo>
                    <a:pt x="305402" y="131997"/>
                  </a:lnTo>
                  <a:lnTo>
                    <a:pt x="306405" y="129552"/>
                  </a:lnTo>
                  <a:close/>
                </a:path>
                <a:path w="324485" h="213995">
                  <a:moveTo>
                    <a:pt x="68264" y="103276"/>
                  </a:moveTo>
                  <a:lnTo>
                    <a:pt x="62407" y="103276"/>
                  </a:lnTo>
                  <a:lnTo>
                    <a:pt x="68211" y="103746"/>
                  </a:lnTo>
                  <a:lnTo>
                    <a:pt x="68264" y="103276"/>
                  </a:lnTo>
                  <a:close/>
                </a:path>
                <a:path w="324485" h="213995">
                  <a:moveTo>
                    <a:pt x="129857" y="41706"/>
                  </a:moveTo>
                  <a:lnTo>
                    <a:pt x="123316" y="41706"/>
                  </a:lnTo>
                  <a:lnTo>
                    <a:pt x="100032" y="46084"/>
                  </a:lnTo>
                  <a:lnTo>
                    <a:pt x="80579" y="58097"/>
                  </a:lnTo>
                  <a:lnTo>
                    <a:pt x="66611" y="76095"/>
                  </a:lnTo>
                  <a:lnTo>
                    <a:pt x="59778" y="98425"/>
                  </a:lnTo>
                  <a:lnTo>
                    <a:pt x="64236" y="98920"/>
                  </a:lnTo>
                  <a:lnTo>
                    <a:pt x="64574" y="94818"/>
                  </a:lnTo>
                  <a:lnTo>
                    <a:pt x="64604" y="94449"/>
                  </a:lnTo>
                  <a:lnTo>
                    <a:pt x="63068" y="94322"/>
                  </a:lnTo>
                  <a:lnTo>
                    <a:pt x="70257" y="94322"/>
                  </a:lnTo>
                  <a:lnTo>
                    <a:pt x="74568" y="80242"/>
                  </a:lnTo>
                  <a:lnTo>
                    <a:pt x="86575" y="64768"/>
                  </a:lnTo>
                  <a:lnTo>
                    <a:pt x="103298" y="54435"/>
                  </a:lnTo>
                  <a:lnTo>
                    <a:pt x="123316" y="50673"/>
                  </a:lnTo>
                  <a:lnTo>
                    <a:pt x="144967" y="50673"/>
                  </a:lnTo>
                  <a:lnTo>
                    <a:pt x="146423" y="48806"/>
                  </a:lnTo>
                  <a:lnTo>
                    <a:pt x="140779" y="48806"/>
                  </a:lnTo>
                  <a:lnTo>
                    <a:pt x="136918" y="46520"/>
                  </a:lnTo>
                  <a:lnTo>
                    <a:pt x="139178" y="43622"/>
                  </a:lnTo>
                  <a:lnTo>
                    <a:pt x="136156" y="42697"/>
                  </a:lnTo>
                  <a:lnTo>
                    <a:pt x="129857" y="41706"/>
                  </a:lnTo>
                  <a:close/>
                </a:path>
                <a:path w="324485" h="213995">
                  <a:moveTo>
                    <a:pt x="70257" y="94322"/>
                  </a:moveTo>
                  <a:lnTo>
                    <a:pt x="63068" y="94322"/>
                  </a:lnTo>
                  <a:lnTo>
                    <a:pt x="64604" y="94449"/>
                  </a:lnTo>
                  <a:lnTo>
                    <a:pt x="64277" y="98425"/>
                  </a:lnTo>
                  <a:lnTo>
                    <a:pt x="64236" y="98920"/>
                  </a:lnTo>
                  <a:lnTo>
                    <a:pt x="68849" y="98920"/>
                  </a:lnTo>
                  <a:lnTo>
                    <a:pt x="70105" y="94818"/>
                  </a:lnTo>
                  <a:lnTo>
                    <a:pt x="70218" y="94449"/>
                  </a:lnTo>
                  <a:lnTo>
                    <a:pt x="70257" y="94322"/>
                  </a:lnTo>
                  <a:close/>
                </a:path>
                <a:path w="324485" h="213995">
                  <a:moveTo>
                    <a:pt x="144967" y="50673"/>
                  </a:moveTo>
                  <a:lnTo>
                    <a:pt x="128943" y="50673"/>
                  </a:lnTo>
                  <a:lnTo>
                    <a:pt x="134353" y="51523"/>
                  </a:lnTo>
                  <a:lnTo>
                    <a:pt x="142836" y="54127"/>
                  </a:lnTo>
                  <a:lnTo>
                    <a:pt x="144640" y="51092"/>
                  </a:lnTo>
                  <a:lnTo>
                    <a:pt x="144967" y="50673"/>
                  </a:lnTo>
                  <a:close/>
                </a:path>
                <a:path w="324485" h="213995">
                  <a:moveTo>
                    <a:pt x="139178" y="43622"/>
                  </a:moveTo>
                  <a:lnTo>
                    <a:pt x="136918" y="46520"/>
                  </a:lnTo>
                  <a:lnTo>
                    <a:pt x="140779" y="48806"/>
                  </a:lnTo>
                  <a:lnTo>
                    <a:pt x="142087" y="44513"/>
                  </a:lnTo>
                  <a:lnTo>
                    <a:pt x="139178" y="43622"/>
                  </a:lnTo>
                  <a:close/>
                </a:path>
                <a:path w="324485" h="213995">
                  <a:moveTo>
                    <a:pt x="218401" y="0"/>
                  </a:moveTo>
                  <a:lnTo>
                    <a:pt x="193354" y="3359"/>
                  </a:lnTo>
                  <a:lnTo>
                    <a:pt x="170840" y="12834"/>
                  </a:lnTo>
                  <a:lnTo>
                    <a:pt x="151736" y="27523"/>
                  </a:lnTo>
                  <a:lnTo>
                    <a:pt x="139178" y="43622"/>
                  </a:lnTo>
                  <a:lnTo>
                    <a:pt x="142087" y="44513"/>
                  </a:lnTo>
                  <a:lnTo>
                    <a:pt x="140779" y="48806"/>
                  </a:lnTo>
                  <a:lnTo>
                    <a:pt x="146423" y="48806"/>
                  </a:lnTo>
                  <a:lnTo>
                    <a:pt x="158065" y="33882"/>
                  </a:lnTo>
                  <a:lnTo>
                    <a:pt x="175358" y="20586"/>
                  </a:lnTo>
                  <a:lnTo>
                    <a:pt x="195732" y="12015"/>
                  </a:lnTo>
                  <a:lnTo>
                    <a:pt x="218401" y="8978"/>
                  </a:lnTo>
                  <a:lnTo>
                    <a:pt x="257580" y="8978"/>
                  </a:lnTo>
                  <a:lnTo>
                    <a:pt x="255312" y="7450"/>
                  </a:lnTo>
                  <a:lnTo>
                    <a:pt x="2184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" name="object 529"/>
            <p:cNvSpPr/>
            <p:nvPr/>
          </p:nvSpPr>
          <p:spPr>
            <a:xfrm>
              <a:off x="6185071" y="4483106"/>
              <a:ext cx="217170" cy="140970"/>
            </a:xfrm>
            <a:custGeom>
              <a:avLst/>
              <a:gdLst/>
              <a:ahLst/>
              <a:cxnLst/>
              <a:rect l="l" t="t" r="r" b="b"/>
              <a:pathLst>
                <a:path w="217170" h="140970">
                  <a:moveTo>
                    <a:pt x="69697" y="0"/>
                  </a:moveTo>
                  <a:lnTo>
                    <a:pt x="45487" y="4888"/>
                  </a:lnTo>
                  <a:lnTo>
                    <a:pt x="25719" y="18218"/>
                  </a:lnTo>
                  <a:lnTo>
                    <a:pt x="12392" y="37986"/>
                  </a:lnTo>
                  <a:lnTo>
                    <a:pt x="7505" y="62191"/>
                  </a:lnTo>
                  <a:lnTo>
                    <a:pt x="7908" y="69220"/>
                  </a:lnTo>
                  <a:lnTo>
                    <a:pt x="9082" y="76012"/>
                  </a:lnTo>
                  <a:lnTo>
                    <a:pt x="10972" y="82533"/>
                  </a:lnTo>
                  <a:lnTo>
                    <a:pt x="13525" y="88747"/>
                  </a:lnTo>
                  <a:lnTo>
                    <a:pt x="7999" y="93151"/>
                  </a:lnTo>
                  <a:lnTo>
                    <a:pt x="3729" y="98772"/>
                  </a:lnTo>
                  <a:lnTo>
                    <a:pt x="975" y="105372"/>
                  </a:lnTo>
                  <a:lnTo>
                    <a:pt x="0" y="112712"/>
                  </a:lnTo>
                  <a:lnTo>
                    <a:pt x="2215" y="123686"/>
                  </a:lnTo>
                  <a:lnTo>
                    <a:pt x="8256" y="132648"/>
                  </a:lnTo>
                  <a:lnTo>
                    <a:pt x="17214" y="138690"/>
                  </a:lnTo>
                  <a:lnTo>
                    <a:pt x="28181" y="140906"/>
                  </a:lnTo>
                  <a:lnTo>
                    <a:pt x="29514" y="140766"/>
                  </a:lnTo>
                  <a:lnTo>
                    <a:pt x="29514" y="140906"/>
                  </a:lnTo>
                  <a:lnTo>
                    <a:pt x="178968" y="140906"/>
                  </a:lnTo>
                  <a:lnTo>
                    <a:pt x="193771" y="137919"/>
                  </a:lnTo>
                  <a:lnTo>
                    <a:pt x="205857" y="129771"/>
                  </a:lnTo>
                  <a:lnTo>
                    <a:pt x="214004" y="117685"/>
                  </a:lnTo>
                  <a:lnTo>
                    <a:pt x="216992" y="102882"/>
                  </a:lnTo>
                  <a:lnTo>
                    <a:pt x="214004" y="88087"/>
                  </a:lnTo>
                  <a:lnTo>
                    <a:pt x="205857" y="76004"/>
                  </a:lnTo>
                  <a:lnTo>
                    <a:pt x="193771" y="67858"/>
                  </a:lnTo>
                  <a:lnTo>
                    <a:pt x="178968" y="64871"/>
                  </a:lnTo>
                  <a:lnTo>
                    <a:pt x="175844" y="65023"/>
                  </a:lnTo>
                  <a:lnTo>
                    <a:pt x="171472" y="50735"/>
                  </a:lnTo>
                  <a:lnTo>
                    <a:pt x="162529" y="39211"/>
                  </a:lnTo>
                  <a:lnTo>
                    <a:pt x="150074" y="31516"/>
                  </a:lnTo>
                  <a:lnTo>
                    <a:pt x="135166" y="28714"/>
                  </a:lnTo>
                  <a:lnTo>
                    <a:pt x="130975" y="28714"/>
                  </a:lnTo>
                  <a:lnTo>
                    <a:pt x="126949" y="29349"/>
                  </a:lnTo>
                  <a:lnTo>
                    <a:pt x="123151" y="30518"/>
                  </a:lnTo>
                  <a:lnTo>
                    <a:pt x="113424" y="18050"/>
                  </a:lnTo>
                  <a:lnTo>
                    <a:pt x="100891" y="8415"/>
                  </a:lnTo>
                  <a:lnTo>
                    <a:pt x="86125" y="2202"/>
                  </a:lnTo>
                  <a:lnTo>
                    <a:pt x="69697" y="0"/>
                  </a:lnTo>
                  <a:close/>
                </a:path>
              </a:pathLst>
            </a:custGeom>
            <a:solidFill>
              <a:srgbClr val="89B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" name="object 530"/>
            <p:cNvSpPr/>
            <p:nvPr/>
          </p:nvSpPr>
          <p:spPr>
            <a:xfrm>
              <a:off x="6180588" y="4478623"/>
              <a:ext cx="226060" cy="150495"/>
            </a:xfrm>
            <a:custGeom>
              <a:avLst/>
              <a:gdLst/>
              <a:ahLst/>
              <a:cxnLst/>
              <a:rect l="l" t="t" r="r" b="b"/>
              <a:pathLst>
                <a:path w="226060" h="150495">
                  <a:moveTo>
                    <a:pt x="33997" y="140919"/>
                  </a:moveTo>
                  <a:lnTo>
                    <a:pt x="32664" y="140919"/>
                  </a:lnTo>
                  <a:lnTo>
                    <a:pt x="32664" y="145389"/>
                  </a:lnTo>
                  <a:lnTo>
                    <a:pt x="29502" y="145389"/>
                  </a:lnTo>
                  <a:lnTo>
                    <a:pt x="29502" y="149872"/>
                  </a:lnTo>
                  <a:lnTo>
                    <a:pt x="32664" y="149872"/>
                  </a:lnTo>
                  <a:lnTo>
                    <a:pt x="29922" y="149319"/>
                  </a:lnTo>
                  <a:lnTo>
                    <a:pt x="34402" y="149319"/>
                  </a:lnTo>
                  <a:lnTo>
                    <a:pt x="34202" y="147304"/>
                  </a:lnTo>
                  <a:lnTo>
                    <a:pt x="34125" y="146533"/>
                  </a:lnTo>
                  <a:lnTo>
                    <a:pt x="34011" y="145389"/>
                  </a:lnTo>
                  <a:lnTo>
                    <a:pt x="33997" y="140919"/>
                  </a:lnTo>
                  <a:close/>
                </a:path>
                <a:path w="226060" h="150495">
                  <a:moveTo>
                    <a:pt x="12593" y="91850"/>
                  </a:moveTo>
                  <a:lnTo>
                    <a:pt x="9274" y="94494"/>
                  </a:lnTo>
                  <a:lnTo>
                    <a:pt x="4329" y="101011"/>
                  </a:lnTo>
                  <a:lnTo>
                    <a:pt x="1134" y="108672"/>
                  </a:lnTo>
                  <a:lnTo>
                    <a:pt x="0" y="117195"/>
                  </a:lnTo>
                  <a:lnTo>
                    <a:pt x="2565" y="129914"/>
                  </a:lnTo>
                  <a:lnTo>
                    <a:pt x="9564" y="140301"/>
                  </a:lnTo>
                  <a:lnTo>
                    <a:pt x="19947" y="147304"/>
                  </a:lnTo>
                  <a:lnTo>
                    <a:pt x="32664" y="149872"/>
                  </a:lnTo>
                  <a:lnTo>
                    <a:pt x="34457" y="149872"/>
                  </a:lnTo>
                  <a:lnTo>
                    <a:pt x="34402" y="149319"/>
                  </a:lnTo>
                  <a:lnTo>
                    <a:pt x="29502" y="149319"/>
                  </a:lnTo>
                  <a:lnTo>
                    <a:pt x="29502" y="145389"/>
                  </a:lnTo>
                  <a:lnTo>
                    <a:pt x="32664" y="145389"/>
                  </a:lnTo>
                  <a:lnTo>
                    <a:pt x="32219" y="140919"/>
                  </a:lnTo>
                  <a:lnTo>
                    <a:pt x="32726" y="140919"/>
                  </a:lnTo>
                  <a:lnTo>
                    <a:pt x="23446" y="139032"/>
                  </a:lnTo>
                  <a:lnTo>
                    <a:pt x="15919" y="133951"/>
                  </a:lnTo>
                  <a:lnTo>
                    <a:pt x="10840" y="126420"/>
                  </a:lnTo>
                  <a:lnTo>
                    <a:pt x="8966" y="117195"/>
                  </a:lnTo>
                  <a:lnTo>
                    <a:pt x="8966" y="108672"/>
                  </a:lnTo>
                  <a:lnTo>
                    <a:pt x="13512" y="101257"/>
                  </a:lnTo>
                  <a:lnTo>
                    <a:pt x="23456" y="95148"/>
                  </a:lnTo>
                  <a:lnTo>
                    <a:pt x="13944" y="95148"/>
                  </a:lnTo>
                  <a:lnTo>
                    <a:pt x="12593" y="91850"/>
                  </a:lnTo>
                  <a:close/>
                </a:path>
                <a:path w="226060" h="150495">
                  <a:moveTo>
                    <a:pt x="38481" y="140919"/>
                  </a:moveTo>
                  <a:lnTo>
                    <a:pt x="33997" y="140919"/>
                  </a:lnTo>
                  <a:lnTo>
                    <a:pt x="34011" y="145389"/>
                  </a:lnTo>
                  <a:lnTo>
                    <a:pt x="34402" y="149319"/>
                  </a:lnTo>
                  <a:lnTo>
                    <a:pt x="34457" y="149872"/>
                  </a:lnTo>
                  <a:lnTo>
                    <a:pt x="181478" y="149872"/>
                  </a:lnTo>
                  <a:lnTo>
                    <a:pt x="181602" y="147304"/>
                  </a:lnTo>
                  <a:lnTo>
                    <a:pt x="181694" y="145389"/>
                  </a:lnTo>
                  <a:lnTo>
                    <a:pt x="38481" y="145389"/>
                  </a:lnTo>
                  <a:lnTo>
                    <a:pt x="38481" y="140919"/>
                  </a:lnTo>
                  <a:close/>
                </a:path>
                <a:path w="226060" h="150495">
                  <a:moveTo>
                    <a:pt x="186194" y="145389"/>
                  </a:moveTo>
                  <a:lnTo>
                    <a:pt x="181694" y="145389"/>
                  </a:lnTo>
                  <a:lnTo>
                    <a:pt x="181602" y="147304"/>
                  </a:lnTo>
                  <a:lnTo>
                    <a:pt x="181478" y="149872"/>
                  </a:lnTo>
                  <a:lnTo>
                    <a:pt x="183451" y="149872"/>
                  </a:lnTo>
                  <a:lnTo>
                    <a:pt x="186194" y="149319"/>
                  </a:lnTo>
                  <a:lnTo>
                    <a:pt x="186194" y="145389"/>
                  </a:lnTo>
                  <a:close/>
                </a:path>
                <a:path w="226060" h="150495">
                  <a:moveTo>
                    <a:pt x="186194" y="149319"/>
                  </a:moveTo>
                  <a:lnTo>
                    <a:pt x="183451" y="149872"/>
                  </a:lnTo>
                  <a:lnTo>
                    <a:pt x="186194" y="149872"/>
                  </a:lnTo>
                  <a:lnTo>
                    <a:pt x="186194" y="149319"/>
                  </a:lnTo>
                  <a:close/>
                </a:path>
                <a:path w="226060" h="150495">
                  <a:moveTo>
                    <a:pt x="208327" y="140919"/>
                  </a:moveTo>
                  <a:lnTo>
                    <a:pt x="183679" y="140919"/>
                  </a:lnTo>
                  <a:lnTo>
                    <a:pt x="183451" y="145389"/>
                  </a:lnTo>
                  <a:lnTo>
                    <a:pt x="186194" y="145389"/>
                  </a:lnTo>
                  <a:lnTo>
                    <a:pt x="186194" y="149319"/>
                  </a:lnTo>
                  <a:lnTo>
                    <a:pt x="199999" y="146533"/>
                  </a:lnTo>
                  <a:lnTo>
                    <a:pt x="208327" y="140919"/>
                  </a:lnTo>
                  <a:close/>
                </a:path>
                <a:path w="226060" h="150495">
                  <a:moveTo>
                    <a:pt x="38481" y="140301"/>
                  </a:moveTo>
                  <a:lnTo>
                    <a:pt x="32219" y="140919"/>
                  </a:lnTo>
                  <a:lnTo>
                    <a:pt x="32664" y="145389"/>
                  </a:lnTo>
                  <a:lnTo>
                    <a:pt x="32664" y="140919"/>
                  </a:lnTo>
                  <a:lnTo>
                    <a:pt x="38481" y="140919"/>
                  </a:lnTo>
                  <a:lnTo>
                    <a:pt x="38481" y="140301"/>
                  </a:lnTo>
                  <a:close/>
                </a:path>
                <a:path w="226060" h="150495">
                  <a:moveTo>
                    <a:pt x="183451" y="140919"/>
                  </a:moveTo>
                  <a:lnTo>
                    <a:pt x="38481" y="140919"/>
                  </a:lnTo>
                  <a:lnTo>
                    <a:pt x="38481" y="145389"/>
                  </a:lnTo>
                  <a:lnTo>
                    <a:pt x="183451" y="145389"/>
                  </a:lnTo>
                  <a:lnTo>
                    <a:pt x="183451" y="140919"/>
                  </a:lnTo>
                  <a:close/>
                </a:path>
                <a:path w="226060" h="150495">
                  <a:moveTo>
                    <a:pt x="201704" y="69354"/>
                  </a:moveTo>
                  <a:lnTo>
                    <a:pt x="183451" y="69354"/>
                  </a:lnTo>
                  <a:lnTo>
                    <a:pt x="183683" y="73884"/>
                  </a:lnTo>
                  <a:lnTo>
                    <a:pt x="196498" y="76483"/>
                  </a:lnTo>
                  <a:lnTo>
                    <a:pt x="207151" y="83667"/>
                  </a:lnTo>
                  <a:lnTo>
                    <a:pt x="214339" y="94318"/>
                  </a:lnTo>
                  <a:lnTo>
                    <a:pt x="216992" y="107365"/>
                  </a:lnTo>
                  <a:lnTo>
                    <a:pt x="214339" y="120412"/>
                  </a:lnTo>
                  <a:lnTo>
                    <a:pt x="207151" y="131065"/>
                  </a:lnTo>
                  <a:lnTo>
                    <a:pt x="196498" y="138253"/>
                  </a:lnTo>
                  <a:lnTo>
                    <a:pt x="183451" y="140919"/>
                  </a:lnTo>
                  <a:lnTo>
                    <a:pt x="183451" y="145389"/>
                  </a:lnTo>
                  <a:lnTo>
                    <a:pt x="183679" y="140919"/>
                  </a:lnTo>
                  <a:lnTo>
                    <a:pt x="208327" y="140919"/>
                  </a:lnTo>
                  <a:lnTo>
                    <a:pt x="213510" y="137425"/>
                  </a:lnTo>
                  <a:lnTo>
                    <a:pt x="222618" y="123914"/>
                  </a:lnTo>
                  <a:lnTo>
                    <a:pt x="225958" y="107365"/>
                  </a:lnTo>
                  <a:lnTo>
                    <a:pt x="222826" y="91850"/>
                  </a:lnTo>
                  <a:lnTo>
                    <a:pt x="222717" y="91313"/>
                  </a:lnTo>
                  <a:lnTo>
                    <a:pt x="222618" y="90824"/>
                  </a:lnTo>
                  <a:lnTo>
                    <a:pt x="213510" y="77316"/>
                  </a:lnTo>
                  <a:lnTo>
                    <a:pt x="201704" y="69354"/>
                  </a:lnTo>
                  <a:close/>
                </a:path>
                <a:path w="226060" h="150495">
                  <a:moveTo>
                    <a:pt x="177215" y="140576"/>
                  </a:moveTo>
                  <a:lnTo>
                    <a:pt x="177215" y="140919"/>
                  </a:lnTo>
                  <a:lnTo>
                    <a:pt x="183928" y="140919"/>
                  </a:lnTo>
                  <a:lnTo>
                    <a:pt x="177215" y="140576"/>
                  </a:lnTo>
                  <a:close/>
                </a:path>
                <a:path w="226060" h="150495">
                  <a:moveTo>
                    <a:pt x="15659" y="89408"/>
                  </a:moveTo>
                  <a:lnTo>
                    <a:pt x="12593" y="91850"/>
                  </a:lnTo>
                  <a:lnTo>
                    <a:pt x="13861" y="94945"/>
                  </a:lnTo>
                  <a:lnTo>
                    <a:pt x="13944" y="95148"/>
                  </a:lnTo>
                  <a:lnTo>
                    <a:pt x="18008" y="93230"/>
                  </a:lnTo>
                  <a:lnTo>
                    <a:pt x="15659" y="89408"/>
                  </a:lnTo>
                  <a:close/>
                </a:path>
                <a:path w="226060" h="150495">
                  <a:moveTo>
                    <a:pt x="22059" y="91313"/>
                  </a:moveTo>
                  <a:lnTo>
                    <a:pt x="13944" y="95148"/>
                  </a:lnTo>
                  <a:lnTo>
                    <a:pt x="23456" y="95148"/>
                  </a:lnTo>
                  <a:lnTo>
                    <a:pt x="23787" y="94945"/>
                  </a:lnTo>
                  <a:lnTo>
                    <a:pt x="22059" y="91313"/>
                  </a:lnTo>
                  <a:close/>
                </a:path>
                <a:path w="226060" h="150495">
                  <a:moveTo>
                    <a:pt x="21157" y="89408"/>
                  </a:moveTo>
                  <a:lnTo>
                    <a:pt x="15659" y="89408"/>
                  </a:lnTo>
                  <a:lnTo>
                    <a:pt x="18008" y="93230"/>
                  </a:lnTo>
                  <a:lnTo>
                    <a:pt x="22059" y="91313"/>
                  </a:lnTo>
                  <a:lnTo>
                    <a:pt x="21157" y="89408"/>
                  </a:lnTo>
                  <a:close/>
                </a:path>
                <a:path w="226060" h="150495">
                  <a:moveTo>
                    <a:pt x="74180" y="0"/>
                  </a:moveTo>
                  <a:lnTo>
                    <a:pt x="48225" y="5238"/>
                  </a:lnTo>
                  <a:lnTo>
                    <a:pt x="27031" y="19526"/>
                  </a:lnTo>
                  <a:lnTo>
                    <a:pt x="12744" y="40719"/>
                  </a:lnTo>
                  <a:lnTo>
                    <a:pt x="7505" y="66675"/>
                  </a:lnTo>
                  <a:lnTo>
                    <a:pt x="7919" y="73884"/>
                  </a:lnTo>
                  <a:lnTo>
                    <a:pt x="7938" y="74218"/>
                  </a:lnTo>
                  <a:lnTo>
                    <a:pt x="9196" y="81507"/>
                  </a:lnTo>
                  <a:lnTo>
                    <a:pt x="11218" y="88497"/>
                  </a:lnTo>
                  <a:lnTo>
                    <a:pt x="12593" y="91850"/>
                  </a:lnTo>
                  <a:lnTo>
                    <a:pt x="15659" y="89408"/>
                  </a:lnTo>
                  <a:lnTo>
                    <a:pt x="21157" y="89408"/>
                  </a:lnTo>
                  <a:lnTo>
                    <a:pt x="18503" y="83807"/>
                  </a:lnTo>
                  <a:lnTo>
                    <a:pt x="16471" y="75501"/>
                  </a:lnTo>
                  <a:lnTo>
                    <a:pt x="16471" y="66675"/>
                  </a:lnTo>
                  <a:lnTo>
                    <a:pt x="33375" y="25869"/>
                  </a:lnTo>
                  <a:lnTo>
                    <a:pt x="73631" y="9021"/>
                  </a:lnTo>
                  <a:lnTo>
                    <a:pt x="107637" y="9021"/>
                  </a:lnTo>
                  <a:lnTo>
                    <a:pt x="91801" y="2361"/>
                  </a:lnTo>
                  <a:lnTo>
                    <a:pt x="74180" y="0"/>
                  </a:lnTo>
                  <a:close/>
                </a:path>
                <a:path w="226060" h="150495">
                  <a:moveTo>
                    <a:pt x="165673" y="37680"/>
                  </a:moveTo>
                  <a:lnTo>
                    <a:pt x="139649" y="37680"/>
                  </a:lnTo>
                  <a:lnTo>
                    <a:pt x="152922" y="40175"/>
                  </a:lnTo>
                  <a:lnTo>
                    <a:pt x="164012" y="47028"/>
                  </a:lnTo>
                  <a:lnTo>
                    <a:pt x="171976" y="57290"/>
                  </a:lnTo>
                  <a:lnTo>
                    <a:pt x="175869" y="70015"/>
                  </a:lnTo>
                  <a:lnTo>
                    <a:pt x="176303" y="73884"/>
                  </a:lnTo>
                  <a:lnTo>
                    <a:pt x="176340" y="74218"/>
                  </a:lnTo>
                  <a:lnTo>
                    <a:pt x="176090" y="74218"/>
                  </a:lnTo>
                  <a:lnTo>
                    <a:pt x="182530" y="73884"/>
                  </a:lnTo>
                  <a:lnTo>
                    <a:pt x="183451" y="73884"/>
                  </a:lnTo>
                  <a:lnTo>
                    <a:pt x="183451" y="69507"/>
                  </a:lnTo>
                  <a:lnTo>
                    <a:pt x="180327" y="69507"/>
                  </a:lnTo>
                  <a:lnTo>
                    <a:pt x="180260" y="68205"/>
                  </a:lnTo>
                  <a:lnTo>
                    <a:pt x="180182" y="66675"/>
                  </a:lnTo>
                  <a:lnTo>
                    <a:pt x="180098" y="65024"/>
                  </a:lnTo>
                  <a:lnTo>
                    <a:pt x="183451" y="64858"/>
                  </a:lnTo>
                  <a:lnTo>
                    <a:pt x="181203" y="57290"/>
                  </a:lnTo>
                  <a:lnTo>
                    <a:pt x="179934" y="53142"/>
                  </a:lnTo>
                  <a:lnTo>
                    <a:pt x="170013" y="40360"/>
                  </a:lnTo>
                  <a:lnTo>
                    <a:pt x="165673" y="37680"/>
                  </a:lnTo>
                  <a:close/>
                </a:path>
                <a:path w="226060" h="150495">
                  <a:moveTo>
                    <a:pt x="183485" y="70015"/>
                  </a:moveTo>
                  <a:lnTo>
                    <a:pt x="183451" y="73884"/>
                  </a:lnTo>
                  <a:lnTo>
                    <a:pt x="183683" y="73884"/>
                  </a:lnTo>
                  <a:lnTo>
                    <a:pt x="183485" y="70015"/>
                  </a:lnTo>
                  <a:close/>
                </a:path>
                <a:path w="226060" h="150495">
                  <a:moveTo>
                    <a:pt x="183518" y="64858"/>
                  </a:moveTo>
                  <a:lnTo>
                    <a:pt x="180098" y="65024"/>
                  </a:lnTo>
                  <a:lnTo>
                    <a:pt x="180182" y="66675"/>
                  </a:lnTo>
                  <a:lnTo>
                    <a:pt x="180260" y="68205"/>
                  </a:lnTo>
                  <a:lnTo>
                    <a:pt x="180327" y="69507"/>
                  </a:lnTo>
                  <a:lnTo>
                    <a:pt x="184785" y="68999"/>
                  </a:lnTo>
                  <a:lnTo>
                    <a:pt x="183569" y="65024"/>
                  </a:lnTo>
                  <a:lnTo>
                    <a:pt x="183518" y="64858"/>
                  </a:lnTo>
                  <a:close/>
                </a:path>
                <a:path w="226060" h="150495">
                  <a:moveTo>
                    <a:pt x="183451" y="64858"/>
                  </a:moveTo>
                  <a:lnTo>
                    <a:pt x="183569" y="65024"/>
                  </a:lnTo>
                  <a:lnTo>
                    <a:pt x="184785" y="68999"/>
                  </a:lnTo>
                  <a:lnTo>
                    <a:pt x="180327" y="69507"/>
                  </a:lnTo>
                  <a:lnTo>
                    <a:pt x="183451" y="69507"/>
                  </a:lnTo>
                  <a:lnTo>
                    <a:pt x="183451" y="69354"/>
                  </a:lnTo>
                  <a:lnTo>
                    <a:pt x="201704" y="69354"/>
                  </a:lnTo>
                  <a:lnTo>
                    <a:pt x="199999" y="68205"/>
                  </a:lnTo>
                  <a:lnTo>
                    <a:pt x="183451" y="64858"/>
                  </a:lnTo>
                  <a:close/>
                </a:path>
                <a:path w="226060" h="150495">
                  <a:moveTo>
                    <a:pt x="107637" y="9021"/>
                  </a:moveTo>
                  <a:lnTo>
                    <a:pt x="74595" y="9021"/>
                  </a:lnTo>
                  <a:lnTo>
                    <a:pt x="89421" y="11008"/>
                  </a:lnTo>
                  <a:lnTo>
                    <a:pt x="103116" y="16773"/>
                  </a:lnTo>
                  <a:lnTo>
                    <a:pt x="114741" y="25714"/>
                  </a:lnTo>
                  <a:lnTo>
                    <a:pt x="123774" y="37287"/>
                  </a:lnTo>
                  <a:lnTo>
                    <a:pt x="125490" y="40175"/>
                  </a:lnTo>
                  <a:lnTo>
                    <a:pt x="125600" y="40360"/>
                  </a:lnTo>
                  <a:lnTo>
                    <a:pt x="125453" y="40360"/>
                  </a:lnTo>
                  <a:lnTo>
                    <a:pt x="132334" y="38252"/>
                  </a:lnTo>
                  <a:lnTo>
                    <a:pt x="135915" y="37680"/>
                  </a:lnTo>
                  <a:lnTo>
                    <a:pt x="165673" y="37680"/>
                  </a:lnTo>
                  <a:lnTo>
                    <a:pt x="161334" y="35001"/>
                  </a:lnTo>
                  <a:lnTo>
                    <a:pt x="127635" y="35001"/>
                  </a:lnTo>
                  <a:lnTo>
                    <a:pt x="126314" y="30708"/>
                  </a:lnTo>
                  <a:lnTo>
                    <a:pt x="129230" y="29812"/>
                  </a:lnTo>
                  <a:lnTo>
                    <a:pt x="121070" y="19347"/>
                  </a:lnTo>
                  <a:lnTo>
                    <a:pt x="107637" y="9021"/>
                  </a:lnTo>
                  <a:close/>
                </a:path>
                <a:path w="226060" h="150495">
                  <a:moveTo>
                    <a:pt x="129230" y="29812"/>
                  </a:moveTo>
                  <a:lnTo>
                    <a:pt x="126314" y="30708"/>
                  </a:lnTo>
                  <a:lnTo>
                    <a:pt x="127635" y="35001"/>
                  </a:lnTo>
                  <a:lnTo>
                    <a:pt x="131483" y="32702"/>
                  </a:lnTo>
                  <a:lnTo>
                    <a:pt x="129230" y="29812"/>
                  </a:lnTo>
                  <a:close/>
                </a:path>
                <a:path w="226060" h="150495">
                  <a:moveTo>
                    <a:pt x="139649" y="28714"/>
                  </a:moveTo>
                  <a:lnTo>
                    <a:pt x="135013" y="28714"/>
                  </a:lnTo>
                  <a:lnTo>
                    <a:pt x="130530" y="29413"/>
                  </a:lnTo>
                  <a:lnTo>
                    <a:pt x="129230" y="29812"/>
                  </a:lnTo>
                  <a:lnTo>
                    <a:pt x="131483" y="32702"/>
                  </a:lnTo>
                  <a:lnTo>
                    <a:pt x="127635" y="35001"/>
                  </a:lnTo>
                  <a:lnTo>
                    <a:pt x="161334" y="35001"/>
                  </a:lnTo>
                  <a:lnTo>
                    <a:pt x="156193" y="31826"/>
                  </a:lnTo>
                  <a:lnTo>
                    <a:pt x="139649" y="287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" name="object 531"/>
            <p:cNvSpPr/>
            <p:nvPr/>
          </p:nvSpPr>
          <p:spPr>
            <a:xfrm>
              <a:off x="5093874" y="4481099"/>
              <a:ext cx="220345" cy="143510"/>
            </a:xfrm>
            <a:custGeom>
              <a:avLst/>
              <a:gdLst/>
              <a:ahLst/>
              <a:cxnLst/>
              <a:rect l="l" t="t" r="r" b="b"/>
              <a:pathLst>
                <a:path w="220345" h="143510">
                  <a:moveTo>
                    <a:pt x="149390" y="0"/>
                  </a:moveTo>
                  <a:lnTo>
                    <a:pt x="132724" y="2232"/>
                  </a:lnTo>
                  <a:lnTo>
                    <a:pt x="117748" y="8531"/>
                  </a:lnTo>
                  <a:lnTo>
                    <a:pt x="105038" y="18302"/>
                  </a:lnTo>
                  <a:lnTo>
                    <a:pt x="95173" y="30949"/>
                  </a:lnTo>
                  <a:lnTo>
                    <a:pt x="91325" y="29768"/>
                  </a:lnTo>
                  <a:lnTo>
                    <a:pt x="87236" y="29121"/>
                  </a:lnTo>
                  <a:lnTo>
                    <a:pt x="82994" y="29121"/>
                  </a:lnTo>
                  <a:lnTo>
                    <a:pt x="67871" y="31961"/>
                  </a:lnTo>
                  <a:lnTo>
                    <a:pt x="55238" y="39763"/>
                  </a:lnTo>
                  <a:lnTo>
                    <a:pt x="46168" y="51452"/>
                  </a:lnTo>
                  <a:lnTo>
                    <a:pt x="41732" y="65951"/>
                  </a:lnTo>
                  <a:lnTo>
                    <a:pt x="38557" y="65785"/>
                  </a:lnTo>
                  <a:lnTo>
                    <a:pt x="23547" y="68815"/>
                  </a:lnTo>
                  <a:lnTo>
                    <a:pt x="11291" y="77077"/>
                  </a:lnTo>
                  <a:lnTo>
                    <a:pt x="3029" y="89333"/>
                  </a:lnTo>
                  <a:lnTo>
                    <a:pt x="0" y="104343"/>
                  </a:lnTo>
                  <a:lnTo>
                    <a:pt x="3029" y="119354"/>
                  </a:lnTo>
                  <a:lnTo>
                    <a:pt x="11291" y="131614"/>
                  </a:lnTo>
                  <a:lnTo>
                    <a:pt x="23547" y="139881"/>
                  </a:lnTo>
                  <a:lnTo>
                    <a:pt x="38557" y="142913"/>
                  </a:lnTo>
                  <a:lnTo>
                    <a:pt x="190157" y="142913"/>
                  </a:lnTo>
                  <a:lnTo>
                    <a:pt x="190157" y="142773"/>
                  </a:lnTo>
                  <a:lnTo>
                    <a:pt x="191490" y="142913"/>
                  </a:lnTo>
                  <a:lnTo>
                    <a:pt x="202624" y="140666"/>
                  </a:lnTo>
                  <a:lnTo>
                    <a:pt x="211715" y="134539"/>
                  </a:lnTo>
                  <a:lnTo>
                    <a:pt x="217843" y="125451"/>
                  </a:lnTo>
                  <a:lnTo>
                    <a:pt x="220090" y="114325"/>
                  </a:lnTo>
                  <a:lnTo>
                    <a:pt x="219099" y="106876"/>
                  </a:lnTo>
                  <a:lnTo>
                    <a:pt x="216304" y="100179"/>
                  </a:lnTo>
                  <a:lnTo>
                    <a:pt x="211973" y="94474"/>
                  </a:lnTo>
                  <a:lnTo>
                    <a:pt x="206375" y="90004"/>
                  </a:lnTo>
                  <a:lnTo>
                    <a:pt x="208961" y="83703"/>
                  </a:lnTo>
                  <a:lnTo>
                    <a:pt x="210875" y="77090"/>
                  </a:lnTo>
                  <a:lnTo>
                    <a:pt x="212063" y="70204"/>
                  </a:lnTo>
                  <a:lnTo>
                    <a:pt x="212471" y="63080"/>
                  </a:lnTo>
                  <a:lnTo>
                    <a:pt x="207513" y="38522"/>
                  </a:lnTo>
                  <a:lnTo>
                    <a:pt x="193994" y="18472"/>
                  </a:lnTo>
                  <a:lnTo>
                    <a:pt x="173942" y="4955"/>
                  </a:lnTo>
                  <a:lnTo>
                    <a:pt x="149390" y="0"/>
                  </a:lnTo>
                  <a:close/>
                </a:path>
              </a:pathLst>
            </a:custGeom>
            <a:solidFill>
              <a:srgbClr val="89B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" name="object 532"/>
            <p:cNvSpPr/>
            <p:nvPr/>
          </p:nvSpPr>
          <p:spPr>
            <a:xfrm>
              <a:off x="5089379" y="4476603"/>
              <a:ext cx="229235" cy="152400"/>
            </a:xfrm>
            <a:custGeom>
              <a:avLst/>
              <a:gdLst/>
              <a:ahLst/>
              <a:cxnLst/>
              <a:rect l="l" t="t" r="r" b="b"/>
              <a:pathLst>
                <a:path w="229235" h="152400">
                  <a:moveTo>
                    <a:pt x="40347" y="151345"/>
                  </a:moveTo>
                  <a:lnTo>
                    <a:pt x="40347" y="151892"/>
                  </a:lnTo>
                  <a:lnTo>
                    <a:pt x="43052" y="151892"/>
                  </a:lnTo>
                  <a:lnTo>
                    <a:pt x="40347" y="151345"/>
                  </a:lnTo>
                  <a:close/>
                </a:path>
                <a:path w="229235" h="152400">
                  <a:moveTo>
                    <a:pt x="44825" y="142938"/>
                  </a:moveTo>
                  <a:lnTo>
                    <a:pt x="43052" y="142938"/>
                  </a:lnTo>
                  <a:lnTo>
                    <a:pt x="43052" y="147408"/>
                  </a:lnTo>
                  <a:lnTo>
                    <a:pt x="40347" y="147408"/>
                  </a:lnTo>
                  <a:lnTo>
                    <a:pt x="40347" y="151345"/>
                  </a:lnTo>
                  <a:lnTo>
                    <a:pt x="43052" y="151892"/>
                  </a:lnTo>
                  <a:lnTo>
                    <a:pt x="45064" y="151892"/>
                  </a:lnTo>
                  <a:lnTo>
                    <a:pt x="45036" y="151345"/>
                  </a:lnTo>
                  <a:lnTo>
                    <a:pt x="44931" y="149292"/>
                  </a:lnTo>
                  <a:lnTo>
                    <a:pt x="44825" y="142938"/>
                  </a:lnTo>
                  <a:close/>
                </a:path>
                <a:path w="229235" h="152400">
                  <a:moveTo>
                    <a:pt x="49314" y="142595"/>
                  </a:moveTo>
                  <a:lnTo>
                    <a:pt x="42574" y="142938"/>
                  </a:lnTo>
                  <a:lnTo>
                    <a:pt x="44825" y="142938"/>
                  </a:lnTo>
                  <a:lnTo>
                    <a:pt x="44931" y="149292"/>
                  </a:lnTo>
                  <a:lnTo>
                    <a:pt x="45036" y="151345"/>
                  </a:lnTo>
                  <a:lnTo>
                    <a:pt x="45064" y="151892"/>
                  </a:lnTo>
                  <a:lnTo>
                    <a:pt x="194180" y="151892"/>
                  </a:lnTo>
                  <a:lnTo>
                    <a:pt x="194445" y="149292"/>
                  </a:lnTo>
                  <a:lnTo>
                    <a:pt x="194525" y="148510"/>
                  </a:lnTo>
                  <a:lnTo>
                    <a:pt x="194638" y="147408"/>
                  </a:lnTo>
                  <a:lnTo>
                    <a:pt x="49314" y="147408"/>
                  </a:lnTo>
                  <a:lnTo>
                    <a:pt x="49314" y="142595"/>
                  </a:lnTo>
                  <a:close/>
                </a:path>
                <a:path w="229235" h="152400">
                  <a:moveTo>
                    <a:pt x="199135" y="147408"/>
                  </a:moveTo>
                  <a:lnTo>
                    <a:pt x="194638" y="147408"/>
                  </a:lnTo>
                  <a:lnTo>
                    <a:pt x="194235" y="151345"/>
                  </a:lnTo>
                  <a:lnTo>
                    <a:pt x="194180" y="151892"/>
                  </a:lnTo>
                  <a:lnTo>
                    <a:pt x="195986" y="151892"/>
                  </a:lnTo>
                  <a:lnTo>
                    <a:pt x="198692" y="151345"/>
                  </a:lnTo>
                  <a:lnTo>
                    <a:pt x="199135" y="151345"/>
                  </a:lnTo>
                  <a:lnTo>
                    <a:pt x="199135" y="147408"/>
                  </a:lnTo>
                  <a:close/>
                </a:path>
                <a:path w="229235" h="152400">
                  <a:moveTo>
                    <a:pt x="199135" y="151345"/>
                  </a:moveTo>
                  <a:lnTo>
                    <a:pt x="198692" y="151345"/>
                  </a:lnTo>
                  <a:lnTo>
                    <a:pt x="195986" y="151892"/>
                  </a:lnTo>
                  <a:lnTo>
                    <a:pt x="199135" y="151892"/>
                  </a:lnTo>
                  <a:lnTo>
                    <a:pt x="199135" y="151345"/>
                  </a:lnTo>
                  <a:close/>
                </a:path>
                <a:path w="229235" h="152400">
                  <a:moveTo>
                    <a:pt x="43035" y="65802"/>
                  </a:moveTo>
                  <a:lnTo>
                    <a:pt x="26297" y="69180"/>
                  </a:lnTo>
                  <a:lnTo>
                    <a:pt x="12615" y="78403"/>
                  </a:lnTo>
                  <a:lnTo>
                    <a:pt x="3389" y="92084"/>
                  </a:lnTo>
                  <a:lnTo>
                    <a:pt x="0" y="108839"/>
                  </a:lnTo>
                  <a:lnTo>
                    <a:pt x="3389" y="125601"/>
                  </a:lnTo>
                  <a:lnTo>
                    <a:pt x="12615" y="139285"/>
                  </a:lnTo>
                  <a:lnTo>
                    <a:pt x="26297" y="148510"/>
                  </a:lnTo>
                  <a:lnTo>
                    <a:pt x="40347" y="151345"/>
                  </a:lnTo>
                  <a:lnTo>
                    <a:pt x="40347" y="147408"/>
                  </a:lnTo>
                  <a:lnTo>
                    <a:pt x="43052" y="147408"/>
                  </a:lnTo>
                  <a:lnTo>
                    <a:pt x="42825" y="142938"/>
                  </a:lnTo>
                  <a:lnTo>
                    <a:pt x="43115" y="142938"/>
                  </a:lnTo>
                  <a:lnTo>
                    <a:pt x="29794" y="140230"/>
                  </a:lnTo>
                  <a:lnTo>
                    <a:pt x="18972" y="132926"/>
                  </a:lnTo>
                  <a:lnTo>
                    <a:pt x="11672" y="122099"/>
                  </a:lnTo>
                  <a:lnTo>
                    <a:pt x="8978" y="108839"/>
                  </a:lnTo>
                  <a:lnTo>
                    <a:pt x="11503" y="96418"/>
                  </a:lnTo>
                  <a:lnTo>
                    <a:pt x="11622" y="95830"/>
                  </a:lnTo>
                  <a:lnTo>
                    <a:pt x="11672" y="95585"/>
                  </a:lnTo>
                  <a:lnTo>
                    <a:pt x="18972" y="84762"/>
                  </a:lnTo>
                  <a:lnTo>
                    <a:pt x="29794" y="77460"/>
                  </a:lnTo>
                  <a:lnTo>
                    <a:pt x="42822" y="74811"/>
                  </a:lnTo>
                  <a:lnTo>
                    <a:pt x="43019" y="70942"/>
                  </a:lnTo>
                  <a:lnTo>
                    <a:pt x="43052" y="70281"/>
                  </a:lnTo>
                  <a:lnTo>
                    <a:pt x="44779" y="70281"/>
                  </a:lnTo>
                  <a:lnTo>
                    <a:pt x="41770" y="69938"/>
                  </a:lnTo>
                  <a:lnTo>
                    <a:pt x="42986" y="65963"/>
                  </a:lnTo>
                  <a:lnTo>
                    <a:pt x="43035" y="65802"/>
                  </a:lnTo>
                  <a:close/>
                </a:path>
                <a:path w="229235" h="152400">
                  <a:moveTo>
                    <a:pt x="218293" y="142938"/>
                  </a:moveTo>
                  <a:lnTo>
                    <a:pt x="196443" y="142938"/>
                  </a:lnTo>
                  <a:lnTo>
                    <a:pt x="195986" y="147408"/>
                  </a:lnTo>
                  <a:lnTo>
                    <a:pt x="199135" y="147408"/>
                  </a:lnTo>
                  <a:lnTo>
                    <a:pt x="199135" y="151345"/>
                  </a:lnTo>
                  <a:lnTo>
                    <a:pt x="198692" y="151345"/>
                  </a:lnTo>
                  <a:lnTo>
                    <a:pt x="208865" y="149292"/>
                  </a:lnTo>
                  <a:lnTo>
                    <a:pt x="218293" y="142938"/>
                  </a:lnTo>
                  <a:close/>
                </a:path>
                <a:path w="229235" h="152400">
                  <a:moveTo>
                    <a:pt x="43052" y="142938"/>
                  </a:moveTo>
                  <a:lnTo>
                    <a:pt x="42825" y="142938"/>
                  </a:lnTo>
                  <a:lnTo>
                    <a:pt x="43052" y="147408"/>
                  </a:lnTo>
                  <a:lnTo>
                    <a:pt x="43052" y="142938"/>
                  </a:lnTo>
                  <a:close/>
                </a:path>
                <a:path w="229235" h="152400">
                  <a:moveTo>
                    <a:pt x="195986" y="142938"/>
                  </a:moveTo>
                  <a:lnTo>
                    <a:pt x="49314" y="142938"/>
                  </a:lnTo>
                  <a:lnTo>
                    <a:pt x="49314" y="147408"/>
                  </a:lnTo>
                  <a:lnTo>
                    <a:pt x="195986" y="147408"/>
                  </a:lnTo>
                  <a:lnTo>
                    <a:pt x="195986" y="142938"/>
                  </a:lnTo>
                  <a:close/>
                </a:path>
                <a:path w="229235" h="152400">
                  <a:moveTo>
                    <a:pt x="190169" y="142316"/>
                  </a:moveTo>
                  <a:lnTo>
                    <a:pt x="190169" y="142938"/>
                  </a:lnTo>
                  <a:lnTo>
                    <a:pt x="195986" y="142938"/>
                  </a:lnTo>
                  <a:lnTo>
                    <a:pt x="195986" y="147408"/>
                  </a:lnTo>
                  <a:lnTo>
                    <a:pt x="196443" y="142938"/>
                  </a:lnTo>
                  <a:lnTo>
                    <a:pt x="190169" y="142316"/>
                  </a:lnTo>
                  <a:close/>
                </a:path>
                <a:path w="229235" h="152400">
                  <a:moveTo>
                    <a:pt x="210870" y="94500"/>
                  </a:moveTo>
                  <a:lnTo>
                    <a:pt x="208521" y="98323"/>
                  </a:lnTo>
                  <a:lnTo>
                    <a:pt x="215468" y="102603"/>
                  </a:lnTo>
                  <a:lnTo>
                    <a:pt x="219306" y="108839"/>
                  </a:lnTo>
                  <a:lnTo>
                    <a:pt x="220103" y="110189"/>
                  </a:lnTo>
                  <a:lnTo>
                    <a:pt x="220103" y="118821"/>
                  </a:lnTo>
                  <a:lnTo>
                    <a:pt x="218198" y="128198"/>
                  </a:lnTo>
                  <a:lnTo>
                    <a:pt x="213031" y="135855"/>
                  </a:lnTo>
                  <a:lnTo>
                    <a:pt x="205371" y="141020"/>
                  </a:lnTo>
                  <a:lnTo>
                    <a:pt x="195923" y="142938"/>
                  </a:lnTo>
                  <a:lnTo>
                    <a:pt x="218293" y="142938"/>
                  </a:lnTo>
                  <a:lnTo>
                    <a:pt x="219216" y="142316"/>
                  </a:lnTo>
                  <a:lnTo>
                    <a:pt x="220180" y="141020"/>
                  </a:lnTo>
                  <a:lnTo>
                    <a:pt x="226470" y="131693"/>
                  </a:lnTo>
                  <a:lnTo>
                    <a:pt x="229069" y="118821"/>
                  </a:lnTo>
                  <a:lnTo>
                    <a:pt x="227920" y="110189"/>
                  </a:lnTo>
                  <a:lnTo>
                    <a:pt x="224754" y="102603"/>
                  </a:lnTo>
                  <a:lnTo>
                    <a:pt x="224682" y="102430"/>
                  </a:lnTo>
                  <a:lnTo>
                    <a:pt x="220118" y="96418"/>
                  </a:lnTo>
                  <a:lnTo>
                    <a:pt x="214922" y="96418"/>
                  </a:lnTo>
                  <a:lnTo>
                    <a:pt x="210870" y="94500"/>
                  </a:lnTo>
                  <a:close/>
                </a:path>
                <a:path w="229235" h="152400">
                  <a:moveTo>
                    <a:pt x="185622" y="8978"/>
                  </a:moveTo>
                  <a:lnTo>
                    <a:pt x="153885" y="8978"/>
                  </a:lnTo>
                  <a:lnTo>
                    <a:pt x="165699" y="10168"/>
                  </a:lnTo>
                  <a:lnTo>
                    <a:pt x="176696" y="13581"/>
                  </a:lnTo>
                  <a:lnTo>
                    <a:pt x="207881" y="44761"/>
                  </a:lnTo>
                  <a:lnTo>
                    <a:pt x="212305" y="65802"/>
                  </a:lnTo>
                  <a:lnTo>
                    <a:pt x="212290" y="70942"/>
                  </a:lnTo>
                  <a:lnTo>
                    <a:pt x="205092" y="96227"/>
                  </a:lnTo>
                  <a:lnTo>
                    <a:pt x="208521" y="98323"/>
                  </a:lnTo>
                  <a:lnTo>
                    <a:pt x="213207" y="90678"/>
                  </a:lnTo>
                  <a:lnTo>
                    <a:pt x="217280" y="90678"/>
                  </a:lnTo>
                  <a:lnTo>
                    <a:pt x="217690" y="89679"/>
                  </a:lnTo>
                  <a:lnTo>
                    <a:pt x="221449" y="67576"/>
                  </a:lnTo>
                  <a:lnTo>
                    <a:pt x="216141" y="41273"/>
                  </a:lnTo>
                  <a:lnTo>
                    <a:pt x="201664" y="19796"/>
                  </a:lnTo>
                  <a:lnTo>
                    <a:pt x="185622" y="8978"/>
                  </a:lnTo>
                  <a:close/>
                </a:path>
                <a:path w="229235" h="152400">
                  <a:moveTo>
                    <a:pt x="213207" y="90678"/>
                  </a:moveTo>
                  <a:lnTo>
                    <a:pt x="210870" y="94500"/>
                  </a:lnTo>
                  <a:lnTo>
                    <a:pt x="214922" y="96418"/>
                  </a:lnTo>
                  <a:lnTo>
                    <a:pt x="216275" y="93123"/>
                  </a:lnTo>
                  <a:lnTo>
                    <a:pt x="213207" y="90678"/>
                  </a:lnTo>
                  <a:close/>
                </a:path>
                <a:path w="229235" h="152400">
                  <a:moveTo>
                    <a:pt x="216275" y="93123"/>
                  </a:moveTo>
                  <a:lnTo>
                    <a:pt x="215000" y="96227"/>
                  </a:lnTo>
                  <a:lnTo>
                    <a:pt x="214922" y="96418"/>
                  </a:lnTo>
                  <a:lnTo>
                    <a:pt x="220118" y="96418"/>
                  </a:lnTo>
                  <a:lnTo>
                    <a:pt x="219672" y="95830"/>
                  </a:lnTo>
                  <a:lnTo>
                    <a:pt x="216275" y="93123"/>
                  </a:lnTo>
                  <a:close/>
                </a:path>
                <a:path w="229235" h="152400">
                  <a:moveTo>
                    <a:pt x="217280" y="90678"/>
                  </a:moveTo>
                  <a:lnTo>
                    <a:pt x="213207" y="90678"/>
                  </a:lnTo>
                  <a:lnTo>
                    <a:pt x="216275" y="93123"/>
                  </a:lnTo>
                  <a:lnTo>
                    <a:pt x="217280" y="90678"/>
                  </a:lnTo>
                  <a:close/>
                </a:path>
                <a:path w="229235" h="152400">
                  <a:moveTo>
                    <a:pt x="44779" y="70281"/>
                  </a:moveTo>
                  <a:lnTo>
                    <a:pt x="43052" y="70281"/>
                  </a:lnTo>
                  <a:lnTo>
                    <a:pt x="43052" y="74811"/>
                  </a:lnTo>
                  <a:lnTo>
                    <a:pt x="43765" y="74811"/>
                  </a:lnTo>
                  <a:lnTo>
                    <a:pt x="51856" y="75215"/>
                  </a:lnTo>
                  <a:lnTo>
                    <a:pt x="50193" y="75215"/>
                  </a:lnTo>
                  <a:lnTo>
                    <a:pt x="50685" y="70942"/>
                  </a:lnTo>
                  <a:lnTo>
                    <a:pt x="50837" y="70446"/>
                  </a:lnTo>
                  <a:lnTo>
                    <a:pt x="46227" y="70446"/>
                  </a:lnTo>
                  <a:lnTo>
                    <a:pt x="44779" y="70281"/>
                  </a:lnTo>
                  <a:close/>
                </a:path>
                <a:path w="229235" h="152400">
                  <a:moveTo>
                    <a:pt x="43052" y="70942"/>
                  </a:moveTo>
                  <a:lnTo>
                    <a:pt x="42853" y="74189"/>
                  </a:lnTo>
                  <a:lnTo>
                    <a:pt x="42822" y="74811"/>
                  </a:lnTo>
                  <a:lnTo>
                    <a:pt x="43052" y="74811"/>
                  </a:lnTo>
                  <a:lnTo>
                    <a:pt x="43052" y="70942"/>
                  </a:lnTo>
                  <a:close/>
                </a:path>
                <a:path w="229235" h="152400">
                  <a:moveTo>
                    <a:pt x="92176" y="29133"/>
                  </a:moveTo>
                  <a:lnTo>
                    <a:pt x="87490" y="29133"/>
                  </a:lnTo>
                  <a:lnTo>
                    <a:pt x="70731" y="32278"/>
                  </a:lnTo>
                  <a:lnTo>
                    <a:pt x="56734" y="40920"/>
                  </a:lnTo>
                  <a:lnTo>
                    <a:pt x="46685" y="53870"/>
                  </a:lnTo>
                  <a:lnTo>
                    <a:pt x="41770" y="69938"/>
                  </a:lnTo>
                  <a:lnTo>
                    <a:pt x="46227" y="70446"/>
                  </a:lnTo>
                  <a:lnTo>
                    <a:pt x="46292" y="69180"/>
                  </a:lnTo>
                  <a:lnTo>
                    <a:pt x="46374" y="67576"/>
                  </a:lnTo>
                  <a:lnTo>
                    <a:pt x="46456" y="65963"/>
                  </a:lnTo>
                  <a:lnTo>
                    <a:pt x="43349" y="65802"/>
                  </a:lnTo>
                  <a:lnTo>
                    <a:pt x="52257" y="65802"/>
                  </a:lnTo>
                  <a:lnTo>
                    <a:pt x="54637" y="58018"/>
                  </a:lnTo>
                  <a:lnTo>
                    <a:pt x="62730" y="47591"/>
                  </a:lnTo>
                  <a:lnTo>
                    <a:pt x="74001" y="40629"/>
                  </a:lnTo>
                  <a:lnTo>
                    <a:pt x="87490" y="38100"/>
                  </a:lnTo>
                  <a:lnTo>
                    <a:pt x="103311" y="38100"/>
                  </a:lnTo>
                  <a:lnTo>
                    <a:pt x="103530" y="37731"/>
                  </a:lnTo>
                  <a:lnTo>
                    <a:pt x="105314" y="35445"/>
                  </a:lnTo>
                  <a:lnTo>
                    <a:pt x="99669" y="35445"/>
                  </a:lnTo>
                  <a:lnTo>
                    <a:pt x="95821" y="33147"/>
                  </a:lnTo>
                  <a:lnTo>
                    <a:pt x="98074" y="30259"/>
                  </a:lnTo>
                  <a:lnTo>
                    <a:pt x="96723" y="29845"/>
                  </a:lnTo>
                  <a:lnTo>
                    <a:pt x="92176" y="29133"/>
                  </a:lnTo>
                  <a:close/>
                </a:path>
                <a:path w="229235" h="152400">
                  <a:moveTo>
                    <a:pt x="52257" y="65802"/>
                  </a:moveTo>
                  <a:lnTo>
                    <a:pt x="43349" y="65802"/>
                  </a:lnTo>
                  <a:lnTo>
                    <a:pt x="46456" y="65963"/>
                  </a:lnTo>
                  <a:lnTo>
                    <a:pt x="46374" y="67576"/>
                  </a:lnTo>
                  <a:lnTo>
                    <a:pt x="46292" y="69180"/>
                  </a:lnTo>
                  <a:lnTo>
                    <a:pt x="46227" y="70446"/>
                  </a:lnTo>
                  <a:lnTo>
                    <a:pt x="50837" y="70446"/>
                  </a:lnTo>
                  <a:lnTo>
                    <a:pt x="52208" y="65963"/>
                  </a:lnTo>
                  <a:lnTo>
                    <a:pt x="52257" y="65802"/>
                  </a:lnTo>
                  <a:close/>
                </a:path>
                <a:path w="229235" h="152400">
                  <a:moveTo>
                    <a:pt x="103311" y="38100"/>
                  </a:moveTo>
                  <a:lnTo>
                    <a:pt x="91274" y="38100"/>
                  </a:lnTo>
                  <a:lnTo>
                    <a:pt x="94919" y="38671"/>
                  </a:lnTo>
                  <a:lnTo>
                    <a:pt x="101726" y="40767"/>
                  </a:lnTo>
                  <a:lnTo>
                    <a:pt x="103311" y="38100"/>
                  </a:lnTo>
                  <a:close/>
                </a:path>
                <a:path w="229235" h="152400">
                  <a:moveTo>
                    <a:pt x="98074" y="30259"/>
                  </a:moveTo>
                  <a:lnTo>
                    <a:pt x="95821" y="33147"/>
                  </a:lnTo>
                  <a:lnTo>
                    <a:pt x="99669" y="35445"/>
                  </a:lnTo>
                  <a:lnTo>
                    <a:pt x="100990" y="31153"/>
                  </a:lnTo>
                  <a:lnTo>
                    <a:pt x="98074" y="30259"/>
                  </a:lnTo>
                  <a:close/>
                </a:path>
                <a:path w="229235" h="152400">
                  <a:moveTo>
                    <a:pt x="153885" y="0"/>
                  </a:moveTo>
                  <a:lnTo>
                    <a:pt x="136035" y="2394"/>
                  </a:lnTo>
                  <a:lnTo>
                    <a:pt x="119991" y="9148"/>
                  </a:lnTo>
                  <a:lnTo>
                    <a:pt x="106378" y="19614"/>
                  </a:lnTo>
                  <a:lnTo>
                    <a:pt x="98074" y="30259"/>
                  </a:lnTo>
                  <a:lnTo>
                    <a:pt x="100990" y="31153"/>
                  </a:lnTo>
                  <a:lnTo>
                    <a:pt x="99669" y="35445"/>
                  </a:lnTo>
                  <a:lnTo>
                    <a:pt x="105314" y="35445"/>
                  </a:lnTo>
                  <a:lnTo>
                    <a:pt x="112579" y="26136"/>
                  </a:lnTo>
                  <a:lnTo>
                    <a:pt x="112702" y="25979"/>
                  </a:lnTo>
                  <a:lnTo>
                    <a:pt x="124507" y="16902"/>
                  </a:lnTo>
                  <a:lnTo>
                    <a:pt x="138413" y="11051"/>
                  </a:lnTo>
                  <a:lnTo>
                    <a:pt x="153885" y="8978"/>
                  </a:lnTo>
                  <a:lnTo>
                    <a:pt x="185622" y="8978"/>
                  </a:lnTo>
                  <a:lnTo>
                    <a:pt x="180189" y="5315"/>
                  </a:lnTo>
                  <a:lnTo>
                    <a:pt x="1538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" name="object 533"/>
            <p:cNvSpPr/>
            <p:nvPr/>
          </p:nvSpPr>
          <p:spPr>
            <a:xfrm>
              <a:off x="5796800" y="4282732"/>
              <a:ext cx="506095" cy="342265"/>
            </a:xfrm>
            <a:custGeom>
              <a:avLst/>
              <a:gdLst/>
              <a:ahLst/>
              <a:cxnLst/>
              <a:rect l="l" t="t" r="r" b="b"/>
              <a:pathLst>
                <a:path w="506095" h="342264">
                  <a:moveTo>
                    <a:pt x="505815" y="0"/>
                  </a:moveTo>
                  <a:lnTo>
                    <a:pt x="0" y="0"/>
                  </a:lnTo>
                  <a:lnTo>
                    <a:pt x="0" y="341655"/>
                  </a:lnTo>
                  <a:lnTo>
                    <a:pt x="505815" y="341655"/>
                  </a:lnTo>
                  <a:lnTo>
                    <a:pt x="5058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" name="object 534"/>
            <p:cNvSpPr/>
            <p:nvPr/>
          </p:nvSpPr>
          <p:spPr>
            <a:xfrm>
              <a:off x="5792064" y="4277677"/>
              <a:ext cx="515620" cy="351790"/>
            </a:xfrm>
            <a:custGeom>
              <a:avLst/>
              <a:gdLst/>
              <a:ahLst/>
              <a:cxnLst/>
              <a:rect l="l" t="t" r="r" b="b"/>
              <a:pathLst>
                <a:path w="515620" h="351789">
                  <a:moveTo>
                    <a:pt x="515277" y="0"/>
                  </a:moveTo>
                  <a:lnTo>
                    <a:pt x="505828" y="0"/>
                  </a:lnTo>
                  <a:lnTo>
                    <a:pt x="505828" y="10160"/>
                  </a:lnTo>
                  <a:lnTo>
                    <a:pt x="505828" y="341630"/>
                  </a:lnTo>
                  <a:lnTo>
                    <a:pt x="479742" y="341630"/>
                  </a:lnTo>
                  <a:lnTo>
                    <a:pt x="479742" y="346710"/>
                  </a:lnTo>
                  <a:lnTo>
                    <a:pt x="179755" y="346710"/>
                  </a:lnTo>
                  <a:lnTo>
                    <a:pt x="179755" y="341630"/>
                  </a:lnTo>
                  <a:lnTo>
                    <a:pt x="150406" y="341630"/>
                  </a:lnTo>
                  <a:lnTo>
                    <a:pt x="150406" y="346710"/>
                  </a:lnTo>
                  <a:lnTo>
                    <a:pt x="25247" y="346710"/>
                  </a:lnTo>
                  <a:lnTo>
                    <a:pt x="25247" y="341630"/>
                  </a:lnTo>
                  <a:lnTo>
                    <a:pt x="9461" y="341630"/>
                  </a:lnTo>
                  <a:lnTo>
                    <a:pt x="9461" y="10160"/>
                  </a:lnTo>
                  <a:lnTo>
                    <a:pt x="505828" y="10160"/>
                  </a:lnTo>
                  <a:lnTo>
                    <a:pt x="505828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0" y="341630"/>
                  </a:lnTo>
                  <a:lnTo>
                    <a:pt x="0" y="346710"/>
                  </a:lnTo>
                  <a:lnTo>
                    <a:pt x="0" y="351790"/>
                  </a:lnTo>
                  <a:lnTo>
                    <a:pt x="515277" y="351790"/>
                  </a:lnTo>
                  <a:lnTo>
                    <a:pt x="515277" y="346710"/>
                  </a:lnTo>
                  <a:lnTo>
                    <a:pt x="510552" y="346710"/>
                  </a:lnTo>
                  <a:lnTo>
                    <a:pt x="510552" y="341630"/>
                  </a:lnTo>
                  <a:lnTo>
                    <a:pt x="515277" y="341630"/>
                  </a:lnTo>
                  <a:lnTo>
                    <a:pt x="515277" y="10160"/>
                  </a:lnTo>
                  <a:lnTo>
                    <a:pt x="5152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" name="object 535"/>
            <p:cNvSpPr/>
            <p:nvPr/>
          </p:nvSpPr>
          <p:spPr>
            <a:xfrm>
              <a:off x="5796953" y="4480140"/>
              <a:ext cx="505459" cy="36195"/>
            </a:xfrm>
            <a:custGeom>
              <a:avLst/>
              <a:gdLst/>
              <a:ahLst/>
              <a:cxnLst/>
              <a:rect l="l" t="t" r="r" b="b"/>
              <a:pathLst>
                <a:path w="505460" h="36195">
                  <a:moveTo>
                    <a:pt x="505015" y="0"/>
                  </a:moveTo>
                  <a:lnTo>
                    <a:pt x="0" y="0"/>
                  </a:lnTo>
                  <a:lnTo>
                    <a:pt x="0" y="35941"/>
                  </a:lnTo>
                  <a:lnTo>
                    <a:pt x="505015" y="35941"/>
                  </a:lnTo>
                  <a:lnTo>
                    <a:pt x="505015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" name="object 536"/>
            <p:cNvSpPr/>
            <p:nvPr/>
          </p:nvSpPr>
          <p:spPr>
            <a:xfrm>
              <a:off x="5792838" y="4475441"/>
              <a:ext cx="513715" cy="44450"/>
            </a:xfrm>
            <a:custGeom>
              <a:avLst/>
              <a:gdLst/>
              <a:ahLst/>
              <a:cxnLst/>
              <a:rect l="l" t="t" r="r" b="b"/>
              <a:pathLst>
                <a:path w="513714" h="44450">
                  <a:moveTo>
                    <a:pt x="513245" y="0"/>
                  </a:moveTo>
                  <a:lnTo>
                    <a:pt x="378980" y="0"/>
                  </a:lnTo>
                  <a:lnTo>
                    <a:pt x="378980" y="8890"/>
                  </a:lnTo>
                  <a:lnTo>
                    <a:pt x="378980" y="36830"/>
                  </a:lnTo>
                  <a:lnTo>
                    <a:pt x="260591" y="36830"/>
                  </a:lnTo>
                  <a:lnTo>
                    <a:pt x="260591" y="8890"/>
                  </a:lnTo>
                  <a:lnTo>
                    <a:pt x="378980" y="8890"/>
                  </a:lnTo>
                  <a:lnTo>
                    <a:pt x="378980" y="0"/>
                  </a:lnTo>
                  <a:lnTo>
                    <a:pt x="252361" y="0"/>
                  </a:lnTo>
                  <a:lnTo>
                    <a:pt x="252361" y="8890"/>
                  </a:lnTo>
                  <a:lnTo>
                    <a:pt x="252361" y="36830"/>
                  </a:lnTo>
                  <a:lnTo>
                    <a:pt x="133985" y="36830"/>
                  </a:lnTo>
                  <a:lnTo>
                    <a:pt x="133985" y="8890"/>
                  </a:lnTo>
                  <a:lnTo>
                    <a:pt x="252361" y="8890"/>
                  </a:lnTo>
                  <a:lnTo>
                    <a:pt x="252361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125755" y="8890"/>
                  </a:lnTo>
                  <a:lnTo>
                    <a:pt x="125755" y="36830"/>
                  </a:lnTo>
                  <a:lnTo>
                    <a:pt x="0" y="36830"/>
                  </a:lnTo>
                  <a:lnTo>
                    <a:pt x="0" y="40640"/>
                  </a:lnTo>
                  <a:lnTo>
                    <a:pt x="0" y="44450"/>
                  </a:lnTo>
                  <a:lnTo>
                    <a:pt x="513245" y="44450"/>
                  </a:lnTo>
                  <a:lnTo>
                    <a:pt x="513245" y="40640"/>
                  </a:lnTo>
                  <a:lnTo>
                    <a:pt x="509130" y="40640"/>
                  </a:lnTo>
                  <a:lnTo>
                    <a:pt x="509130" y="36830"/>
                  </a:lnTo>
                  <a:lnTo>
                    <a:pt x="505028" y="36830"/>
                  </a:lnTo>
                  <a:lnTo>
                    <a:pt x="387197" y="36830"/>
                  </a:lnTo>
                  <a:lnTo>
                    <a:pt x="387197" y="8890"/>
                  </a:lnTo>
                  <a:lnTo>
                    <a:pt x="513245" y="8890"/>
                  </a:lnTo>
                  <a:lnTo>
                    <a:pt x="51324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" name="object 537"/>
            <p:cNvSpPr/>
            <p:nvPr/>
          </p:nvSpPr>
          <p:spPr>
            <a:xfrm>
              <a:off x="5796953" y="4399965"/>
              <a:ext cx="505459" cy="36195"/>
            </a:xfrm>
            <a:custGeom>
              <a:avLst/>
              <a:gdLst/>
              <a:ahLst/>
              <a:cxnLst/>
              <a:rect l="l" t="t" r="r" b="b"/>
              <a:pathLst>
                <a:path w="505460" h="36195">
                  <a:moveTo>
                    <a:pt x="505015" y="0"/>
                  </a:moveTo>
                  <a:lnTo>
                    <a:pt x="0" y="0"/>
                  </a:lnTo>
                  <a:lnTo>
                    <a:pt x="0" y="35928"/>
                  </a:lnTo>
                  <a:lnTo>
                    <a:pt x="505015" y="35928"/>
                  </a:lnTo>
                  <a:lnTo>
                    <a:pt x="505015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" name="object 538"/>
            <p:cNvSpPr/>
            <p:nvPr/>
          </p:nvSpPr>
          <p:spPr>
            <a:xfrm>
              <a:off x="5792838" y="4395254"/>
              <a:ext cx="513715" cy="44450"/>
            </a:xfrm>
            <a:custGeom>
              <a:avLst/>
              <a:gdLst/>
              <a:ahLst/>
              <a:cxnLst/>
              <a:rect l="l" t="t" r="r" b="b"/>
              <a:pathLst>
                <a:path w="513714" h="44450">
                  <a:moveTo>
                    <a:pt x="513245" y="0"/>
                  </a:moveTo>
                  <a:lnTo>
                    <a:pt x="505028" y="0"/>
                  </a:lnTo>
                  <a:lnTo>
                    <a:pt x="505028" y="8890"/>
                  </a:lnTo>
                  <a:lnTo>
                    <a:pt x="505028" y="36830"/>
                  </a:lnTo>
                  <a:lnTo>
                    <a:pt x="387197" y="36830"/>
                  </a:lnTo>
                  <a:lnTo>
                    <a:pt x="387197" y="8890"/>
                  </a:lnTo>
                  <a:lnTo>
                    <a:pt x="505028" y="8890"/>
                  </a:lnTo>
                  <a:lnTo>
                    <a:pt x="505028" y="0"/>
                  </a:lnTo>
                  <a:lnTo>
                    <a:pt x="378980" y="0"/>
                  </a:lnTo>
                  <a:lnTo>
                    <a:pt x="378980" y="8890"/>
                  </a:lnTo>
                  <a:lnTo>
                    <a:pt x="378980" y="36830"/>
                  </a:lnTo>
                  <a:lnTo>
                    <a:pt x="260591" y="36830"/>
                  </a:lnTo>
                  <a:lnTo>
                    <a:pt x="260591" y="8890"/>
                  </a:lnTo>
                  <a:lnTo>
                    <a:pt x="378980" y="8890"/>
                  </a:lnTo>
                  <a:lnTo>
                    <a:pt x="378980" y="0"/>
                  </a:lnTo>
                  <a:lnTo>
                    <a:pt x="252361" y="0"/>
                  </a:lnTo>
                  <a:lnTo>
                    <a:pt x="252361" y="8890"/>
                  </a:lnTo>
                  <a:lnTo>
                    <a:pt x="252361" y="36830"/>
                  </a:lnTo>
                  <a:lnTo>
                    <a:pt x="133985" y="36830"/>
                  </a:lnTo>
                  <a:lnTo>
                    <a:pt x="133985" y="8890"/>
                  </a:lnTo>
                  <a:lnTo>
                    <a:pt x="252361" y="8890"/>
                  </a:lnTo>
                  <a:lnTo>
                    <a:pt x="252361" y="0"/>
                  </a:lnTo>
                  <a:lnTo>
                    <a:pt x="125755" y="0"/>
                  </a:lnTo>
                  <a:lnTo>
                    <a:pt x="125755" y="8890"/>
                  </a:lnTo>
                  <a:lnTo>
                    <a:pt x="125755" y="36830"/>
                  </a:lnTo>
                  <a:lnTo>
                    <a:pt x="8229" y="36830"/>
                  </a:lnTo>
                  <a:lnTo>
                    <a:pt x="8229" y="8890"/>
                  </a:lnTo>
                  <a:lnTo>
                    <a:pt x="125755" y="8890"/>
                  </a:lnTo>
                  <a:lnTo>
                    <a:pt x="125755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0" y="36830"/>
                  </a:lnTo>
                  <a:lnTo>
                    <a:pt x="0" y="40640"/>
                  </a:lnTo>
                  <a:lnTo>
                    <a:pt x="0" y="44450"/>
                  </a:lnTo>
                  <a:lnTo>
                    <a:pt x="513245" y="44450"/>
                  </a:lnTo>
                  <a:lnTo>
                    <a:pt x="513245" y="40640"/>
                  </a:lnTo>
                  <a:lnTo>
                    <a:pt x="513245" y="36830"/>
                  </a:lnTo>
                  <a:lnTo>
                    <a:pt x="513245" y="36537"/>
                  </a:lnTo>
                  <a:lnTo>
                    <a:pt x="513245" y="8890"/>
                  </a:lnTo>
                  <a:lnTo>
                    <a:pt x="51324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" name="object 539"/>
            <p:cNvSpPr/>
            <p:nvPr/>
          </p:nvSpPr>
          <p:spPr>
            <a:xfrm>
              <a:off x="5796953" y="4319777"/>
              <a:ext cx="505459" cy="36195"/>
            </a:xfrm>
            <a:custGeom>
              <a:avLst/>
              <a:gdLst/>
              <a:ahLst/>
              <a:cxnLst/>
              <a:rect l="l" t="t" r="r" b="b"/>
              <a:pathLst>
                <a:path w="505460" h="36195">
                  <a:moveTo>
                    <a:pt x="505015" y="0"/>
                  </a:moveTo>
                  <a:lnTo>
                    <a:pt x="0" y="0"/>
                  </a:lnTo>
                  <a:lnTo>
                    <a:pt x="0" y="35941"/>
                  </a:lnTo>
                  <a:lnTo>
                    <a:pt x="505015" y="35941"/>
                  </a:lnTo>
                  <a:lnTo>
                    <a:pt x="505015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" name="object 540"/>
            <p:cNvSpPr/>
            <p:nvPr/>
          </p:nvSpPr>
          <p:spPr>
            <a:xfrm>
              <a:off x="5792838" y="4315078"/>
              <a:ext cx="513715" cy="44450"/>
            </a:xfrm>
            <a:custGeom>
              <a:avLst/>
              <a:gdLst/>
              <a:ahLst/>
              <a:cxnLst/>
              <a:rect l="l" t="t" r="r" b="b"/>
              <a:pathLst>
                <a:path w="513714" h="44450">
                  <a:moveTo>
                    <a:pt x="513245" y="0"/>
                  </a:moveTo>
                  <a:lnTo>
                    <a:pt x="505028" y="0"/>
                  </a:lnTo>
                  <a:lnTo>
                    <a:pt x="505028" y="8890"/>
                  </a:lnTo>
                  <a:lnTo>
                    <a:pt x="505028" y="36830"/>
                  </a:lnTo>
                  <a:lnTo>
                    <a:pt x="387197" y="36830"/>
                  </a:lnTo>
                  <a:lnTo>
                    <a:pt x="387197" y="8890"/>
                  </a:lnTo>
                  <a:lnTo>
                    <a:pt x="505028" y="8890"/>
                  </a:lnTo>
                  <a:lnTo>
                    <a:pt x="505028" y="0"/>
                  </a:lnTo>
                  <a:lnTo>
                    <a:pt x="378980" y="0"/>
                  </a:lnTo>
                  <a:lnTo>
                    <a:pt x="378980" y="8890"/>
                  </a:lnTo>
                  <a:lnTo>
                    <a:pt x="378980" y="36830"/>
                  </a:lnTo>
                  <a:lnTo>
                    <a:pt x="260591" y="36830"/>
                  </a:lnTo>
                  <a:lnTo>
                    <a:pt x="260591" y="8890"/>
                  </a:lnTo>
                  <a:lnTo>
                    <a:pt x="378980" y="8890"/>
                  </a:lnTo>
                  <a:lnTo>
                    <a:pt x="378980" y="0"/>
                  </a:lnTo>
                  <a:lnTo>
                    <a:pt x="252361" y="0"/>
                  </a:lnTo>
                  <a:lnTo>
                    <a:pt x="252361" y="8890"/>
                  </a:lnTo>
                  <a:lnTo>
                    <a:pt x="252361" y="36830"/>
                  </a:lnTo>
                  <a:lnTo>
                    <a:pt x="133985" y="36830"/>
                  </a:lnTo>
                  <a:lnTo>
                    <a:pt x="133985" y="8890"/>
                  </a:lnTo>
                  <a:lnTo>
                    <a:pt x="252361" y="8890"/>
                  </a:lnTo>
                  <a:lnTo>
                    <a:pt x="252361" y="0"/>
                  </a:lnTo>
                  <a:lnTo>
                    <a:pt x="125755" y="0"/>
                  </a:lnTo>
                  <a:lnTo>
                    <a:pt x="125755" y="8890"/>
                  </a:lnTo>
                  <a:lnTo>
                    <a:pt x="125755" y="36830"/>
                  </a:lnTo>
                  <a:lnTo>
                    <a:pt x="8229" y="36830"/>
                  </a:lnTo>
                  <a:lnTo>
                    <a:pt x="8229" y="8890"/>
                  </a:lnTo>
                  <a:lnTo>
                    <a:pt x="125755" y="8890"/>
                  </a:lnTo>
                  <a:lnTo>
                    <a:pt x="125755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0" y="36830"/>
                  </a:lnTo>
                  <a:lnTo>
                    <a:pt x="0" y="40640"/>
                  </a:lnTo>
                  <a:lnTo>
                    <a:pt x="0" y="44450"/>
                  </a:lnTo>
                  <a:lnTo>
                    <a:pt x="513245" y="44450"/>
                  </a:lnTo>
                  <a:lnTo>
                    <a:pt x="513245" y="40640"/>
                  </a:lnTo>
                  <a:lnTo>
                    <a:pt x="513245" y="36830"/>
                  </a:lnTo>
                  <a:lnTo>
                    <a:pt x="513245" y="36525"/>
                  </a:lnTo>
                  <a:lnTo>
                    <a:pt x="513245" y="8890"/>
                  </a:lnTo>
                  <a:lnTo>
                    <a:pt x="51324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" name="object 541"/>
            <p:cNvSpPr/>
            <p:nvPr/>
          </p:nvSpPr>
          <p:spPr>
            <a:xfrm>
              <a:off x="5817311" y="4562068"/>
              <a:ext cx="125730" cy="63500"/>
            </a:xfrm>
            <a:custGeom>
              <a:avLst/>
              <a:gdLst/>
              <a:ahLst/>
              <a:cxnLst/>
              <a:rect l="l" t="t" r="r" b="b"/>
              <a:pathLst>
                <a:path w="125729" h="63500">
                  <a:moveTo>
                    <a:pt x="125158" y="0"/>
                  </a:moveTo>
                  <a:lnTo>
                    <a:pt x="0" y="0"/>
                  </a:lnTo>
                  <a:lnTo>
                    <a:pt x="0" y="63296"/>
                  </a:lnTo>
                  <a:lnTo>
                    <a:pt x="125158" y="63296"/>
                  </a:lnTo>
                  <a:lnTo>
                    <a:pt x="125158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" name="object 542"/>
            <p:cNvSpPr/>
            <p:nvPr/>
          </p:nvSpPr>
          <p:spPr>
            <a:xfrm>
              <a:off x="5813196" y="4558055"/>
              <a:ext cx="133985" cy="71120"/>
            </a:xfrm>
            <a:custGeom>
              <a:avLst/>
              <a:gdLst/>
              <a:ahLst/>
              <a:cxnLst/>
              <a:rect l="l" t="t" r="r" b="b"/>
              <a:pathLst>
                <a:path w="133985" h="71120">
                  <a:moveTo>
                    <a:pt x="133388" y="0"/>
                  </a:moveTo>
                  <a:lnTo>
                    <a:pt x="125158" y="0"/>
                  </a:lnTo>
                  <a:lnTo>
                    <a:pt x="125158" y="7620"/>
                  </a:lnTo>
                  <a:lnTo>
                    <a:pt x="125158" y="63500"/>
                  </a:lnTo>
                  <a:lnTo>
                    <a:pt x="8216" y="63500"/>
                  </a:lnTo>
                  <a:lnTo>
                    <a:pt x="8216" y="7620"/>
                  </a:lnTo>
                  <a:lnTo>
                    <a:pt x="125158" y="7620"/>
                  </a:lnTo>
                  <a:lnTo>
                    <a:pt x="125158" y="0"/>
                  </a:lnTo>
                  <a:lnTo>
                    <a:pt x="0" y="0"/>
                  </a:lnTo>
                  <a:lnTo>
                    <a:pt x="0" y="7620"/>
                  </a:lnTo>
                  <a:lnTo>
                    <a:pt x="0" y="63500"/>
                  </a:lnTo>
                  <a:lnTo>
                    <a:pt x="0" y="67310"/>
                  </a:lnTo>
                  <a:lnTo>
                    <a:pt x="0" y="71120"/>
                  </a:lnTo>
                  <a:lnTo>
                    <a:pt x="133388" y="71120"/>
                  </a:lnTo>
                  <a:lnTo>
                    <a:pt x="133388" y="67310"/>
                  </a:lnTo>
                  <a:lnTo>
                    <a:pt x="133388" y="63500"/>
                  </a:lnTo>
                  <a:lnTo>
                    <a:pt x="133388" y="63195"/>
                  </a:lnTo>
                  <a:lnTo>
                    <a:pt x="133388" y="7620"/>
                  </a:lnTo>
                  <a:lnTo>
                    <a:pt x="1333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" name="object 543"/>
            <p:cNvSpPr/>
            <p:nvPr/>
          </p:nvSpPr>
          <p:spPr>
            <a:xfrm>
              <a:off x="5971819" y="4562068"/>
              <a:ext cx="300355" cy="63500"/>
            </a:xfrm>
            <a:custGeom>
              <a:avLst/>
              <a:gdLst/>
              <a:ahLst/>
              <a:cxnLst/>
              <a:rect l="l" t="t" r="r" b="b"/>
              <a:pathLst>
                <a:path w="300354" h="63500">
                  <a:moveTo>
                    <a:pt x="299986" y="0"/>
                  </a:moveTo>
                  <a:lnTo>
                    <a:pt x="0" y="0"/>
                  </a:lnTo>
                  <a:lnTo>
                    <a:pt x="0" y="63296"/>
                  </a:lnTo>
                  <a:lnTo>
                    <a:pt x="299986" y="63296"/>
                  </a:lnTo>
                  <a:lnTo>
                    <a:pt x="299986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" name="object 544"/>
            <p:cNvSpPr/>
            <p:nvPr/>
          </p:nvSpPr>
          <p:spPr>
            <a:xfrm>
              <a:off x="5873559" y="4558055"/>
              <a:ext cx="402590" cy="71120"/>
            </a:xfrm>
            <a:custGeom>
              <a:avLst/>
              <a:gdLst/>
              <a:ahLst/>
              <a:cxnLst/>
              <a:rect l="l" t="t" r="r" b="b"/>
              <a:pathLst>
                <a:path w="402589" h="71120">
                  <a:moveTo>
                    <a:pt x="8229" y="6731"/>
                  </a:moveTo>
                  <a:lnTo>
                    <a:pt x="0" y="6731"/>
                  </a:lnTo>
                  <a:lnTo>
                    <a:pt x="0" y="68580"/>
                  </a:lnTo>
                  <a:lnTo>
                    <a:pt x="8229" y="68580"/>
                  </a:lnTo>
                  <a:lnTo>
                    <a:pt x="8229" y="6731"/>
                  </a:lnTo>
                  <a:close/>
                </a:path>
                <a:path w="402589" h="71120">
                  <a:moveTo>
                    <a:pt x="402348" y="0"/>
                  </a:moveTo>
                  <a:lnTo>
                    <a:pt x="394131" y="0"/>
                  </a:lnTo>
                  <a:lnTo>
                    <a:pt x="394131" y="7620"/>
                  </a:lnTo>
                  <a:lnTo>
                    <a:pt x="394131" y="63500"/>
                  </a:lnTo>
                  <a:lnTo>
                    <a:pt x="317728" y="63500"/>
                  </a:lnTo>
                  <a:lnTo>
                    <a:pt x="317728" y="7620"/>
                  </a:lnTo>
                  <a:lnTo>
                    <a:pt x="394131" y="7620"/>
                  </a:lnTo>
                  <a:lnTo>
                    <a:pt x="394131" y="0"/>
                  </a:lnTo>
                  <a:lnTo>
                    <a:pt x="309511" y="0"/>
                  </a:lnTo>
                  <a:lnTo>
                    <a:pt x="309511" y="7620"/>
                  </a:lnTo>
                  <a:lnTo>
                    <a:pt x="309511" y="23025"/>
                  </a:lnTo>
                  <a:lnTo>
                    <a:pt x="309511" y="31242"/>
                  </a:lnTo>
                  <a:lnTo>
                    <a:pt x="309511" y="63500"/>
                  </a:lnTo>
                  <a:lnTo>
                    <a:pt x="191122" y="63500"/>
                  </a:lnTo>
                  <a:lnTo>
                    <a:pt x="191122" y="31242"/>
                  </a:lnTo>
                  <a:lnTo>
                    <a:pt x="309511" y="31242"/>
                  </a:lnTo>
                  <a:lnTo>
                    <a:pt x="309511" y="23025"/>
                  </a:lnTo>
                  <a:lnTo>
                    <a:pt x="191122" y="23025"/>
                  </a:lnTo>
                  <a:lnTo>
                    <a:pt x="191122" y="7620"/>
                  </a:lnTo>
                  <a:lnTo>
                    <a:pt x="309511" y="7620"/>
                  </a:lnTo>
                  <a:lnTo>
                    <a:pt x="309511" y="0"/>
                  </a:lnTo>
                  <a:lnTo>
                    <a:pt x="182905" y="0"/>
                  </a:lnTo>
                  <a:lnTo>
                    <a:pt x="182905" y="7620"/>
                  </a:lnTo>
                  <a:lnTo>
                    <a:pt x="182905" y="63500"/>
                  </a:lnTo>
                  <a:lnTo>
                    <a:pt x="102362" y="63500"/>
                  </a:lnTo>
                  <a:lnTo>
                    <a:pt x="102362" y="7620"/>
                  </a:lnTo>
                  <a:lnTo>
                    <a:pt x="182905" y="7620"/>
                  </a:lnTo>
                  <a:lnTo>
                    <a:pt x="182905" y="0"/>
                  </a:lnTo>
                  <a:lnTo>
                    <a:pt x="94145" y="0"/>
                  </a:lnTo>
                  <a:lnTo>
                    <a:pt x="94145" y="7620"/>
                  </a:lnTo>
                  <a:lnTo>
                    <a:pt x="94145" y="63500"/>
                  </a:lnTo>
                  <a:lnTo>
                    <a:pt x="94145" y="67310"/>
                  </a:lnTo>
                  <a:lnTo>
                    <a:pt x="94145" y="71120"/>
                  </a:lnTo>
                  <a:lnTo>
                    <a:pt x="402348" y="71120"/>
                  </a:lnTo>
                  <a:lnTo>
                    <a:pt x="402348" y="67310"/>
                  </a:lnTo>
                  <a:lnTo>
                    <a:pt x="402348" y="63500"/>
                  </a:lnTo>
                  <a:lnTo>
                    <a:pt x="402348" y="63195"/>
                  </a:lnTo>
                  <a:lnTo>
                    <a:pt x="402348" y="7620"/>
                  </a:lnTo>
                  <a:lnTo>
                    <a:pt x="4023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" name="object 545"/>
            <p:cNvSpPr/>
            <p:nvPr/>
          </p:nvSpPr>
          <p:spPr>
            <a:xfrm>
              <a:off x="5221477" y="4525911"/>
              <a:ext cx="506095" cy="99060"/>
            </a:xfrm>
            <a:custGeom>
              <a:avLst/>
              <a:gdLst/>
              <a:ahLst/>
              <a:cxnLst/>
              <a:rect l="l" t="t" r="r" b="b"/>
              <a:pathLst>
                <a:path w="506095" h="99060">
                  <a:moveTo>
                    <a:pt x="505815" y="0"/>
                  </a:moveTo>
                  <a:lnTo>
                    <a:pt x="0" y="0"/>
                  </a:lnTo>
                  <a:lnTo>
                    <a:pt x="0" y="98475"/>
                  </a:lnTo>
                  <a:lnTo>
                    <a:pt x="505815" y="98475"/>
                  </a:lnTo>
                  <a:lnTo>
                    <a:pt x="5058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" name="object 546"/>
            <p:cNvSpPr/>
            <p:nvPr/>
          </p:nvSpPr>
          <p:spPr>
            <a:xfrm>
              <a:off x="5216741" y="4521517"/>
              <a:ext cx="515620" cy="107950"/>
            </a:xfrm>
            <a:custGeom>
              <a:avLst/>
              <a:gdLst/>
              <a:ahLst/>
              <a:cxnLst/>
              <a:rect l="l" t="t" r="r" b="b"/>
              <a:pathLst>
                <a:path w="515620" h="107950">
                  <a:moveTo>
                    <a:pt x="515277" y="102870"/>
                  </a:moveTo>
                  <a:lnTo>
                    <a:pt x="510552" y="102870"/>
                  </a:lnTo>
                  <a:lnTo>
                    <a:pt x="510552" y="97790"/>
                  </a:lnTo>
                  <a:lnTo>
                    <a:pt x="505828" y="97790"/>
                  </a:lnTo>
                  <a:lnTo>
                    <a:pt x="0" y="97790"/>
                  </a:lnTo>
                  <a:lnTo>
                    <a:pt x="0" y="102870"/>
                  </a:lnTo>
                  <a:lnTo>
                    <a:pt x="0" y="107950"/>
                  </a:lnTo>
                  <a:lnTo>
                    <a:pt x="515277" y="107950"/>
                  </a:lnTo>
                  <a:lnTo>
                    <a:pt x="515277" y="102870"/>
                  </a:lnTo>
                  <a:close/>
                </a:path>
                <a:path w="515620" h="107950">
                  <a:moveTo>
                    <a:pt x="515277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15277" y="8890"/>
                  </a:lnTo>
                  <a:lnTo>
                    <a:pt x="5152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" name="object 547"/>
            <p:cNvSpPr/>
            <p:nvPr/>
          </p:nvSpPr>
          <p:spPr>
            <a:xfrm>
              <a:off x="5221477" y="4427092"/>
              <a:ext cx="215265" cy="99060"/>
            </a:xfrm>
            <a:custGeom>
              <a:avLst/>
              <a:gdLst/>
              <a:ahLst/>
              <a:cxnLst/>
              <a:rect l="l" t="t" r="r" b="b"/>
              <a:pathLst>
                <a:path w="215264" h="99060">
                  <a:moveTo>
                    <a:pt x="214896" y="0"/>
                  </a:moveTo>
                  <a:lnTo>
                    <a:pt x="0" y="0"/>
                  </a:lnTo>
                  <a:lnTo>
                    <a:pt x="0" y="98475"/>
                  </a:lnTo>
                  <a:lnTo>
                    <a:pt x="214896" y="98475"/>
                  </a:lnTo>
                  <a:lnTo>
                    <a:pt x="2148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" name="object 548"/>
            <p:cNvSpPr/>
            <p:nvPr/>
          </p:nvSpPr>
          <p:spPr>
            <a:xfrm>
              <a:off x="5216741" y="4422698"/>
              <a:ext cx="224790" cy="107950"/>
            </a:xfrm>
            <a:custGeom>
              <a:avLst/>
              <a:gdLst/>
              <a:ahLst/>
              <a:cxnLst/>
              <a:rect l="l" t="t" r="r" b="b"/>
              <a:pathLst>
                <a:path w="224789" h="107950">
                  <a:moveTo>
                    <a:pt x="224358" y="0"/>
                  </a:moveTo>
                  <a:lnTo>
                    <a:pt x="214909" y="0"/>
                  </a:lnTo>
                  <a:lnTo>
                    <a:pt x="214909" y="8890"/>
                  </a:lnTo>
                  <a:lnTo>
                    <a:pt x="214909" y="97790"/>
                  </a:lnTo>
                  <a:lnTo>
                    <a:pt x="9461" y="97790"/>
                  </a:lnTo>
                  <a:lnTo>
                    <a:pt x="9461" y="8890"/>
                  </a:lnTo>
                  <a:lnTo>
                    <a:pt x="214909" y="8890"/>
                  </a:lnTo>
                  <a:lnTo>
                    <a:pt x="214909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0" y="97790"/>
                  </a:lnTo>
                  <a:lnTo>
                    <a:pt x="0" y="102870"/>
                  </a:lnTo>
                  <a:lnTo>
                    <a:pt x="0" y="107950"/>
                  </a:lnTo>
                  <a:lnTo>
                    <a:pt x="224358" y="107950"/>
                  </a:lnTo>
                  <a:lnTo>
                    <a:pt x="224358" y="102870"/>
                  </a:lnTo>
                  <a:lnTo>
                    <a:pt x="224358" y="98145"/>
                  </a:lnTo>
                  <a:lnTo>
                    <a:pt x="219633" y="98145"/>
                  </a:lnTo>
                  <a:lnTo>
                    <a:pt x="219633" y="97790"/>
                  </a:lnTo>
                  <a:lnTo>
                    <a:pt x="224358" y="97790"/>
                  </a:lnTo>
                  <a:lnTo>
                    <a:pt x="224358" y="8890"/>
                  </a:lnTo>
                  <a:lnTo>
                    <a:pt x="22435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" name="object 549"/>
            <p:cNvSpPr/>
            <p:nvPr/>
          </p:nvSpPr>
          <p:spPr>
            <a:xfrm>
              <a:off x="5221630" y="4556721"/>
              <a:ext cx="285750" cy="36195"/>
            </a:xfrm>
            <a:custGeom>
              <a:avLst/>
              <a:gdLst/>
              <a:ahLst/>
              <a:cxnLst/>
              <a:rect l="l" t="t" r="r" b="b"/>
              <a:pathLst>
                <a:path w="285750" h="36195">
                  <a:moveTo>
                    <a:pt x="285546" y="0"/>
                  </a:moveTo>
                  <a:lnTo>
                    <a:pt x="0" y="0"/>
                  </a:lnTo>
                  <a:lnTo>
                    <a:pt x="0" y="35928"/>
                  </a:lnTo>
                  <a:lnTo>
                    <a:pt x="285546" y="35928"/>
                  </a:lnTo>
                  <a:lnTo>
                    <a:pt x="285546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" name="object 550"/>
            <p:cNvSpPr/>
            <p:nvPr/>
          </p:nvSpPr>
          <p:spPr>
            <a:xfrm>
              <a:off x="5217515" y="4552010"/>
              <a:ext cx="294005" cy="44450"/>
            </a:xfrm>
            <a:custGeom>
              <a:avLst/>
              <a:gdLst/>
              <a:ahLst/>
              <a:cxnLst/>
              <a:rect l="l" t="t" r="r" b="b"/>
              <a:pathLst>
                <a:path w="294004" h="44450">
                  <a:moveTo>
                    <a:pt x="293763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285546" y="8890"/>
                  </a:lnTo>
                  <a:lnTo>
                    <a:pt x="285546" y="36830"/>
                  </a:lnTo>
                  <a:lnTo>
                    <a:pt x="0" y="36830"/>
                  </a:lnTo>
                  <a:lnTo>
                    <a:pt x="0" y="40640"/>
                  </a:lnTo>
                  <a:lnTo>
                    <a:pt x="0" y="44450"/>
                  </a:lnTo>
                  <a:lnTo>
                    <a:pt x="293763" y="44450"/>
                  </a:lnTo>
                  <a:lnTo>
                    <a:pt x="293763" y="40640"/>
                  </a:lnTo>
                  <a:lnTo>
                    <a:pt x="293763" y="36830"/>
                  </a:lnTo>
                  <a:lnTo>
                    <a:pt x="293763" y="36537"/>
                  </a:lnTo>
                  <a:lnTo>
                    <a:pt x="293763" y="8890"/>
                  </a:lnTo>
                  <a:lnTo>
                    <a:pt x="2937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" name="object 551"/>
            <p:cNvSpPr/>
            <p:nvPr/>
          </p:nvSpPr>
          <p:spPr>
            <a:xfrm>
              <a:off x="5221630" y="4459046"/>
              <a:ext cx="144780" cy="36195"/>
            </a:xfrm>
            <a:custGeom>
              <a:avLst/>
              <a:gdLst/>
              <a:ahLst/>
              <a:cxnLst/>
              <a:rect l="l" t="t" r="r" b="b"/>
              <a:pathLst>
                <a:path w="144779" h="36195">
                  <a:moveTo>
                    <a:pt x="144272" y="0"/>
                  </a:moveTo>
                  <a:lnTo>
                    <a:pt x="0" y="0"/>
                  </a:lnTo>
                  <a:lnTo>
                    <a:pt x="0" y="35928"/>
                  </a:lnTo>
                  <a:lnTo>
                    <a:pt x="144272" y="35928"/>
                  </a:lnTo>
                  <a:lnTo>
                    <a:pt x="144272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" name="object 552"/>
            <p:cNvSpPr/>
            <p:nvPr/>
          </p:nvSpPr>
          <p:spPr>
            <a:xfrm>
              <a:off x="5199697" y="4268368"/>
              <a:ext cx="1123950" cy="327025"/>
            </a:xfrm>
            <a:custGeom>
              <a:avLst/>
              <a:gdLst/>
              <a:ahLst/>
              <a:cxnLst/>
              <a:rect l="l" t="t" r="r" b="b"/>
              <a:pathLst>
                <a:path w="1123950" h="327025">
                  <a:moveTo>
                    <a:pt x="96748" y="291325"/>
                  </a:moveTo>
                  <a:lnTo>
                    <a:pt x="88531" y="291325"/>
                  </a:lnTo>
                  <a:lnTo>
                    <a:pt x="88531" y="326923"/>
                  </a:lnTo>
                  <a:lnTo>
                    <a:pt x="96748" y="326923"/>
                  </a:lnTo>
                  <a:lnTo>
                    <a:pt x="96748" y="291325"/>
                  </a:lnTo>
                  <a:close/>
                </a:path>
                <a:path w="1123950" h="327025">
                  <a:moveTo>
                    <a:pt x="167944" y="291325"/>
                  </a:moveTo>
                  <a:lnTo>
                    <a:pt x="159715" y="291325"/>
                  </a:lnTo>
                  <a:lnTo>
                    <a:pt x="159715" y="326923"/>
                  </a:lnTo>
                  <a:lnTo>
                    <a:pt x="167944" y="326923"/>
                  </a:lnTo>
                  <a:lnTo>
                    <a:pt x="167944" y="291325"/>
                  </a:lnTo>
                  <a:close/>
                </a:path>
                <a:path w="1123950" h="327025">
                  <a:moveTo>
                    <a:pt x="170307" y="185966"/>
                  </a:moveTo>
                  <a:lnTo>
                    <a:pt x="162090" y="185966"/>
                  </a:lnTo>
                  <a:lnTo>
                    <a:pt x="162090" y="194856"/>
                  </a:lnTo>
                  <a:lnTo>
                    <a:pt x="162090" y="222796"/>
                  </a:lnTo>
                  <a:lnTo>
                    <a:pt x="92621" y="222796"/>
                  </a:lnTo>
                  <a:lnTo>
                    <a:pt x="92621" y="194856"/>
                  </a:lnTo>
                  <a:lnTo>
                    <a:pt x="162090" y="194856"/>
                  </a:lnTo>
                  <a:lnTo>
                    <a:pt x="162090" y="185966"/>
                  </a:lnTo>
                  <a:lnTo>
                    <a:pt x="84391" y="185966"/>
                  </a:lnTo>
                  <a:lnTo>
                    <a:pt x="84391" y="194856"/>
                  </a:lnTo>
                  <a:lnTo>
                    <a:pt x="84391" y="222796"/>
                  </a:lnTo>
                  <a:lnTo>
                    <a:pt x="26047" y="222796"/>
                  </a:lnTo>
                  <a:lnTo>
                    <a:pt x="26047" y="194856"/>
                  </a:lnTo>
                  <a:lnTo>
                    <a:pt x="84391" y="194856"/>
                  </a:lnTo>
                  <a:lnTo>
                    <a:pt x="84391" y="185966"/>
                  </a:lnTo>
                  <a:lnTo>
                    <a:pt x="17818" y="185966"/>
                  </a:lnTo>
                  <a:lnTo>
                    <a:pt x="17818" y="194856"/>
                  </a:lnTo>
                  <a:lnTo>
                    <a:pt x="17818" y="222796"/>
                  </a:lnTo>
                  <a:lnTo>
                    <a:pt x="17818" y="226606"/>
                  </a:lnTo>
                  <a:lnTo>
                    <a:pt x="17818" y="230416"/>
                  </a:lnTo>
                  <a:lnTo>
                    <a:pt x="170307" y="230416"/>
                  </a:lnTo>
                  <a:lnTo>
                    <a:pt x="170307" y="226606"/>
                  </a:lnTo>
                  <a:lnTo>
                    <a:pt x="170307" y="222796"/>
                  </a:lnTo>
                  <a:lnTo>
                    <a:pt x="170307" y="222504"/>
                  </a:lnTo>
                  <a:lnTo>
                    <a:pt x="170307" y="194856"/>
                  </a:lnTo>
                  <a:lnTo>
                    <a:pt x="170307" y="185966"/>
                  </a:lnTo>
                  <a:close/>
                </a:path>
                <a:path w="1123950" h="327025">
                  <a:moveTo>
                    <a:pt x="239128" y="291325"/>
                  </a:moveTo>
                  <a:lnTo>
                    <a:pt x="230911" y="291325"/>
                  </a:lnTo>
                  <a:lnTo>
                    <a:pt x="230911" y="326923"/>
                  </a:lnTo>
                  <a:lnTo>
                    <a:pt x="239128" y="326923"/>
                  </a:lnTo>
                  <a:lnTo>
                    <a:pt x="239128" y="291325"/>
                  </a:lnTo>
                  <a:close/>
                </a:path>
                <a:path w="1123950" h="327025">
                  <a:moveTo>
                    <a:pt x="262356" y="154203"/>
                  </a:moveTo>
                  <a:lnTo>
                    <a:pt x="258114" y="149961"/>
                  </a:lnTo>
                  <a:lnTo>
                    <a:pt x="252895" y="149961"/>
                  </a:lnTo>
                  <a:lnTo>
                    <a:pt x="4229" y="149961"/>
                  </a:lnTo>
                  <a:lnTo>
                    <a:pt x="0" y="154203"/>
                  </a:lnTo>
                  <a:lnTo>
                    <a:pt x="0" y="164642"/>
                  </a:lnTo>
                  <a:lnTo>
                    <a:pt x="4229" y="168871"/>
                  </a:lnTo>
                  <a:lnTo>
                    <a:pt x="258114" y="168871"/>
                  </a:lnTo>
                  <a:lnTo>
                    <a:pt x="262356" y="164642"/>
                  </a:lnTo>
                  <a:lnTo>
                    <a:pt x="262356" y="154203"/>
                  </a:lnTo>
                  <a:close/>
                </a:path>
                <a:path w="1123950" h="327025">
                  <a:moveTo>
                    <a:pt x="1123937" y="4229"/>
                  </a:moveTo>
                  <a:lnTo>
                    <a:pt x="1119708" y="0"/>
                  </a:lnTo>
                  <a:lnTo>
                    <a:pt x="1114488" y="0"/>
                  </a:lnTo>
                  <a:lnTo>
                    <a:pt x="575335" y="0"/>
                  </a:lnTo>
                  <a:lnTo>
                    <a:pt x="571093" y="4229"/>
                  </a:lnTo>
                  <a:lnTo>
                    <a:pt x="571093" y="14668"/>
                  </a:lnTo>
                  <a:lnTo>
                    <a:pt x="575335" y="18910"/>
                  </a:lnTo>
                  <a:lnTo>
                    <a:pt x="1119708" y="18910"/>
                  </a:lnTo>
                  <a:lnTo>
                    <a:pt x="1123937" y="14668"/>
                  </a:lnTo>
                  <a:lnTo>
                    <a:pt x="1123937" y="42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" name="object 553"/>
            <p:cNvSpPr/>
            <p:nvPr/>
          </p:nvSpPr>
          <p:spPr>
            <a:xfrm>
              <a:off x="5663076" y="4568183"/>
              <a:ext cx="103505" cy="52069"/>
            </a:xfrm>
            <a:custGeom>
              <a:avLst/>
              <a:gdLst/>
              <a:ahLst/>
              <a:cxnLst/>
              <a:rect l="l" t="t" r="r" b="b"/>
              <a:pathLst>
                <a:path w="103504" h="52070">
                  <a:moveTo>
                    <a:pt x="51714" y="0"/>
                  </a:moveTo>
                  <a:lnTo>
                    <a:pt x="31584" y="4063"/>
                  </a:lnTo>
                  <a:lnTo>
                    <a:pt x="15146" y="15146"/>
                  </a:lnTo>
                  <a:lnTo>
                    <a:pt x="4063" y="31584"/>
                  </a:lnTo>
                  <a:lnTo>
                    <a:pt x="0" y="51714"/>
                  </a:lnTo>
                  <a:lnTo>
                    <a:pt x="103428" y="51714"/>
                  </a:lnTo>
                  <a:lnTo>
                    <a:pt x="99364" y="31584"/>
                  </a:lnTo>
                  <a:lnTo>
                    <a:pt x="88282" y="15146"/>
                  </a:lnTo>
                  <a:lnTo>
                    <a:pt x="71844" y="4063"/>
                  </a:lnTo>
                  <a:lnTo>
                    <a:pt x="51714" y="0"/>
                  </a:lnTo>
                  <a:close/>
                </a:path>
              </a:pathLst>
            </a:custGeom>
            <a:solidFill>
              <a:srgbClr val="89B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" name="object 554"/>
            <p:cNvSpPr/>
            <p:nvPr/>
          </p:nvSpPr>
          <p:spPr>
            <a:xfrm>
              <a:off x="5658593" y="4563700"/>
              <a:ext cx="112395" cy="56515"/>
            </a:xfrm>
            <a:custGeom>
              <a:avLst/>
              <a:gdLst/>
              <a:ahLst/>
              <a:cxnLst/>
              <a:rect l="l" t="t" r="r" b="b"/>
              <a:pathLst>
                <a:path w="112395" h="56514">
                  <a:moveTo>
                    <a:pt x="56197" y="0"/>
                  </a:moveTo>
                  <a:lnTo>
                    <a:pt x="34322" y="4416"/>
                  </a:lnTo>
                  <a:lnTo>
                    <a:pt x="16459" y="16459"/>
                  </a:lnTo>
                  <a:lnTo>
                    <a:pt x="4416" y="34322"/>
                  </a:lnTo>
                  <a:lnTo>
                    <a:pt x="0" y="56197"/>
                  </a:lnTo>
                  <a:lnTo>
                    <a:pt x="8978" y="56197"/>
                  </a:lnTo>
                  <a:lnTo>
                    <a:pt x="12706" y="37819"/>
                  </a:lnTo>
                  <a:lnTo>
                    <a:pt x="22825" y="22818"/>
                  </a:lnTo>
                  <a:lnTo>
                    <a:pt x="37825" y="12699"/>
                  </a:lnTo>
                  <a:lnTo>
                    <a:pt x="56197" y="8966"/>
                  </a:lnTo>
                  <a:lnTo>
                    <a:pt x="74574" y="12699"/>
                  </a:lnTo>
                  <a:lnTo>
                    <a:pt x="89574" y="22818"/>
                  </a:lnTo>
                  <a:lnTo>
                    <a:pt x="99690" y="37819"/>
                  </a:lnTo>
                  <a:lnTo>
                    <a:pt x="103416" y="56197"/>
                  </a:lnTo>
                  <a:lnTo>
                    <a:pt x="112394" y="56197"/>
                  </a:lnTo>
                  <a:lnTo>
                    <a:pt x="107978" y="34322"/>
                  </a:lnTo>
                  <a:lnTo>
                    <a:pt x="95935" y="16459"/>
                  </a:lnTo>
                  <a:lnTo>
                    <a:pt x="78072" y="4416"/>
                  </a:lnTo>
                  <a:lnTo>
                    <a:pt x="561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" name="object 555"/>
            <p:cNvSpPr/>
            <p:nvPr/>
          </p:nvSpPr>
          <p:spPr>
            <a:xfrm>
              <a:off x="5752573" y="4594040"/>
              <a:ext cx="52069" cy="26034"/>
            </a:xfrm>
            <a:custGeom>
              <a:avLst/>
              <a:gdLst/>
              <a:ahLst/>
              <a:cxnLst/>
              <a:rect l="l" t="t" r="r" b="b"/>
              <a:pathLst>
                <a:path w="52070" h="26035">
                  <a:moveTo>
                    <a:pt x="25857" y="0"/>
                  </a:moveTo>
                  <a:lnTo>
                    <a:pt x="15794" y="2031"/>
                  </a:lnTo>
                  <a:lnTo>
                    <a:pt x="7575" y="7570"/>
                  </a:lnTo>
                  <a:lnTo>
                    <a:pt x="2032" y="15789"/>
                  </a:lnTo>
                  <a:lnTo>
                    <a:pt x="0" y="25857"/>
                  </a:lnTo>
                  <a:lnTo>
                    <a:pt x="51714" y="25857"/>
                  </a:lnTo>
                  <a:lnTo>
                    <a:pt x="49681" y="15789"/>
                  </a:lnTo>
                  <a:lnTo>
                    <a:pt x="44138" y="7570"/>
                  </a:lnTo>
                  <a:lnTo>
                    <a:pt x="35919" y="2031"/>
                  </a:lnTo>
                  <a:lnTo>
                    <a:pt x="25857" y="0"/>
                  </a:lnTo>
                  <a:close/>
                </a:path>
              </a:pathLst>
            </a:custGeom>
            <a:solidFill>
              <a:srgbClr val="89B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" name="object 556"/>
            <p:cNvSpPr/>
            <p:nvPr/>
          </p:nvSpPr>
          <p:spPr>
            <a:xfrm>
              <a:off x="5748089" y="4589545"/>
              <a:ext cx="60960" cy="30480"/>
            </a:xfrm>
            <a:custGeom>
              <a:avLst/>
              <a:gdLst/>
              <a:ahLst/>
              <a:cxnLst/>
              <a:rect l="l" t="t" r="r" b="b"/>
              <a:pathLst>
                <a:path w="60960" h="30479">
                  <a:moveTo>
                    <a:pt x="30340" y="0"/>
                  </a:moveTo>
                  <a:lnTo>
                    <a:pt x="18527" y="2390"/>
                  </a:lnTo>
                  <a:lnTo>
                    <a:pt x="8883" y="8894"/>
                  </a:lnTo>
                  <a:lnTo>
                    <a:pt x="2383" y="18539"/>
                  </a:lnTo>
                  <a:lnTo>
                    <a:pt x="0" y="30352"/>
                  </a:lnTo>
                  <a:lnTo>
                    <a:pt x="8966" y="30352"/>
                  </a:lnTo>
                  <a:lnTo>
                    <a:pt x="10657" y="22034"/>
                  </a:lnTo>
                  <a:lnTo>
                    <a:pt x="15238" y="15246"/>
                  </a:lnTo>
                  <a:lnTo>
                    <a:pt x="22026" y="10668"/>
                  </a:lnTo>
                  <a:lnTo>
                    <a:pt x="30340" y="8978"/>
                  </a:lnTo>
                  <a:lnTo>
                    <a:pt x="38653" y="10668"/>
                  </a:lnTo>
                  <a:lnTo>
                    <a:pt x="45442" y="15246"/>
                  </a:lnTo>
                  <a:lnTo>
                    <a:pt x="50023" y="22034"/>
                  </a:lnTo>
                  <a:lnTo>
                    <a:pt x="51714" y="30352"/>
                  </a:lnTo>
                  <a:lnTo>
                    <a:pt x="60680" y="30352"/>
                  </a:lnTo>
                  <a:lnTo>
                    <a:pt x="58297" y="18539"/>
                  </a:lnTo>
                  <a:lnTo>
                    <a:pt x="51796" y="8894"/>
                  </a:lnTo>
                  <a:lnTo>
                    <a:pt x="42153" y="2390"/>
                  </a:lnTo>
                  <a:lnTo>
                    <a:pt x="303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" name="object 557"/>
            <p:cNvSpPr/>
            <p:nvPr/>
          </p:nvSpPr>
          <p:spPr>
            <a:xfrm>
              <a:off x="5675255" y="4587017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40817" y="0"/>
                  </a:moveTo>
                  <a:lnTo>
                    <a:pt x="0" y="0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" name="object 558"/>
            <p:cNvSpPr/>
            <p:nvPr/>
          </p:nvSpPr>
          <p:spPr>
            <a:xfrm>
              <a:off x="5672080" y="4583855"/>
              <a:ext cx="47625" cy="6350"/>
            </a:xfrm>
            <a:custGeom>
              <a:avLst/>
              <a:gdLst/>
              <a:ahLst/>
              <a:cxnLst/>
              <a:rect l="l" t="t" r="r" b="b"/>
              <a:pathLst>
                <a:path w="47625" h="6350">
                  <a:moveTo>
                    <a:pt x="45732" y="0"/>
                  </a:moveTo>
                  <a:lnTo>
                    <a:pt x="1422" y="0"/>
                  </a:lnTo>
                  <a:lnTo>
                    <a:pt x="0" y="1409"/>
                  </a:lnTo>
                  <a:lnTo>
                    <a:pt x="0" y="4914"/>
                  </a:lnTo>
                  <a:lnTo>
                    <a:pt x="1422" y="6324"/>
                  </a:lnTo>
                  <a:lnTo>
                    <a:pt x="3175" y="6324"/>
                  </a:lnTo>
                  <a:lnTo>
                    <a:pt x="45732" y="6324"/>
                  </a:lnTo>
                  <a:lnTo>
                    <a:pt x="47155" y="4914"/>
                  </a:lnTo>
                  <a:lnTo>
                    <a:pt x="47155" y="1409"/>
                  </a:lnTo>
                  <a:lnTo>
                    <a:pt x="457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" name="object 559"/>
            <p:cNvSpPr/>
            <p:nvPr/>
          </p:nvSpPr>
          <p:spPr>
            <a:xfrm>
              <a:off x="5669349" y="4604786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40817" y="0"/>
                  </a:moveTo>
                  <a:lnTo>
                    <a:pt x="0" y="0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" name="object 560"/>
            <p:cNvSpPr/>
            <p:nvPr/>
          </p:nvSpPr>
          <p:spPr>
            <a:xfrm>
              <a:off x="5666187" y="4601623"/>
              <a:ext cx="47625" cy="6350"/>
            </a:xfrm>
            <a:custGeom>
              <a:avLst/>
              <a:gdLst/>
              <a:ahLst/>
              <a:cxnLst/>
              <a:rect l="l" t="t" r="r" b="b"/>
              <a:pathLst>
                <a:path w="47625" h="6350">
                  <a:moveTo>
                    <a:pt x="45732" y="0"/>
                  </a:moveTo>
                  <a:lnTo>
                    <a:pt x="1422" y="0"/>
                  </a:lnTo>
                  <a:lnTo>
                    <a:pt x="0" y="1422"/>
                  </a:lnTo>
                  <a:lnTo>
                    <a:pt x="0" y="4914"/>
                  </a:lnTo>
                  <a:lnTo>
                    <a:pt x="1422" y="6324"/>
                  </a:lnTo>
                  <a:lnTo>
                    <a:pt x="3162" y="6324"/>
                  </a:lnTo>
                  <a:lnTo>
                    <a:pt x="45732" y="6324"/>
                  </a:lnTo>
                  <a:lnTo>
                    <a:pt x="47142" y="4914"/>
                  </a:lnTo>
                  <a:lnTo>
                    <a:pt x="47142" y="1422"/>
                  </a:lnTo>
                  <a:lnTo>
                    <a:pt x="457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" name="object 561"/>
            <p:cNvSpPr/>
            <p:nvPr/>
          </p:nvSpPr>
          <p:spPr>
            <a:xfrm>
              <a:off x="6274974" y="4587132"/>
              <a:ext cx="71120" cy="35560"/>
            </a:xfrm>
            <a:custGeom>
              <a:avLst/>
              <a:gdLst/>
              <a:ahLst/>
              <a:cxnLst/>
              <a:rect l="l" t="t" r="r" b="b"/>
              <a:pathLst>
                <a:path w="71120" h="35560">
                  <a:moveTo>
                    <a:pt x="35547" y="0"/>
                  </a:moveTo>
                  <a:lnTo>
                    <a:pt x="21709" y="2793"/>
                  </a:lnTo>
                  <a:lnTo>
                    <a:pt x="10410" y="10410"/>
                  </a:lnTo>
                  <a:lnTo>
                    <a:pt x="2793" y="21709"/>
                  </a:lnTo>
                  <a:lnTo>
                    <a:pt x="0" y="35547"/>
                  </a:lnTo>
                  <a:lnTo>
                    <a:pt x="71081" y="35547"/>
                  </a:lnTo>
                  <a:lnTo>
                    <a:pt x="68288" y="21709"/>
                  </a:lnTo>
                  <a:lnTo>
                    <a:pt x="60672" y="10410"/>
                  </a:lnTo>
                  <a:lnTo>
                    <a:pt x="49377" y="2793"/>
                  </a:lnTo>
                  <a:lnTo>
                    <a:pt x="35547" y="0"/>
                  </a:lnTo>
                  <a:close/>
                </a:path>
              </a:pathLst>
            </a:custGeom>
            <a:solidFill>
              <a:srgbClr val="89B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" name="object 562"/>
            <p:cNvSpPr/>
            <p:nvPr/>
          </p:nvSpPr>
          <p:spPr>
            <a:xfrm>
              <a:off x="6270491" y="4582648"/>
              <a:ext cx="80645" cy="40640"/>
            </a:xfrm>
            <a:custGeom>
              <a:avLst/>
              <a:gdLst/>
              <a:ahLst/>
              <a:cxnLst/>
              <a:rect l="l" t="t" r="r" b="b"/>
              <a:pathLst>
                <a:path w="80645" h="40639">
                  <a:moveTo>
                    <a:pt x="40030" y="0"/>
                  </a:moveTo>
                  <a:lnTo>
                    <a:pt x="24447" y="3145"/>
                  </a:lnTo>
                  <a:lnTo>
                    <a:pt x="11723" y="11723"/>
                  </a:lnTo>
                  <a:lnTo>
                    <a:pt x="3145" y="24447"/>
                  </a:lnTo>
                  <a:lnTo>
                    <a:pt x="0" y="40030"/>
                  </a:lnTo>
                  <a:lnTo>
                    <a:pt x="8966" y="40030"/>
                  </a:lnTo>
                  <a:lnTo>
                    <a:pt x="11423" y="27943"/>
                  </a:lnTo>
                  <a:lnTo>
                    <a:pt x="18078" y="18078"/>
                  </a:lnTo>
                  <a:lnTo>
                    <a:pt x="27943" y="11423"/>
                  </a:lnTo>
                  <a:lnTo>
                    <a:pt x="40030" y="8966"/>
                  </a:lnTo>
                  <a:lnTo>
                    <a:pt x="52111" y="11423"/>
                  </a:lnTo>
                  <a:lnTo>
                    <a:pt x="61976" y="18078"/>
                  </a:lnTo>
                  <a:lnTo>
                    <a:pt x="68630" y="27943"/>
                  </a:lnTo>
                  <a:lnTo>
                    <a:pt x="71081" y="40030"/>
                  </a:lnTo>
                  <a:lnTo>
                    <a:pt x="80048" y="40030"/>
                  </a:lnTo>
                  <a:lnTo>
                    <a:pt x="76902" y="24447"/>
                  </a:lnTo>
                  <a:lnTo>
                    <a:pt x="68326" y="11723"/>
                  </a:lnTo>
                  <a:lnTo>
                    <a:pt x="55605" y="3145"/>
                  </a:lnTo>
                  <a:lnTo>
                    <a:pt x="400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" name="object 563"/>
            <p:cNvSpPr/>
            <p:nvPr/>
          </p:nvSpPr>
          <p:spPr>
            <a:xfrm>
              <a:off x="6315335" y="4612811"/>
              <a:ext cx="26034" cy="0"/>
            </a:xfrm>
            <a:custGeom>
              <a:avLst/>
              <a:gdLst/>
              <a:ahLst/>
              <a:cxnLst/>
              <a:rect l="l" t="t" r="r" b="b"/>
              <a:pathLst>
                <a:path w="26035">
                  <a:moveTo>
                    <a:pt x="25768" y="0"/>
                  </a:moveTo>
                  <a:lnTo>
                    <a:pt x="0" y="0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" name="object 564"/>
            <p:cNvSpPr/>
            <p:nvPr/>
          </p:nvSpPr>
          <p:spPr>
            <a:xfrm>
              <a:off x="6984162" y="3402621"/>
              <a:ext cx="23495" cy="395605"/>
            </a:xfrm>
            <a:custGeom>
              <a:avLst/>
              <a:gdLst/>
              <a:ahLst/>
              <a:cxnLst/>
              <a:rect l="l" t="t" r="r" b="b"/>
              <a:pathLst>
                <a:path w="23495" h="395604">
                  <a:moveTo>
                    <a:pt x="23418" y="312788"/>
                  </a:moveTo>
                  <a:lnTo>
                    <a:pt x="0" y="312788"/>
                  </a:lnTo>
                  <a:lnTo>
                    <a:pt x="0" y="395465"/>
                  </a:lnTo>
                  <a:lnTo>
                    <a:pt x="23418" y="395465"/>
                  </a:lnTo>
                  <a:lnTo>
                    <a:pt x="23418" y="312788"/>
                  </a:lnTo>
                  <a:close/>
                </a:path>
                <a:path w="23495" h="395604">
                  <a:moveTo>
                    <a:pt x="23418" y="0"/>
                  </a:moveTo>
                  <a:lnTo>
                    <a:pt x="0" y="0"/>
                  </a:lnTo>
                  <a:lnTo>
                    <a:pt x="0" y="201790"/>
                  </a:lnTo>
                  <a:lnTo>
                    <a:pt x="23418" y="201790"/>
                  </a:lnTo>
                  <a:lnTo>
                    <a:pt x="23418" y="0"/>
                  </a:lnTo>
                  <a:close/>
                </a:path>
              </a:pathLst>
            </a:custGeom>
            <a:solidFill>
              <a:srgbClr val="6C6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" name="object 565"/>
            <p:cNvSpPr/>
            <p:nvPr/>
          </p:nvSpPr>
          <p:spPr>
            <a:xfrm>
              <a:off x="6980784" y="3399307"/>
              <a:ext cx="30480" cy="402590"/>
            </a:xfrm>
            <a:custGeom>
              <a:avLst/>
              <a:gdLst/>
              <a:ahLst/>
              <a:cxnLst/>
              <a:rect l="l" t="t" r="r" b="b"/>
              <a:pathLst>
                <a:path w="30479" h="402589">
                  <a:moveTo>
                    <a:pt x="30175" y="316103"/>
                  </a:moveTo>
                  <a:lnTo>
                    <a:pt x="23418" y="316103"/>
                  </a:lnTo>
                  <a:lnTo>
                    <a:pt x="23418" y="394970"/>
                  </a:lnTo>
                  <a:lnTo>
                    <a:pt x="6756" y="394970"/>
                  </a:lnTo>
                  <a:lnTo>
                    <a:pt x="6756" y="316103"/>
                  </a:lnTo>
                  <a:lnTo>
                    <a:pt x="0" y="316103"/>
                  </a:lnTo>
                  <a:lnTo>
                    <a:pt x="0" y="394970"/>
                  </a:lnTo>
                  <a:lnTo>
                    <a:pt x="0" y="398780"/>
                  </a:lnTo>
                  <a:lnTo>
                    <a:pt x="520" y="398780"/>
                  </a:lnTo>
                  <a:lnTo>
                    <a:pt x="520" y="401320"/>
                  </a:lnTo>
                  <a:lnTo>
                    <a:pt x="2882" y="401320"/>
                  </a:lnTo>
                  <a:lnTo>
                    <a:pt x="2882" y="402590"/>
                  </a:lnTo>
                  <a:lnTo>
                    <a:pt x="27279" y="402590"/>
                  </a:lnTo>
                  <a:lnTo>
                    <a:pt x="27279" y="401320"/>
                  </a:lnTo>
                  <a:lnTo>
                    <a:pt x="29641" y="401320"/>
                  </a:lnTo>
                  <a:lnTo>
                    <a:pt x="29641" y="398780"/>
                  </a:lnTo>
                  <a:lnTo>
                    <a:pt x="30175" y="398780"/>
                  </a:lnTo>
                  <a:lnTo>
                    <a:pt x="30175" y="395401"/>
                  </a:lnTo>
                  <a:lnTo>
                    <a:pt x="26797" y="395401"/>
                  </a:lnTo>
                  <a:lnTo>
                    <a:pt x="26797" y="394970"/>
                  </a:lnTo>
                  <a:lnTo>
                    <a:pt x="30175" y="394970"/>
                  </a:lnTo>
                  <a:lnTo>
                    <a:pt x="30175" y="316103"/>
                  </a:lnTo>
                  <a:close/>
                </a:path>
                <a:path w="30479" h="402589">
                  <a:moveTo>
                    <a:pt x="30175" y="3810"/>
                  </a:moveTo>
                  <a:lnTo>
                    <a:pt x="29857" y="3810"/>
                  </a:lnTo>
                  <a:lnTo>
                    <a:pt x="29857" y="1270"/>
                  </a:lnTo>
                  <a:lnTo>
                    <a:pt x="28473" y="1270"/>
                  </a:lnTo>
                  <a:lnTo>
                    <a:pt x="28473" y="0"/>
                  </a:lnTo>
                  <a:lnTo>
                    <a:pt x="1701" y="0"/>
                  </a:lnTo>
                  <a:lnTo>
                    <a:pt x="1701" y="1270"/>
                  </a:lnTo>
                  <a:lnTo>
                    <a:pt x="317" y="1270"/>
                  </a:lnTo>
                  <a:lnTo>
                    <a:pt x="317" y="3810"/>
                  </a:lnTo>
                  <a:lnTo>
                    <a:pt x="0" y="3810"/>
                  </a:lnTo>
                  <a:lnTo>
                    <a:pt x="0" y="6350"/>
                  </a:lnTo>
                  <a:lnTo>
                    <a:pt x="0" y="205105"/>
                  </a:lnTo>
                  <a:lnTo>
                    <a:pt x="6756" y="205105"/>
                  </a:lnTo>
                  <a:lnTo>
                    <a:pt x="6756" y="6350"/>
                  </a:lnTo>
                  <a:lnTo>
                    <a:pt x="23418" y="6350"/>
                  </a:lnTo>
                  <a:lnTo>
                    <a:pt x="23418" y="205105"/>
                  </a:lnTo>
                  <a:lnTo>
                    <a:pt x="30175" y="205105"/>
                  </a:lnTo>
                  <a:lnTo>
                    <a:pt x="30175" y="6350"/>
                  </a:lnTo>
                  <a:lnTo>
                    <a:pt x="30175" y="38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" name="object 566"/>
            <p:cNvSpPr/>
            <p:nvPr/>
          </p:nvSpPr>
          <p:spPr>
            <a:xfrm>
              <a:off x="6789971" y="3604406"/>
              <a:ext cx="271780" cy="111125"/>
            </a:xfrm>
            <a:custGeom>
              <a:avLst/>
              <a:gdLst/>
              <a:ahLst/>
              <a:cxnLst/>
              <a:rect l="l" t="t" r="r" b="b"/>
              <a:pathLst>
                <a:path w="271779" h="111125">
                  <a:moveTo>
                    <a:pt x="270040" y="0"/>
                  </a:moveTo>
                  <a:lnTo>
                    <a:pt x="1511" y="0"/>
                  </a:lnTo>
                  <a:lnTo>
                    <a:pt x="0" y="1511"/>
                  </a:lnTo>
                  <a:lnTo>
                    <a:pt x="0" y="109486"/>
                  </a:lnTo>
                  <a:lnTo>
                    <a:pt x="1511" y="110998"/>
                  </a:lnTo>
                  <a:lnTo>
                    <a:pt x="3378" y="110998"/>
                  </a:lnTo>
                  <a:lnTo>
                    <a:pt x="270040" y="110998"/>
                  </a:lnTo>
                  <a:lnTo>
                    <a:pt x="271551" y="109486"/>
                  </a:lnTo>
                  <a:lnTo>
                    <a:pt x="271551" y="1511"/>
                  </a:lnTo>
                  <a:lnTo>
                    <a:pt x="270040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" name="object 567"/>
            <p:cNvSpPr/>
            <p:nvPr/>
          </p:nvSpPr>
          <p:spPr>
            <a:xfrm>
              <a:off x="6772834" y="3591267"/>
              <a:ext cx="292100" cy="127635"/>
            </a:xfrm>
            <a:custGeom>
              <a:avLst/>
              <a:gdLst/>
              <a:ahLst/>
              <a:cxnLst/>
              <a:rect l="l" t="t" r="r" b="b"/>
              <a:pathLst>
                <a:path w="292100" h="127635">
                  <a:moveTo>
                    <a:pt x="292061" y="12788"/>
                  </a:moveTo>
                  <a:lnTo>
                    <a:pt x="291896" y="12623"/>
                  </a:lnTo>
                  <a:lnTo>
                    <a:pt x="291896" y="10439"/>
                  </a:lnTo>
                  <a:lnTo>
                    <a:pt x="288874" y="7416"/>
                  </a:lnTo>
                  <a:lnTo>
                    <a:pt x="285305" y="7416"/>
                  </a:lnTo>
                  <a:lnTo>
                    <a:pt x="285305" y="20916"/>
                  </a:lnTo>
                  <a:lnTo>
                    <a:pt x="285305" y="120764"/>
                  </a:lnTo>
                  <a:lnTo>
                    <a:pt x="20510" y="120764"/>
                  </a:lnTo>
                  <a:lnTo>
                    <a:pt x="20510" y="20916"/>
                  </a:lnTo>
                  <a:lnTo>
                    <a:pt x="285305" y="20916"/>
                  </a:lnTo>
                  <a:lnTo>
                    <a:pt x="285305" y="7416"/>
                  </a:lnTo>
                  <a:lnTo>
                    <a:pt x="268808" y="7416"/>
                  </a:lnTo>
                  <a:lnTo>
                    <a:pt x="268808" y="3022"/>
                  </a:lnTo>
                  <a:lnTo>
                    <a:pt x="265785" y="0"/>
                  </a:lnTo>
                  <a:lnTo>
                    <a:pt x="198501" y="0"/>
                  </a:lnTo>
                  <a:lnTo>
                    <a:pt x="195478" y="3022"/>
                  </a:lnTo>
                  <a:lnTo>
                    <a:pt x="195478" y="7416"/>
                  </a:lnTo>
                  <a:lnTo>
                    <a:pt x="3022" y="7416"/>
                  </a:lnTo>
                  <a:lnTo>
                    <a:pt x="0" y="10439"/>
                  </a:lnTo>
                  <a:lnTo>
                    <a:pt x="0" y="17894"/>
                  </a:lnTo>
                  <a:lnTo>
                    <a:pt x="3022" y="20916"/>
                  </a:lnTo>
                  <a:lnTo>
                    <a:pt x="6743" y="20916"/>
                  </a:lnTo>
                  <a:lnTo>
                    <a:pt x="13754" y="20916"/>
                  </a:lnTo>
                  <a:lnTo>
                    <a:pt x="13754" y="124498"/>
                  </a:lnTo>
                  <a:lnTo>
                    <a:pt x="16789" y="127520"/>
                  </a:lnTo>
                  <a:lnTo>
                    <a:pt x="289039" y="127520"/>
                  </a:lnTo>
                  <a:lnTo>
                    <a:pt x="292061" y="124498"/>
                  </a:lnTo>
                  <a:lnTo>
                    <a:pt x="292061" y="120764"/>
                  </a:lnTo>
                  <a:lnTo>
                    <a:pt x="292061" y="16522"/>
                  </a:lnTo>
                  <a:lnTo>
                    <a:pt x="292061" y="127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" name="object 568"/>
            <p:cNvSpPr/>
            <p:nvPr/>
          </p:nvSpPr>
          <p:spPr>
            <a:xfrm>
              <a:off x="6842887" y="3639146"/>
              <a:ext cx="39370" cy="49530"/>
            </a:xfrm>
            <a:custGeom>
              <a:avLst/>
              <a:gdLst/>
              <a:ahLst/>
              <a:cxnLst/>
              <a:rect l="l" t="t" r="r" b="b"/>
              <a:pathLst>
                <a:path w="39370" h="49529">
                  <a:moveTo>
                    <a:pt x="39128" y="0"/>
                  </a:moveTo>
                  <a:lnTo>
                    <a:pt x="0" y="0"/>
                  </a:lnTo>
                  <a:lnTo>
                    <a:pt x="0" y="49491"/>
                  </a:lnTo>
                  <a:lnTo>
                    <a:pt x="39128" y="49491"/>
                  </a:lnTo>
                  <a:lnTo>
                    <a:pt x="39128" y="0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" name="object 569"/>
            <p:cNvSpPr/>
            <p:nvPr/>
          </p:nvSpPr>
          <p:spPr>
            <a:xfrm>
              <a:off x="6839502" y="3635762"/>
              <a:ext cx="46355" cy="56515"/>
            </a:xfrm>
            <a:custGeom>
              <a:avLst/>
              <a:gdLst/>
              <a:ahLst/>
              <a:cxnLst/>
              <a:rect l="l" t="t" r="r" b="b"/>
              <a:pathLst>
                <a:path w="46354" h="56514">
                  <a:moveTo>
                    <a:pt x="42506" y="0"/>
                  </a:moveTo>
                  <a:lnTo>
                    <a:pt x="3378" y="0"/>
                  </a:lnTo>
                  <a:lnTo>
                    <a:pt x="990" y="990"/>
                  </a:lnTo>
                  <a:lnTo>
                    <a:pt x="0" y="3378"/>
                  </a:lnTo>
                  <a:lnTo>
                    <a:pt x="0" y="52870"/>
                  </a:lnTo>
                  <a:lnTo>
                    <a:pt x="990" y="55257"/>
                  </a:lnTo>
                  <a:lnTo>
                    <a:pt x="3378" y="56248"/>
                  </a:lnTo>
                  <a:lnTo>
                    <a:pt x="42506" y="56248"/>
                  </a:lnTo>
                  <a:lnTo>
                    <a:pt x="44894" y="55257"/>
                  </a:lnTo>
                  <a:lnTo>
                    <a:pt x="45885" y="52870"/>
                  </a:lnTo>
                  <a:lnTo>
                    <a:pt x="39141" y="52870"/>
                  </a:lnTo>
                  <a:lnTo>
                    <a:pt x="39141" y="49504"/>
                  </a:lnTo>
                  <a:lnTo>
                    <a:pt x="6756" y="49504"/>
                  </a:lnTo>
                  <a:lnTo>
                    <a:pt x="6756" y="6756"/>
                  </a:lnTo>
                  <a:lnTo>
                    <a:pt x="45885" y="6756"/>
                  </a:lnTo>
                  <a:lnTo>
                    <a:pt x="45885" y="3378"/>
                  </a:lnTo>
                  <a:lnTo>
                    <a:pt x="44894" y="990"/>
                  </a:lnTo>
                  <a:lnTo>
                    <a:pt x="42506" y="0"/>
                  </a:lnTo>
                  <a:close/>
                </a:path>
                <a:path w="46354" h="56514">
                  <a:moveTo>
                    <a:pt x="45885" y="6756"/>
                  </a:moveTo>
                  <a:lnTo>
                    <a:pt x="39141" y="6756"/>
                  </a:lnTo>
                  <a:lnTo>
                    <a:pt x="39141" y="52870"/>
                  </a:lnTo>
                  <a:lnTo>
                    <a:pt x="42506" y="52870"/>
                  </a:lnTo>
                  <a:lnTo>
                    <a:pt x="42506" y="49504"/>
                  </a:lnTo>
                  <a:lnTo>
                    <a:pt x="45885" y="49504"/>
                  </a:lnTo>
                  <a:lnTo>
                    <a:pt x="45885" y="6756"/>
                  </a:lnTo>
                  <a:close/>
                </a:path>
                <a:path w="46354" h="56514">
                  <a:moveTo>
                    <a:pt x="45885" y="49504"/>
                  </a:moveTo>
                  <a:lnTo>
                    <a:pt x="42506" y="49504"/>
                  </a:lnTo>
                  <a:lnTo>
                    <a:pt x="42506" y="52870"/>
                  </a:lnTo>
                  <a:lnTo>
                    <a:pt x="45885" y="52870"/>
                  </a:lnTo>
                  <a:lnTo>
                    <a:pt x="45885" y="495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" name="object 570"/>
            <p:cNvSpPr/>
            <p:nvPr/>
          </p:nvSpPr>
          <p:spPr>
            <a:xfrm>
              <a:off x="6901980" y="3639146"/>
              <a:ext cx="39370" cy="49530"/>
            </a:xfrm>
            <a:custGeom>
              <a:avLst/>
              <a:gdLst/>
              <a:ahLst/>
              <a:cxnLst/>
              <a:rect l="l" t="t" r="r" b="b"/>
              <a:pathLst>
                <a:path w="39370" h="49529">
                  <a:moveTo>
                    <a:pt x="39128" y="0"/>
                  </a:moveTo>
                  <a:lnTo>
                    <a:pt x="0" y="0"/>
                  </a:lnTo>
                  <a:lnTo>
                    <a:pt x="0" y="48971"/>
                  </a:lnTo>
                  <a:lnTo>
                    <a:pt x="39128" y="48971"/>
                  </a:lnTo>
                  <a:lnTo>
                    <a:pt x="39128" y="0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" name="object 571"/>
            <p:cNvSpPr/>
            <p:nvPr/>
          </p:nvSpPr>
          <p:spPr>
            <a:xfrm>
              <a:off x="6898595" y="3635763"/>
              <a:ext cx="46355" cy="55880"/>
            </a:xfrm>
            <a:custGeom>
              <a:avLst/>
              <a:gdLst/>
              <a:ahLst/>
              <a:cxnLst/>
              <a:rect l="l" t="t" r="r" b="b"/>
              <a:pathLst>
                <a:path w="46354" h="55879">
                  <a:moveTo>
                    <a:pt x="42506" y="0"/>
                  </a:moveTo>
                  <a:lnTo>
                    <a:pt x="3378" y="0"/>
                  </a:lnTo>
                  <a:lnTo>
                    <a:pt x="990" y="990"/>
                  </a:lnTo>
                  <a:lnTo>
                    <a:pt x="0" y="3378"/>
                  </a:lnTo>
                  <a:lnTo>
                    <a:pt x="0" y="52349"/>
                  </a:lnTo>
                  <a:lnTo>
                    <a:pt x="990" y="54737"/>
                  </a:lnTo>
                  <a:lnTo>
                    <a:pt x="3378" y="55714"/>
                  </a:lnTo>
                  <a:lnTo>
                    <a:pt x="3378" y="48971"/>
                  </a:lnTo>
                  <a:lnTo>
                    <a:pt x="6756" y="48971"/>
                  </a:lnTo>
                  <a:lnTo>
                    <a:pt x="6756" y="6756"/>
                  </a:lnTo>
                  <a:lnTo>
                    <a:pt x="45885" y="6756"/>
                  </a:lnTo>
                  <a:lnTo>
                    <a:pt x="45885" y="3378"/>
                  </a:lnTo>
                  <a:lnTo>
                    <a:pt x="44894" y="990"/>
                  </a:lnTo>
                  <a:lnTo>
                    <a:pt x="42506" y="0"/>
                  </a:lnTo>
                  <a:close/>
                </a:path>
                <a:path w="46354" h="55879">
                  <a:moveTo>
                    <a:pt x="6756" y="48971"/>
                  </a:moveTo>
                  <a:lnTo>
                    <a:pt x="3378" y="48971"/>
                  </a:lnTo>
                  <a:lnTo>
                    <a:pt x="3378" y="55714"/>
                  </a:lnTo>
                  <a:lnTo>
                    <a:pt x="42506" y="55714"/>
                  </a:lnTo>
                  <a:lnTo>
                    <a:pt x="44894" y="54737"/>
                  </a:lnTo>
                  <a:lnTo>
                    <a:pt x="45885" y="52349"/>
                  </a:lnTo>
                  <a:lnTo>
                    <a:pt x="6756" y="52349"/>
                  </a:lnTo>
                  <a:lnTo>
                    <a:pt x="6756" y="48971"/>
                  </a:lnTo>
                  <a:close/>
                </a:path>
                <a:path w="46354" h="55879">
                  <a:moveTo>
                    <a:pt x="45885" y="6756"/>
                  </a:moveTo>
                  <a:lnTo>
                    <a:pt x="39141" y="6756"/>
                  </a:lnTo>
                  <a:lnTo>
                    <a:pt x="39141" y="48971"/>
                  </a:lnTo>
                  <a:lnTo>
                    <a:pt x="6756" y="48971"/>
                  </a:lnTo>
                  <a:lnTo>
                    <a:pt x="6756" y="52349"/>
                  </a:lnTo>
                  <a:lnTo>
                    <a:pt x="45885" y="52349"/>
                  </a:lnTo>
                  <a:lnTo>
                    <a:pt x="45885" y="67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" name="object 572"/>
            <p:cNvSpPr/>
            <p:nvPr/>
          </p:nvSpPr>
          <p:spPr>
            <a:xfrm>
              <a:off x="6828434" y="3589731"/>
              <a:ext cx="29845" cy="17780"/>
            </a:xfrm>
            <a:custGeom>
              <a:avLst/>
              <a:gdLst/>
              <a:ahLst/>
              <a:cxnLst/>
              <a:rect l="l" t="t" r="r" b="b"/>
              <a:pathLst>
                <a:path w="29845" h="17779">
                  <a:moveTo>
                    <a:pt x="29692" y="0"/>
                  </a:moveTo>
                  <a:lnTo>
                    <a:pt x="0" y="0"/>
                  </a:lnTo>
                  <a:lnTo>
                    <a:pt x="0" y="17386"/>
                  </a:lnTo>
                  <a:lnTo>
                    <a:pt x="29692" y="17386"/>
                  </a:lnTo>
                  <a:lnTo>
                    <a:pt x="29692" y="0"/>
                  </a:lnTo>
                  <a:close/>
                </a:path>
              </a:pathLst>
            </a:custGeom>
            <a:solidFill>
              <a:srgbClr val="6C6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" name="object 573"/>
            <p:cNvSpPr/>
            <p:nvPr/>
          </p:nvSpPr>
          <p:spPr>
            <a:xfrm>
              <a:off x="6825062" y="3586346"/>
              <a:ext cx="36830" cy="24765"/>
            </a:xfrm>
            <a:custGeom>
              <a:avLst/>
              <a:gdLst/>
              <a:ahLst/>
              <a:cxnLst/>
              <a:rect l="l" t="t" r="r" b="b"/>
              <a:pathLst>
                <a:path w="36829" h="24764">
                  <a:moveTo>
                    <a:pt x="36449" y="0"/>
                  </a:moveTo>
                  <a:lnTo>
                    <a:pt x="0" y="0"/>
                  </a:lnTo>
                  <a:lnTo>
                    <a:pt x="0" y="24142"/>
                  </a:lnTo>
                  <a:lnTo>
                    <a:pt x="36449" y="24142"/>
                  </a:lnTo>
                  <a:lnTo>
                    <a:pt x="36449" y="17399"/>
                  </a:lnTo>
                  <a:lnTo>
                    <a:pt x="6743" y="17399"/>
                  </a:lnTo>
                  <a:lnTo>
                    <a:pt x="6743" y="6743"/>
                  </a:lnTo>
                  <a:lnTo>
                    <a:pt x="36449" y="6743"/>
                  </a:lnTo>
                  <a:lnTo>
                    <a:pt x="36449" y="0"/>
                  </a:lnTo>
                  <a:close/>
                </a:path>
                <a:path w="36829" h="24764">
                  <a:moveTo>
                    <a:pt x="36449" y="6743"/>
                  </a:moveTo>
                  <a:lnTo>
                    <a:pt x="29705" y="6743"/>
                  </a:lnTo>
                  <a:lnTo>
                    <a:pt x="29705" y="17399"/>
                  </a:lnTo>
                  <a:lnTo>
                    <a:pt x="36449" y="17399"/>
                  </a:lnTo>
                  <a:lnTo>
                    <a:pt x="36449" y="674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" name="object 574"/>
            <p:cNvSpPr/>
            <p:nvPr/>
          </p:nvSpPr>
          <p:spPr>
            <a:xfrm>
              <a:off x="6828440" y="3569112"/>
              <a:ext cx="29845" cy="13970"/>
            </a:xfrm>
            <a:custGeom>
              <a:avLst/>
              <a:gdLst/>
              <a:ahLst/>
              <a:cxnLst/>
              <a:rect l="l" t="t" r="r" b="b"/>
              <a:pathLst>
                <a:path w="29845" h="13970">
                  <a:moveTo>
                    <a:pt x="25755" y="0"/>
                  </a:moveTo>
                  <a:lnTo>
                    <a:pt x="3937" y="0"/>
                  </a:lnTo>
                  <a:lnTo>
                    <a:pt x="0" y="3530"/>
                  </a:lnTo>
                  <a:lnTo>
                    <a:pt x="0" y="13550"/>
                  </a:lnTo>
                  <a:lnTo>
                    <a:pt x="29692" y="13550"/>
                  </a:lnTo>
                  <a:lnTo>
                    <a:pt x="29692" y="3530"/>
                  </a:lnTo>
                  <a:lnTo>
                    <a:pt x="25755" y="0"/>
                  </a:lnTo>
                  <a:close/>
                </a:path>
              </a:pathLst>
            </a:custGeom>
            <a:solidFill>
              <a:srgbClr val="6C6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" name="object 575"/>
            <p:cNvSpPr/>
            <p:nvPr/>
          </p:nvSpPr>
          <p:spPr>
            <a:xfrm>
              <a:off x="6825056" y="3565740"/>
              <a:ext cx="36830" cy="23495"/>
            </a:xfrm>
            <a:custGeom>
              <a:avLst/>
              <a:gdLst/>
              <a:ahLst/>
              <a:cxnLst/>
              <a:rect l="l" t="t" r="r" b="b"/>
              <a:pathLst>
                <a:path w="36829" h="23495">
                  <a:moveTo>
                    <a:pt x="36449" y="5054"/>
                  </a:moveTo>
                  <a:lnTo>
                    <a:pt x="31000" y="0"/>
                  </a:lnTo>
                  <a:lnTo>
                    <a:pt x="29705" y="0"/>
                  </a:lnTo>
                  <a:lnTo>
                    <a:pt x="29705" y="8775"/>
                  </a:lnTo>
                  <a:lnTo>
                    <a:pt x="29705" y="13550"/>
                  </a:lnTo>
                  <a:lnTo>
                    <a:pt x="6743" y="13550"/>
                  </a:lnTo>
                  <a:lnTo>
                    <a:pt x="6743" y="8775"/>
                  </a:lnTo>
                  <a:lnTo>
                    <a:pt x="9169" y="6756"/>
                  </a:lnTo>
                  <a:lnTo>
                    <a:pt x="27279" y="6756"/>
                  </a:lnTo>
                  <a:lnTo>
                    <a:pt x="29705" y="8775"/>
                  </a:lnTo>
                  <a:lnTo>
                    <a:pt x="29705" y="0"/>
                  </a:lnTo>
                  <a:lnTo>
                    <a:pt x="5448" y="0"/>
                  </a:lnTo>
                  <a:lnTo>
                    <a:pt x="0" y="5054"/>
                  </a:lnTo>
                  <a:lnTo>
                    <a:pt x="0" y="20307"/>
                  </a:lnTo>
                  <a:lnTo>
                    <a:pt x="13055" y="20307"/>
                  </a:lnTo>
                  <a:lnTo>
                    <a:pt x="13055" y="23075"/>
                  </a:lnTo>
                  <a:lnTo>
                    <a:pt x="23215" y="23075"/>
                  </a:lnTo>
                  <a:lnTo>
                    <a:pt x="23215" y="20307"/>
                  </a:lnTo>
                  <a:lnTo>
                    <a:pt x="36449" y="20307"/>
                  </a:lnTo>
                  <a:lnTo>
                    <a:pt x="36449" y="13550"/>
                  </a:lnTo>
                  <a:lnTo>
                    <a:pt x="36449" y="6756"/>
                  </a:lnTo>
                  <a:lnTo>
                    <a:pt x="36449" y="505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" name="object 576"/>
            <p:cNvSpPr/>
            <p:nvPr/>
          </p:nvSpPr>
          <p:spPr>
            <a:xfrm>
              <a:off x="6867156" y="3589731"/>
              <a:ext cx="29845" cy="17780"/>
            </a:xfrm>
            <a:custGeom>
              <a:avLst/>
              <a:gdLst/>
              <a:ahLst/>
              <a:cxnLst/>
              <a:rect l="l" t="t" r="r" b="b"/>
              <a:pathLst>
                <a:path w="29845" h="17779">
                  <a:moveTo>
                    <a:pt x="29705" y="0"/>
                  </a:moveTo>
                  <a:lnTo>
                    <a:pt x="0" y="0"/>
                  </a:lnTo>
                  <a:lnTo>
                    <a:pt x="0" y="17386"/>
                  </a:lnTo>
                  <a:lnTo>
                    <a:pt x="29705" y="17386"/>
                  </a:lnTo>
                  <a:lnTo>
                    <a:pt x="29705" y="0"/>
                  </a:lnTo>
                  <a:close/>
                </a:path>
              </a:pathLst>
            </a:custGeom>
            <a:solidFill>
              <a:srgbClr val="6C6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" name="object 577"/>
            <p:cNvSpPr/>
            <p:nvPr/>
          </p:nvSpPr>
          <p:spPr>
            <a:xfrm>
              <a:off x="6863795" y="3586346"/>
              <a:ext cx="36830" cy="24765"/>
            </a:xfrm>
            <a:custGeom>
              <a:avLst/>
              <a:gdLst/>
              <a:ahLst/>
              <a:cxnLst/>
              <a:rect l="l" t="t" r="r" b="b"/>
              <a:pathLst>
                <a:path w="36829" h="24764">
                  <a:moveTo>
                    <a:pt x="36449" y="0"/>
                  </a:moveTo>
                  <a:lnTo>
                    <a:pt x="0" y="0"/>
                  </a:lnTo>
                  <a:lnTo>
                    <a:pt x="0" y="24142"/>
                  </a:lnTo>
                  <a:lnTo>
                    <a:pt x="36449" y="24142"/>
                  </a:lnTo>
                  <a:lnTo>
                    <a:pt x="36449" y="17399"/>
                  </a:lnTo>
                  <a:lnTo>
                    <a:pt x="6743" y="17399"/>
                  </a:lnTo>
                  <a:lnTo>
                    <a:pt x="6743" y="6743"/>
                  </a:lnTo>
                  <a:lnTo>
                    <a:pt x="36449" y="6743"/>
                  </a:lnTo>
                  <a:lnTo>
                    <a:pt x="36449" y="0"/>
                  </a:lnTo>
                  <a:close/>
                </a:path>
                <a:path w="36829" h="24764">
                  <a:moveTo>
                    <a:pt x="36449" y="6743"/>
                  </a:moveTo>
                  <a:lnTo>
                    <a:pt x="29705" y="6743"/>
                  </a:lnTo>
                  <a:lnTo>
                    <a:pt x="29705" y="17399"/>
                  </a:lnTo>
                  <a:lnTo>
                    <a:pt x="36449" y="17399"/>
                  </a:lnTo>
                  <a:lnTo>
                    <a:pt x="36449" y="674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" name="object 578"/>
            <p:cNvSpPr/>
            <p:nvPr/>
          </p:nvSpPr>
          <p:spPr>
            <a:xfrm>
              <a:off x="6867161" y="3569112"/>
              <a:ext cx="29845" cy="13970"/>
            </a:xfrm>
            <a:custGeom>
              <a:avLst/>
              <a:gdLst/>
              <a:ahLst/>
              <a:cxnLst/>
              <a:rect l="l" t="t" r="r" b="b"/>
              <a:pathLst>
                <a:path w="29845" h="13970">
                  <a:moveTo>
                    <a:pt x="25768" y="0"/>
                  </a:moveTo>
                  <a:lnTo>
                    <a:pt x="3949" y="0"/>
                  </a:lnTo>
                  <a:lnTo>
                    <a:pt x="0" y="3530"/>
                  </a:lnTo>
                  <a:lnTo>
                    <a:pt x="0" y="13550"/>
                  </a:lnTo>
                  <a:lnTo>
                    <a:pt x="29705" y="13550"/>
                  </a:lnTo>
                  <a:lnTo>
                    <a:pt x="29705" y="3530"/>
                  </a:lnTo>
                  <a:lnTo>
                    <a:pt x="25768" y="0"/>
                  </a:lnTo>
                  <a:close/>
                </a:path>
              </a:pathLst>
            </a:custGeom>
            <a:solidFill>
              <a:srgbClr val="6C6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" name="object 579"/>
            <p:cNvSpPr/>
            <p:nvPr/>
          </p:nvSpPr>
          <p:spPr>
            <a:xfrm>
              <a:off x="6863791" y="3565740"/>
              <a:ext cx="36830" cy="23495"/>
            </a:xfrm>
            <a:custGeom>
              <a:avLst/>
              <a:gdLst/>
              <a:ahLst/>
              <a:cxnLst/>
              <a:rect l="l" t="t" r="r" b="b"/>
              <a:pathLst>
                <a:path w="36829" h="23495">
                  <a:moveTo>
                    <a:pt x="36449" y="5054"/>
                  </a:moveTo>
                  <a:lnTo>
                    <a:pt x="31000" y="0"/>
                  </a:lnTo>
                  <a:lnTo>
                    <a:pt x="29705" y="0"/>
                  </a:lnTo>
                  <a:lnTo>
                    <a:pt x="29705" y="8775"/>
                  </a:lnTo>
                  <a:lnTo>
                    <a:pt x="29705" y="13550"/>
                  </a:lnTo>
                  <a:lnTo>
                    <a:pt x="6743" y="13550"/>
                  </a:lnTo>
                  <a:lnTo>
                    <a:pt x="6743" y="8775"/>
                  </a:lnTo>
                  <a:lnTo>
                    <a:pt x="9169" y="6756"/>
                  </a:lnTo>
                  <a:lnTo>
                    <a:pt x="27279" y="6756"/>
                  </a:lnTo>
                  <a:lnTo>
                    <a:pt x="29705" y="8775"/>
                  </a:lnTo>
                  <a:lnTo>
                    <a:pt x="29705" y="0"/>
                  </a:lnTo>
                  <a:lnTo>
                    <a:pt x="5448" y="0"/>
                  </a:lnTo>
                  <a:lnTo>
                    <a:pt x="0" y="5054"/>
                  </a:lnTo>
                  <a:lnTo>
                    <a:pt x="0" y="20307"/>
                  </a:lnTo>
                  <a:lnTo>
                    <a:pt x="13042" y="20307"/>
                  </a:lnTo>
                  <a:lnTo>
                    <a:pt x="13042" y="23075"/>
                  </a:lnTo>
                  <a:lnTo>
                    <a:pt x="23190" y="23075"/>
                  </a:lnTo>
                  <a:lnTo>
                    <a:pt x="23190" y="20307"/>
                  </a:lnTo>
                  <a:lnTo>
                    <a:pt x="36449" y="20307"/>
                  </a:lnTo>
                  <a:lnTo>
                    <a:pt x="36449" y="13550"/>
                  </a:lnTo>
                  <a:lnTo>
                    <a:pt x="36449" y="6756"/>
                  </a:lnTo>
                  <a:lnTo>
                    <a:pt x="36449" y="505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" name="object 580"/>
            <p:cNvSpPr/>
            <p:nvPr/>
          </p:nvSpPr>
          <p:spPr>
            <a:xfrm>
              <a:off x="6905891" y="3589731"/>
              <a:ext cx="29845" cy="17780"/>
            </a:xfrm>
            <a:custGeom>
              <a:avLst/>
              <a:gdLst/>
              <a:ahLst/>
              <a:cxnLst/>
              <a:rect l="l" t="t" r="r" b="b"/>
              <a:pathLst>
                <a:path w="29845" h="17779">
                  <a:moveTo>
                    <a:pt x="29705" y="0"/>
                  </a:moveTo>
                  <a:lnTo>
                    <a:pt x="0" y="0"/>
                  </a:lnTo>
                  <a:lnTo>
                    <a:pt x="0" y="17386"/>
                  </a:lnTo>
                  <a:lnTo>
                    <a:pt x="29705" y="17386"/>
                  </a:lnTo>
                  <a:lnTo>
                    <a:pt x="29705" y="0"/>
                  </a:lnTo>
                  <a:close/>
                </a:path>
              </a:pathLst>
            </a:custGeom>
            <a:solidFill>
              <a:srgbClr val="6C6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" name="object 581"/>
            <p:cNvSpPr/>
            <p:nvPr/>
          </p:nvSpPr>
          <p:spPr>
            <a:xfrm>
              <a:off x="6902519" y="3586346"/>
              <a:ext cx="36830" cy="24765"/>
            </a:xfrm>
            <a:custGeom>
              <a:avLst/>
              <a:gdLst/>
              <a:ahLst/>
              <a:cxnLst/>
              <a:rect l="l" t="t" r="r" b="b"/>
              <a:pathLst>
                <a:path w="36829" h="24764">
                  <a:moveTo>
                    <a:pt x="36461" y="0"/>
                  </a:moveTo>
                  <a:lnTo>
                    <a:pt x="0" y="0"/>
                  </a:lnTo>
                  <a:lnTo>
                    <a:pt x="0" y="24142"/>
                  </a:lnTo>
                  <a:lnTo>
                    <a:pt x="36461" y="24142"/>
                  </a:lnTo>
                  <a:lnTo>
                    <a:pt x="36461" y="17399"/>
                  </a:lnTo>
                  <a:lnTo>
                    <a:pt x="6756" y="17399"/>
                  </a:lnTo>
                  <a:lnTo>
                    <a:pt x="6756" y="6743"/>
                  </a:lnTo>
                  <a:lnTo>
                    <a:pt x="36461" y="6743"/>
                  </a:lnTo>
                  <a:lnTo>
                    <a:pt x="36461" y="0"/>
                  </a:lnTo>
                  <a:close/>
                </a:path>
                <a:path w="36829" h="24764">
                  <a:moveTo>
                    <a:pt x="36461" y="6743"/>
                  </a:moveTo>
                  <a:lnTo>
                    <a:pt x="29705" y="6743"/>
                  </a:lnTo>
                  <a:lnTo>
                    <a:pt x="29705" y="17399"/>
                  </a:lnTo>
                  <a:lnTo>
                    <a:pt x="36461" y="17399"/>
                  </a:lnTo>
                  <a:lnTo>
                    <a:pt x="36461" y="674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" name="object 582"/>
            <p:cNvSpPr/>
            <p:nvPr/>
          </p:nvSpPr>
          <p:spPr>
            <a:xfrm>
              <a:off x="6905897" y="3569112"/>
              <a:ext cx="29845" cy="13970"/>
            </a:xfrm>
            <a:custGeom>
              <a:avLst/>
              <a:gdLst/>
              <a:ahLst/>
              <a:cxnLst/>
              <a:rect l="l" t="t" r="r" b="b"/>
              <a:pathLst>
                <a:path w="29845" h="13970">
                  <a:moveTo>
                    <a:pt x="25768" y="0"/>
                  </a:moveTo>
                  <a:lnTo>
                    <a:pt x="3949" y="0"/>
                  </a:lnTo>
                  <a:lnTo>
                    <a:pt x="0" y="3530"/>
                  </a:lnTo>
                  <a:lnTo>
                    <a:pt x="0" y="13550"/>
                  </a:lnTo>
                  <a:lnTo>
                    <a:pt x="29705" y="13550"/>
                  </a:lnTo>
                  <a:lnTo>
                    <a:pt x="29705" y="3530"/>
                  </a:lnTo>
                  <a:lnTo>
                    <a:pt x="25768" y="0"/>
                  </a:lnTo>
                  <a:close/>
                </a:path>
              </a:pathLst>
            </a:custGeom>
            <a:solidFill>
              <a:srgbClr val="6C6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" name="object 583"/>
            <p:cNvSpPr/>
            <p:nvPr/>
          </p:nvSpPr>
          <p:spPr>
            <a:xfrm>
              <a:off x="6902513" y="3565740"/>
              <a:ext cx="36830" cy="23495"/>
            </a:xfrm>
            <a:custGeom>
              <a:avLst/>
              <a:gdLst/>
              <a:ahLst/>
              <a:cxnLst/>
              <a:rect l="l" t="t" r="r" b="b"/>
              <a:pathLst>
                <a:path w="36829" h="23495">
                  <a:moveTo>
                    <a:pt x="36461" y="5054"/>
                  </a:moveTo>
                  <a:lnTo>
                    <a:pt x="31000" y="0"/>
                  </a:lnTo>
                  <a:lnTo>
                    <a:pt x="29705" y="0"/>
                  </a:lnTo>
                  <a:lnTo>
                    <a:pt x="29705" y="8775"/>
                  </a:lnTo>
                  <a:lnTo>
                    <a:pt x="29705" y="13550"/>
                  </a:lnTo>
                  <a:lnTo>
                    <a:pt x="6756" y="13550"/>
                  </a:lnTo>
                  <a:lnTo>
                    <a:pt x="6756" y="8775"/>
                  </a:lnTo>
                  <a:lnTo>
                    <a:pt x="9169" y="6756"/>
                  </a:lnTo>
                  <a:lnTo>
                    <a:pt x="27292" y="6756"/>
                  </a:lnTo>
                  <a:lnTo>
                    <a:pt x="29705" y="8775"/>
                  </a:lnTo>
                  <a:lnTo>
                    <a:pt x="29705" y="0"/>
                  </a:lnTo>
                  <a:lnTo>
                    <a:pt x="5461" y="0"/>
                  </a:lnTo>
                  <a:lnTo>
                    <a:pt x="0" y="5054"/>
                  </a:lnTo>
                  <a:lnTo>
                    <a:pt x="0" y="20307"/>
                  </a:lnTo>
                  <a:lnTo>
                    <a:pt x="13068" y="20307"/>
                  </a:lnTo>
                  <a:lnTo>
                    <a:pt x="13068" y="23075"/>
                  </a:lnTo>
                  <a:lnTo>
                    <a:pt x="23215" y="23075"/>
                  </a:lnTo>
                  <a:lnTo>
                    <a:pt x="23215" y="20307"/>
                  </a:lnTo>
                  <a:lnTo>
                    <a:pt x="36461" y="20307"/>
                  </a:lnTo>
                  <a:lnTo>
                    <a:pt x="36461" y="13550"/>
                  </a:lnTo>
                  <a:lnTo>
                    <a:pt x="36461" y="6756"/>
                  </a:lnTo>
                  <a:lnTo>
                    <a:pt x="36461" y="505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" name="object 584"/>
            <p:cNvSpPr/>
            <p:nvPr/>
          </p:nvSpPr>
          <p:spPr>
            <a:xfrm>
              <a:off x="6800880" y="3658304"/>
              <a:ext cx="0" cy="14604"/>
            </a:xfrm>
            <a:custGeom>
              <a:avLst/>
              <a:gdLst/>
              <a:ahLst/>
              <a:cxnLst/>
              <a:rect l="l" t="t" r="r" b="b"/>
              <a:pathLst>
                <a:path h="14604">
                  <a:moveTo>
                    <a:pt x="0" y="0"/>
                  </a:moveTo>
                  <a:lnTo>
                    <a:pt x="0" y="14046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" name="object 585"/>
            <p:cNvSpPr/>
            <p:nvPr/>
          </p:nvSpPr>
          <p:spPr>
            <a:xfrm>
              <a:off x="6800875" y="3610914"/>
              <a:ext cx="257175" cy="100965"/>
            </a:xfrm>
            <a:custGeom>
              <a:avLst/>
              <a:gdLst/>
              <a:ahLst/>
              <a:cxnLst/>
              <a:rect l="l" t="t" r="r" b="b"/>
              <a:pathLst>
                <a:path w="257175" h="100964">
                  <a:moveTo>
                    <a:pt x="257098" y="0"/>
                  </a:moveTo>
                  <a:lnTo>
                    <a:pt x="0" y="0"/>
                  </a:lnTo>
                  <a:lnTo>
                    <a:pt x="0" y="11264"/>
                  </a:lnTo>
                  <a:lnTo>
                    <a:pt x="191871" y="11264"/>
                  </a:lnTo>
                  <a:lnTo>
                    <a:pt x="199631" y="11264"/>
                  </a:lnTo>
                  <a:lnTo>
                    <a:pt x="212940" y="13677"/>
                  </a:lnTo>
                  <a:lnTo>
                    <a:pt x="227431" y="24053"/>
                  </a:lnTo>
                  <a:lnTo>
                    <a:pt x="234010" y="47053"/>
                  </a:lnTo>
                  <a:lnTo>
                    <a:pt x="234010" y="100355"/>
                  </a:lnTo>
                  <a:lnTo>
                    <a:pt x="257098" y="100355"/>
                  </a:lnTo>
                  <a:lnTo>
                    <a:pt x="257098" y="11264"/>
                  </a:lnTo>
                  <a:lnTo>
                    <a:pt x="257098" y="0"/>
                  </a:lnTo>
                  <a:close/>
                </a:path>
              </a:pathLst>
            </a:custGeom>
            <a:solidFill>
              <a:srgbClr val="7474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" name="object 586"/>
            <p:cNvSpPr/>
            <p:nvPr/>
          </p:nvSpPr>
          <p:spPr>
            <a:xfrm>
              <a:off x="6800880" y="3681153"/>
              <a:ext cx="0" cy="32384"/>
            </a:xfrm>
            <a:custGeom>
              <a:avLst/>
              <a:gdLst/>
              <a:ahLst/>
              <a:cxnLst/>
              <a:rect l="l" t="t" r="r" b="b"/>
              <a:pathLst>
                <a:path h="32385">
                  <a:moveTo>
                    <a:pt x="0" y="0"/>
                  </a:moveTo>
                  <a:lnTo>
                    <a:pt x="0" y="31788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" name="object 587"/>
            <p:cNvSpPr/>
            <p:nvPr/>
          </p:nvSpPr>
          <p:spPr>
            <a:xfrm>
              <a:off x="7541355" y="3700011"/>
              <a:ext cx="281940" cy="179705"/>
            </a:xfrm>
            <a:custGeom>
              <a:avLst/>
              <a:gdLst/>
              <a:ahLst/>
              <a:cxnLst/>
              <a:rect l="l" t="t" r="r" b="b"/>
              <a:pathLst>
                <a:path w="281940" h="179704">
                  <a:moveTo>
                    <a:pt x="199771" y="0"/>
                  </a:moveTo>
                  <a:lnTo>
                    <a:pt x="81749" y="0"/>
                  </a:lnTo>
                  <a:lnTo>
                    <a:pt x="65785" y="2845"/>
                  </a:lnTo>
                  <a:lnTo>
                    <a:pt x="17640" y="30899"/>
                  </a:lnTo>
                  <a:lnTo>
                    <a:pt x="0" y="66840"/>
                  </a:lnTo>
                  <a:lnTo>
                    <a:pt x="0" y="176072"/>
                  </a:lnTo>
                  <a:lnTo>
                    <a:pt x="3022" y="179095"/>
                  </a:lnTo>
                  <a:lnTo>
                    <a:pt x="278498" y="179095"/>
                  </a:lnTo>
                  <a:lnTo>
                    <a:pt x="281520" y="176072"/>
                  </a:lnTo>
                  <a:lnTo>
                    <a:pt x="281520" y="172351"/>
                  </a:lnTo>
                  <a:lnTo>
                    <a:pt x="6756" y="172351"/>
                  </a:lnTo>
                  <a:lnTo>
                    <a:pt x="6756" y="66840"/>
                  </a:lnTo>
                  <a:lnTo>
                    <a:pt x="35253" y="26403"/>
                  </a:lnTo>
                  <a:lnTo>
                    <a:pt x="81749" y="6756"/>
                  </a:lnTo>
                  <a:lnTo>
                    <a:pt x="224735" y="6756"/>
                  </a:lnTo>
                  <a:lnTo>
                    <a:pt x="215735" y="2845"/>
                  </a:lnTo>
                  <a:lnTo>
                    <a:pt x="199771" y="0"/>
                  </a:lnTo>
                  <a:close/>
                </a:path>
                <a:path w="281940" h="179704">
                  <a:moveTo>
                    <a:pt x="224735" y="6756"/>
                  </a:moveTo>
                  <a:lnTo>
                    <a:pt x="199771" y="6756"/>
                  </a:lnTo>
                  <a:lnTo>
                    <a:pt x="214775" y="9620"/>
                  </a:lnTo>
                  <a:lnTo>
                    <a:pt x="230778" y="16851"/>
                  </a:lnTo>
                  <a:lnTo>
                    <a:pt x="266068" y="42431"/>
                  </a:lnTo>
                  <a:lnTo>
                    <a:pt x="274764" y="66840"/>
                  </a:lnTo>
                  <a:lnTo>
                    <a:pt x="274764" y="172351"/>
                  </a:lnTo>
                  <a:lnTo>
                    <a:pt x="281520" y="172351"/>
                  </a:lnTo>
                  <a:lnTo>
                    <a:pt x="281520" y="66840"/>
                  </a:lnTo>
                  <a:lnTo>
                    <a:pt x="280339" y="56493"/>
                  </a:lnTo>
                  <a:lnTo>
                    <a:pt x="249039" y="20123"/>
                  </a:lnTo>
                  <a:lnTo>
                    <a:pt x="232576" y="10163"/>
                  </a:lnTo>
                  <a:lnTo>
                    <a:pt x="224735" y="67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8" name="object 588"/>
            <p:cNvSpPr/>
            <p:nvPr/>
          </p:nvSpPr>
          <p:spPr>
            <a:xfrm>
              <a:off x="7548111" y="3706769"/>
              <a:ext cx="268605" cy="165735"/>
            </a:xfrm>
            <a:custGeom>
              <a:avLst/>
              <a:gdLst/>
              <a:ahLst/>
              <a:cxnLst/>
              <a:rect l="l" t="t" r="r" b="b"/>
              <a:pathLst>
                <a:path w="268604" h="165735">
                  <a:moveTo>
                    <a:pt x="193014" y="0"/>
                  </a:moveTo>
                  <a:lnTo>
                    <a:pt x="74980" y="0"/>
                  </a:lnTo>
                  <a:lnTo>
                    <a:pt x="59978" y="2864"/>
                  </a:lnTo>
                  <a:lnTo>
                    <a:pt x="15036" y="29476"/>
                  </a:lnTo>
                  <a:lnTo>
                    <a:pt x="0" y="60083"/>
                  </a:lnTo>
                  <a:lnTo>
                    <a:pt x="0" y="165595"/>
                  </a:lnTo>
                  <a:lnTo>
                    <a:pt x="268008" y="165595"/>
                  </a:lnTo>
                  <a:lnTo>
                    <a:pt x="268008" y="60083"/>
                  </a:lnTo>
                  <a:lnTo>
                    <a:pt x="239509" y="19647"/>
                  </a:lnTo>
                  <a:lnTo>
                    <a:pt x="1930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" name="object 589"/>
            <p:cNvSpPr/>
            <p:nvPr/>
          </p:nvSpPr>
          <p:spPr>
            <a:xfrm>
              <a:off x="7534357" y="3795147"/>
              <a:ext cx="291465" cy="31115"/>
            </a:xfrm>
            <a:custGeom>
              <a:avLst/>
              <a:gdLst/>
              <a:ahLst/>
              <a:cxnLst/>
              <a:rect l="l" t="t" r="r" b="b"/>
              <a:pathLst>
                <a:path w="291465" h="31114">
                  <a:moveTo>
                    <a:pt x="289915" y="0"/>
                  </a:moveTo>
                  <a:lnTo>
                    <a:pt x="1511" y="0"/>
                  </a:lnTo>
                  <a:lnTo>
                    <a:pt x="0" y="1511"/>
                  </a:lnTo>
                  <a:lnTo>
                    <a:pt x="0" y="29336"/>
                  </a:lnTo>
                  <a:lnTo>
                    <a:pt x="1511" y="30835"/>
                  </a:lnTo>
                  <a:lnTo>
                    <a:pt x="3365" y="30835"/>
                  </a:lnTo>
                  <a:lnTo>
                    <a:pt x="289915" y="30835"/>
                  </a:lnTo>
                  <a:lnTo>
                    <a:pt x="291426" y="29336"/>
                  </a:lnTo>
                  <a:lnTo>
                    <a:pt x="291426" y="1511"/>
                  </a:lnTo>
                  <a:lnTo>
                    <a:pt x="289915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" name="object 590"/>
            <p:cNvSpPr/>
            <p:nvPr/>
          </p:nvSpPr>
          <p:spPr>
            <a:xfrm>
              <a:off x="6685838" y="3700017"/>
              <a:ext cx="1143635" cy="179705"/>
            </a:xfrm>
            <a:custGeom>
              <a:avLst/>
              <a:gdLst/>
              <a:ahLst/>
              <a:cxnLst/>
              <a:rect l="l" t="t" r="r" b="b"/>
              <a:pathLst>
                <a:path w="1143634" h="179704">
                  <a:moveTo>
                    <a:pt x="281520" y="66840"/>
                  </a:moveTo>
                  <a:lnTo>
                    <a:pt x="280339" y="56489"/>
                  </a:lnTo>
                  <a:lnTo>
                    <a:pt x="276898" y="46850"/>
                  </a:lnTo>
                  <a:lnTo>
                    <a:pt x="274764" y="43522"/>
                  </a:lnTo>
                  <a:lnTo>
                    <a:pt x="274764" y="66840"/>
                  </a:lnTo>
                  <a:lnTo>
                    <a:pt x="274764" y="172351"/>
                  </a:lnTo>
                  <a:lnTo>
                    <a:pt x="6756" y="172351"/>
                  </a:lnTo>
                  <a:lnTo>
                    <a:pt x="6756" y="66840"/>
                  </a:lnTo>
                  <a:lnTo>
                    <a:pt x="35255" y="26403"/>
                  </a:lnTo>
                  <a:lnTo>
                    <a:pt x="81749" y="6756"/>
                  </a:lnTo>
                  <a:lnTo>
                    <a:pt x="199783" y="6756"/>
                  </a:lnTo>
                  <a:lnTo>
                    <a:pt x="246265" y="26403"/>
                  </a:lnTo>
                  <a:lnTo>
                    <a:pt x="273748" y="58039"/>
                  </a:lnTo>
                  <a:lnTo>
                    <a:pt x="274764" y="66840"/>
                  </a:lnTo>
                  <a:lnTo>
                    <a:pt x="274764" y="43522"/>
                  </a:lnTo>
                  <a:lnTo>
                    <a:pt x="232587" y="10160"/>
                  </a:lnTo>
                  <a:lnTo>
                    <a:pt x="224739" y="6756"/>
                  </a:lnTo>
                  <a:lnTo>
                    <a:pt x="215747" y="2844"/>
                  </a:lnTo>
                  <a:lnTo>
                    <a:pt x="199783" y="0"/>
                  </a:lnTo>
                  <a:lnTo>
                    <a:pt x="81749" y="0"/>
                  </a:lnTo>
                  <a:lnTo>
                    <a:pt x="32473" y="20129"/>
                  </a:lnTo>
                  <a:lnTo>
                    <a:pt x="4622" y="46850"/>
                  </a:lnTo>
                  <a:lnTo>
                    <a:pt x="0" y="66840"/>
                  </a:lnTo>
                  <a:lnTo>
                    <a:pt x="0" y="176072"/>
                  </a:lnTo>
                  <a:lnTo>
                    <a:pt x="3022" y="179095"/>
                  </a:lnTo>
                  <a:lnTo>
                    <a:pt x="278498" y="179095"/>
                  </a:lnTo>
                  <a:lnTo>
                    <a:pt x="281520" y="176072"/>
                  </a:lnTo>
                  <a:lnTo>
                    <a:pt x="281520" y="172351"/>
                  </a:lnTo>
                  <a:lnTo>
                    <a:pt x="281520" y="66840"/>
                  </a:lnTo>
                  <a:close/>
                </a:path>
                <a:path w="1143634" h="179704">
                  <a:moveTo>
                    <a:pt x="1143317" y="94780"/>
                  </a:moveTo>
                  <a:lnTo>
                    <a:pt x="1140294" y="91757"/>
                  </a:lnTo>
                  <a:lnTo>
                    <a:pt x="1136561" y="91757"/>
                  </a:lnTo>
                  <a:lnTo>
                    <a:pt x="1136561" y="98513"/>
                  </a:lnTo>
                  <a:lnTo>
                    <a:pt x="1136561" y="122605"/>
                  </a:lnTo>
                  <a:lnTo>
                    <a:pt x="851877" y="122605"/>
                  </a:lnTo>
                  <a:lnTo>
                    <a:pt x="851877" y="98513"/>
                  </a:lnTo>
                  <a:lnTo>
                    <a:pt x="1136561" y="98513"/>
                  </a:lnTo>
                  <a:lnTo>
                    <a:pt x="1136561" y="91757"/>
                  </a:lnTo>
                  <a:lnTo>
                    <a:pt x="848156" y="91757"/>
                  </a:lnTo>
                  <a:lnTo>
                    <a:pt x="845134" y="94780"/>
                  </a:lnTo>
                  <a:lnTo>
                    <a:pt x="845134" y="126326"/>
                  </a:lnTo>
                  <a:lnTo>
                    <a:pt x="848156" y="129349"/>
                  </a:lnTo>
                  <a:lnTo>
                    <a:pt x="1140294" y="129349"/>
                  </a:lnTo>
                  <a:lnTo>
                    <a:pt x="1143317" y="126326"/>
                  </a:lnTo>
                  <a:lnTo>
                    <a:pt x="1143317" y="122605"/>
                  </a:lnTo>
                  <a:lnTo>
                    <a:pt x="1143317" y="98513"/>
                  </a:lnTo>
                  <a:lnTo>
                    <a:pt x="1143317" y="947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" name="object 591"/>
            <p:cNvSpPr/>
            <p:nvPr/>
          </p:nvSpPr>
          <p:spPr>
            <a:xfrm>
              <a:off x="6692601" y="3706769"/>
              <a:ext cx="268605" cy="165735"/>
            </a:xfrm>
            <a:custGeom>
              <a:avLst/>
              <a:gdLst/>
              <a:ahLst/>
              <a:cxnLst/>
              <a:rect l="l" t="t" r="r" b="b"/>
              <a:pathLst>
                <a:path w="268604" h="165735">
                  <a:moveTo>
                    <a:pt x="193027" y="0"/>
                  </a:moveTo>
                  <a:lnTo>
                    <a:pt x="74993" y="0"/>
                  </a:lnTo>
                  <a:lnTo>
                    <a:pt x="59988" y="2864"/>
                  </a:lnTo>
                  <a:lnTo>
                    <a:pt x="15036" y="29476"/>
                  </a:lnTo>
                  <a:lnTo>
                    <a:pt x="0" y="60083"/>
                  </a:lnTo>
                  <a:lnTo>
                    <a:pt x="0" y="165595"/>
                  </a:lnTo>
                  <a:lnTo>
                    <a:pt x="268008" y="165595"/>
                  </a:lnTo>
                  <a:lnTo>
                    <a:pt x="268008" y="60083"/>
                  </a:lnTo>
                  <a:lnTo>
                    <a:pt x="239511" y="19647"/>
                  </a:lnTo>
                  <a:lnTo>
                    <a:pt x="1930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" name="object 592"/>
            <p:cNvSpPr/>
            <p:nvPr/>
          </p:nvSpPr>
          <p:spPr>
            <a:xfrm>
              <a:off x="6851237" y="3706768"/>
              <a:ext cx="43180" cy="15240"/>
            </a:xfrm>
            <a:custGeom>
              <a:avLst/>
              <a:gdLst/>
              <a:ahLst/>
              <a:cxnLst/>
              <a:rect l="l" t="t" r="r" b="b"/>
              <a:pathLst>
                <a:path w="43179" h="15239">
                  <a:moveTo>
                    <a:pt x="34385" y="0"/>
                  </a:moveTo>
                  <a:lnTo>
                    <a:pt x="0" y="6"/>
                  </a:lnTo>
                  <a:lnTo>
                    <a:pt x="3948" y="2437"/>
                  </a:lnTo>
                  <a:lnTo>
                    <a:pt x="9080" y="5783"/>
                  </a:lnTo>
                  <a:lnTo>
                    <a:pt x="15069" y="9945"/>
                  </a:lnTo>
                  <a:lnTo>
                    <a:pt x="21590" y="14833"/>
                  </a:lnTo>
                  <a:lnTo>
                    <a:pt x="26870" y="11200"/>
                  </a:lnTo>
                  <a:lnTo>
                    <a:pt x="32335" y="7664"/>
                  </a:lnTo>
                  <a:lnTo>
                    <a:pt x="37936" y="4300"/>
                  </a:lnTo>
                  <a:lnTo>
                    <a:pt x="42831" y="1615"/>
                  </a:lnTo>
                  <a:lnTo>
                    <a:pt x="34385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" name="object 593"/>
            <p:cNvSpPr/>
            <p:nvPr/>
          </p:nvSpPr>
          <p:spPr>
            <a:xfrm>
              <a:off x="6762946" y="3706774"/>
              <a:ext cx="50165" cy="44450"/>
            </a:xfrm>
            <a:custGeom>
              <a:avLst/>
              <a:gdLst/>
              <a:ahLst/>
              <a:cxnLst/>
              <a:rect l="l" t="t" r="r" b="b"/>
              <a:pathLst>
                <a:path w="50165" h="44450">
                  <a:moveTo>
                    <a:pt x="49796" y="0"/>
                  </a:moveTo>
                  <a:lnTo>
                    <a:pt x="46850" y="0"/>
                  </a:lnTo>
                  <a:lnTo>
                    <a:pt x="38024" y="2944"/>
                  </a:lnTo>
                  <a:lnTo>
                    <a:pt x="26582" y="7267"/>
                  </a:lnTo>
                  <a:lnTo>
                    <a:pt x="13562" y="12938"/>
                  </a:lnTo>
                  <a:lnTo>
                    <a:pt x="0" y="19932"/>
                  </a:lnTo>
                  <a:lnTo>
                    <a:pt x="3213" y="22396"/>
                  </a:lnTo>
                  <a:lnTo>
                    <a:pt x="8278" y="26963"/>
                  </a:lnTo>
                  <a:lnTo>
                    <a:pt x="12549" y="32132"/>
                  </a:lnTo>
                  <a:lnTo>
                    <a:pt x="15984" y="37818"/>
                  </a:lnTo>
                  <a:lnTo>
                    <a:pt x="18542" y="43935"/>
                  </a:lnTo>
                  <a:lnTo>
                    <a:pt x="24395" y="27141"/>
                  </a:lnTo>
                  <a:lnTo>
                    <a:pt x="33145" y="14320"/>
                  </a:lnTo>
                  <a:lnTo>
                    <a:pt x="42407" y="5321"/>
                  </a:lnTo>
                  <a:lnTo>
                    <a:pt x="49796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" name="object 594"/>
            <p:cNvSpPr/>
            <p:nvPr/>
          </p:nvSpPr>
          <p:spPr>
            <a:xfrm>
              <a:off x="6700037" y="3718229"/>
              <a:ext cx="246379" cy="161290"/>
            </a:xfrm>
            <a:custGeom>
              <a:avLst/>
              <a:gdLst/>
              <a:ahLst/>
              <a:cxnLst/>
              <a:rect l="l" t="t" r="r" b="b"/>
              <a:pathLst>
                <a:path w="246379" h="161289">
                  <a:moveTo>
                    <a:pt x="6756" y="146837"/>
                  </a:moveTo>
                  <a:lnTo>
                    <a:pt x="5245" y="145326"/>
                  </a:lnTo>
                  <a:lnTo>
                    <a:pt x="1511" y="145326"/>
                  </a:lnTo>
                  <a:lnTo>
                    <a:pt x="0" y="146837"/>
                  </a:lnTo>
                  <a:lnTo>
                    <a:pt x="0" y="159639"/>
                  </a:lnTo>
                  <a:lnTo>
                    <a:pt x="1511" y="161150"/>
                  </a:lnTo>
                  <a:lnTo>
                    <a:pt x="5245" y="161150"/>
                  </a:lnTo>
                  <a:lnTo>
                    <a:pt x="6756" y="159639"/>
                  </a:lnTo>
                  <a:lnTo>
                    <a:pt x="6756" y="157784"/>
                  </a:lnTo>
                  <a:lnTo>
                    <a:pt x="6756" y="146837"/>
                  </a:lnTo>
                  <a:close/>
                </a:path>
                <a:path w="246379" h="161289">
                  <a:moveTo>
                    <a:pt x="54851" y="4127"/>
                  </a:moveTo>
                  <a:lnTo>
                    <a:pt x="53301" y="736"/>
                  </a:lnTo>
                  <a:lnTo>
                    <a:pt x="51295" y="0"/>
                  </a:lnTo>
                  <a:lnTo>
                    <a:pt x="40170" y="5626"/>
                  </a:lnTo>
                  <a:lnTo>
                    <a:pt x="8750" y="28854"/>
                  </a:lnTo>
                  <a:lnTo>
                    <a:pt x="0" y="53416"/>
                  </a:lnTo>
                  <a:lnTo>
                    <a:pt x="0" y="119138"/>
                  </a:lnTo>
                  <a:lnTo>
                    <a:pt x="1511" y="120650"/>
                  </a:lnTo>
                  <a:lnTo>
                    <a:pt x="5245" y="120650"/>
                  </a:lnTo>
                  <a:lnTo>
                    <a:pt x="6756" y="119138"/>
                  </a:lnTo>
                  <a:lnTo>
                    <a:pt x="6756" y="117271"/>
                  </a:lnTo>
                  <a:lnTo>
                    <a:pt x="6756" y="53416"/>
                  </a:lnTo>
                  <a:lnTo>
                    <a:pt x="34772" y="16827"/>
                  </a:lnTo>
                  <a:lnTo>
                    <a:pt x="54114" y="6134"/>
                  </a:lnTo>
                  <a:lnTo>
                    <a:pt x="54851" y="4127"/>
                  </a:lnTo>
                  <a:close/>
                </a:path>
                <a:path w="246379" h="161289">
                  <a:moveTo>
                    <a:pt x="146697" y="36677"/>
                  </a:moveTo>
                  <a:lnTo>
                    <a:pt x="145199" y="35166"/>
                  </a:lnTo>
                  <a:lnTo>
                    <a:pt x="51447" y="35166"/>
                  </a:lnTo>
                  <a:lnTo>
                    <a:pt x="49923" y="36677"/>
                  </a:lnTo>
                  <a:lnTo>
                    <a:pt x="49923" y="40398"/>
                  </a:lnTo>
                  <a:lnTo>
                    <a:pt x="51447" y="41910"/>
                  </a:lnTo>
                  <a:lnTo>
                    <a:pt x="53301" y="41910"/>
                  </a:lnTo>
                  <a:lnTo>
                    <a:pt x="145199" y="41910"/>
                  </a:lnTo>
                  <a:lnTo>
                    <a:pt x="146697" y="40398"/>
                  </a:lnTo>
                  <a:lnTo>
                    <a:pt x="146697" y="36677"/>
                  </a:lnTo>
                  <a:close/>
                </a:path>
                <a:path w="246379" h="161289">
                  <a:moveTo>
                    <a:pt x="245859" y="36677"/>
                  </a:moveTo>
                  <a:lnTo>
                    <a:pt x="244348" y="35166"/>
                  </a:lnTo>
                  <a:lnTo>
                    <a:pt x="182727" y="35166"/>
                  </a:lnTo>
                  <a:lnTo>
                    <a:pt x="181216" y="36677"/>
                  </a:lnTo>
                  <a:lnTo>
                    <a:pt x="181216" y="40398"/>
                  </a:lnTo>
                  <a:lnTo>
                    <a:pt x="182727" y="41910"/>
                  </a:lnTo>
                  <a:lnTo>
                    <a:pt x="184594" y="41910"/>
                  </a:lnTo>
                  <a:lnTo>
                    <a:pt x="244348" y="41910"/>
                  </a:lnTo>
                  <a:lnTo>
                    <a:pt x="245859" y="40398"/>
                  </a:lnTo>
                  <a:lnTo>
                    <a:pt x="245859" y="366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" name="object 595"/>
            <p:cNvSpPr/>
            <p:nvPr/>
          </p:nvSpPr>
          <p:spPr>
            <a:xfrm>
              <a:off x="6678846" y="3795147"/>
              <a:ext cx="291465" cy="31115"/>
            </a:xfrm>
            <a:custGeom>
              <a:avLst/>
              <a:gdLst/>
              <a:ahLst/>
              <a:cxnLst/>
              <a:rect l="l" t="t" r="r" b="b"/>
              <a:pathLst>
                <a:path w="291465" h="31114">
                  <a:moveTo>
                    <a:pt x="289915" y="0"/>
                  </a:moveTo>
                  <a:lnTo>
                    <a:pt x="1511" y="0"/>
                  </a:lnTo>
                  <a:lnTo>
                    <a:pt x="0" y="1511"/>
                  </a:lnTo>
                  <a:lnTo>
                    <a:pt x="0" y="29336"/>
                  </a:lnTo>
                  <a:lnTo>
                    <a:pt x="1511" y="30835"/>
                  </a:lnTo>
                  <a:lnTo>
                    <a:pt x="3378" y="30835"/>
                  </a:lnTo>
                  <a:lnTo>
                    <a:pt x="289915" y="30835"/>
                  </a:lnTo>
                  <a:lnTo>
                    <a:pt x="291439" y="29336"/>
                  </a:lnTo>
                  <a:lnTo>
                    <a:pt x="291439" y="1511"/>
                  </a:lnTo>
                  <a:lnTo>
                    <a:pt x="289915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6" name="object 596"/>
            <p:cNvSpPr/>
            <p:nvPr/>
          </p:nvSpPr>
          <p:spPr>
            <a:xfrm>
              <a:off x="6675467" y="3791769"/>
              <a:ext cx="298450" cy="38100"/>
            </a:xfrm>
            <a:custGeom>
              <a:avLst/>
              <a:gdLst/>
              <a:ahLst/>
              <a:cxnLst/>
              <a:rect l="l" t="t" r="r" b="b"/>
              <a:pathLst>
                <a:path w="298450" h="38100">
                  <a:moveTo>
                    <a:pt x="295160" y="0"/>
                  </a:moveTo>
                  <a:lnTo>
                    <a:pt x="3022" y="0"/>
                  </a:lnTo>
                  <a:lnTo>
                    <a:pt x="0" y="3022"/>
                  </a:lnTo>
                  <a:lnTo>
                    <a:pt x="0" y="34569"/>
                  </a:lnTo>
                  <a:lnTo>
                    <a:pt x="3022" y="37592"/>
                  </a:lnTo>
                  <a:lnTo>
                    <a:pt x="295160" y="37592"/>
                  </a:lnTo>
                  <a:lnTo>
                    <a:pt x="298183" y="34569"/>
                  </a:lnTo>
                  <a:lnTo>
                    <a:pt x="298183" y="30848"/>
                  </a:lnTo>
                  <a:lnTo>
                    <a:pt x="6756" y="30848"/>
                  </a:lnTo>
                  <a:lnTo>
                    <a:pt x="6756" y="6756"/>
                  </a:lnTo>
                  <a:lnTo>
                    <a:pt x="298183" y="6756"/>
                  </a:lnTo>
                  <a:lnTo>
                    <a:pt x="298183" y="3022"/>
                  </a:lnTo>
                  <a:lnTo>
                    <a:pt x="295160" y="0"/>
                  </a:lnTo>
                  <a:close/>
                </a:path>
                <a:path w="298450" h="38100">
                  <a:moveTo>
                    <a:pt x="298183" y="6756"/>
                  </a:moveTo>
                  <a:lnTo>
                    <a:pt x="291439" y="6756"/>
                  </a:lnTo>
                  <a:lnTo>
                    <a:pt x="291439" y="30848"/>
                  </a:lnTo>
                  <a:lnTo>
                    <a:pt x="298183" y="30848"/>
                  </a:lnTo>
                  <a:lnTo>
                    <a:pt x="298183" y="67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" name="object 597"/>
            <p:cNvSpPr/>
            <p:nvPr/>
          </p:nvSpPr>
          <p:spPr>
            <a:xfrm>
              <a:off x="7503312" y="3250234"/>
              <a:ext cx="38100" cy="509905"/>
            </a:xfrm>
            <a:custGeom>
              <a:avLst/>
              <a:gdLst/>
              <a:ahLst/>
              <a:cxnLst/>
              <a:rect l="l" t="t" r="r" b="b"/>
              <a:pathLst>
                <a:path w="38100" h="509904">
                  <a:moveTo>
                    <a:pt x="37668" y="0"/>
                  </a:moveTo>
                  <a:lnTo>
                    <a:pt x="0" y="0"/>
                  </a:lnTo>
                  <a:lnTo>
                    <a:pt x="0" y="509625"/>
                  </a:lnTo>
                  <a:lnTo>
                    <a:pt x="37668" y="509625"/>
                  </a:lnTo>
                  <a:lnTo>
                    <a:pt x="37668" y="0"/>
                  </a:lnTo>
                  <a:close/>
                </a:path>
              </a:pathLst>
            </a:custGeom>
            <a:solidFill>
              <a:srgbClr val="6C6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" name="object 598"/>
            <p:cNvSpPr/>
            <p:nvPr/>
          </p:nvSpPr>
          <p:spPr>
            <a:xfrm>
              <a:off x="7499934" y="3246780"/>
              <a:ext cx="44450" cy="516890"/>
            </a:xfrm>
            <a:custGeom>
              <a:avLst/>
              <a:gdLst/>
              <a:ahLst/>
              <a:cxnLst/>
              <a:rect l="l" t="t" r="r" b="b"/>
              <a:pathLst>
                <a:path w="44450" h="516889">
                  <a:moveTo>
                    <a:pt x="44424" y="3810"/>
                  </a:moveTo>
                  <a:lnTo>
                    <a:pt x="44043" y="3810"/>
                  </a:lnTo>
                  <a:lnTo>
                    <a:pt x="44043" y="1270"/>
                  </a:lnTo>
                  <a:lnTo>
                    <a:pt x="42379" y="1270"/>
                  </a:lnTo>
                  <a:lnTo>
                    <a:pt x="42379" y="0"/>
                  </a:lnTo>
                  <a:lnTo>
                    <a:pt x="37668" y="0"/>
                  </a:lnTo>
                  <a:lnTo>
                    <a:pt x="37668" y="6350"/>
                  </a:lnTo>
                  <a:lnTo>
                    <a:pt x="37668" y="509270"/>
                  </a:lnTo>
                  <a:lnTo>
                    <a:pt x="6756" y="509270"/>
                  </a:lnTo>
                  <a:lnTo>
                    <a:pt x="6756" y="6350"/>
                  </a:lnTo>
                  <a:lnTo>
                    <a:pt x="37668" y="6350"/>
                  </a:lnTo>
                  <a:lnTo>
                    <a:pt x="37668" y="0"/>
                  </a:lnTo>
                  <a:lnTo>
                    <a:pt x="2044" y="0"/>
                  </a:lnTo>
                  <a:lnTo>
                    <a:pt x="2044" y="1270"/>
                  </a:lnTo>
                  <a:lnTo>
                    <a:pt x="381" y="1270"/>
                  </a:lnTo>
                  <a:lnTo>
                    <a:pt x="381" y="3810"/>
                  </a:lnTo>
                  <a:lnTo>
                    <a:pt x="0" y="3810"/>
                  </a:lnTo>
                  <a:lnTo>
                    <a:pt x="0" y="6350"/>
                  </a:lnTo>
                  <a:lnTo>
                    <a:pt x="0" y="509270"/>
                  </a:lnTo>
                  <a:lnTo>
                    <a:pt x="0" y="513080"/>
                  </a:lnTo>
                  <a:lnTo>
                    <a:pt x="520" y="513080"/>
                  </a:lnTo>
                  <a:lnTo>
                    <a:pt x="520" y="515620"/>
                  </a:lnTo>
                  <a:lnTo>
                    <a:pt x="2882" y="515620"/>
                  </a:lnTo>
                  <a:lnTo>
                    <a:pt x="2882" y="516890"/>
                  </a:lnTo>
                  <a:lnTo>
                    <a:pt x="41529" y="516890"/>
                  </a:lnTo>
                  <a:lnTo>
                    <a:pt x="41529" y="515620"/>
                  </a:lnTo>
                  <a:lnTo>
                    <a:pt x="43891" y="515620"/>
                  </a:lnTo>
                  <a:lnTo>
                    <a:pt x="43891" y="513080"/>
                  </a:lnTo>
                  <a:lnTo>
                    <a:pt x="44424" y="513080"/>
                  </a:lnTo>
                  <a:lnTo>
                    <a:pt x="44424" y="509714"/>
                  </a:lnTo>
                  <a:lnTo>
                    <a:pt x="41046" y="509714"/>
                  </a:lnTo>
                  <a:lnTo>
                    <a:pt x="41046" y="509270"/>
                  </a:lnTo>
                  <a:lnTo>
                    <a:pt x="44424" y="509270"/>
                  </a:lnTo>
                  <a:lnTo>
                    <a:pt x="44424" y="6350"/>
                  </a:lnTo>
                  <a:lnTo>
                    <a:pt x="44424" y="38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" name="object 599"/>
            <p:cNvSpPr/>
            <p:nvPr/>
          </p:nvSpPr>
          <p:spPr>
            <a:xfrm>
              <a:off x="7521410" y="3262160"/>
              <a:ext cx="15875" cy="495934"/>
            </a:xfrm>
            <a:custGeom>
              <a:avLst/>
              <a:gdLst/>
              <a:ahLst/>
              <a:cxnLst/>
              <a:rect l="l" t="t" r="r" b="b"/>
              <a:pathLst>
                <a:path w="15875" h="495935">
                  <a:moveTo>
                    <a:pt x="15354" y="0"/>
                  </a:moveTo>
                  <a:lnTo>
                    <a:pt x="0" y="0"/>
                  </a:lnTo>
                  <a:lnTo>
                    <a:pt x="0" y="495757"/>
                  </a:lnTo>
                  <a:lnTo>
                    <a:pt x="15354" y="495757"/>
                  </a:lnTo>
                  <a:lnTo>
                    <a:pt x="15354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0" name="object 600"/>
            <p:cNvSpPr/>
            <p:nvPr/>
          </p:nvSpPr>
          <p:spPr>
            <a:xfrm>
              <a:off x="6954372" y="3336258"/>
              <a:ext cx="456565" cy="364490"/>
            </a:xfrm>
            <a:custGeom>
              <a:avLst/>
              <a:gdLst/>
              <a:ahLst/>
              <a:cxnLst/>
              <a:rect l="l" t="t" r="r" b="b"/>
              <a:pathLst>
                <a:path w="456565" h="364489">
                  <a:moveTo>
                    <a:pt x="434466" y="0"/>
                  </a:moveTo>
                  <a:lnTo>
                    <a:pt x="415264" y="0"/>
                  </a:lnTo>
                  <a:lnTo>
                    <a:pt x="402333" y="2608"/>
                  </a:lnTo>
                  <a:lnTo>
                    <a:pt x="391777" y="9723"/>
                  </a:lnTo>
                  <a:lnTo>
                    <a:pt x="384662" y="20279"/>
                  </a:lnTo>
                  <a:lnTo>
                    <a:pt x="382054" y="33210"/>
                  </a:lnTo>
                  <a:lnTo>
                    <a:pt x="382054" y="331736"/>
                  </a:lnTo>
                  <a:lnTo>
                    <a:pt x="380554" y="339101"/>
                  </a:lnTo>
                  <a:lnTo>
                    <a:pt x="376496" y="345112"/>
                  </a:lnTo>
                  <a:lnTo>
                    <a:pt x="370483" y="349167"/>
                  </a:lnTo>
                  <a:lnTo>
                    <a:pt x="363118" y="350659"/>
                  </a:lnTo>
                  <a:lnTo>
                    <a:pt x="3022" y="350659"/>
                  </a:lnTo>
                  <a:lnTo>
                    <a:pt x="0" y="353682"/>
                  </a:lnTo>
                  <a:lnTo>
                    <a:pt x="0" y="361149"/>
                  </a:lnTo>
                  <a:lnTo>
                    <a:pt x="3022" y="364172"/>
                  </a:lnTo>
                  <a:lnTo>
                    <a:pt x="363118" y="364172"/>
                  </a:lnTo>
                  <a:lnTo>
                    <a:pt x="375744" y="361619"/>
                  </a:lnTo>
                  <a:lnTo>
                    <a:pt x="386051" y="354669"/>
                  </a:lnTo>
                  <a:lnTo>
                    <a:pt x="393000" y="344362"/>
                  </a:lnTo>
                  <a:lnTo>
                    <a:pt x="395554" y="331736"/>
                  </a:lnTo>
                  <a:lnTo>
                    <a:pt x="395554" y="33210"/>
                  </a:lnTo>
                  <a:lnTo>
                    <a:pt x="397108" y="25542"/>
                  </a:lnTo>
                  <a:lnTo>
                    <a:pt x="401332" y="19283"/>
                  </a:lnTo>
                  <a:lnTo>
                    <a:pt x="407594" y="15060"/>
                  </a:lnTo>
                  <a:lnTo>
                    <a:pt x="415264" y="13500"/>
                  </a:lnTo>
                  <a:lnTo>
                    <a:pt x="439064" y="13512"/>
                  </a:lnTo>
                  <a:lnTo>
                    <a:pt x="442798" y="17233"/>
                  </a:lnTo>
                  <a:lnTo>
                    <a:pt x="442810" y="25565"/>
                  </a:lnTo>
                  <a:lnTo>
                    <a:pt x="445833" y="28587"/>
                  </a:lnTo>
                  <a:lnTo>
                    <a:pt x="453288" y="28587"/>
                  </a:lnTo>
                  <a:lnTo>
                    <a:pt x="456310" y="25565"/>
                  </a:lnTo>
                  <a:lnTo>
                    <a:pt x="456310" y="21831"/>
                  </a:lnTo>
                  <a:lnTo>
                    <a:pt x="454589" y="13330"/>
                  </a:lnTo>
                  <a:lnTo>
                    <a:pt x="449908" y="6391"/>
                  </a:lnTo>
                  <a:lnTo>
                    <a:pt x="442968" y="1714"/>
                  </a:lnTo>
                  <a:lnTo>
                    <a:pt x="43446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1" name="object 601"/>
            <p:cNvSpPr/>
            <p:nvPr/>
          </p:nvSpPr>
          <p:spPr>
            <a:xfrm>
              <a:off x="7264787" y="3370853"/>
              <a:ext cx="79375" cy="501015"/>
            </a:xfrm>
            <a:custGeom>
              <a:avLst/>
              <a:gdLst/>
              <a:ahLst/>
              <a:cxnLst/>
              <a:rect l="l" t="t" r="r" b="b"/>
              <a:pathLst>
                <a:path w="79375" h="501014">
                  <a:moveTo>
                    <a:pt x="39598" y="0"/>
                  </a:moveTo>
                  <a:lnTo>
                    <a:pt x="24185" y="3112"/>
                  </a:lnTo>
                  <a:lnTo>
                    <a:pt x="11598" y="11599"/>
                  </a:lnTo>
                  <a:lnTo>
                    <a:pt x="3111" y="24190"/>
                  </a:lnTo>
                  <a:lnTo>
                    <a:pt x="0" y="39611"/>
                  </a:lnTo>
                  <a:lnTo>
                    <a:pt x="0" y="500583"/>
                  </a:lnTo>
                  <a:lnTo>
                    <a:pt x="79209" y="500583"/>
                  </a:lnTo>
                  <a:lnTo>
                    <a:pt x="79209" y="39611"/>
                  </a:lnTo>
                  <a:lnTo>
                    <a:pt x="76096" y="24190"/>
                  </a:lnTo>
                  <a:lnTo>
                    <a:pt x="67605" y="11599"/>
                  </a:lnTo>
                  <a:lnTo>
                    <a:pt x="55014" y="3112"/>
                  </a:lnTo>
                  <a:lnTo>
                    <a:pt x="39598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" name="object 602"/>
            <p:cNvSpPr/>
            <p:nvPr/>
          </p:nvSpPr>
          <p:spPr>
            <a:xfrm>
              <a:off x="7304338" y="3370931"/>
              <a:ext cx="40005" cy="501015"/>
            </a:xfrm>
            <a:custGeom>
              <a:avLst/>
              <a:gdLst/>
              <a:ahLst/>
              <a:cxnLst/>
              <a:rect l="l" t="t" r="r" b="b"/>
              <a:pathLst>
                <a:path w="40004" h="501014">
                  <a:moveTo>
                    <a:pt x="0" y="0"/>
                  </a:moveTo>
                  <a:lnTo>
                    <a:pt x="3723" y="2374"/>
                  </a:lnTo>
                  <a:lnTo>
                    <a:pt x="9437" y="11135"/>
                  </a:lnTo>
                  <a:lnTo>
                    <a:pt x="12035" y="27213"/>
                  </a:lnTo>
                  <a:lnTo>
                    <a:pt x="12035" y="500511"/>
                  </a:lnTo>
                  <a:lnTo>
                    <a:pt x="39652" y="500511"/>
                  </a:lnTo>
                  <a:lnTo>
                    <a:pt x="39652" y="39539"/>
                  </a:lnTo>
                  <a:lnTo>
                    <a:pt x="36540" y="24111"/>
                  </a:lnTo>
                  <a:lnTo>
                    <a:pt x="28054" y="11516"/>
                  </a:lnTo>
                  <a:lnTo>
                    <a:pt x="15467" y="30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74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" name="object 603"/>
            <p:cNvSpPr/>
            <p:nvPr/>
          </p:nvSpPr>
          <p:spPr>
            <a:xfrm>
              <a:off x="7236244" y="3336264"/>
              <a:ext cx="114935" cy="542290"/>
            </a:xfrm>
            <a:custGeom>
              <a:avLst/>
              <a:gdLst/>
              <a:ahLst/>
              <a:cxnLst/>
              <a:rect l="l" t="t" r="r" b="b"/>
              <a:pathLst>
                <a:path w="114934" h="542289">
                  <a:moveTo>
                    <a:pt x="72605" y="40665"/>
                  </a:moveTo>
                  <a:lnTo>
                    <a:pt x="71094" y="39154"/>
                  </a:lnTo>
                  <a:lnTo>
                    <a:pt x="69240" y="39154"/>
                  </a:lnTo>
                  <a:lnTo>
                    <a:pt x="35953" y="60032"/>
                  </a:lnTo>
                  <a:lnTo>
                    <a:pt x="36563" y="62090"/>
                  </a:lnTo>
                  <a:lnTo>
                    <a:pt x="39839" y="63868"/>
                  </a:lnTo>
                  <a:lnTo>
                    <a:pt x="41884" y="63271"/>
                  </a:lnTo>
                  <a:lnTo>
                    <a:pt x="42786" y="61633"/>
                  </a:lnTo>
                  <a:lnTo>
                    <a:pt x="47472" y="55219"/>
                  </a:lnTo>
                  <a:lnTo>
                    <a:pt x="53644" y="50253"/>
                  </a:lnTo>
                  <a:lnTo>
                    <a:pt x="60998" y="47053"/>
                  </a:lnTo>
                  <a:lnTo>
                    <a:pt x="69240" y="45910"/>
                  </a:lnTo>
                  <a:lnTo>
                    <a:pt x="71094" y="45910"/>
                  </a:lnTo>
                  <a:lnTo>
                    <a:pt x="72605" y="44399"/>
                  </a:lnTo>
                  <a:lnTo>
                    <a:pt x="72605" y="40665"/>
                  </a:lnTo>
                  <a:close/>
                </a:path>
                <a:path w="114934" h="542289">
                  <a:moveTo>
                    <a:pt x="114490" y="74206"/>
                  </a:moveTo>
                  <a:lnTo>
                    <a:pt x="110845" y="56172"/>
                  </a:lnTo>
                  <a:lnTo>
                    <a:pt x="107746" y="51587"/>
                  </a:lnTo>
                  <a:lnTo>
                    <a:pt x="107746" y="74206"/>
                  </a:lnTo>
                  <a:lnTo>
                    <a:pt x="107746" y="535178"/>
                  </a:lnTo>
                  <a:lnTo>
                    <a:pt x="28536" y="535178"/>
                  </a:lnTo>
                  <a:lnTo>
                    <a:pt x="28536" y="74206"/>
                  </a:lnTo>
                  <a:lnTo>
                    <a:pt x="31648" y="58788"/>
                  </a:lnTo>
                  <a:lnTo>
                    <a:pt x="40132" y="46189"/>
                  </a:lnTo>
                  <a:lnTo>
                    <a:pt x="52717" y="37706"/>
                  </a:lnTo>
                  <a:lnTo>
                    <a:pt x="68135" y="34594"/>
                  </a:lnTo>
                  <a:lnTo>
                    <a:pt x="83553" y="37706"/>
                  </a:lnTo>
                  <a:lnTo>
                    <a:pt x="96151" y="46189"/>
                  </a:lnTo>
                  <a:lnTo>
                    <a:pt x="104635" y="58788"/>
                  </a:lnTo>
                  <a:lnTo>
                    <a:pt x="107746" y="74206"/>
                  </a:lnTo>
                  <a:lnTo>
                    <a:pt x="107746" y="51587"/>
                  </a:lnTo>
                  <a:lnTo>
                    <a:pt x="100901" y="41440"/>
                  </a:lnTo>
                  <a:lnTo>
                    <a:pt x="90754" y="34594"/>
                  </a:lnTo>
                  <a:lnTo>
                    <a:pt x="86156" y="31496"/>
                  </a:lnTo>
                  <a:lnTo>
                    <a:pt x="71323" y="28498"/>
                  </a:lnTo>
                  <a:lnTo>
                    <a:pt x="74256" y="25565"/>
                  </a:lnTo>
                  <a:lnTo>
                    <a:pt x="74256" y="21831"/>
                  </a:lnTo>
                  <a:lnTo>
                    <a:pt x="72542" y="13335"/>
                  </a:lnTo>
                  <a:lnTo>
                    <a:pt x="67856" y="6388"/>
                  </a:lnTo>
                  <a:lnTo>
                    <a:pt x="60909" y="1714"/>
                  </a:lnTo>
                  <a:lnTo>
                    <a:pt x="52412" y="0"/>
                  </a:lnTo>
                  <a:lnTo>
                    <a:pt x="33210" y="0"/>
                  </a:lnTo>
                  <a:lnTo>
                    <a:pt x="20281" y="2603"/>
                  </a:lnTo>
                  <a:lnTo>
                    <a:pt x="9728" y="9728"/>
                  </a:lnTo>
                  <a:lnTo>
                    <a:pt x="2603" y="20281"/>
                  </a:lnTo>
                  <a:lnTo>
                    <a:pt x="0" y="33210"/>
                  </a:lnTo>
                  <a:lnTo>
                    <a:pt x="0" y="355092"/>
                  </a:lnTo>
                  <a:lnTo>
                    <a:pt x="3022" y="358114"/>
                  </a:lnTo>
                  <a:lnTo>
                    <a:pt x="10477" y="358114"/>
                  </a:lnTo>
                  <a:lnTo>
                    <a:pt x="13500" y="355092"/>
                  </a:lnTo>
                  <a:lnTo>
                    <a:pt x="13500" y="351358"/>
                  </a:lnTo>
                  <a:lnTo>
                    <a:pt x="13500" y="33210"/>
                  </a:lnTo>
                  <a:lnTo>
                    <a:pt x="15062" y="25539"/>
                  </a:lnTo>
                  <a:lnTo>
                    <a:pt x="19278" y="19278"/>
                  </a:lnTo>
                  <a:lnTo>
                    <a:pt x="25539" y="15062"/>
                  </a:lnTo>
                  <a:lnTo>
                    <a:pt x="33210" y="13500"/>
                  </a:lnTo>
                  <a:lnTo>
                    <a:pt x="57023" y="13512"/>
                  </a:lnTo>
                  <a:lnTo>
                    <a:pt x="60744" y="17233"/>
                  </a:lnTo>
                  <a:lnTo>
                    <a:pt x="60756" y="25565"/>
                  </a:lnTo>
                  <a:lnTo>
                    <a:pt x="63779" y="28587"/>
                  </a:lnTo>
                  <a:lnTo>
                    <a:pt x="64490" y="28587"/>
                  </a:lnTo>
                  <a:lnTo>
                    <a:pt x="50101" y="31496"/>
                  </a:lnTo>
                  <a:lnTo>
                    <a:pt x="35369" y="41440"/>
                  </a:lnTo>
                  <a:lnTo>
                    <a:pt x="25425" y="56172"/>
                  </a:lnTo>
                  <a:lnTo>
                    <a:pt x="21780" y="74206"/>
                  </a:lnTo>
                  <a:lnTo>
                    <a:pt x="21780" y="538899"/>
                  </a:lnTo>
                  <a:lnTo>
                    <a:pt x="24803" y="541921"/>
                  </a:lnTo>
                  <a:lnTo>
                    <a:pt x="111467" y="541921"/>
                  </a:lnTo>
                  <a:lnTo>
                    <a:pt x="114490" y="538899"/>
                  </a:lnTo>
                  <a:lnTo>
                    <a:pt x="114490" y="535178"/>
                  </a:lnTo>
                  <a:lnTo>
                    <a:pt x="114490" y="7420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4" name="object 604"/>
            <p:cNvSpPr/>
            <p:nvPr/>
          </p:nvSpPr>
          <p:spPr>
            <a:xfrm>
              <a:off x="7164610" y="3370853"/>
              <a:ext cx="79375" cy="501015"/>
            </a:xfrm>
            <a:custGeom>
              <a:avLst/>
              <a:gdLst/>
              <a:ahLst/>
              <a:cxnLst/>
              <a:rect l="l" t="t" r="r" b="b"/>
              <a:pathLst>
                <a:path w="79375" h="501014">
                  <a:moveTo>
                    <a:pt x="39598" y="0"/>
                  </a:moveTo>
                  <a:lnTo>
                    <a:pt x="24185" y="3112"/>
                  </a:lnTo>
                  <a:lnTo>
                    <a:pt x="11598" y="11599"/>
                  </a:lnTo>
                  <a:lnTo>
                    <a:pt x="3111" y="24190"/>
                  </a:lnTo>
                  <a:lnTo>
                    <a:pt x="0" y="39611"/>
                  </a:lnTo>
                  <a:lnTo>
                    <a:pt x="0" y="500824"/>
                  </a:lnTo>
                  <a:lnTo>
                    <a:pt x="79209" y="500824"/>
                  </a:lnTo>
                  <a:lnTo>
                    <a:pt x="79209" y="39611"/>
                  </a:lnTo>
                  <a:lnTo>
                    <a:pt x="76097" y="24190"/>
                  </a:lnTo>
                  <a:lnTo>
                    <a:pt x="67610" y="11599"/>
                  </a:lnTo>
                  <a:lnTo>
                    <a:pt x="55019" y="3112"/>
                  </a:lnTo>
                  <a:lnTo>
                    <a:pt x="39598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" name="object 605"/>
            <p:cNvSpPr/>
            <p:nvPr/>
          </p:nvSpPr>
          <p:spPr>
            <a:xfrm>
              <a:off x="7204172" y="3370932"/>
              <a:ext cx="40005" cy="501015"/>
            </a:xfrm>
            <a:custGeom>
              <a:avLst/>
              <a:gdLst/>
              <a:ahLst/>
              <a:cxnLst/>
              <a:rect l="l" t="t" r="r" b="b"/>
              <a:pathLst>
                <a:path w="40004" h="501014">
                  <a:moveTo>
                    <a:pt x="0" y="0"/>
                  </a:moveTo>
                  <a:lnTo>
                    <a:pt x="3718" y="2373"/>
                  </a:lnTo>
                  <a:lnTo>
                    <a:pt x="9428" y="11134"/>
                  </a:lnTo>
                  <a:lnTo>
                    <a:pt x="12024" y="27212"/>
                  </a:lnTo>
                  <a:lnTo>
                    <a:pt x="12024" y="500751"/>
                  </a:lnTo>
                  <a:lnTo>
                    <a:pt x="39653" y="500751"/>
                  </a:lnTo>
                  <a:lnTo>
                    <a:pt x="39653" y="39538"/>
                  </a:lnTo>
                  <a:lnTo>
                    <a:pt x="36541" y="24110"/>
                  </a:lnTo>
                  <a:lnTo>
                    <a:pt x="28055" y="11515"/>
                  </a:lnTo>
                  <a:lnTo>
                    <a:pt x="15468" y="30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74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6" name="object 606"/>
            <p:cNvSpPr/>
            <p:nvPr/>
          </p:nvSpPr>
          <p:spPr>
            <a:xfrm>
              <a:off x="7136066" y="3336264"/>
              <a:ext cx="114935" cy="542290"/>
            </a:xfrm>
            <a:custGeom>
              <a:avLst/>
              <a:gdLst/>
              <a:ahLst/>
              <a:cxnLst/>
              <a:rect l="l" t="t" r="r" b="b"/>
              <a:pathLst>
                <a:path w="114934" h="542289">
                  <a:moveTo>
                    <a:pt x="72618" y="40665"/>
                  </a:moveTo>
                  <a:lnTo>
                    <a:pt x="71107" y="39154"/>
                  </a:lnTo>
                  <a:lnTo>
                    <a:pt x="69240" y="39154"/>
                  </a:lnTo>
                  <a:lnTo>
                    <a:pt x="35966" y="60032"/>
                  </a:lnTo>
                  <a:lnTo>
                    <a:pt x="36563" y="62090"/>
                  </a:lnTo>
                  <a:lnTo>
                    <a:pt x="39839" y="63868"/>
                  </a:lnTo>
                  <a:lnTo>
                    <a:pt x="41897" y="63271"/>
                  </a:lnTo>
                  <a:lnTo>
                    <a:pt x="42786" y="61633"/>
                  </a:lnTo>
                  <a:lnTo>
                    <a:pt x="47472" y="55219"/>
                  </a:lnTo>
                  <a:lnTo>
                    <a:pt x="53644" y="50253"/>
                  </a:lnTo>
                  <a:lnTo>
                    <a:pt x="61010" y="47053"/>
                  </a:lnTo>
                  <a:lnTo>
                    <a:pt x="69240" y="45910"/>
                  </a:lnTo>
                  <a:lnTo>
                    <a:pt x="71107" y="45910"/>
                  </a:lnTo>
                  <a:lnTo>
                    <a:pt x="72618" y="44399"/>
                  </a:lnTo>
                  <a:lnTo>
                    <a:pt x="72618" y="40665"/>
                  </a:lnTo>
                  <a:close/>
                </a:path>
                <a:path w="114934" h="542289">
                  <a:moveTo>
                    <a:pt x="114503" y="74206"/>
                  </a:moveTo>
                  <a:lnTo>
                    <a:pt x="110858" y="56172"/>
                  </a:lnTo>
                  <a:lnTo>
                    <a:pt x="107746" y="51574"/>
                  </a:lnTo>
                  <a:lnTo>
                    <a:pt x="107746" y="74206"/>
                  </a:lnTo>
                  <a:lnTo>
                    <a:pt x="107746" y="535419"/>
                  </a:lnTo>
                  <a:lnTo>
                    <a:pt x="28536" y="535419"/>
                  </a:lnTo>
                  <a:lnTo>
                    <a:pt x="28536" y="74206"/>
                  </a:lnTo>
                  <a:lnTo>
                    <a:pt x="31648" y="58788"/>
                  </a:lnTo>
                  <a:lnTo>
                    <a:pt x="40132" y="46189"/>
                  </a:lnTo>
                  <a:lnTo>
                    <a:pt x="52717" y="37706"/>
                  </a:lnTo>
                  <a:lnTo>
                    <a:pt x="68135" y="34594"/>
                  </a:lnTo>
                  <a:lnTo>
                    <a:pt x="83553" y="37706"/>
                  </a:lnTo>
                  <a:lnTo>
                    <a:pt x="96151" y="46189"/>
                  </a:lnTo>
                  <a:lnTo>
                    <a:pt x="104635" y="58788"/>
                  </a:lnTo>
                  <a:lnTo>
                    <a:pt x="107746" y="74206"/>
                  </a:lnTo>
                  <a:lnTo>
                    <a:pt x="107746" y="51574"/>
                  </a:lnTo>
                  <a:lnTo>
                    <a:pt x="100901" y="41440"/>
                  </a:lnTo>
                  <a:lnTo>
                    <a:pt x="90754" y="34594"/>
                  </a:lnTo>
                  <a:lnTo>
                    <a:pt x="86169" y="31496"/>
                  </a:lnTo>
                  <a:lnTo>
                    <a:pt x="71323" y="28498"/>
                  </a:lnTo>
                  <a:lnTo>
                    <a:pt x="74269" y="25565"/>
                  </a:lnTo>
                  <a:lnTo>
                    <a:pt x="74269" y="21831"/>
                  </a:lnTo>
                  <a:lnTo>
                    <a:pt x="72542" y="13335"/>
                  </a:lnTo>
                  <a:lnTo>
                    <a:pt x="67868" y="6388"/>
                  </a:lnTo>
                  <a:lnTo>
                    <a:pt x="60921" y="1714"/>
                  </a:lnTo>
                  <a:lnTo>
                    <a:pt x="52425" y="0"/>
                  </a:lnTo>
                  <a:lnTo>
                    <a:pt x="33210" y="0"/>
                  </a:lnTo>
                  <a:lnTo>
                    <a:pt x="20281" y="2603"/>
                  </a:lnTo>
                  <a:lnTo>
                    <a:pt x="9728" y="9728"/>
                  </a:lnTo>
                  <a:lnTo>
                    <a:pt x="2616" y="20281"/>
                  </a:lnTo>
                  <a:lnTo>
                    <a:pt x="0" y="33210"/>
                  </a:lnTo>
                  <a:lnTo>
                    <a:pt x="0" y="355549"/>
                  </a:lnTo>
                  <a:lnTo>
                    <a:pt x="3022" y="358571"/>
                  </a:lnTo>
                  <a:lnTo>
                    <a:pt x="10477" y="358571"/>
                  </a:lnTo>
                  <a:lnTo>
                    <a:pt x="13500" y="355549"/>
                  </a:lnTo>
                  <a:lnTo>
                    <a:pt x="13500" y="351815"/>
                  </a:lnTo>
                  <a:lnTo>
                    <a:pt x="13500" y="33210"/>
                  </a:lnTo>
                  <a:lnTo>
                    <a:pt x="15062" y="25539"/>
                  </a:lnTo>
                  <a:lnTo>
                    <a:pt x="19278" y="19278"/>
                  </a:lnTo>
                  <a:lnTo>
                    <a:pt x="25539" y="15062"/>
                  </a:lnTo>
                  <a:lnTo>
                    <a:pt x="33210" y="13500"/>
                  </a:lnTo>
                  <a:lnTo>
                    <a:pt x="57023" y="13512"/>
                  </a:lnTo>
                  <a:lnTo>
                    <a:pt x="60756" y="17233"/>
                  </a:lnTo>
                  <a:lnTo>
                    <a:pt x="60756" y="25565"/>
                  </a:lnTo>
                  <a:lnTo>
                    <a:pt x="63779" y="28587"/>
                  </a:lnTo>
                  <a:lnTo>
                    <a:pt x="64490" y="28587"/>
                  </a:lnTo>
                  <a:lnTo>
                    <a:pt x="50114" y="31496"/>
                  </a:lnTo>
                  <a:lnTo>
                    <a:pt x="35382" y="41440"/>
                  </a:lnTo>
                  <a:lnTo>
                    <a:pt x="25425" y="56172"/>
                  </a:lnTo>
                  <a:lnTo>
                    <a:pt x="21780" y="74206"/>
                  </a:lnTo>
                  <a:lnTo>
                    <a:pt x="21780" y="539140"/>
                  </a:lnTo>
                  <a:lnTo>
                    <a:pt x="24803" y="542163"/>
                  </a:lnTo>
                  <a:lnTo>
                    <a:pt x="111480" y="542163"/>
                  </a:lnTo>
                  <a:lnTo>
                    <a:pt x="114503" y="539140"/>
                  </a:lnTo>
                  <a:lnTo>
                    <a:pt x="114503" y="535419"/>
                  </a:lnTo>
                  <a:lnTo>
                    <a:pt x="114503" y="7420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7" name="object 607"/>
            <p:cNvSpPr/>
            <p:nvPr/>
          </p:nvSpPr>
          <p:spPr>
            <a:xfrm>
              <a:off x="7065778" y="3370853"/>
              <a:ext cx="79375" cy="506730"/>
            </a:xfrm>
            <a:custGeom>
              <a:avLst/>
              <a:gdLst/>
              <a:ahLst/>
              <a:cxnLst/>
              <a:rect l="l" t="t" r="r" b="b"/>
              <a:pathLst>
                <a:path w="79375" h="506729">
                  <a:moveTo>
                    <a:pt x="39611" y="0"/>
                  </a:moveTo>
                  <a:lnTo>
                    <a:pt x="24190" y="3112"/>
                  </a:lnTo>
                  <a:lnTo>
                    <a:pt x="11599" y="11599"/>
                  </a:lnTo>
                  <a:lnTo>
                    <a:pt x="3112" y="24190"/>
                  </a:lnTo>
                  <a:lnTo>
                    <a:pt x="0" y="39611"/>
                  </a:lnTo>
                  <a:lnTo>
                    <a:pt x="0" y="506107"/>
                  </a:lnTo>
                  <a:lnTo>
                    <a:pt x="79209" y="506107"/>
                  </a:lnTo>
                  <a:lnTo>
                    <a:pt x="79209" y="39611"/>
                  </a:lnTo>
                  <a:lnTo>
                    <a:pt x="76098" y="24190"/>
                  </a:lnTo>
                  <a:lnTo>
                    <a:pt x="67611" y="11599"/>
                  </a:lnTo>
                  <a:lnTo>
                    <a:pt x="55024" y="3112"/>
                  </a:lnTo>
                  <a:lnTo>
                    <a:pt x="39611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8" name="object 608"/>
            <p:cNvSpPr/>
            <p:nvPr/>
          </p:nvSpPr>
          <p:spPr>
            <a:xfrm>
              <a:off x="7105341" y="3370931"/>
              <a:ext cx="40005" cy="506095"/>
            </a:xfrm>
            <a:custGeom>
              <a:avLst/>
              <a:gdLst/>
              <a:ahLst/>
              <a:cxnLst/>
              <a:rect l="l" t="t" r="r" b="b"/>
              <a:pathLst>
                <a:path w="40004" h="506095">
                  <a:moveTo>
                    <a:pt x="0" y="0"/>
                  </a:moveTo>
                  <a:lnTo>
                    <a:pt x="3724" y="2375"/>
                  </a:lnTo>
                  <a:lnTo>
                    <a:pt x="9439" y="11136"/>
                  </a:lnTo>
                  <a:lnTo>
                    <a:pt x="12036" y="27214"/>
                  </a:lnTo>
                  <a:lnTo>
                    <a:pt x="12036" y="506035"/>
                  </a:lnTo>
                  <a:lnTo>
                    <a:pt x="20207" y="506035"/>
                  </a:lnTo>
                  <a:lnTo>
                    <a:pt x="39640" y="503449"/>
                  </a:lnTo>
                  <a:lnTo>
                    <a:pt x="39640" y="39538"/>
                  </a:lnTo>
                  <a:lnTo>
                    <a:pt x="36528" y="24110"/>
                  </a:lnTo>
                  <a:lnTo>
                    <a:pt x="28043" y="11516"/>
                  </a:lnTo>
                  <a:lnTo>
                    <a:pt x="15460" y="30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74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9" name="object 609"/>
            <p:cNvSpPr/>
            <p:nvPr/>
          </p:nvSpPr>
          <p:spPr>
            <a:xfrm>
              <a:off x="6971106" y="3336264"/>
              <a:ext cx="180975" cy="543560"/>
            </a:xfrm>
            <a:custGeom>
              <a:avLst/>
              <a:gdLst/>
              <a:ahLst/>
              <a:cxnLst/>
              <a:rect l="l" t="t" r="r" b="b"/>
              <a:pathLst>
                <a:path w="180975" h="543560">
                  <a:moveTo>
                    <a:pt x="138747" y="40665"/>
                  </a:moveTo>
                  <a:lnTo>
                    <a:pt x="137236" y="39154"/>
                  </a:lnTo>
                  <a:lnTo>
                    <a:pt x="135369" y="39154"/>
                  </a:lnTo>
                  <a:lnTo>
                    <a:pt x="102095" y="60032"/>
                  </a:lnTo>
                  <a:lnTo>
                    <a:pt x="102704" y="62090"/>
                  </a:lnTo>
                  <a:lnTo>
                    <a:pt x="105981" y="63868"/>
                  </a:lnTo>
                  <a:lnTo>
                    <a:pt x="108026" y="63271"/>
                  </a:lnTo>
                  <a:lnTo>
                    <a:pt x="108915" y="61633"/>
                  </a:lnTo>
                  <a:lnTo>
                    <a:pt x="113601" y="55219"/>
                  </a:lnTo>
                  <a:lnTo>
                    <a:pt x="119773" y="50253"/>
                  </a:lnTo>
                  <a:lnTo>
                    <a:pt x="127139" y="47053"/>
                  </a:lnTo>
                  <a:lnTo>
                    <a:pt x="135369" y="45910"/>
                  </a:lnTo>
                  <a:lnTo>
                    <a:pt x="137236" y="45910"/>
                  </a:lnTo>
                  <a:lnTo>
                    <a:pt x="138747" y="44399"/>
                  </a:lnTo>
                  <a:lnTo>
                    <a:pt x="138747" y="40665"/>
                  </a:lnTo>
                  <a:close/>
                </a:path>
                <a:path w="180975" h="543560">
                  <a:moveTo>
                    <a:pt x="180632" y="74206"/>
                  </a:moveTo>
                  <a:lnTo>
                    <a:pt x="176987" y="56172"/>
                  </a:lnTo>
                  <a:lnTo>
                    <a:pt x="173888" y="51587"/>
                  </a:lnTo>
                  <a:lnTo>
                    <a:pt x="173888" y="74206"/>
                  </a:lnTo>
                  <a:lnTo>
                    <a:pt x="173888" y="536689"/>
                  </a:lnTo>
                  <a:lnTo>
                    <a:pt x="94665" y="536689"/>
                  </a:lnTo>
                  <a:lnTo>
                    <a:pt x="94665" y="74206"/>
                  </a:lnTo>
                  <a:lnTo>
                    <a:pt x="97777" y="58788"/>
                  </a:lnTo>
                  <a:lnTo>
                    <a:pt x="106273" y="46189"/>
                  </a:lnTo>
                  <a:lnTo>
                    <a:pt x="118859" y="37706"/>
                  </a:lnTo>
                  <a:lnTo>
                    <a:pt x="134277" y="34594"/>
                  </a:lnTo>
                  <a:lnTo>
                    <a:pt x="149694" y="37706"/>
                  </a:lnTo>
                  <a:lnTo>
                    <a:pt x="162280" y="46189"/>
                  </a:lnTo>
                  <a:lnTo>
                    <a:pt x="170776" y="58788"/>
                  </a:lnTo>
                  <a:lnTo>
                    <a:pt x="173888" y="74206"/>
                  </a:lnTo>
                  <a:lnTo>
                    <a:pt x="173888" y="51587"/>
                  </a:lnTo>
                  <a:lnTo>
                    <a:pt x="167043" y="41440"/>
                  </a:lnTo>
                  <a:lnTo>
                    <a:pt x="156908" y="34594"/>
                  </a:lnTo>
                  <a:lnTo>
                    <a:pt x="152311" y="31483"/>
                  </a:lnTo>
                  <a:lnTo>
                    <a:pt x="137477" y="28486"/>
                  </a:lnTo>
                  <a:lnTo>
                    <a:pt x="140398" y="25565"/>
                  </a:lnTo>
                  <a:lnTo>
                    <a:pt x="140398" y="21831"/>
                  </a:lnTo>
                  <a:lnTo>
                    <a:pt x="138684" y="13335"/>
                  </a:lnTo>
                  <a:lnTo>
                    <a:pt x="133997" y="6388"/>
                  </a:lnTo>
                  <a:lnTo>
                    <a:pt x="127050" y="1714"/>
                  </a:lnTo>
                  <a:lnTo>
                    <a:pt x="118554" y="0"/>
                  </a:lnTo>
                  <a:lnTo>
                    <a:pt x="99352" y="0"/>
                  </a:lnTo>
                  <a:lnTo>
                    <a:pt x="66141" y="33210"/>
                  </a:lnTo>
                  <a:lnTo>
                    <a:pt x="66128" y="293624"/>
                  </a:lnTo>
                  <a:lnTo>
                    <a:pt x="61620" y="298132"/>
                  </a:lnTo>
                  <a:lnTo>
                    <a:pt x="14401" y="299999"/>
                  </a:lnTo>
                  <a:lnTo>
                    <a:pt x="0" y="321729"/>
                  </a:lnTo>
                  <a:lnTo>
                    <a:pt x="0" y="420814"/>
                  </a:lnTo>
                  <a:lnTo>
                    <a:pt x="3022" y="423837"/>
                  </a:lnTo>
                  <a:lnTo>
                    <a:pt x="10477" y="423837"/>
                  </a:lnTo>
                  <a:lnTo>
                    <a:pt x="13500" y="420814"/>
                  </a:lnTo>
                  <a:lnTo>
                    <a:pt x="13512" y="316166"/>
                  </a:lnTo>
                  <a:lnTo>
                    <a:pt x="18021" y="311658"/>
                  </a:lnTo>
                  <a:lnTo>
                    <a:pt x="65227" y="309791"/>
                  </a:lnTo>
                  <a:lnTo>
                    <a:pt x="79641" y="288048"/>
                  </a:lnTo>
                  <a:lnTo>
                    <a:pt x="79641" y="33210"/>
                  </a:lnTo>
                  <a:lnTo>
                    <a:pt x="81191" y="25539"/>
                  </a:lnTo>
                  <a:lnTo>
                    <a:pt x="85420" y="19278"/>
                  </a:lnTo>
                  <a:lnTo>
                    <a:pt x="91681" y="15062"/>
                  </a:lnTo>
                  <a:lnTo>
                    <a:pt x="99352" y="13500"/>
                  </a:lnTo>
                  <a:lnTo>
                    <a:pt x="123164" y="13512"/>
                  </a:lnTo>
                  <a:lnTo>
                    <a:pt x="126885" y="17233"/>
                  </a:lnTo>
                  <a:lnTo>
                    <a:pt x="126898" y="25565"/>
                  </a:lnTo>
                  <a:lnTo>
                    <a:pt x="129921" y="28587"/>
                  </a:lnTo>
                  <a:lnTo>
                    <a:pt x="130568" y="28587"/>
                  </a:lnTo>
                  <a:lnTo>
                    <a:pt x="116243" y="31483"/>
                  </a:lnTo>
                  <a:lnTo>
                    <a:pt x="101511" y="41440"/>
                  </a:lnTo>
                  <a:lnTo>
                    <a:pt x="91567" y="56172"/>
                  </a:lnTo>
                  <a:lnTo>
                    <a:pt x="87922" y="74206"/>
                  </a:lnTo>
                  <a:lnTo>
                    <a:pt x="87922" y="540423"/>
                  </a:lnTo>
                  <a:lnTo>
                    <a:pt x="90944" y="543445"/>
                  </a:lnTo>
                  <a:lnTo>
                    <a:pt x="177609" y="543445"/>
                  </a:lnTo>
                  <a:lnTo>
                    <a:pt x="180632" y="540423"/>
                  </a:lnTo>
                  <a:lnTo>
                    <a:pt x="180632" y="536689"/>
                  </a:lnTo>
                  <a:lnTo>
                    <a:pt x="180632" y="7420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0" name="object 610"/>
            <p:cNvSpPr/>
            <p:nvPr/>
          </p:nvSpPr>
          <p:spPr>
            <a:xfrm>
              <a:off x="7364952" y="3370853"/>
              <a:ext cx="79375" cy="501015"/>
            </a:xfrm>
            <a:custGeom>
              <a:avLst/>
              <a:gdLst/>
              <a:ahLst/>
              <a:cxnLst/>
              <a:rect l="l" t="t" r="r" b="b"/>
              <a:pathLst>
                <a:path w="79375" h="501014">
                  <a:moveTo>
                    <a:pt x="39611" y="0"/>
                  </a:moveTo>
                  <a:lnTo>
                    <a:pt x="24190" y="3112"/>
                  </a:lnTo>
                  <a:lnTo>
                    <a:pt x="11599" y="11599"/>
                  </a:lnTo>
                  <a:lnTo>
                    <a:pt x="3112" y="24190"/>
                  </a:lnTo>
                  <a:lnTo>
                    <a:pt x="0" y="39611"/>
                  </a:lnTo>
                  <a:lnTo>
                    <a:pt x="0" y="500583"/>
                  </a:lnTo>
                  <a:lnTo>
                    <a:pt x="79209" y="500583"/>
                  </a:lnTo>
                  <a:lnTo>
                    <a:pt x="79209" y="39611"/>
                  </a:lnTo>
                  <a:lnTo>
                    <a:pt x="76098" y="24190"/>
                  </a:lnTo>
                  <a:lnTo>
                    <a:pt x="67611" y="11599"/>
                  </a:lnTo>
                  <a:lnTo>
                    <a:pt x="55024" y="3112"/>
                  </a:lnTo>
                  <a:lnTo>
                    <a:pt x="39611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1" name="object 611"/>
            <p:cNvSpPr/>
            <p:nvPr/>
          </p:nvSpPr>
          <p:spPr>
            <a:xfrm>
              <a:off x="7404506" y="3370926"/>
              <a:ext cx="40005" cy="501015"/>
            </a:xfrm>
            <a:custGeom>
              <a:avLst/>
              <a:gdLst/>
              <a:ahLst/>
              <a:cxnLst/>
              <a:rect l="l" t="t" r="r" b="b"/>
              <a:pathLst>
                <a:path w="40004" h="501014">
                  <a:moveTo>
                    <a:pt x="0" y="0"/>
                  </a:moveTo>
                  <a:lnTo>
                    <a:pt x="3727" y="2379"/>
                  </a:lnTo>
                  <a:lnTo>
                    <a:pt x="9437" y="11140"/>
                  </a:lnTo>
                  <a:lnTo>
                    <a:pt x="12033" y="27218"/>
                  </a:lnTo>
                  <a:lnTo>
                    <a:pt x="12033" y="500515"/>
                  </a:lnTo>
                  <a:lnTo>
                    <a:pt x="27316" y="500515"/>
                  </a:lnTo>
                  <a:lnTo>
                    <a:pt x="39662" y="481253"/>
                  </a:lnTo>
                  <a:lnTo>
                    <a:pt x="39662" y="39544"/>
                  </a:lnTo>
                  <a:lnTo>
                    <a:pt x="36550" y="24115"/>
                  </a:lnTo>
                  <a:lnTo>
                    <a:pt x="28062" y="11521"/>
                  </a:lnTo>
                  <a:lnTo>
                    <a:pt x="15471" y="30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74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2" name="object 612"/>
            <p:cNvSpPr/>
            <p:nvPr/>
          </p:nvSpPr>
          <p:spPr>
            <a:xfrm>
              <a:off x="6434836" y="3358794"/>
              <a:ext cx="1436370" cy="523240"/>
            </a:xfrm>
            <a:custGeom>
              <a:avLst/>
              <a:gdLst/>
              <a:ahLst/>
              <a:cxnLst/>
              <a:rect l="l" t="t" r="r" b="b"/>
              <a:pathLst>
                <a:path w="1436370" h="523239">
                  <a:moveTo>
                    <a:pt x="974191" y="18135"/>
                  </a:moveTo>
                  <a:lnTo>
                    <a:pt x="972680" y="16624"/>
                  </a:lnTo>
                  <a:lnTo>
                    <a:pt x="970813" y="16624"/>
                  </a:lnTo>
                  <a:lnTo>
                    <a:pt x="937539" y="37503"/>
                  </a:lnTo>
                  <a:lnTo>
                    <a:pt x="938149" y="39560"/>
                  </a:lnTo>
                  <a:lnTo>
                    <a:pt x="941412" y="41338"/>
                  </a:lnTo>
                  <a:lnTo>
                    <a:pt x="943470" y="40741"/>
                  </a:lnTo>
                  <a:lnTo>
                    <a:pt x="944359" y="39103"/>
                  </a:lnTo>
                  <a:lnTo>
                    <a:pt x="949045" y="32689"/>
                  </a:lnTo>
                  <a:lnTo>
                    <a:pt x="955217" y="27724"/>
                  </a:lnTo>
                  <a:lnTo>
                    <a:pt x="962583" y="24523"/>
                  </a:lnTo>
                  <a:lnTo>
                    <a:pt x="970813" y="23380"/>
                  </a:lnTo>
                  <a:lnTo>
                    <a:pt x="972680" y="23380"/>
                  </a:lnTo>
                  <a:lnTo>
                    <a:pt x="974191" y="21869"/>
                  </a:lnTo>
                  <a:lnTo>
                    <a:pt x="974191" y="18135"/>
                  </a:lnTo>
                  <a:close/>
                </a:path>
                <a:path w="1436370" h="523239">
                  <a:moveTo>
                    <a:pt x="1124419" y="34099"/>
                  </a:moveTo>
                  <a:lnTo>
                    <a:pt x="1123429" y="31711"/>
                  </a:lnTo>
                  <a:lnTo>
                    <a:pt x="1121041" y="30734"/>
                  </a:lnTo>
                  <a:lnTo>
                    <a:pt x="1104607" y="30734"/>
                  </a:lnTo>
                  <a:lnTo>
                    <a:pt x="1103096" y="32245"/>
                  </a:lnTo>
                  <a:lnTo>
                    <a:pt x="1103096" y="35966"/>
                  </a:lnTo>
                  <a:lnTo>
                    <a:pt x="1104607" y="37477"/>
                  </a:lnTo>
                  <a:lnTo>
                    <a:pt x="1106474" y="37477"/>
                  </a:lnTo>
                  <a:lnTo>
                    <a:pt x="1117663" y="37477"/>
                  </a:lnTo>
                  <a:lnTo>
                    <a:pt x="1117663" y="392328"/>
                  </a:lnTo>
                  <a:lnTo>
                    <a:pt x="1106309" y="392328"/>
                  </a:lnTo>
                  <a:lnTo>
                    <a:pt x="1104798" y="393852"/>
                  </a:lnTo>
                  <a:lnTo>
                    <a:pt x="1104798" y="397573"/>
                  </a:lnTo>
                  <a:lnTo>
                    <a:pt x="1106309" y="399084"/>
                  </a:lnTo>
                  <a:lnTo>
                    <a:pt x="1121041" y="399084"/>
                  </a:lnTo>
                  <a:lnTo>
                    <a:pt x="1123429" y="398094"/>
                  </a:lnTo>
                  <a:lnTo>
                    <a:pt x="1124419" y="395706"/>
                  </a:lnTo>
                  <a:lnTo>
                    <a:pt x="1124419" y="34099"/>
                  </a:lnTo>
                  <a:close/>
                </a:path>
                <a:path w="1436370" h="523239">
                  <a:moveTo>
                    <a:pt x="1435874" y="515975"/>
                  </a:moveTo>
                  <a:lnTo>
                    <a:pt x="1433918" y="514007"/>
                  </a:lnTo>
                  <a:lnTo>
                    <a:pt x="1016076" y="514007"/>
                  </a:lnTo>
                  <a:lnTo>
                    <a:pt x="1016076" y="512648"/>
                  </a:lnTo>
                  <a:lnTo>
                    <a:pt x="1016076" y="51676"/>
                  </a:lnTo>
                  <a:lnTo>
                    <a:pt x="1012431" y="33642"/>
                  </a:lnTo>
                  <a:lnTo>
                    <a:pt x="1009319" y="29044"/>
                  </a:lnTo>
                  <a:lnTo>
                    <a:pt x="1009319" y="51676"/>
                  </a:lnTo>
                  <a:lnTo>
                    <a:pt x="1009319" y="512648"/>
                  </a:lnTo>
                  <a:lnTo>
                    <a:pt x="930109" y="512648"/>
                  </a:lnTo>
                  <a:lnTo>
                    <a:pt x="930109" y="51676"/>
                  </a:lnTo>
                  <a:lnTo>
                    <a:pt x="933221" y="36258"/>
                  </a:lnTo>
                  <a:lnTo>
                    <a:pt x="941705" y="23660"/>
                  </a:lnTo>
                  <a:lnTo>
                    <a:pt x="954303" y="15176"/>
                  </a:lnTo>
                  <a:lnTo>
                    <a:pt x="962609" y="13500"/>
                  </a:lnTo>
                  <a:lnTo>
                    <a:pt x="976820" y="13500"/>
                  </a:lnTo>
                  <a:lnTo>
                    <a:pt x="985139" y="15176"/>
                  </a:lnTo>
                  <a:lnTo>
                    <a:pt x="997724" y="23660"/>
                  </a:lnTo>
                  <a:lnTo>
                    <a:pt x="1006208" y="36258"/>
                  </a:lnTo>
                  <a:lnTo>
                    <a:pt x="1009319" y="51676"/>
                  </a:lnTo>
                  <a:lnTo>
                    <a:pt x="1009319" y="29044"/>
                  </a:lnTo>
                  <a:lnTo>
                    <a:pt x="1002487" y="18910"/>
                  </a:lnTo>
                  <a:lnTo>
                    <a:pt x="992339" y="12065"/>
                  </a:lnTo>
                  <a:lnTo>
                    <a:pt x="987755" y="8966"/>
                  </a:lnTo>
                  <a:lnTo>
                    <a:pt x="985964" y="8610"/>
                  </a:lnTo>
                  <a:lnTo>
                    <a:pt x="985964" y="3022"/>
                  </a:lnTo>
                  <a:lnTo>
                    <a:pt x="982941" y="0"/>
                  </a:lnTo>
                  <a:lnTo>
                    <a:pt x="955306" y="0"/>
                  </a:lnTo>
                  <a:lnTo>
                    <a:pt x="952284" y="3022"/>
                  </a:lnTo>
                  <a:lnTo>
                    <a:pt x="952284" y="8851"/>
                  </a:lnTo>
                  <a:lnTo>
                    <a:pt x="951687" y="8966"/>
                  </a:lnTo>
                  <a:lnTo>
                    <a:pt x="936955" y="18910"/>
                  </a:lnTo>
                  <a:lnTo>
                    <a:pt x="927011" y="33642"/>
                  </a:lnTo>
                  <a:lnTo>
                    <a:pt x="923366" y="51676"/>
                  </a:lnTo>
                  <a:lnTo>
                    <a:pt x="923366" y="514007"/>
                  </a:lnTo>
                  <a:lnTo>
                    <a:pt x="348970" y="514007"/>
                  </a:lnTo>
                  <a:lnTo>
                    <a:pt x="348970" y="511822"/>
                  </a:lnTo>
                  <a:lnTo>
                    <a:pt x="348970" y="406311"/>
                  </a:lnTo>
                  <a:lnTo>
                    <a:pt x="347789" y="395973"/>
                  </a:lnTo>
                  <a:lnTo>
                    <a:pt x="344347" y="386321"/>
                  </a:lnTo>
                  <a:lnTo>
                    <a:pt x="342214" y="383006"/>
                  </a:lnTo>
                  <a:lnTo>
                    <a:pt x="342214" y="406311"/>
                  </a:lnTo>
                  <a:lnTo>
                    <a:pt x="342214" y="511822"/>
                  </a:lnTo>
                  <a:lnTo>
                    <a:pt x="74193" y="511822"/>
                  </a:lnTo>
                  <a:lnTo>
                    <a:pt x="74193" y="406311"/>
                  </a:lnTo>
                  <a:lnTo>
                    <a:pt x="102704" y="365874"/>
                  </a:lnTo>
                  <a:lnTo>
                    <a:pt x="149186" y="346240"/>
                  </a:lnTo>
                  <a:lnTo>
                    <a:pt x="267220" y="346240"/>
                  </a:lnTo>
                  <a:lnTo>
                    <a:pt x="313715" y="365874"/>
                  </a:lnTo>
                  <a:lnTo>
                    <a:pt x="341198" y="397510"/>
                  </a:lnTo>
                  <a:lnTo>
                    <a:pt x="342214" y="406311"/>
                  </a:lnTo>
                  <a:lnTo>
                    <a:pt x="342214" y="383006"/>
                  </a:lnTo>
                  <a:lnTo>
                    <a:pt x="300024" y="349643"/>
                  </a:lnTo>
                  <a:lnTo>
                    <a:pt x="292188" y="346240"/>
                  </a:lnTo>
                  <a:lnTo>
                    <a:pt x="283184" y="342328"/>
                  </a:lnTo>
                  <a:lnTo>
                    <a:pt x="267220" y="339483"/>
                  </a:lnTo>
                  <a:lnTo>
                    <a:pt x="149186" y="339483"/>
                  </a:lnTo>
                  <a:lnTo>
                    <a:pt x="99923" y="359613"/>
                  </a:lnTo>
                  <a:lnTo>
                    <a:pt x="72072" y="386321"/>
                  </a:lnTo>
                  <a:lnTo>
                    <a:pt x="67449" y="406311"/>
                  </a:lnTo>
                  <a:lnTo>
                    <a:pt x="67449" y="514007"/>
                  </a:lnTo>
                  <a:lnTo>
                    <a:pt x="1955" y="514007"/>
                  </a:lnTo>
                  <a:lnTo>
                    <a:pt x="0" y="515975"/>
                  </a:lnTo>
                  <a:lnTo>
                    <a:pt x="0" y="520814"/>
                  </a:lnTo>
                  <a:lnTo>
                    <a:pt x="1955" y="522782"/>
                  </a:lnTo>
                  <a:lnTo>
                    <a:pt x="4381" y="522782"/>
                  </a:lnTo>
                  <a:lnTo>
                    <a:pt x="1433918" y="522782"/>
                  </a:lnTo>
                  <a:lnTo>
                    <a:pt x="1435874" y="520814"/>
                  </a:lnTo>
                  <a:lnTo>
                    <a:pt x="1435874" y="5159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3" name="object 613"/>
            <p:cNvSpPr/>
            <p:nvPr/>
          </p:nvSpPr>
          <p:spPr>
            <a:xfrm>
              <a:off x="7507673" y="3275972"/>
              <a:ext cx="33655" cy="0"/>
            </a:xfrm>
            <a:custGeom>
              <a:avLst/>
              <a:gdLst/>
              <a:ahLst/>
              <a:cxnLst/>
              <a:rect l="l" t="t" r="r" b="b"/>
              <a:pathLst>
                <a:path w="33654">
                  <a:moveTo>
                    <a:pt x="33312" y="0"/>
                  </a:moveTo>
                  <a:lnTo>
                    <a:pt x="0" y="0"/>
                  </a:lnTo>
                </a:path>
              </a:pathLst>
            </a:custGeom>
            <a:solidFill>
              <a:srgbClr val="6C6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4" name="object 614"/>
            <p:cNvSpPr/>
            <p:nvPr/>
          </p:nvSpPr>
          <p:spPr>
            <a:xfrm>
              <a:off x="7504295" y="3272593"/>
              <a:ext cx="40640" cy="6985"/>
            </a:xfrm>
            <a:custGeom>
              <a:avLst/>
              <a:gdLst/>
              <a:ahLst/>
              <a:cxnLst/>
              <a:rect l="l" t="t" r="r" b="b"/>
              <a:pathLst>
                <a:path w="40640" h="6985">
                  <a:moveTo>
                    <a:pt x="38557" y="0"/>
                  </a:moveTo>
                  <a:lnTo>
                    <a:pt x="36690" y="0"/>
                  </a:lnTo>
                  <a:lnTo>
                    <a:pt x="1524" y="0"/>
                  </a:lnTo>
                  <a:lnTo>
                    <a:pt x="0" y="1511"/>
                  </a:lnTo>
                  <a:lnTo>
                    <a:pt x="0" y="5245"/>
                  </a:lnTo>
                  <a:lnTo>
                    <a:pt x="1524" y="6756"/>
                  </a:lnTo>
                  <a:lnTo>
                    <a:pt x="38557" y="6756"/>
                  </a:lnTo>
                  <a:lnTo>
                    <a:pt x="40068" y="5245"/>
                  </a:lnTo>
                  <a:lnTo>
                    <a:pt x="40068" y="1511"/>
                  </a:lnTo>
                  <a:lnTo>
                    <a:pt x="385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5" name="object 615"/>
            <p:cNvSpPr/>
            <p:nvPr/>
          </p:nvSpPr>
          <p:spPr>
            <a:xfrm>
              <a:off x="7586256" y="3363823"/>
              <a:ext cx="38100" cy="509905"/>
            </a:xfrm>
            <a:custGeom>
              <a:avLst/>
              <a:gdLst/>
              <a:ahLst/>
              <a:cxnLst/>
              <a:rect l="l" t="t" r="r" b="b"/>
              <a:pathLst>
                <a:path w="38100" h="509904">
                  <a:moveTo>
                    <a:pt x="37655" y="0"/>
                  </a:moveTo>
                  <a:lnTo>
                    <a:pt x="0" y="0"/>
                  </a:lnTo>
                  <a:lnTo>
                    <a:pt x="0" y="509625"/>
                  </a:lnTo>
                  <a:lnTo>
                    <a:pt x="37655" y="509625"/>
                  </a:lnTo>
                  <a:lnTo>
                    <a:pt x="37655" y="0"/>
                  </a:lnTo>
                  <a:close/>
                </a:path>
              </a:pathLst>
            </a:custGeom>
            <a:solidFill>
              <a:srgbClr val="6C6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" name="object 616"/>
            <p:cNvSpPr/>
            <p:nvPr/>
          </p:nvSpPr>
          <p:spPr>
            <a:xfrm>
              <a:off x="7582878" y="3360369"/>
              <a:ext cx="44450" cy="513080"/>
            </a:xfrm>
            <a:custGeom>
              <a:avLst/>
              <a:gdLst/>
              <a:ahLst/>
              <a:cxnLst/>
              <a:rect l="l" t="t" r="r" b="b"/>
              <a:pathLst>
                <a:path w="44450" h="513079">
                  <a:moveTo>
                    <a:pt x="44411" y="3810"/>
                  </a:moveTo>
                  <a:lnTo>
                    <a:pt x="44030" y="3810"/>
                  </a:lnTo>
                  <a:lnTo>
                    <a:pt x="44030" y="1270"/>
                  </a:lnTo>
                  <a:lnTo>
                    <a:pt x="42379" y="1270"/>
                  </a:lnTo>
                  <a:lnTo>
                    <a:pt x="42379" y="0"/>
                  </a:lnTo>
                  <a:lnTo>
                    <a:pt x="2032" y="0"/>
                  </a:lnTo>
                  <a:lnTo>
                    <a:pt x="2032" y="1270"/>
                  </a:lnTo>
                  <a:lnTo>
                    <a:pt x="381" y="1270"/>
                  </a:lnTo>
                  <a:lnTo>
                    <a:pt x="381" y="3810"/>
                  </a:lnTo>
                  <a:lnTo>
                    <a:pt x="0" y="3810"/>
                  </a:lnTo>
                  <a:lnTo>
                    <a:pt x="0" y="6350"/>
                  </a:lnTo>
                  <a:lnTo>
                    <a:pt x="0" y="392430"/>
                  </a:lnTo>
                  <a:lnTo>
                    <a:pt x="6743" y="392430"/>
                  </a:lnTo>
                  <a:lnTo>
                    <a:pt x="6743" y="6350"/>
                  </a:lnTo>
                  <a:lnTo>
                    <a:pt x="37668" y="6350"/>
                  </a:lnTo>
                  <a:lnTo>
                    <a:pt x="37668" y="509270"/>
                  </a:lnTo>
                  <a:lnTo>
                    <a:pt x="0" y="509270"/>
                  </a:lnTo>
                  <a:lnTo>
                    <a:pt x="0" y="513080"/>
                  </a:lnTo>
                  <a:lnTo>
                    <a:pt x="37668" y="513080"/>
                  </a:lnTo>
                  <a:lnTo>
                    <a:pt x="41033" y="513080"/>
                  </a:lnTo>
                  <a:lnTo>
                    <a:pt x="44411" y="513080"/>
                  </a:lnTo>
                  <a:lnTo>
                    <a:pt x="44411" y="509714"/>
                  </a:lnTo>
                  <a:lnTo>
                    <a:pt x="41033" y="509714"/>
                  </a:lnTo>
                  <a:lnTo>
                    <a:pt x="41033" y="509270"/>
                  </a:lnTo>
                  <a:lnTo>
                    <a:pt x="44411" y="509270"/>
                  </a:lnTo>
                  <a:lnTo>
                    <a:pt x="44411" y="6350"/>
                  </a:lnTo>
                  <a:lnTo>
                    <a:pt x="44411" y="38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7" name="object 617"/>
            <p:cNvSpPr/>
            <p:nvPr/>
          </p:nvSpPr>
          <p:spPr>
            <a:xfrm>
              <a:off x="7604340" y="3375736"/>
              <a:ext cx="15875" cy="495934"/>
            </a:xfrm>
            <a:custGeom>
              <a:avLst/>
              <a:gdLst/>
              <a:ahLst/>
              <a:cxnLst/>
              <a:rect l="l" t="t" r="r" b="b"/>
              <a:pathLst>
                <a:path w="15875" h="495935">
                  <a:moveTo>
                    <a:pt x="15354" y="0"/>
                  </a:moveTo>
                  <a:lnTo>
                    <a:pt x="0" y="0"/>
                  </a:lnTo>
                  <a:lnTo>
                    <a:pt x="0" y="495769"/>
                  </a:lnTo>
                  <a:lnTo>
                    <a:pt x="15354" y="495769"/>
                  </a:lnTo>
                  <a:lnTo>
                    <a:pt x="15354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8" name="object 618"/>
            <p:cNvSpPr/>
            <p:nvPr/>
          </p:nvSpPr>
          <p:spPr>
            <a:xfrm>
              <a:off x="7620869" y="3503098"/>
              <a:ext cx="21590" cy="368935"/>
            </a:xfrm>
            <a:custGeom>
              <a:avLst/>
              <a:gdLst/>
              <a:ahLst/>
              <a:cxnLst/>
              <a:rect l="l" t="t" r="r" b="b"/>
              <a:pathLst>
                <a:path w="21590" h="368935">
                  <a:moveTo>
                    <a:pt x="17945" y="0"/>
                  </a:moveTo>
                  <a:lnTo>
                    <a:pt x="1511" y="0"/>
                  </a:lnTo>
                  <a:lnTo>
                    <a:pt x="0" y="1511"/>
                  </a:lnTo>
                  <a:lnTo>
                    <a:pt x="0" y="5245"/>
                  </a:lnTo>
                  <a:lnTo>
                    <a:pt x="1511" y="6756"/>
                  </a:lnTo>
                  <a:lnTo>
                    <a:pt x="3378" y="6756"/>
                  </a:lnTo>
                  <a:lnTo>
                    <a:pt x="14579" y="6756"/>
                  </a:lnTo>
                  <a:lnTo>
                    <a:pt x="14579" y="361607"/>
                  </a:lnTo>
                  <a:lnTo>
                    <a:pt x="3213" y="361607"/>
                  </a:lnTo>
                  <a:lnTo>
                    <a:pt x="1701" y="363118"/>
                  </a:lnTo>
                  <a:lnTo>
                    <a:pt x="1701" y="366852"/>
                  </a:lnTo>
                  <a:lnTo>
                    <a:pt x="3213" y="368363"/>
                  </a:lnTo>
                  <a:lnTo>
                    <a:pt x="17945" y="368363"/>
                  </a:lnTo>
                  <a:lnTo>
                    <a:pt x="20332" y="367372"/>
                  </a:lnTo>
                  <a:lnTo>
                    <a:pt x="21323" y="364985"/>
                  </a:lnTo>
                  <a:lnTo>
                    <a:pt x="21323" y="3378"/>
                  </a:lnTo>
                  <a:lnTo>
                    <a:pt x="20332" y="990"/>
                  </a:lnTo>
                  <a:lnTo>
                    <a:pt x="1794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9" name="object 619"/>
            <p:cNvSpPr/>
            <p:nvPr/>
          </p:nvSpPr>
          <p:spPr>
            <a:xfrm>
              <a:off x="7590618" y="3389560"/>
              <a:ext cx="33655" cy="0"/>
            </a:xfrm>
            <a:custGeom>
              <a:avLst/>
              <a:gdLst/>
              <a:ahLst/>
              <a:cxnLst/>
              <a:rect l="l" t="t" r="r" b="b"/>
              <a:pathLst>
                <a:path w="33654">
                  <a:moveTo>
                    <a:pt x="33299" y="0"/>
                  </a:moveTo>
                  <a:lnTo>
                    <a:pt x="0" y="0"/>
                  </a:lnTo>
                </a:path>
              </a:pathLst>
            </a:custGeom>
            <a:solidFill>
              <a:srgbClr val="6C6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0" name="object 620"/>
            <p:cNvSpPr/>
            <p:nvPr/>
          </p:nvSpPr>
          <p:spPr>
            <a:xfrm>
              <a:off x="7587240" y="3386182"/>
              <a:ext cx="40640" cy="6985"/>
            </a:xfrm>
            <a:custGeom>
              <a:avLst/>
              <a:gdLst/>
              <a:ahLst/>
              <a:cxnLst/>
              <a:rect l="l" t="t" r="r" b="b"/>
              <a:pathLst>
                <a:path w="40640" h="6985">
                  <a:moveTo>
                    <a:pt x="38544" y="0"/>
                  </a:moveTo>
                  <a:lnTo>
                    <a:pt x="36677" y="0"/>
                  </a:lnTo>
                  <a:lnTo>
                    <a:pt x="1511" y="0"/>
                  </a:lnTo>
                  <a:lnTo>
                    <a:pt x="0" y="1511"/>
                  </a:lnTo>
                  <a:lnTo>
                    <a:pt x="0" y="5245"/>
                  </a:lnTo>
                  <a:lnTo>
                    <a:pt x="1511" y="6756"/>
                  </a:lnTo>
                  <a:lnTo>
                    <a:pt x="38544" y="6756"/>
                  </a:lnTo>
                  <a:lnTo>
                    <a:pt x="40055" y="5245"/>
                  </a:lnTo>
                  <a:lnTo>
                    <a:pt x="40055" y="1511"/>
                  </a:lnTo>
                  <a:lnTo>
                    <a:pt x="385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1" name="object 621"/>
            <p:cNvSpPr/>
            <p:nvPr/>
          </p:nvSpPr>
          <p:spPr>
            <a:xfrm>
              <a:off x="6509035" y="3705029"/>
              <a:ext cx="268605" cy="165735"/>
            </a:xfrm>
            <a:custGeom>
              <a:avLst/>
              <a:gdLst/>
              <a:ahLst/>
              <a:cxnLst/>
              <a:rect l="l" t="t" r="r" b="b"/>
              <a:pathLst>
                <a:path w="268604" h="165735">
                  <a:moveTo>
                    <a:pt x="193027" y="0"/>
                  </a:moveTo>
                  <a:lnTo>
                    <a:pt x="74993" y="0"/>
                  </a:lnTo>
                  <a:lnTo>
                    <a:pt x="59990" y="2862"/>
                  </a:lnTo>
                  <a:lnTo>
                    <a:pt x="15049" y="29464"/>
                  </a:lnTo>
                  <a:lnTo>
                    <a:pt x="0" y="60071"/>
                  </a:lnTo>
                  <a:lnTo>
                    <a:pt x="0" y="165582"/>
                  </a:lnTo>
                  <a:lnTo>
                    <a:pt x="268020" y="165582"/>
                  </a:lnTo>
                  <a:lnTo>
                    <a:pt x="268020" y="60071"/>
                  </a:lnTo>
                  <a:lnTo>
                    <a:pt x="239522" y="19636"/>
                  </a:lnTo>
                  <a:lnTo>
                    <a:pt x="1930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2" name="object 622"/>
            <p:cNvSpPr/>
            <p:nvPr/>
          </p:nvSpPr>
          <p:spPr>
            <a:xfrm>
              <a:off x="6495294" y="3793407"/>
              <a:ext cx="291465" cy="31115"/>
            </a:xfrm>
            <a:custGeom>
              <a:avLst/>
              <a:gdLst/>
              <a:ahLst/>
              <a:cxnLst/>
              <a:rect l="l" t="t" r="r" b="b"/>
              <a:pathLst>
                <a:path w="291465" h="31114">
                  <a:moveTo>
                    <a:pt x="289902" y="0"/>
                  </a:moveTo>
                  <a:lnTo>
                    <a:pt x="1511" y="0"/>
                  </a:lnTo>
                  <a:lnTo>
                    <a:pt x="0" y="1498"/>
                  </a:lnTo>
                  <a:lnTo>
                    <a:pt x="0" y="29324"/>
                  </a:lnTo>
                  <a:lnTo>
                    <a:pt x="1511" y="30835"/>
                  </a:lnTo>
                  <a:lnTo>
                    <a:pt x="3378" y="30835"/>
                  </a:lnTo>
                  <a:lnTo>
                    <a:pt x="289902" y="30835"/>
                  </a:lnTo>
                  <a:lnTo>
                    <a:pt x="291414" y="29324"/>
                  </a:lnTo>
                  <a:lnTo>
                    <a:pt x="291414" y="1498"/>
                  </a:lnTo>
                  <a:lnTo>
                    <a:pt x="289902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3" name="object 623"/>
            <p:cNvSpPr/>
            <p:nvPr/>
          </p:nvSpPr>
          <p:spPr>
            <a:xfrm>
              <a:off x="6491910" y="3698277"/>
              <a:ext cx="635000" cy="179705"/>
            </a:xfrm>
            <a:custGeom>
              <a:avLst/>
              <a:gdLst/>
              <a:ahLst/>
              <a:cxnLst/>
              <a:rect l="l" t="t" r="r" b="b"/>
              <a:pathLst>
                <a:path w="635000" h="179704">
                  <a:moveTo>
                    <a:pt x="298183" y="94780"/>
                  </a:moveTo>
                  <a:lnTo>
                    <a:pt x="295160" y="91757"/>
                  </a:lnTo>
                  <a:lnTo>
                    <a:pt x="291426" y="91757"/>
                  </a:lnTo>
                  <a:lnTo>
                    <a:pt x="291426" y="98501"/>
                  </a:lnTo>
                  <a:lnTo>
                    <a:pt x="291426" y="122593"/>
                  </a:lnTo>
                  <a:lnTo>
                    <a:pt x="6743" y="122593"/>
                  </a:lnTo>
                  <a:lnTo>
                    <a:pt x="6743" y="98501"/>
                  </a:lnTo>
                  <a:lnTo>
                    <a:pt x="291426" y="98501"/>
                  </a:lnTo>
                  <a:lnTo>
                    <a:pt x="291426" y="91757"/>
                  </a:lnTo>
                  <a:lnTo>
                    <a:pt x="3022" y="91757"/>
                  </a:lnTo>
                  <a:lnTo>
                    <a:pt x="0" y="94780"/>
                  </a:lnTo>
                  <a:lnTo>
                    <a:pt x="0" y="126326"/>
                  </a:lnTo>
                  <a:lnTo>
                    <a:pt x="3022" y="129349"/>
                  </a:lnTo>
                  <a:lnTo>
                    <a:pt x="295160" y="129349"/>
                  </a:lnTo>
                  <a:lnTo>
                    <a:pt x="298183" y="126326"/>
                  </a:lnTo>
                  <a:lnTo>
                    <a:pt x="298183" y="122593"/>
                  </a:lnTo>
                  <a:lnTo>
                    <a:pt x="298183" y="98501"/>
                  </a:lnTo>
                  <a:lnTo>
                    <a:pt x="298183" y="94780"/>
                  </a:lnTo>
                  <a:close/>
                </a:path>
                <a:path w="635000" h="179704">
                  <a:moveTo>
                    <a:pt x="634606" y="66827"/>
                  </a:moveTo>
                  <a:lnTo>
                    <a:pt x="633425" y="56489"/>
                  </a:lnTo>
                  <a:lnTo>
                    <a:pt x="629983" y="46837"/>
                  </a:lnTo>
                  <a:lnTo>
                    <a:pt x="627849" y="43522"/>
                  </a:lnTo>
                  <a:lnTo>
                    <a:pt x="627849" y="66827"/>
                  </a:lnTo>
                  <a:lnTo>
                    <a:pt x="627849" y="172339"/>
                  </a:lnTo>
                  <a:lnTo>
                    <a:pt x="359841" y="172339"/>
                  </a:lnTo>
                  <a:lnTo>
                    <a:pt x="359841" y="66827"/>
                  </a:lnTo>
                  <a:lnTo>
                    <a:pt x="388340" y="26390"/>
                  </a:lnTo>
                  <a:lnTo>
                    <a:pt x="434822" y="6756"/>
                  </a:lnTo>
                  <a:lnTo>
                    <a:pt x="552856" y="6756"/>
                  </a:lnTo>
                  <a:lnTo>
                    <a:pt x="599351" y="26390"/>
                  </a:lnTo>
                  <a:lnTo>
                    <a:pt x="626833" y="58026"/>
                  </a:lnTo>
                  <a:lnTo>
                    <a:pt x="627849" y="66827"/>
                  </a:lnTo>
                  <a:lnTo>
                    <a:pt x="627849" y="43522"/>
                  </a:lnTo>
                  <a:lnTo>
                    <a:pt x="585660" y="10160"/>
                  </a:lnTo>
                  <a:lnTo>
                    <a:pt x="577824" y="6756"/>
                  </a:lnTo>
                  <a:lnTo>
                    <a:pt x="568820" y="2844"/>
                  </a:lnTo>
                  <a:lnTo>
                    <a:pt x="552856" y="0"/>
                  </a:lnTo>
                  <a:lnTo>
                    <a:pt x="434822" y="0"/>
                  </a:lnTo>
                  <a:lnTo>
                    <a:pt x="385559" y="20129"/>
                  </a:lnTo>
                  <a:lnTo>
                    <a:pt x="357695" y="46837"/>
                  </a:lnTo>
                  <a:lnTo>
                    <a:pt x="353085" y="66827"/>
                  </a:lnTo>
                  <a:lnTo>
                    <a:pt x="353085" y="176072"/>
                  </a:lnTo>
                  <a:lnTo>
                    <a:pt x="356108" y="179095"/>
                  </a:lnTo>
                  <a:lnTo>
                    <a:pt x="631583" y="179095"/>
                  </a:lnTo>
                  <a:lnTo>
                    <a:pt x="634606" y="176072"/>
                  </a:lnTo>
                  <a:lnTo>
                    <a:pt x="634606" y="172339"/>
                  </a:lnTo>
                  <a:lnTo>
                    <a:pt x="634606" y="668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4" name="object 624"/>
            <p:cNvSpPr/>
            <p:nvPr/>
          </p:nvSpPr>
          <p:spPr>
            <a:xfrm>
              <a:off x="6851757" y="3705029"/>
              <a:ext cx="268605" cy="165735"/>
            </a:xfrm>
            <a:custGeom>
              <a:avLst/>
              <a:gdLst/>
              <a:ahLst/>
              <a:cxnLst/>
              <a:rect l="l" t="t" r="r" b="b"/>
              <a:pathLst>
                <a:path w="268604" h="165735">
                  <a:moveTo>
                    <a:pt x="193014" y="0"/>
                  </a:moveTo>
                  <a:lnTo>
                    <a:pt x="74980" y="0"/>
                  </a:lnTo>
                  <a:lnTo>
                    <a:pt x="59978" y="2862"/>
                  </a:lnTo>
                  <a:lnTo>
                    <a:pt x="15036" y="29464"/>
                  </a:lnTo>
                  <a:lnTo>
                    <a:pt x="0" y="60071"/>
                  </a:lnTo>
                  <a:lnTo>
                    <a:pt x="0" y="165582"/>
                  </a:lnTo>
                  <a:lnTo>
                    <a:pt x="268008" y="165582"/>
                  </a:lnTo>
                  <a:lnTo>
                    <a:pt x="268008" y="60071"/>
                  </a:lnTo>
                  <a:lnTo>
                    <a:pt x="239509" y="19636"/>
                  </a:lnTo>
                  <a:lnTo>
                    <a:pt x="1930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5" name="object 625"/>
            <p:cNvSpPr/>
            <p:nvPr/>
          </p:nvSpPr>
          <p:spPr>
            <a:xfrm>
              <a:off x="6837991" y="3793407"/>
              <a:ext cx="291465" cy="31115"/>
            </a:xfrm>
            <a:custGeom>
              <a:avLst/>
              <a:gdLst/>
              <a:ahLst/>
              <a:cxnLst/>
              <a:rect l="l" t="t" r="r" b="b"/>
              <a:pathLst>
                <a:path w="291465" h="31114">
                  <a:moveTo>
                    <a:pt x="289928" y="0"/>
                  </a:moveTo>
                  <a:lnTo>
                    <a:pt x="1523" y="0"/>
                  </a:lnTo>
                  <a:lnTo>
                    <a:pt x="0" y="1498"/>
                  </a:lnTo>
                  <a:lnTo>
                    <a:pt x="0" y="29324"/>
                  </a:lnTo>
                  <a:lnTo>
                    <a:pt x="1523" y="30835"/>
                  </a:lnTo>
                  <a:lnTo>
                    <a:pt x="3378" y="30835"/>
                  </a:lnTo>
                  <a:lnTo>
                    <a:pt x="289928" y="30835"/>
                  </a:lnTo>
                  <a:lnTo>
                    <a:pt x="291439" y="29324"/>
                  </a:lnTo>
                  <a:lnTo>
                    <a:pt x="291439" y="1498"/>
                  </a:lnTo>
                  <a:lnTo>
                    <a:pt x="289928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6" name="object 626"/>
            <p:cNvSpPr/>
            <p:nvPr/>
          </p:nvSpPr>
          <p:spPr>
            <a:xfrm>
              <a:off x="6834619" y="3602354"/>
              <a:ext cx="585470" cy="225425"/>
            </a:xfrm>
            <a:custGeom>
              <a:avLst/>
              <a:gdLst/>
              <a:ahLst/>
              <a:cxnLst/>
              <a:rect l="l" t="t" r="r" b="b"/>
              <a:pathLst>
                <a:path w="585470" h="225425">
                  <a:moveTo>
                    <a:pt x="298183" y="190703"/>
                  </a:moveTo>
                  <a:lnTo>
                    <a:pt x="295160" y="187680"/>
                  </a:lnTo>
                  <a:lnTo>
                    <a:pt x="291426" y="187680"/>
                  </a:lnTo>
                  <a:lnTo>
                    <a:pt x="291426" y="194424"/>
                  </a:lnTo>
                  <a:lnTo>
                    <a:pt x="291426" y="218516"/>
                  </a:lnTo>
                  <a:lnTo>
                    <a:pt x="6743" y="218516"/>
                  </a:lnTo>
                  <a:lnTo>
                    <a:pt x="6743" y="194424"/>
                  </a:lnTo>
                  <a:lnTo>
                    <a:pt x="291426" y="194424"/>
                  </a:lnTo>
                  <a:lnTo>
                    <a:pt x="291426" y="187680"/>
                  </a:lnTo>
                  <a:lnTo>
                    <a:pt x="3022" y="187680"/>
                  </a:lnTo>
                  <a:lnTo>
                    <a:pt x="0" y="190703"/>
                  </a:lnTo>
                  <a:lnTo>
                    <a:pt x="0" y="222250"/>
                  </a:lnTo>
                  <a:lnTo>
                    <a:pt x="3022" y="225272"/>
                  </a:lnTo>
                  <a:lnTo>
                    <a:pt x="295160" y="225272"/>
                  </a:lnTo>
                  <a:lnTo>
                    <a:pt x="298183" y="222250"/>
                  </a:lnTo>
                  <a:lnTo>
                    <a:pt x="298183" y="218516"/>
                  </a:lnTo>
                  <a:lnTo>
                    <a:pt x="298183" y="194424"/>
                  </a:lnTo>
                  <a:lnTo>
                    <a:pt x="298183" y="190703"/>
                  </a:lnTo>
                  <a:close/>
                </a:path>
                <a:path w="585470" h="225425">
                  <a:moveTo>
                    <a:pt x="585089" y="103746"/>
                  </a:moveTo>
                  <a:lnTo>
                    <a:pt x="582549" y="91160"/>
                  </a:lnTo>
                  <a:lnTo>
                    <a:pt x="575614" y="80886"/>
                  </a:lnTo>
                  <a:lnTo>
                    <a:pt x="565353" y="73964"/>
                  </a:lnTo>
                  <a:lnTo>
                    <a:pt x="552767" y="71424"/>
                  </a:lnTo>
                  <a:lnTo>
                    <a:pt x="493877" y="71424"/>
                  </a:lnTo>
                  <a:lnTo>
                    <a:pt x="481317" y="73964"/>
                  </a:lnTo>
                  <a:lnTo>
                    <a:pt x="471068" y="80873"/>
                  </a:lnTo>
                  <a:lnTo>
                    <a:pt x="464159" y="91122"/>
                  </a:lnTo>
                  <a:lnTo>
                    <a:pt x="461619" y="103682"/>
                  </a:lnTo>
                  <a:lnTo>
                    <a:pt x="461619" y="176809"/>
                  </a:lnTo>
                  <a:lnTo>
                    <a:pt x="459727" y="186143"/>
                  </a:lnTo>
                  <a:lnTo>
                    <a:pt x="454583" y="193763"/>
                  </a:lnTo>
                  <a:lnTo>
                    <a:pt x="446963" y="198907"/>
                  </a:lnTo>
                  <a:lnTo>
                    <a:pt x="437629" y="200799"/>
                  </a:lnTo>
                  <a:lnTo>
                    <a:pt x="406793" y="200799"/>
                  </a:lnTo>
                  <a:lnTo>
                    <a:pt x="397459" y="198907"/>
                  </a:lnTo>
                  <a:lnTo>
                    <a:pt x="389839" y="193763"/>
                  </a:lnTo>
                  <a:lnTo>
                    <a:pt x="384695" y="186143"/>
                  </a:lnTo>
                  <a:lnTo>
                    <a:pt x="382803" y="176809"/>
                  </a:lnTo>
                  <a:lnTo>
                    <a:pt x="382803" y="37490"/>
                  </a:lnTo>
                  <a:lnTo>
                    <a:pt x="379857" y="22898"/>
                  </a:lnTo>
                  <a:lnTo>
                    <a:pt x="371830" y="10972"/>
                  </a:lnTo>
                  <a:lnTo>
                    <a:pt x="359905" y="2946"/>
                  </a:lnTo>
                  <a:lnTo>
                    <a:pt x="345313" y="0"/>
                  </a:lnTo>
                  <a:lnTo>
                    <a:pt x="205651" y="0"/>
                  </a:lnTo>
                  <a:lnTo>
                    <a:pt x="202628" y="3022"/>
                  </a:lnTo>
                  <a:lnTo>
                    <a:pt x="202628" y="10477"/>
                  </a:lnTo>
                  <a:lnTo>
                    <a:pt x="205651" y="13500"/>
                  </a:lnTo>
                  <a:lnTo>
                    <a:pt x="345313" y="13500"/>
                  </a:lnTo>
                  <a:lnTo>
                    <a:pt x="354647" y="15392"/>
                  </a:lnTo>
                  <a:lnTo>
                    <a:pt x="362267" y="20535"/>
                  </a:lnTo>
                  <a:lnTo>
                    <a:pt x="367411" y="28155"/>
                  </a:lnTo>
                  <a:lnTo>
                    <a:pt x="369303" y="37490"/>
                  </a:lnTo>
                  <a:lnTo>
                    <a:pt x="369303" y="176809"/>
                  </a:lnTo>
                  <a:lnTo>
                    <a:pt x="372249" y="191401"/>
                  </a:lnTo>
                  <a:lnTo>
                    <a:pt x="380276" y="203327"/>
                  </a:lnTo>
                  <a:lnTo>
                    <a:pt x="392201" y="211353"/>
                  </a:lnTo>
                  <a:lnTo>
                    <a:pt x="406793" y="214299"/>
                  </a:lnTo>
                  <a:lnTo>
                    <a:pt x="437629" y="214299"/>
                  </a:lnTo>
                  <a:lnTo>
                    <a:pt x="452221" y="211353"/>
                  </a:lnTo>
                  <a:lnTo>
                    <a:pt x="464146" y="203327"/>
                  </a:lnTo>
                  <a:lnTo>
                    <a:pt x="472173" y="191401"/>
                  </a:lnTo>
                  <a:lnTo>
                    <a:pt x="475119" y="176809"/>
                  </a:lnTo>
                  <a:lnTo>
                    <a:pt x="475119" y="103682"/>
                  </a:lnTo>
                  <a:lnTo>
                    <a:pt x="476605" y="96393"/>
                  </a:lnTo>
                  <a:lnTo>
                    <a:pt x="480631" y="90436"/>
                  </a:lnTo>
                  <a:lnTo>
                    <a:pt x="486587" y="86410"/>
                  </a:lnTo>
                  <a:lnTo>
                    <a:pt x="493877" y="84924"/>
                  </a:lnTo>
                  <a:lnTo>
                    <a:pt x="552767" y="84924"/>
                  </a:lnTo>
                  <a:lnTo>
                    <a:pt x="560082" y="86410"/>
                  </a:lnTo>
                  <a:lnTo>
                    <a:pt x="566064" y="90449"/>
                  </a:lnTo>
                  <a:lnTo>
                    <a:pt x="570090" y="96431"/>
                  </a:lnTo>
                  <a:lnTo>
                    <a:pt x="571576" y="103746"/>
                  </a:lnTo>
                  <a:lnTo>
                    <a:pt x="571576" y="147904"/>
                  </a:lnTo>
                  <a:lnTo>
                    <a:pt x="574611" y="150926"/>
                  </a:lnTo>
                  <a:lnTo>
                    <a:pt x="582066" y="150926"/>
                  </a:lnTo>
                  <a:lnTo>
                    <a:pt x="585089" y="147904"/>
                  </a:lnTo>
                  <a:lnTo>
                    <a:pt x="585089" y="144170"/>
                  </a:lnTo>
                  <a:lnTo>
                    <a:pt x="585089" y="1037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7" name="object 627"/>
            <p:cNvSpPr/>
            <p:nvPr/>
          </p:nvSpPr>
          <p:spPr>
            <a:xfrm>
              <a:off x="7033425" y="4286300"/>
              <a:ext cx="66675" cy="266700"/>
            </a:xfrm>
            <a:custGeom>
              <a:avLst/>
              <a:gdLst/>
              <a:ahLst/>
              <a:cxnLst/>
              <a:rect l="l" t="t" r="r" b="b"/>
              <a:pathLst>
                <a:path w="66675" h="266700">
                  <a:moveTo>
                    <a:pt x="0" y="266617"/>
                  </a:moveTo>
                  <a:lnTo>
                    <a:pt x="66611" y="266617"/>
                  </a:lnTo>
                  <a:lnTo>
                    <a:pt x="66611" y="0"/>
                  </a:lnTo>
                  <a:lnTo>
                    <a:pt x="0" y="0"/>
                  </a:lnTo>
                  <a:lnTo>
                    <a:pt x="0" y="266617"/>
                  </a:lnTo>
                  <a:close/>
                </a:path>
              </a:pathLst>
            </a:custGeom>
            <a:solidFill>
              <a:srgbClr val="6C6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8" name="object 628"/>
            <p:cNvSpPr/>
            <p:nvPr/>
          </p:nvSpPr>
          <p:spPr>
            <a:xfrm>
              <a:off x="7030047" y="4282655"/>
              <a:ext cx="73660" cy="383540"/>
            </a:xfrm>
            <a:custGeom>
              <a:avLst/>
              <a:gdLst/>
              <a:ahLst/>
              <a:cxnLst/>
              <a:rect l="l" t="t" r="r" b="b"/>
              <a:pathLst>
                <a:path w="73659" h="383539">
                  <a:moveTo>
                    <a:pt x="72847" y="381266"/>
                  </a:moveTo>
                  <a:lnTo>
                    <a:pt x="520" y="381266"/>
                  </a:lnTo>
                  <a:lnTo>
                    <a:pt x="520" y="382270"/>
                  </a:lnTo>
                  <a:lnTo>
                    <a:pt x="2882" y="382270"/>
                  </a:lnTo>
                  <a:lnTo>
                    <a:pt x="2882" y="383540"/>
                  </a:lnTo>
                  <a:lnTo>
                    <a:pt x="70485" y="383540"/>
                  </a:lnTo>
                  <a:lnTo>
                    <a:pt x="70485" y="382270"/>
                  </a:lnTo>
                  <a:lnTo>
                    <a:pt x="72847" y="382270"/>
                  </a:lnTo>
                  <a:lnTo>
                    <a:pt x="72847" y="381266"/>
                  </a:lnTo>
                  <a:close/>
                </a:path>
                <a:path w="73659" h="383539">
                  <a:moveTo>
                    <a:pt x="73367" y="3810"/>
                  </a:moveTo>
                  <a:lnTo>
                    <a:pt x="72910" y="3810"/>
                  </a:lnTo>
                  <a:lnTo>
                    <a:pt x="72910" y="1270"/>
                  </a:lnTo>
                  <a:lnTo>
                    <a:pt x="70878" y="1270"/>
                  </a:lnTo>
                  <a:lnTo>
                    <a:pt x="70878" y="0"/>
                  </a:lnTo>
                  <a:lnTo>
                    <a:pt x="2489" y="0"/>
                  </a:lnTo>
                  <a:lnTo>
                    <a:pt x="2489" y="1270"/>
                  </a:lnTo>
                  <a:lnTo>
                    <a:pt x="457" y="1270"/>
                  </a:lnTo>
                  <a:lnTo>
                    <a:pt x="457" y="3810"/>
                  </a:lnTo>
                  <a:lnTo>
                    <a:pt x="0" y="3810"/>
                  </a:lnTo>
                  <a:lnTo>
                    <a:pt x="0" y="7620"/>
                  </a:lnTo>
                  <a:lnTo>
                    <a:pt x="0" y="270268"/>
                  </a:lnTo>
                  <a:lnTo>
                    <a:pt x="6756" y="270268"/>
                  </a:lnTo>
                  <a:lnTo>
                    <a:pt x="6756" y="7620"/>
                  </a:lnTo>
                  <a:lnTo>
                    <a:pt x="66611" y="7620"/>
                  </a:lnTo>
                  <a:lnTo>
                    <a:pt x="66611" y="270268"/>
                  </a:lnTo>
                  <a:lnTo>
                    <a:pt x="73367" y="270268"/>
                  </a:lnTo>
                  <a:lnTo>
                    <a:pt x="73367" y="7620"/>
                  </a:lnTo>
                  <a:lnTo>
                    <a:pt x="73367" y="38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9" name="object 629"/>
            <p:cNvSpPr/>
            <p:nvPr/>
          </p:nvSpPr>
          <p:spPr>
            <a:xfrm>
              <a:off x="7041083" y="4295965"/>
              <a:ext cx="15875" cy="367030"/>
            </a:xfrm>
            <a:custGeom>
              <a:avLst/>
              <a:gdLst/>
              <a:ahLst/>
              <a:cxnLst/>
              <a:rect l="l" t="t" r="r" b="b"/>
              <a:pathLst>
                <a:path w="15875" h="367029">
                  <a:moveTo>
                    <a:pt x="15354" y="0"/>
                  </a:moveTo>
                  <a:lnTo>
                    <a:pt x="0" y="0"/>
                  </a:lnTo>
                  <a:lnTo>
                    <a:pt x="0" y="366420"/>
                  </a:lnTo>
                  <a:lnTo>
                    <a:pt x="15354" y="366420"/>
                  </a:lnTo>
                  <a:lnTo>
                    <a:pt x="15354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0" name="object 630"/>
            <p:cNvSpPr/>
            <p:nvPr/>
          </p:nvSpPr>
          <p:spPr>
            <a:xfrm>
              <a:off x="7224794" y="4122147"/>
              <a:ext cx="456565" cy="364490"/>
            </a:xfrm>
            <a:custGeom>
              <a:avLst/>
              <a:gdLst/>
              <a:ahLst/>
              <a:cxnLst/>
              <a:rect l="l" t="t" r="r" b="b"/>
              <a:pathLst>
                <a:path w="456565" h="364489">
                  <a:moveTo>
                    <a:pt x="434466" y="0"/>
                  </a:moveTo>
                  <a:lnTo>
                    <a:pt x="415264" y="0"/>
                  </a:lnTo>
                  <a:lnTo>
                    <a:pt x="402333" y="2615"/>
                  </a:lnTo>
                  <a:lnTo>
                    <a:pt x="391777" y="9732"/>
                  </a:lnTo>
                  <a:lnTo>
                    <a:pt x="384662" y="20286"/>
                  </a:lnTo>
                  <a:lnTo>
                    <a:pt x="382054" y="33210"/>
                  </a:lnTo>
                  <a:lnTo>
                    <a:pt x="382054" y="331749"/>
                  </a:lnTo>
                  <a:lnTo>
                    <a:pt x="380554" y="339113"/>
                  </a:lnTo>
                  <a:lnTo>
                    <a:pt x="376496" y="345125"/>
                  </a:lnTo>
                  <a:lnTo>
                    <a:pt x="370483" y="349180"/>
                  </a:lnTo>
                  <a:lnTo>
                    <a:pt x="363118" y="350672"/>
                  </a:lnTo>
                  <a:lnTo>
                    <a:pt x="3022" y="350672"/>
                  </a:lnTo>
                  <a:lnTo>
                    <a:pt x="0" y="353695"/>
                  </a:lnTo>
                  <a:lnTo>
                    <a:pt x="0" y="361149"/>
                  </a:lnTo>
                  <a:lnTo>
                    <a:pt x="3022" y="364172"/>
                  </a:lnTo>
                  <a:lnTo>
                    <a:pt x="363118" y="364172"/>
                  </a:lnTo>
                  <a:lnTo>
                    <a:pt x="375746" y="361624"/>
                  </a:lnTo>
                  <a:lnTo>
                    <a:pt x="386056" y="354676"/>
                  </a:lnTo>
                  <a:lnTo>
                    <a:pt x="393006" y="344370"/>
                  </a:lnTo>
                  <a:lnTo>
                    <a:pt x="395554" y="331749"/>
                  </a:lnTo>
                  <a:lnTo>
                    <a:pt x="395554" y="33210"/>
                  </a:lnTo>
                  <a:lnTo>
                    <a:pt x="397108" y="25548"/>
                  </a:lnTo>
                  <a:lnTo>
                    <a:pt x="401332" y="19289"/>
                  </a:lnTo>
                  <a:lnTo>
                    <a:pt x="407594" y="15067"/>
                  </a:lnTo>
                  <a:lnTo>
                    <a:pt x="415264" y="13512"/>
                  </a:lnTo>
                  <a:lnTo>
                    <a:pt x="439077" y="13512"/>
                  </a:lnTo>
                  <a:lnTo>
                    <a:pt x="442798" y="17246"/>
                  </a:lnTo>
                  <a:lnTo>
                    <a:pt x="442810" y="25577"/>
                  </a:lnTo>
                  <a:lnTo>
                    <a:pt x="445833" y="28600"/>
                  </a:lnTo>
                  <a:lnTo>
                    <a:pt x="453288" y="28600"/>
                  </a:lnTo>
                  <a:lnTo>
                    <a:pt x="456310" y="25577"/>
                  </a:lnTo>
                  <a:lnTo>
                    <a:pt x="456310" y="21844"/>
                  </a:lnTo>
                  <a:lnTo>
                    <a:pt x="454594" y="13342"/>
                  </a:lnTo>
                  <a:lnTo>
                    <a:pt x="449913" y="6402"/>
                  </a:lnTo>
                  <a:lnTo>
                    <a:pt x="442970" y="1721"/>
                  </a:lnTo>
                  <a:lnTo>
                    <a:pt x="43446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1" name="object 631"/>
            <p:cNvSpPr/>
            <p:nvPr/>
          </p:nvSpPr>
          <p:spPr>
            <a:xfrm>
              <a:off x="7492369" y="4156754"/>
              <a:ext cx="79375" cy="504825"/>
            </a:xfrm>
            <a:custGeom>
              <a:avLst/>
              <a:gdLst/>
              <a:ahLst/>
              <a:cxnLst/>
              <a:rect l="l" t="t" r="r" b="b"/>
              <a:pathLst>
                <a:path w="79375" h="504825">
                  <a:moveTo>
                    <a:pt x="39598" y="0"/>
                  </a:moveTo>
                  <a:lnTo>
                    <a:pt x="24185" y="3111"/>
                  </a:lnTo>
                  <a:lnTo>
                    <a:pt x="11598" y="11598"/>
                  </a:lnTo>
                  <a:lnTo>
                    <a:pt x="3111" y="24185"/>
                  </a:lnTo>
                  <a:lnTo>
                    <a:pt x="0" y="39598"/>
                  </a:lnTo>
                  <a:lnTo>
                    <a:pt x="0" y="504304"/>
                  </a:lnTo>
                  <a:lnTo>
                    <a:pt x="79209" y="504304"/>
                  </a:lnTo>
                  <a:lnTo>
                    <a:pt x="79209" y="39598"/>
                  </a:lnTo>
                  <a:lnTo>
                    <a:pt x="76097" y="24185"/>
                  </a:lnTo>
                  <a:lnTo>
                    <a:pt x="67610" y="11598"/>
                  </a:lnTo>
                  <a:lnTo>
                    <a:pt x="55019" y="3111"/>
                  </a:lnTo>
                  <a:lnTo>
                    <a:pt x="39598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" name="object 632"/>
            <p:cNvSpPr/>
            <p:nvPr/>
          </p:nvSpPr>
          <p:spPr>
            <a:xfrm>
              <a:off x="7531928" y="4156836"/>
              <a:ext cx="40005" cy="504825"/>
            </a:xfrm>
            <a:custGeom>
              <a:avLst/>
              <a:gdLst/>
              <a:ahLst/>
              <a:cxnLst/>
              <a:rect l="l" t="t" r="r" b="b"/>
              <a:pathLst>
                <a:path w="40004" h="504825">
                  <a:moveTo>
                    <a:pt x="0" y="0"/>
                  </a:moveTo>
                  <a:lnTo>
                    <a:pt x="3718" y="2371"/>
                  </a:lnTo>
                  <a:lnTo>
                    <a:pt x="9432" y="11132"/>
                  </a:lnTo>
                  <a:lnTo>
                    <a:pt x="12030" y="27210"/>
                  </a:lnTo>
                  <a:lnTo>
                    <a:pt x="12030" y="504229"/>
                  </a:lnTo>
                  <a:lnTo>
                    <a:pt x="39659" y="504229"/>
                  </a:lnTo>
                  <a:lnTo>
                    <a:pt x="39659" y="39510"/>
                  </a:lnTo>
                  <a:lnTo>
                    <a:pt x="36543" y="24104"/>
                  </a:lnTo>
                  <a:lnTo>
                    <a:pt x="28049" y="11521"/>
                  </a:lnTo>
                  <a:lnTo>
                    <a:pt x="15457" y="30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74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3" name="object 633"/>
            <p:cNvSpPr/>
            <p:nvPr/>
          </p:nvSpPr>
          <p:spPr>
            <a:xfrm>
              <a:off x="7463828" y="4122153"/>
              <a:ext cx="114935" cy="545465"/>
            </a:xfrm>
            <a:custGeom>
              <a:avLst/>
              <a:gdLst/>
              <a:ahLst/>
              <a:cxnLst/>
              <a:rect l="l" t="t" r="r" b="b"/>
              <a:pathLst>
                <a:path w="114934" h="545464">
                  <a:moveTo>
                    <a:pt x="72618" y="40678"/>
                  </a:moveTo>
                  <a:lnTo>
                    <a:pt x="71107" y="39166"/>
                  </a:lnTo>
                  <a:lnTo>
                    <a:pt x="69240" y="39166"/>
                  </a:lnTo>
                  <a:lnTo>
                    <a:pt x="35966" y="60045"/>
                  </a:lnTo>
                  <a:lnTo>
                    <a:pt x="36563" y="62103"/>
                  </a:lnTo>
                  <a:lnTo>
                    <a:pt x="39839" y="63881"/>
                  </a:lnTo>
                  <a:lnTo>
                    <a:pt x="41884" y="63271"/>
                  </a:lnTo>
                  <a:lnTo>
                    <a:pt x="42786" y="61645"/>
                  </a:lnTo>
                  <a:lnTo>
                    <a:pt x="47472" y="55232"/>
                  </a:lnTo>
                  <a:lnTo>
                    <a:pt x="53644" y="50266"/>
                  </a:lnTo>
                  <a:lnTo>
                    <a:pt x="60998" y="47053"/>
                  </a:lnTo>
                  <a:lnTo>
                    <a:pt x="69240" y="45910"/>
                  </a:lnTo>
                  <a:lnTo>
                    <a:pt x="71107" y="45910"/>
                  </a:lnTo>
                  <a:lnTo>
                    <a:pt x="72618" y="44399"/>
                  </a:lnTo>
                  <a:lnTo>
                    <a:pt x="72618" y="40678"/>
                  </a:lnTo>
                  <a:close/>
                </a:path>
                <a:path w="114934" h="545464">
                  <a:moveTo>
                    <a:pt x="74256" y="21844"/>
                  </a:moveTo>
                  <a:lnTo>
                    <a:pt x="72542" y="13347"/>
                  </a:lnTo>
                  <a:lnTo>
                    <a:pt x="67856" y="6400"/>
                  </a:lnTo>
                  <a:lnTo>
                    <a:pt x="60921" y="1727"/>
                  </a:lnTo>
                  <a:lnTo>
                    <a:pt x="52412" y="0"/>
                  </a:lnTo>
                  <a:lnTo>
                    <a:pt x="33210" y="0"/>
                  </a:lnTo>
                  <a:lnTo>
                    <a:pt x="20281" y="2616"/>
                  </a:lnTo>
                  <a:lnTo>
                    <a:pt x="9728" y="9728"/>
                  </a:lnTo>
                  <a:lnTo>
                    <a:pt x="2603" y="20281"/>
                  </a:lnTo>
                  <a:lnTo>
                    <a:pt x="0" y="33210"/>
                  </a:lnTo>
                  <a:lnTo>
                    <a:pt x="0" y="355104"/>
                  </a:lnTo>
                  <a:lnTo>
                    <a:pt x="3022" y="358127"/>
                  </a:lnTo>
                  <a:lnTo>
                    <a:pt x="10477" y="358127"/>
                  </a:lnTo>
                  <a:lnTo>
                    <a:pt x="13500" y="355104"/>
                  </a:lnTo>
                  <a:lnTo>
                    <a:pt x="13500" y="351370"/>
                  </a:lnTo>
                  <a:lnTo>
                    <a:pt x="13500" y="33210"/>
                  </a:lnTo>
                  <a:lnTo>
                    <a:pt x="15062" y="25552"/>
                  </a:lnTo>
                  <a:lnTo>
                    <a:pt x="19278" y="19291"/>
                  </a:lnTo>
                  <a:lnTo>
                    <a:pt x="25539" y="15062"/>
                  </a:lnTo>
                  <a:lnTo>
                    <a:pt x="33210" y="13512"/>
                  </a:lnTo>
                  <a:lnTo>
                    <a:pt x="57023" y="13512"/>
                  </a:lnTo>
                  <a:lnTo>
                    <a:pt x="60744" y="17246"/>
                  </a:lnTo>
                  <a:lnTo>
                    <a:pt x="60756" y="25577"/>
                  </a:lnTo>
                  <a:lnTo>
                    <a:pt x="63779" y="28600"/>
                  </a:lnTo>
                  <a:lnTo>
                    <a:pt x="71234" y="28600"/>
                  </a:lnTo>
                  <a:lnTo>
                    <a:pt x="74256" y="25577"/>
                  </a:lnTo>
                  <a:lnTo>
                    <a:pt x="74256" y="21844"/>
                  </a:lnTo>
                  <a:close/>
                </a:path>
                <a:path w="114934" h="545464">
                  <a:moveTo>
                    <a:pt x="114490" y="77558"/>
                  </a:moveTo>
                  <a:lnTo>
                    <a:pt x="110845" y="59537"/>
                  </a:lnTo>
                  <a:lnTo>
                    <a:pt x="107746" y="54952"/>
                  </a:lnTo>
                  <a:lnTo>
                    <a:pt x="107746" y="77558"/>
                  </a:lnTo>
                  <a:lnTo>
                    <a:pt x="107746" y="538530"/>
                  </a:lnTo>
                  <a:lnTo>
                    <a:pt x="28536" y="538530"/>
                  </a:lnTo>
                  <a:lnTo>
                    <a:pt x="28536" y="77558"/>
                  </a:lnTo>
                  <a:lnTo>
                    <a:pt x="31648" y="62141"/>
                  </a:lnTo>
                  <a:lnTo>
                    <a:pt x="40132" y="49555"/>
                  </a:lnTo>
                  <a:lnTo>
                    <a:pt x="52717" y="41071"/>
                  </a:lnTo>
                  <a:lnTo>
                    <a:pt x="68135" y="37960"/>
                  </a:lnTo>
                  <a:lnTo>
                    <a:pt x="83553" y="41071"/>
                  </a:lnTo>
                  <a:lnTo>
                    <a:pt x="96151" y="49555"/>
                  </a:lnTo>
                  <a:lnTo>
                    <a:pt x="104635" y="62141"/>
                  </a:lnTo>
                  <a:lnTo>
                    <a:pt x="107746" y="77558"/>
                  </a:lnTo>
                  <a:lnTo>
                    <a:pt x="107746" y="54952"/>
                  </a:lnTo>
                  <a:lnTo>
                    <a:pt x="100901" y="44805"/>
                  </a:lnTo>
                  <a:lnTo>
                    <a:pt x="90766" y="37960"/>
                  </a:lnTo>
                  <a:lnTo>
                    <a:pt x="86169" y="34848"/>
                  </a:lnTo>
                  <a:lnTo>
                    <a:pt x="68135" y="31203"/>
                  </a:lnTo>
                  <a:lnTo>
                    <a:pt x="50101" y="34848"/>
                  </a:lnTo>
                  <a:lnTo>
                    <a:pt x="35369" y="44805"/>
                  </a:lnTo>
                  <a:lnTo>
                    <a:pt x="25425" y="59537"/>
                  </a:lnTo>
                  <a:lnTo>
                    <a:pt x="21780" y="77558"/>
                  </a:lnTo>
                  <a:lnTo>
                    <a:pt x="21780" y="542264"/>
                  </a:lnTo>
                  <a:lnTo>
                    <a:pt x="24803" y="545287"/>
                  </a:lnTo>
                  <a:lnTo>
                    <a:pt x="111467" y="545287"/>
                  </a:lnTo>
                  <a:lnTo>
                    <a:pt x="114490" y="542264"/>
                  </a:lnTo>
                  <a:lnTo>
                    <a:pt x="114490" y="538530"/>
                  </a:lnTo>
                  <a:lnTo>
                    <a:pt x="114490" y="7755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4" name="object 634"/>
            <p:cNvSpPr/>
            <p:nvPr/>
          </p:nvSpPr>
          <p:spPr>
            <a:xfrm>
              <a:off x="7349356" y="4156754"/>
              <a:ext cx="79375" cy="501015"/>
            </a:xfrm>
            <a:custGeom>
              <a:avLst/>
              <a:gdLst/>
              <a:ahLst/>
              <a:cxnLst/>
              <a:rect l="l" t="t" r="r" b="b"/>
              <a:pathLst>
                <a:path w="79375" h="501014">
                  <a:moveTo>
                    <a:pt x="39611" y="0"/>
                  </a:moveTo>
                  <a:lnTo>
                    <a:pt x="24190" y="3111"/>
                  </a:lnTo>
                  <a:lnTo>
                    <a:pt x="11599" y="11598"/>
                  </a:lnTo>
                  <a:lnTo>
                    <a:pt x="3112" y="24185"/>
                  </a:lnTo>
                  <a:lnTo>
                    <a:pt x="0" y="39598"/>
                  </a:lnTo>
                  <a:lnTo>
                    <a:pt x="0" y="500811"/>
                  </a:lnTo>
                  <a:lnTo>
                    <a:pt x="79209" y="500811"/>
                  </a:lnTo>
                  <a:lnTo>
                    <a:pt x="79209" y="39598"/>
                  </a:lnTo>
                  <a:lnTo>
                    <a:pt x="76098" y="24185"/>
                  </a:lnTo>
                  <a:lnTo>
                    <a:pt x="67611" y="11598"/>
                  </a:lnTo>
                  <a:lnTo>
                    <a:pt x="55024" y="3111"/>
                  </a:lnTo>
                  <a:lnTo>
                    <a:pt x="39611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5" name="object 635"/>
            <p:cNvSpPr/>
            <p:nvPr/>
          </p:nvSpPr>
          <p:spPr>
            <a:xfrm>
              <a:off x="7388925" y="4156837"/>
              <a:ext cx="40005" cy="501015"/>
            </a:xfrm>
            <a:custGeom>
              <a:avLst/>
              <a:gdLst/>
              <a:ahLst/>
              <a:cxnLst/>
              <a:rect l="l" t="t" r="r" b="b"/>
              <a:pathLst>
                <a:path w="40004" h="501014">
                  <a:moveTo>
                    <a:pt x="0" y="0"/>
                  </a:moveTo>
                  <a:lnTo>
                    <a:pt x="3712" y="2369"/>
                  </a:lnTo>
                  <a:lnTo>
                    <a:pt x="9423" y="11131"/>
                  </a:lnTo>
                  <a:lnTo>
                    <a:pt x="12018" y="27209"/>
                  </a:lnTo>
                  <a:lnTo>
                    <a:pt x="12018" y="500722"/>
                  </a:lnTo>
                  <a:lnTo>
                    <a:pt x="39634" y="500722"/>
                  </a:lnTo>
                  <a:lnTo>
                    <a:pt x="39634" y="39509"/>
                  </a:lnTo>
                  <a:lnTo>
                    <a:pt x="36523" y="24103"/>
                  </a:lnTo>
                  <a:lnTo>
                    <a:pt x="28038" y="11519"/>
                  </a:lnTo>
                  <a:lnTo>
                    <a:pt x="15455" y="30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74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6" name="object 636"/>
            <p:cNvSpPr/>
            <p:nvPr/>
          </p:nvSpPr>
          <p:spPr>
            <a:xfrm>
              <a:off x="7320813" y="4122153"/>
              <a:ext cx="114935" cy="542290"/>
            </a:xfrm>
            <a:custGeom>
              <a:avLst/>
              <a:gdLst/>
              <a:ahLst/>
              <a:cxnLst/>
              <a:rect l="l" t="t" r="r" b="b"/>
              <a:pathLst>
                <a:path w="114934" h="542289">
                  <a:moveTo>
                    <a:pt x="72618" y="40678"/>
                  </a:moveTo>
                  <a:lnTo>
                    <a:pt x="71107" y="39166"/>
                  </a:lnTo>
                  <a:lnTo>
                    <a:pt x="69240" y="39166"/>
                  </a:lnTo>
                  <a:lnTo>
                    <a:pt x="35966" y="60045"/>
                  </a:lnTo>
                  <a:lnTo>
                    <a:pt x="36563" y="62103"/>
                  </a:lnTo>
                  <a:lnTo>
                    <a:pt x="39839" y="63881"/>
                  </a:lnTo>
                  <a:lnTo>
                    <a:pt x="41897" y="63271"/>
                  </a:lnTo>
                  <a:lnTo>
                    <a:pt x="42786" y="61645"/>
                  </a:lnTo>
                  <a:lnTo>
                    <a:pt x="47472" y="55232"/>
                  </a:lnTo>
                  <a:lnTo>
                    <a:pt x="53644" y="50266"/>
                  </a:lnTo>
                  <a:lnTo>
                    <a:pt x="61010" y="47053"/>
                  </a:lnTo>
                  <a:lnTo>
                    <a:pt x="69240" y="45910"/>
                  </a:lnTo>
                  <a:lnTo>
                    <a:pt x="71107" y="45910"/>
                  </a:lnTo>
                  <a:lnTo>
                    <a:pt x="72618" y="44399"/>
                  </a:lnTo>
                  <a:lnTo>
                    <a:pt x="72618" y="40678"/>
                  </a:lnTo>
                  <a:close/>
                </a:path>
                <a:path w="114934" h="542289">
                  <a:moveTo>
                    <a:pt x="114503" y="74206"/>
                  </a:moveTo>
                  <a:lnTo>
                    <a:pt x="110858" y="56184"/>
                  </a:lnTo>
                  <a:lnTo>
                    <a:pt x="107746" y="51574"/>
                  </a:lnTo>
                  <a:lnTo>
                    <a:pt x="107746" y="74206"/>
                  </a:lnTo>
                  <a:lnTo>
                    <a:pt x="107746" y="535419"/>
                  </a:lnTo>
                  <a:lnTo>
                    <a:pt x="28536" y="535419"/>
                  </a:lnTo>
                  <a:lnTo>
                    <a:pt x="28536" y="74206"/>
                  </a:lnTo>
                  <a:lnTo>
                    <a:pt x="31648" y="58788"/>
                  </a:lnTo>
                  <a:lnTo>
                    <a:pt x="40132" y="46202"/>
                  </a:lnTo>
                  <a:lnTo>
                    <a:pt x="52730" y="37719"/>
                  </a:lnTo>
                  <a:lnTo>
                    <a:pt x="68148" y="34607"/>
                  </a:lnTo>
                  <a:lnTo>
                    <a:pt x="83566" y="37719"/>
                  </a:lnTo>
                  <a:lnTo>
                    <a:pt x="96151" y="46202"/>
                  </a:lnTo>
                  <a:lnTo>
                    <a:pt x="104635" y="58788"/>
                  </a:lnTo>
                  <a:lnTo>
                    <a:pt x="107746" y="74206"/>
                  </a:lnTo>
                  <a:lnTo>
                    <a:pt x="107746" y="51574"/>
                  </a:lnTo>
                  <a:lnTo>
                    <a:pt x="100914" y="41440"/>
                  </a:lnTo>
                  <a:lnTo>
                    <a:pt x="90779" y="34607"/>
                  </a:lnTo>
                  <a:lnTo>
                    <a:pt x="86169" y="31496"/>
                  </a:lnTo>
                  <a:lnTo>
                    <a:pt x="71335" y="28498"/>
                  </a:lnTo>
                  <a:lnTo>
                    <a:pt x="74269" y="25577"/>
                  </a:lnTo>
                  <a:lnTo>
                    <a:pt x="74269" y="21844"/>
                  </a:lnTo>
                  <a:lnTo>
                    <a:pt x="72542" y="13347"/>
                  </a:lnTo>
                  <a:lnTo>
                    <a:pt x="67868" y="6400"/>
                  </a:lnTo>
                  <a:lnTo>
                    <a:pt x="60921" y="1727"/>
                  </a:lnTo>
                  <a:lnTo>
                    <a:pt x="52425" y="0"/>
                  </a:lnTo>
                  <a:lnTo>
                    <a:pt x="33210" y="0"/>
                  </a:lnTo>
                  <a:lnTo>
                    <a:pt x="20281" y="2616"/>
                  </a:lnTo>
                  <a:lnTo>
                    <a:pt x="9728" y="9728"/>
                  </a:lnTo>
                  <a:lnTo>
                    <a:pt x="2616" y="20281"/>
                  </a:lnTo>
                  <a:lnTo>
                    <a:pt x="0" y="33210"/>
                  </a:lnTo>
                  <a:lnTo>
                    <a:pt x="0" y="335521"/>
                  </a:lnTo>
                  <a:lnTo>
                    <a:pt x="3022" y="338543"/>
                  </a:lnTo>
                  <a:lnTo>
                    <a:pt x="10477" y="338543"/>
                  </a:lnTo>
                  <a:lnTo>
                    <a:pt x="13500" y="335521"/>
                  </a:lnTo>
                  <a:lnTo>
                    <a:pt x="13500" y="331787"/>
                  </a:lnTo>
                  <a:lnTo>
                    <a:pt x="13500" y="33210"/>
                  </a:lnTo>
                  <a:lnTo>
                    <a:pt x="15062" y="25552"/>
                  </a:lnTo>
                  <a:lnTo>
                    <a:pt x="19278" y="19291"/>
                  </a:lnTo>
                  <a:lnTo>
                    <a:pt x="25539" y="15062"/>
                  </a:lnTo>
                  <a:lnTo>
                    <a:pt x="33210" y="13512"/>
                  </a:lnTo>
                  <a:lnTo>
                    <a:pt x="57023" y="13512"/>
                  </a:lnTo>
                  <a:lnTo>
                    <a:pt x="60744" y="17246"/>
                  </a:lnTo>
                  <a:lnTo>
                    <a:pt x="60756" y="25577"/>
                  </a:lnTo>
                  <a:lnTo>
                    <a:pt x="63779" y="28600"/>
                  </a:lnTo>
                  <a:lnTo>
                    <a:pt x="64439" y="28600"/>
                  </a:lnTo>
                  <a:lnTo>
                    <a:pt x="50114" y="31496"/>
                  </a:lnTo>
                  <a:lnTo>
                    <a:pt x="35382" y="41440"/>
                  </a:lnTo>
                  <a:lnTo>
                    <a:pt x="25425" y="56184"/>
                  </a:lnTo>
                  <a:lnTo>
                    <a:pt x="21780" y="74206"/>
                  </a:lnTo>
                  <a:lnTo>
                    <a:pt x="21780" y="539153"/>
                  </a:lnTo>
                  <a:lnTo>
                    <a:pt x="24803" y="542175"/>
                  </a:lnTo>
                  <a:lnTo>
                    <a:pt x="111480" y="542175"/>
                  </a:lnTo>
                  <a:lnTo>
                    <a:pt x="114503" y="539153"/>
                  </a:lnTo>
                  <a:lnTo>
                    <a:pt x="114503" y="535419"/>
                  </a:lnTo>
                  <a:lnTo>
                    <a:pt x="114503" y="7420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7" name="object 637"/>
            <p:cNvSpPr/>
            <p:nvPr/>
          </p:nvSpPr>
          <p:spPr>
            <a:xfrm>
              <a:off x="7206341" y="4156755"/>
              <a:ext cx="79375" cy="395605"/>
            </a:xfrm>
            <a:custGeom>
              <a:avLst/>
              <a:gdLst/>
              <a:ahLst/>
              <a:cxnLst/>
              <a:rect l="l" t="t" r="r" b="b"/>
              <a:pathLst>
                <a:path w="79375" h="395604">
                  <a:moveTo>
                    <a:pt x="39611" y="0"/>
                  </a:moveTo>
                  <a:lnTo>
                    <a:pt x="24190" y="3111"/>
                  </a:lnTo>
                  <a:lnTo>
                    <a:pt x="11599" y="11598"/>
                  </a:lnTo>
                  <a:lnTo>
                    <a:pt x="3112" y="24185"/>
                  </a:lnTo>
                  <a:lnTo>
                    <a:pt x="0" y="39598"/>
                  </a:lnTo>
                  <a:lnTo>
                    <a:pt x="0" y="395528"/>
                  </a:lnTo>
                  <a:lnTo>
                    <a:pt x="79209" y="395528"/>
                  </a:lnTo>
                  <a:lnTo>
                    <a:pt x="79209" y="39598"/>
                  </a:lnTo>
                  <a:lnTo>
                    <a:pt x="76098" y="24185"/>
                  </a:lnTo>
                  <a:lnTo>
                    <a:pt x="67611" y="11598"/>
                  </a:lnTo>
                  <a:lnTo>
                    <a:pt x="55024" y="3111"/>
                  </a:lnTo>
                  <a:lnTo>
                    <a:pt x="39611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8" name="object 638"/>
            <p:cNvSpPr/>
            <p:nvPr/>
          </p:nvSpPr>
          <p:spPr>
            <a:xfrm>
              <a:off x="7245910" y="4156837"/>
              <a:ext cx="40005" cy="395605"/>
            </a:xfrm>
            <a:custGeom>
              <a:avLst/>
              <a:gdLst/>
              <a:ahLst/>
              <a:cxnLst/>
              <a:rect l="l" t="t" r="r" b="b"/>
              <a:pathLst>
                <a:path w="40004" h="395604">
                  <a:moveTo>
                    <a:pt x="0" y="0"/>
                  </a:moveTo>
                  <a:lnTo>
                    <a:pt x="3712" y="2369"/>
                  </a:lnTo>
                  <a:lnTo>
                    <a:pt x="9423" y="11131"/>
                  </a:lnTo>
                  <a:lnTo>
                    <a:pt x="12018" y="27209"/>
                  </a:lnTo>
                  <a:lnTo>
                    <a:pt x="12018" y="395439"/>
                  </a:lnTo>
                  <a:lnTo>
                    <a:pt x="39634" y="395439"/>
                  </a:lnTo>
                  <a:lnTo>
                    <a:pt x="39634" y="39509"/>
                  </a:lnTo>
                  <a:lnTo>
                    <a:pt x="36524" y="24103"/>
                  </a:lnTo>
                  <a:lnTo>
                    <a:pt x="28042" y="11519"/>
                  </a:lnTo>
                  <a:lnTo>
                    <a:pt x="15460" y="30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74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9" name="object 639"/>
            <p:cNvSpPr/>
            <p:nvPr/>
          </p:nvSpPr>
          <p:spPr>
            <a:xfrm>
              <a:off x="7111669" y="4122153"/>
              <a:ext cx="180975" cy="437515"/>
            </a:xfrm>
            <a:custGeom>
              <a:avLst/>
              <a:gdLst/>
              <a:ahLst/>
              <a:cxnLst/>
              <a:rect l="l" t="t" r="r" b="b"/>
              <a:pathLst>
                <a:path w="180975" h="437514">
                  <a:moveTo>
                    <a:pt x="138747" y="40678"/>
                  </a:moveTo>
                  <a:lnTo>
                    <a:pt x="137236" y="39166"/>
                  </a:lnTo>
                  <a:lnTo>
                    <a:pt x="135369" y="39166"/>
                  </a:lnTo>
                  <a:lnTo>
                    <a:pt x="102095" y="60045"/>
                  </a:lnTo>
                  <a:lnTo>
                    <a:pt x="102704" y="62090"/>
                  </a:lnTo>
                  <a:lnTo>
                    <a:pt x="105968" y="63881"/>
                  </a:lnTo>
                  <a:lnTo>
                    <a:pt x="108026" y="63271"/>
                  </a:lnTo>
                  <a:lnTo>
                    <a:pt x="108915" y="61645"/>
                  </a:lnTo>
                  <a:lnTo>
                    <a:pt x="113601" y="55232"/>
                  </a:lnTo>
                  <a:lnTo>
                    <a:pt x="119773" y="50266"/>
                  </a:lnTo>
                  <a:lnTo>
                    <a:pt x="127139" y="47053"/>
                  </a:lnTo>
                  <a:lnTo>
                    <a:pt x="135369" y="45910"/>
                  </a:lnTo>
                  <a:lnTo>
                    <a:pt x="137236" y="45910"/>
                  </a:lnTo>
                  <a:lnTo>
                    <a:pt x="138747" y="44399"/>
                  </a:lnTo>
                  <a:lnTo>
                    <a:pt x="138747" y="40678"/>
                  </a:lnTo>
                  <a:close/>
                </a:path>
                <a:path w="180975" h="437514">
                  <a:moveTo>
                    <a:pt x="180632" y="74206"/>
                  </a:moveTo>
                  <a:lnTo>
                    <a:pt x="176987" y="56184"/>
                  </a:lnTo>
                  <a:lnTo>
                    <a:pt x="173875" y="51574"/>
                  </a:lnTo>
                  <a:lnTo>
                    <a:pt x="173875" y="74206"/>
                  </a:lnTo>
                  <a:lnTo>
                    <a:pt x="173875" y="430136"/>
                  </a:lnTo>
                  <a:lnTo>
                    <a:pt x="94665" y="430136"/>
                  </a:lnTo>
                  <a:lnTo>
                    <a:pt x="94665" y="74206"/>
                  </a:lnTo>
                  <a:lnTo>
                    <a:pt x="97777" y="58788"/>
                  </a:lnTo>
                  <a:lnTo>
                    <a:pt x="106260" y="46202"/>
                  </a:lnTo>
                  <a:lnTo>
                    <a:pt x="118859" y="37719"/>
                  </a:lnTo>
                  <a:lnTo>
                    <a:pt x="134277" y="34607"/>
                  </a:lnTo>
                  <a:lnTo>
                    <a:pt x="149694" y="37719"/>
                  </a:lnTo>
                  <a:lnTo>
                    <a:pt x="162280" y="46202"/>
                  </a:lnTo>
                  <a:lnTo>
                    <a:pt x="170764" y="58788"/>
                  </a:lnTo>
                  <a:lnTo>
                    <a:pt x="173875" y="74206"/>
                  </a:lnTo>
                  <a:lnTo>
                    <a:pt x="173875" y="51574"/>
                  </a:lnTo>
                  <a:lnTo>
                    <a:pt x="167043" y="41440"/>
                  </a:lnTo>
                  <a:lnTo>
                    <a:pt x="156908" y="34607"/>
                  </a:lnTo>
                  <a:lnTo>
                    <a:pt x="152298" y="31496"/>
                  </a:lnTo>
                  <a:lnTo>
                    <a:pt x="137477" y="28498"/>
                  </a:lnTo>
                  <a:lnTo>
                    <a:pt x="140398" y="25577"/>
                  </a:lnTo>
                  <a:lnTo>
                    <a:pt x="140398" y="21844"/>
                  </a:lnTo>
                  <a:lnTo>
                    <a:pt x="138671" y="13347"/>
                  </a:lnTo>
                  <a:lnTo>
                    <a:pt x="133997" y="6400"/>
                  </a:lnTo>
                  <a:lnTo>
                    <a:pt x="127050" y="1727"/>
                  </a:lnTo>
                  <a:lnTo>
                    <a:pt x="118554" y="0"/>
                  </a:lnTo>
                  <a:lnTo>
                    <a:pt x="99339" y="0"/>
                  </a:lnTo>
                  <a:lnTo>
                    <a:pt x="86410" y="2616"/>
                  </a:lnTo>
                  <a:lnTo>
                    <a:pt x="75857" y="9728"/>
                  </a:lnTo>
                  <a:lnTo>
                    <a:pt x="68745" y="20281"/>
                  </a:lnTo>
                  <a:lnTo>
                    <a:pt x="66128" y="33210"/>
                  </a:lnTo>
                  <a:lnTo>
                    <a:pt x="66128" y="293636"/>
                  </a:lnTo>
                  <a:lnTo>
                    <a:pt x="61620" y="298145"/>
                  </a:lnTo>
                  <a:lnTo>
                    <a:pt x="23583" y="298145"/>
                  </a:lnTo>
                  <a:lnTo>
                    <a:pt x="14401" y="299999"/>
                  </a:lnTo>
                  <a:lnTo>
                    <a:pt x="6908" y="305066"/>
                  </a:lnTo>
                  <a:lnTo>
                    <a:pt x="1854" y="312559"/>
                  </a:lnTo>
                  <a:lnTo>
                    <a:pt x="0" y="321741"/>
                  </a:lnTo>
                  <a:lnTo>
                    <a:pt x="0" y="420814"/>
                  </a:lnTo>
                  <a:lnTo>
                    <a:pt x="3022" y="423837"/>
                  </a:lnTo>
                  <a:lnTo>
                    <a:pt x="10477" y="423837"/>
                  </a:lnTo>
                  <a:lnTo>
                    <a:pt x="13500" y="420814"/>
                  </a:lnTo>
                  <a:lnTo>
                    <a:pt x="13512" y="316179"/>
                  </a:lnTo>
                  <a:lnTo>
                    <a:pt x="18021" y="311670"/>
                  </a:lnTo>
                  <a:lnTo>
                    <a:pt x="65227" y="309803"/>
                  </a:lnTo>
                  <a:lnTo>
                    <a:pt x="79641" y="288061"/>
                  </a:lnTo>
                  <a:lnTo>
                    <a:pt x="79641" y="33210"/>
                  </a:lnTo>
                  <a:lnTo>
                    <a:pt x="81191" y="25552"/>
                  </a:lnTo>
                  <a:lnTo>
                    <a:pt x="85420" y="19291"/>
                  </a:lnTo>
                  <a:lnTo>
                    <a:pt x="91681" y="15062"/>
                  </a:lnTo>
                  <a:lnTo>
                    <a:pt x="99339" y="13512"/>
                  </a:lnTo>
                  <a:lnTo>
                    <a:pt x="123151" y="13512"/>
                  </a:lnTo>
                  <a:lnTo>
                    <a:pt x="126885" y="17246"/>
                  </a:lnTo>
                  <a:lnTo>
                    <a:pt x="126885" y="25577"/>
                  </a:lnTo>
                  <a:lnTo>
                    <a:pt x="129921" y="28600"/>
                  </a:lnTo>
                  <a:lnTo>
                    <a:pt x="130568" y="28600"/>
                  </a:lnTo>
                  <a:lnTo>
                    <a:pt x="116243" y="31496"/>
                  </a:lnTo>
                  <a:lnTo>
                    <a:pt x="101511" y="41440"/>
                  </a:lnTo>
                  <a:lnTo>
                    <a:pt x="91554" y="56184"/>
                  </a:lnTo>
                  <a:lnTo>
                    <a:pt x="87909" y="74206"/>
                  </a:lnTo>
                  <a:lnTo>
                    <a:pt x="87909" y="433870"/>
                  </a:lnTo>
                  <a:lnTo>
                    <a:pt x="90932" y="436892"/>
                  </a:lnTo>
                  <a:lnTo>
                    <a:pt x="177609" y="436892"/>
                  </a:lnTo>
                  <a:lnTo>
                    <a:pt x="180632" y="433870"/>
                  </a:lnTo>
                  <a:lnTo>
                    <a:pt x="180632" y="430136"/>
                  </a:lnTo>
                  <a:lnTo>
                    <a:pt x="180632" y="7420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0" name="object 640"/>
            <p:cNvSpPr/>
            <p:nvPr/>
          </p:nvSpPr>
          <p:spPr>
            <a:xfrm>
              <a:off x="7635372" y="4156755"/>
              <a:ext cx="79375" cy="501015"/>
            </a:xfrm>
            <a:custGeom>
              <a:avLst/>
              <a:gdLst/>
              <a:ahLst/>
              <a:cxnLst/>
              <a:rect l="l" t="t" r="r" b="b"/>
              <a:pathLst>
                <a:path w="79375" h="501014">
                  <a:moveTo>
                    <a:pt x="39611" y="0"/>
                  </a:moveTo>
                  <a:lnTo>
                    <a:pt x="24195" y="3111"/>
                  </a:lnTo>
                  <a:lnTo>
                    <a:pt x="11604" y="11598"/>
                  </a:lnTo>
                  <a:lnTo>
                    <a:pt x="3113" y="24185"/>
                  </a:lnTo>
                  <a:lnTo>
                    <a:pt x="0" y="39598"/>
                  </a:lnTo>
                  <a:lnTo>
                    <a:pt x="0" y="500570"/>
                  </a:lnTo>
                  <a:lnTo>
                    <a:pt x="79222" y="500570"/>
                  </a:lnTo>
                  <a:lnTo>
                    <a:pt x="79222" y="39598"/>
                  </a:lnTo>
                  <a:lnTo>
                    <a:pt x="76108" y="24185"/>
                  </a:lnTo>
                  <a:lnTo>
                    <a:pt x="67617" y="11598"/>
                  </a:lnTo>
                  <a:lnTo>
                    <a:pt x="55026" y="3111"/>
                  </a:lnTo>
                  <a:lnTo>
                    <a:pt x="39611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1" name="object 641"/>
            <p:cNvSpPr/>
            <p:nvPr/>
          </p:nvSpPr>
          <p:spPr>
            <a:xfrm>
              <a:off x="7674934" y="4156830"/>
              <a:ext cx="40005" cy="501015"/>
            </a:xfrm>
            <a:custGeom>
              <a:avLst/>
              <a:gdLst/>
              <a:ahLst/>
              <a:cxnLst/>
              <a:rect l="l" t="t" r="r" b="b"/>
              <a:pathLst>
                <a:path w="40004" h="501014">
                  <a:moveTo>
                    <a:pt x="0" y="0"/>
                  </a:moveTo>
                  <a:lnTo>
                    <a:pt x="3726" y="2376"/>
                  </a:lnTo>
                  <a:lnTo>
                    <a:pt x="9440" y="11137"/>
                  </a:lnTo>
                  <a:lnTo>
                    <a:pt x="12038" y="27215"/>
                  </a:lnTo>
                  <a:lnTo>
                    <a:pt x="12038" y="500487"/>
                  </a:lnTo>
                  <a:lnTo>
                    <a:pt x="27334" y="500487"/>
                  </a:lnTo>
                  <a:lnTo>
                    <a:pt x="39668" y="481241"/>
                  </a:lnTo>
                  <a:lnTo>
                    <a:pt x="39668" y="39515"/>
                  </a:lnTo>
                  <a:lnTo>
                    <a:pt x="36554" y="24109"/>
                  </a:lnTo>
                  <a:lnTo>
                    <a:pt x="28062" y="11526"/>
                  </a:lnTo>
                  <a:lnTo>
                    <a:pt x="15467" y="30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74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2" name="object 642"/>
            <p:cNvSpPr/>
            <p:nvPr/>
          </p:nvSpPr>
          <p:spPr>
            <a:xfrm>
              <a:off x="7628623" y="4144683"/>
              <a:ext cx="103505" cy="519430"/>
            </a:xfrm>
            <a:custGeom>
              <a:avLst/>
              <a:gdLst/>
              <a:ahLst/>
              <a:cxnLst/>
              <a:rect l="l" t="t" r="r" b="b"/>
              <a:pathLst>
                <a:path w="103504" h="519429">
                  <a:moveTo>
                    <a:pt x="50825" y="18148"/>
                  </a:moveTo>
                  <a:lnTo>
                    <a:pt x="49314" y="16637"/>
                  </a:lnTo>
                  <a:lnTo>
                    <a:pt x="47459" y="16637"/>
                  </a:lnTo>
                  <a:lnTo>
                    <a:pt x="14173" y="37515"/>
                  </a:lnTo>
                  <a:lnTo>
                    <a:pt x="14782" y="39573"/>
                  </a:lnTo>
                  <a:lnTo>
                    <a:pt x="18059" y="41351"/>
                  </a:lnTo>
                  <a:lnTo>
                    <a:pt x="20104" y="40741"/>
                  </a:lnTo>
                  <a:lnTo>
                    <a:pt x="20993" y="39116"/>
                  </a:lnTo>
                  <a:lnTo>
                    <a:pt x="25679" y="32702"/>
                  </a:lnTo>
                  <a:lnTo>
                    <a:pt x="31864" y="27736"/>
                  </a:lnTo>
                  <a:lnTo>
                    <a:pt x="39217" y="24523"/>
                  </a:lnTo>
                  <a:lnTo>
                    <a:pt x="47459" y="23380"/>
                  </a:lnTo>
                  <a:lnTo>
                    <a:pt x="49314" y="23380"/>
                  </a:lnTo>
                  <a:lnTo>
                    <a:pt x="50825" y="21869"/>
                  </a:lnTo>
                  <a:lnTo>
                    <a:pt x="50825" y="18148"/>
                  </a:lnTo>
                  <a:close/>
                </a:path>
                <a:path w="103504" h="519429">
                  <a:moveTo>
                    <a:pt x="103073" y="39370"/>
                  </a:moveTo>
                  <a:lnTo>
                    <a:pt x="102082" y="36982"/>
                  </a:lnTo>
                  <a:lnTo>
                    <a:pt x="99707" y="35991"/>
                  </a:lnTo>
                  <a:lnTo>
                    <a:pt x="96329" y="35991"/>
                  </a:lnTo>
                  <a:lnTo>
                    <a:pt x="96329" y="42735"/>
                  </a:lnTo>
                  <a:lnTo>
                    <a:pt x="96329" y="51447"/>
                  </a:lnTo>
                  <a:lnTo>
                    <a:pt x="96329" y="275450"/>
                  </a:lnTo>
                  <a:lnTo>
                    <a:pt x="92710" y="275450"/>
                  </a:lnTo>
                  <a:lnTo>
                    <a:pt x="92710" y="267182"/>
                  </a:lnTo>
                  <a:lnTo>
                    <a:pt x="96329" y="267182"/>
                  </a:lnTo>
                  <a:lnTo>
                    <a:pt x="96329" y="260426"/>
                  </a:lnTo>
                  <a:lnTo>
                    <a:pt x="92710" y="260426"/>
                  </a:lnTo>
                  <a:lnTo>
                    <a:pt x="92710" y="251104"/>
                  </a:lnTo>
                  <a:lnTo>
                    <a:pt x="96329" y="251104"/>
                  </a:lnTo>
                  <a:lnTo>
                    <a:pt x="96329" y="244348"/>
                  </a:lnTo>
                  <a:lnTo>
                    <a:pt x="92710" y="244348"/>
                  </a:lnTo>
                  <a:lnTo>
                    <a:pt x="92710" y="235026"/>
                  </a:lnTo>
                  <a:lnTo>
                    <a:pt x="96329" y="235026"/>
                  </a:lnTo>
                  <a:lnTo>
                    <a:pt x="96329" y="228282"/>
                  </a:lnTo>
                  <a:lnTo>
                    <a:pt x="92710" y="228282"/>
                  </a:lnTo>
                  <a:lnTo>
                    <a:pt x="92710" y="218948"/>
                  </a:lnTo>
                  <a:lnTo>
                    <a:pt x="96329" y="218948"/>
                  </a:lnTo>
                  <a:lnTo>
                    <a:pt x="96329" y="212204"/>
                  </a:lnTo>
                  <a:lnTo>
                    <a:pt x="92710" y="212204"/>
                  </a:lnTo>
                  <a:lnTo>
                    <a:pt x="92710" y="202882"/>
                  </a:lnTo>
                  <a:lnTo>
                    <a:pt x="96329" y="202882"/>
                  </a:lnTo>
                  <a:lnTo>
                    <a:pt x="96329" y="196126"/>
                  </a:lnTo>
                  <a:lnTo>
                    <a:pt x="92710" y="196126"/>
                  </a:lnTo>
                  <a:lnTo>
                    <a:pt x="92710" y="186804"/>
                  </a:lnTo>
                  <a:lnTo>
                    <a:pt x="96329" y="186804"/>
                  </a:lnTo>
                  <a:lnTo>
                    <a:pt x="96329" y="180047"/>
                  </a:lnTo>
                  <a:lnTo>
                    <a:pt x="92710" y="180047"/>
                  </a:lnTo>
                  <a:lnTo>
                    <a:pt x="92710" y="170726"/>
                  </a:lnTo>
                  <a:lnTo>
                    <a:pt x="96329" y="170726"/>
                  </a:lnTo>
                  <a:lnTo>
                    <a:pt x="96329" y="163969"/>
                  </a:lnTo>
                  <a:lnTo>
                    <a:pt x="92710" y="163969"/>
                  </a:lnTo>
                  <a:lnTo>
                    <a:pt x="92710" y="154647"/>
                  </a:lnTo>
                  <a:lnTo>
                    <a:pt x="96329" y="154647"/>
                  </a:lnTo>
                  <a:lnTo>
                    <a:pt x="96329" y="147904"/>
                  </a:lnTo>
                  <a:lnTo>
                    <a:pt x="92710" y="147904"/>
                  </a:lnTo>
                  <a:lnTo>
                    <a:pt x="92710" y="138582"/>
                  </a:lnTo>
                  <a:lnTo>
                    <a:pt x="96329" y="138582"/>
                  </a:lnTo>
                  <a:lnTo>
                    <a:pt x="96329" y="131826"/>
                  </a:lnTo>
                  <a:lnTo>
                    <a:pt x="92710" y="131826"/>
                  </a:lnTo>
                  <a:lnTo>
                    <a:pt x="92710" y="122504"/>
                  </a:lnTo>
                  <a:lnTo>
                    <a:pt x="96329" y="122504"/>
                  </a:lnTo>
                  <a:lnTo>
                    <a:pt x="96329" y="115747"/>
                  </a:lnTo>
                  <a:lnTo>
                    <a:pt x="92710" y="115747"/>
                  </a:lnTo>
                  <a:lnTo>
                    <a:pt x="92710" y="106426"/>
                  </a:lnTo>
                  <a:lnTo>
                    <a:pt x="96329" y="106426"/>
                  </a:lnTo>
                  <a:lnTo>
                    <a:pt x="96329" y="99669"/>
                  </a:lnTo>
                  <a:lnTo>
                    <a:pt x="92710" y="99669"/>
                  </a:lnTo>
                  <a:lnTo>
                    <a:pt x="92710" y="90347"/>
                  </a:lnTo>
                  <a:lnTo>
                    <a:pt x="96329" y="90347"/>
                  </a:lnTo>
                  <a:lnTo>
                    <a:pt x="96329" y="83604"/>
                  </a:lnTo>
                  <a:lnTo>
                    <a:pt x="92710" y="83604"/>
                  </a:lnTo>
                  <a:lnTo>
                    <a:pt x="92710" y="74269"/>
                  </a:lnTo>
                  <a:lnTo>
                    <a:pt x="96329" y="74269"/>
                  </a:lnTo>
                  <a:lnTo>
                    <a:pt x="96329" y="67525"/>
                  </a:lnTo>
                  <a:lnTo>
                    <a:pt x="92710" y="67525"/>
                  </a:lnTo>
                  <a:lnTo>
                    <a:pt x="92710" y="58204"/>
                  </a:lnTo>
                  <a:lnTo>
                    <a:pt x="96329" y="58204"/>
                  </a:lnTo>
                  <a:lnTo>
                    <a:pt x="96329" y="51447"/>
                  </a:lnTo>
                  <a:lnTo>
                    <a:pt x="92659" y="51447"/>
                  </a:lnTo>
                  <a:lnTo>
                    <a:pt x="90893" y="42735"/>
                  </a:lnTo>
                  <a:lnTo>
                    <a:pt x="96329" y="42735"/>
                  </a:lnTo>
                  <a:lnTo>
                    <a:pt x="96329" y="35991"/>
                  </a:lnTo>
                  <a:lnTo>
                    <a:pt x="89535" y="35991"/>
                  </a:lnTo>
                  <a:lnTo>
                    <a:pt x="89065" y="33655"/>
                  </a:lnTo>
                  <a:lnTo>
                    <a:pt x="85966" y="29070"/>
                  </a:lnTo>
                  <a:lnTo>
                    <a:pt x="85966" y="51676"/>
                  </a:lnTo>
                  <a:lnTo>
                    <a:pt x="85966" y="512648"/>
                  </a:lnTo>
                  <a:lnTo>
                    <a:pt x="6743" y="512648"/>
                  </a:lnTo>
                  <a:lnTo>
                    <a:pt x="6743" y="51676"/>
                  </a:lnTo>
                  <a:lnTo>
                    <a:pt x="9855" y="36258"/>
                  </a:lnTo>
                  <a:lnTo>
                    <a:pt x="18351" y="23672"/>
                  </a:lnTo>
                  <a:lnTo>
                    <a:pt x="30937" y="15189"/>
                  </a:lnTo>
                  <a:lnTo>
                    <a:pt x="39243" y="13512"/>
                  </a:lnTo>
                  <a:lnTo>
                    <a:pt x="53454" y="13512"/>
                  </a:lnTo>
                  <a:lnTo>
                    <a:pt x="61772" y="15189"/>
                  </a:lnTo>
                  <a:lnTo>
                    <a:pt x="74358" y="23672"/>
                  </a:lnTo>
                  <a:lnTo>
                    <a:pt x="82854" y="36258"/>
                  </a:lnTo>
                  <a:lnTo>
                    <a:pt x="85966" y="51676"/>
                  </a:lnTo>
                  <a:lnTo>
                    <a:pt x="85966" y="29070"/>
                  </a:lnTo>
                  <a:lnTo>
                    <a:pt x="79121" y="18910"/>
                  </a:lnTo>
                  <a:lnTo>
                    <a:pt x="68986" y="12077"/>
                  </a:lnTo>
                  <a:lnTo>
                    <a:pt x="64389" y="8966"/>
                  </a:lnTo>
                  <a:lnTo>
                    <a:pt x="62598" y="8610"/>
                  </a:lnTo>
                  <a:lnTo>
                    <a:pt x="62598" y="3022"/>
                  </a:lnTo>
                  <a:lnTo>
                    <a:pt x="59575" y="0"/>
                  </a:lnTo>
                  <a:lnTo>
                    <a:pt x="31940" y="0"/>
                  </a:lnTo>
                  <a:lnTo>
                    <a:pt x="28917" y="3022"/>
                  </a:lnTo>
                  <a:lnTo>
                    <a:pt x="28917" y="8851"/>
                  </a:lnTo>
                  <a:lnTo>
                    <a:pt x="28321" y="8966"/>
                  </a:lnTo>
                  <a:lnTo>
                    <a:pt x="13589" y="18910"/>
                  </a:lnTo>
                  <a:lnTo>
                    <a:pt x="3644" y="33655"/>
                  </a:lnTo>
                  <a:lnTo>
                    <a:pt x="0" y="51676"/>
                  </a:lnTo>
                  <a:lnTo>
                    <a:pt x="0" y="516382"/>
                  </a:lnTo>
                  <a:lnTo>
                    <a:pt x="3022" y="519404"/>
                  </a:lnTo>
                  <a:lnTo>
                    <a:pt x="89687" y="519404"/>
                  </a:lnTo>
                  <a:lnTo>
                    <a:pt x="92710" y="516382"/>
                  </a:lnTo>
                  <a:lnTo>
                    <a:pt x="92710" y="512648"/>
                  </a:lnTo>
                  <a:lnTo>
                    <a:pt x="92710" y="282206"/>
                  </a:lnTo>
                  <a:lnTo>
                    <a:pt x="99707" y="282206"/>
                  </a:lnTo>
                  <a:lnTo>
                    <a:pt x="102082" y="281216"/>
                  </a:lnTo>
                  <a:lnTo>
                    <a:pt x="103073" y="278828"/>
                  </a:lnTo>
                  <a:lnTo>
                    <a:pt x="103073" y="265671"/>
                  </a:lnTo>
                  <a:lnTo>
                    <a:pt x="103073" y="261937"/>
                  </a:lnTo>
                  <a:lnTo>
                    <a:pt x="103073" y="52959"/>
                  </a:lnTo>
                  <a:lnTo>
                    <a:pt x="103073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" name="object 643"/>
            <p:cNvSpPr/>
            <p:nvPr/>
          </p:nvSpPr>
          <p:spPr>
            <a:xfrm>
              <a:off x="7176813" y="4423530"/>
              <a:ext cx="268605" cy="239395"/>
            </a:xfrm>
            <a:custGeom>
              <a:avLst/>
              <a:gdLst/>
              <a:ahLst/>
              <a:cxnLst/>
              <a:rect l="l" t="t" r="r" b="b"/>
              <a:pathLst>
                <a:path w="268604" h="239395">
                  <a:moveTo>
                    <a:pt x="193014" y="0"/>
                  </a:moveTo>
                  <a:lnTo>
                    <a:pt x="74993" y="0"/>
                  </a:lnTo>
                  <a:lnTo>
                    <a:pt x="59988" y="2862"/>
                  </a:lnTo>
                  <a:lnTo>
                    <a:pt x="15036" y="29463"/>
                  </a:lnTo>
                  <a:lnTo>
                    <a:pt x="0" y="60070"/>
                  </a:lnTo>
                  <a:lnTo>
                    <a:pt x="0" y="238848"/>
                  </a:lnTo>
                  <a:lnTo>
                    <a:pt x="268008" y="238848"/>
                  </a:lnTo>
                  <a:lnTo>
                    <a:pt x="268008" y="60070"/>
                  </a:lnTo>
                  <a:lnTo>
                    <a:pt x="239511" y="19636"/>
                  </a:lnTo>
                  <a:lnTo>
                    <a:pt x="1930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" name="object 644"/>
            <p:cNvSpPr/>
            <p:nvPr/>
          </p:nvSpPr>
          <p:spPr>
            <a:xfrm>
              <a:off x="6819398" y="4661415"/>
              <a:ext cx="1113790" cy="8890"/>
            </a:xfrm>
            <a:custGeom>
              <a:avLst/>
              <a:gdLst/>
              <a:ahLst/>
              <a:cxnLst/>
              <a:rect l="l" t="t" r="r" b="b"/>
              <a:pathLst>
                <a:path w="1113790" h="8889">
                  <a:moveTo>
                    <a:pt x="1111770" y="0"/>
                  </a:moveTo>
                  <a:lnTo>
                    <a:pt x="1955" y="0"/>
                  </a:lnTo>
                  <a:lnTo>
                    <a:pt x="0" y="1968"/>
                  </a:lnTo>
                  <a:lnTo>
                    <a:pt x="0" y="6819"/>
                  </a:lnTo>
                  <a:lnTo>
                    <a:pt x="1955" y="8775"/>
                  </a:lnTo>
                  <a:lnTo>
                    <a:pt x="4381" y="8775"/>
                  </a:lnTo>
                  <a:lnTo>
                    <a:pt x="1111770" y="8775"/>
                  </a:lnTo>
                  <a:lnTo>
                    <a:pt x="1113726" y="6819"/>
                  </a:lnTo>
                  <a:lnTo>
                    <a:pt x="1113726" y="1968"/>
                  </a:lnTo>
                  <a:lnTo>
                    <a:pt x="11117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" name="object 645"/>
            <p:cNvSpPr/>
            <p:nvPr/>
          </p:nvSpPr>
          <p:spPr>
            <a:xfrm>
              <a:off x="6903420" y="4552918"/>
              <a:ext cx="271780" cy="111125"/>
            </a:xfrm>
            <a:custGeom>
              <a:avLst/>
              <a:gdLst/>
              <a:ahLst/>
              <a:cxnLst/>
              <a:rect l="l" t="t" r="r" b="b"/>
              <a:pathLst>
                <a:path w="271779" h="111125">
                  <a:moveTo>
                    <a:pt x="270040" y="0"/>
                  </a:moveTo>
                  <a:lnTo>
                    <a:pt x="1511" y="0"/>
                  </a:lnTo>
                  <a:lnTo>
                    <a:pt x="0" y="1524"/>
                  </a:lnTo>
                  <a:lnTo>
                    <a:pt x="0" y="109486"/>
                  </a:lnTo>
                  <a:lnTo>
                    <a:pt x="1511" y="110998"/>
                  </a:lnTo>
                  <a:lnTo>
                    <a:pt x="3365" y="110998"/>
                  </a:lnTo>
                  <a:lnTo>
                    <a:pt x="270040" y="110998"/>
                  </a:lnTo>
                  <a:lnTo>
                    <a:pt x="271551" y="109486"/>
                  </a:lnTo>
                  <a:lnTo>
                    <a:pt x="271551" y="1524"/>
                  </a:lnTo>
                  <a:lnTo>
                    <a:pt x="270040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" name="object 646"/>
            <p:cNvSpPr/>
            <p:nvPr/>
          </p:nvSpPr>
          <p:spPr>
            <a:xfrm>
              <a:off x="6900043" y="4549552"/>
              <a:ext cx="278765" cy="118110"/>
            </a:xfrm>
            <a:custGeom>
              <a:avLst/>
              <a:gdLst/>
              <a:ahLst/>
              <a:cxnLst/>
              <a:rect l="l" t="t" r="r" b="b"/>
              <a:pathLst>
                <a:path w="278765" h="118110">
                  <a:moveTo>
                    <a:pt x="275285" y="0"/>
                  </a:moveTo>
                  <a:lnTo>
                    <a:pt x="3022" y="0"/>
                  </a:lnTo>
                  <a:lnTo>
                    <a:pt x="0" y="3022"/>
                  </a:lnTo>
                  <a:lnTo>
                    <a:pt x="0" y="114719"/>
                  </a:lnTo>
                  <a:lnTo>
                    <a:pt x="3022" y="117741"/>
                  </a:lnTo>
                  <a:lnTo>
                    <a:pt x="275285" y="117741"/>
                  </a:lnTo>
                  <a:lnTo>
                    <a:pt x="278307" y="114719"/>
                  </a:lnTo>
                  <a:lnTo>
                    <a:pt x="278307" y="110985"/>
                  </a:lnTo>
                  <a:lnTo>
                    <a:pt x="6756" y="110985"/>
                  </a:lnTo>
                  <a:lnTo>
                    <a:pt x="6756" y="6743"/>
                  </a:lnTo>
                  <a:lnTo>
                    <a:pt x="278307" y="6743"/>
                  </a:lnTo>
                  <a:lnTo>
                    <a:pt x="278307" y="3022"/>
                  </a:lnTo>
                  <a:lnTo>
                    <a:pt x="275285" y="0"/>
                  </a:lnTo>
                  <a:close/>
                </a:path>
                <a:path w="278765" h="118110">
                  <a:moveTo>
                    <a:pt x="278307" y="6743"/>
                  </a:moveTo>
                  <a:lnTo>
                    <a:pt x="271551" y="6743"/>
                  </a:lnTo>
                  <a:lnTo>
                    <a:pt x="271551" y="110985"/>
                  </a:lnTo>
                  <a:lnTo>
                    <a:pt x="278307" y="110985"/>
                  </a:lnTo>
                  <a:lnTo>
                    <a:pt x="278307" y="674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" name="object 647"/>
            <p:cNvSpPr/>
            <p:nvPr/>
          </p:nvSpPr>
          <p:spPr>
            <a:xfrm>
              <a:off x="7610411" y="4540745"/>
              <a:ext cx="241300" cy="124460"/>
            </a:xfrm>
            <a:custGeom>
              <a:avLst/>
              <a:gdLst/>
              <a:ahLst/>
              <a:cxnLst/>
              <a:rect l="l" t="t" r="r" b="b"/>
              <a:pathLst>
                <a:path w="241300" h="124460">
                  <a:moveTo>
                    <a:pt x="240995" y="0"/>
                  </a:moveTo>
                  <a:lnTo>
                    <a:pt x="0" y="0"/>
                  </a:lnTo>
                  <a:lnTo>
                    <a:pt x="0" y="124269"/>
                  </a:lnTo>
                  <a:lnTo>
                    <a:pt x="240995" y="124269"/>
                  </a:lnTo>
                  <a:lnTo>
                    <a:pt x="240995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8" name="object 648"/>
            <p:cNvSpPr/>
            <p:nvPr/>
          </p:nvSpPr>
          <p:spPr>
            <a:xfrm>
              <a:off x="6886270" y="4289501"/>
              <a:ext cx="977900" cy="379730"/>
            </a:xfrm>
            <a:custGeom>
              <a:avLst/>
              <a:gdLst/>
              <a:ahLst/>
              <a:cxnLst/>
              <a:rect l="l" t="t" r="r" b="b"/>
              <a:pathLst>
                <a:path w="977900" h="379729">
                  <a:moveTo>
                    <a:pt x="432549" y="90589"/>
                  </a:moveTo>
                  <a:lnTo>
                    <a:pt x="430009" y="78003"/>
                  </a:lnTo>
                  <a:lnTo>
                    <a:pt x="423087" y="67741"/>
                  </a:lnTo>
                  <a:lnTo>
                    <a:pt x="412813" y="60807"/>
                  </a:lnTo>
                  <a:lnTo>
                    <a:pt x="400240" y="58267"/>
                  </a:lnTo>
                  <a:lnTo>
                    <a:pt x="280174" y="58267"/>
                  </a:lnTo>
                  <a:lnTo>
                    <a:pt x="267614" y="60807"/>
                  </a:lnTo>
                  <a:lnTo>
                    <a:pt x="257365" y="67716"/>
                  </a:lnTo>
                  <a:lnTo>
                    <a:pt x="250456" y="77965"/>
                  </a:lnTo>
                  <a:lnTo>
                    <a:pt x="247916" y="90525"/>
                  </a:lnTo>
                  <a:lnTo>
                    <a:pt x="247916" y="196545"/>
                  </a:lnTo>
                  <a:lnTo>
                    <a:pt x="246367" y="195491"/>
                  </a:lnTo>
                  <a:lnTo>
                    <a:pt x="238379" y="193878"/>
                  </a:lnTo>
                  <a:lnTo>
                    <a:pt x="135940" y="193865"/>
                  </a:lnTo>
                  <a:lnTo>
                    <a:pt x="132803" y="190741"/>
                  </a:lnTo>
                  <a:lnTo>
                    <a:pt x="132803" y="39141"/>
                  </a:lnTo>
                  <a:lnTo>
                    <a:pt x="130632" y="33921"/>
                  </a:lnTo>
                  <a:lnTo>
                    <a:pt x="96710" y="0"/>
                  </a:lnTo>
                  <a:lnTo>
                    <a:pt x="92443" y="0"/>
                  </a:lnTo>
                  <a:lnTo>
                    <a:pt x="87160" y="5270"/>
                  </a:lnTo>
                  <a:lnTo>
                    <a:pt x="87160" y="9550"/>
                  </a:lnTo>
                  <a:lnTo>
                    <a:pt x="89801" y="12179"/>
                  </a:lnTo>
                  <a:lnTo>
                    <a:pt x="118554" y="40932"/>
                  </a:lnTo>
                  <a:lnTo>
                    <a:pt x="119291" y="42722"/>
                  </a:lnTo>
                  <a:lnTo>
                    <a:pt x="119291" y="186880"/>
                  </a:lnTo>
                  <a:lnTo>
                    <a:pt x="120904" y="194856"/>
                  </a:lnTo>
                  <a:lnTo>
                    <a:pt x="125298" y="201371"/>
                  </a:lnTo>
                  <a:lnTo>
                    <a:pt x="131813" y="205765"/>
                  </a:lnTo>
                  <a:lnTo>
                    <a:pt x="139801" y="207378"/>
                  </a:lnTo>
                  <a:lnTo>
                    <a:pt x="242239" y="207391"/>
                  </a:lnTo>
                  <a:lnTo>
                    <a:pt x="245376" y="210515"/>
                  </a:lnTo>
                  <a:lnTo>
                    <a:pt x="245376" y="250278"/>
                  </a:lnTo>
                  <a:lnTo>
                    <a:pt x="198501" y="250278"/>
                  </a:lnTo>
                  <a:lnTo>
                    <a:pt x="195478" y="253301"/>
                  </a:lnTo>
                  <a:lnTo>
                    <a:pt x="195478" y="257695"/>
                  </a:lnTo>
                  <a:lnTo>
                    <a:pt x="3022" y="257695"/>
                  </a:lnTo>
                  <a:lnTo>
                    <a:pt x="0" y="260718"/>
                  </a:lnTo>
                  <a:lnTo>
                    <a:pt x="0" y="268173"/>
                  </a:lnTo>
                  <a:lnTo>
                    <a:pt x="3022" y="271195"/>
                  </a:lnTo>
                  <a:lnTo>
                    <a:pt x="6756" y="271195"/>
                  </a:lnTo>
                  <a:lnTo>
                    <a:pt x="288874" y="271195"/>
                  </a:lnTo>
                  <a:lnTo>
                    <a:pt x="291896" y="268173"/>
                  </a:lnTo>
                  <a:lnTo>
                    <a:pt x="291896" y="260718"/>
                  </a:lnTo>
                  <a:lnTo>
                    <a:pt x="288874" y="257695"/>
                  </a:lnTo>
                  <a:lnTo>
                    <a:pt x="268808" y="257695"/>
                  </a:lnTo>
                  <a:lnTo>
                    <a:pt x="268808" y="253301"/>
                  </a:lnTo>
                  <a:lnTo>
                    <a:pt x="265785" y="250278"/>
                  </a:lnTo>
                  <a:lnTo>
                    <a:pt x="261429" y="250278"/>
                  </a:lnTo>
                  <a:lnTo>
                    <a:pt x="261429" y="90525"/>
                  </a:lnTo>
                  <a:lnTo>
                    <a:pt x="262902" y="83235"/>
                  </a:lnTo>
                  <a:lnTo>
                    <a:pt x="266928" y="77279"/>
                  </a:lnTo>
                  <a:lnTo>
                    <a:pt x="272884" y="73253"/>
                  </a:lnTo>
                  <a:lnTo>
                    <a:pt x="280174" y="71780"/>
                  </a:lnTo>
                  <a:lnTo>
                    <a:pt x="400240" y="71780"/>
                  </a:lnTo>
                  <a:lnTo>
                    <a:pt x="407555" y="73266"/>
                  </a:lnTo>
                  <a:lnTo>
                    <a:pt x="413537" y="77292"/>
                  </a:lnTo>
                  <a:lnTo>
                    <a:pt x="417563" y="83273"/>
                  </a:lnTo>
                  <a:lnTo>
                    <a:pt x="419049" y="90589"/>
                  </a:lnTo>
                  <a:lnTo>
                    <a:pt x="419049" y="121348"/>
                  </a:lnTo>
                  <a:lnTo>
                    <a:pt x="422071" y="124371"/>
                  </a:lnTo>
                  <a:lnTo>
                    <a:pt x="429526" y="124371"/>
                  </a:lnTo>
                  <a:lnTo>
                    <a:pt x="432549" y="121348"/>
                  </a:lnTo>
                  <a:lnTo>
                    <a:pt x="432549" y="117627"/>
                  </a:lnTo>
                  <a:lnTo>
                    <a:pt x="432549" y="90589"/>
                  </a:lnTo>
                  <a:close/>
                </a:path>
                <a:path w="977900" h="379729">
                  <a:moveTo>
                    <a:pt x="977633" y="249732"/>
                  </a:moveTo>
                  <a:lnTo>
                    <a:pt x="974610" y="246710"/>
                  </a:lnTo>
                  <a:lnTo>
                    <a:pt x="961758" y="246710"/>
                  </a:lnTo>
                  <a:lnTo>
                    <a:pt x="961758" y="260210"/>
                  </a:lnTo>
                  <a:lnTo>
                    <a:pt x="961758" y="371703"/>
                  </a:lnTo>
                  <a:lnTo>
                    <a:pt x="727519" y="371703"/>
                  </a:lnTo>
                  <a:lnTo>
                    <a:pt x="727519" y="260210"/>
                  </a:lnTo>
                  <a:lnTo>
                    <a:pt x="961758" y="260210"/>
                  </a:lnTo>
                  <a:lnTo>
                    <a:pt x="961758" y="246710"/>
                  </a:lnTo>
                  <a:lnTo>
                    <a:pt x="713790" y="246710"/>
                  </a:lnTo>
                  <a:lnTo>
                    <a:pt x="710768" y="249732"/>
                  </a:lnTo>
                  <a:lnTo>
                    <a:pt x="710768" y="257187"/>
                  </a:lnTo>
                  <a:lnTo>
                    <a:pt x="713790" y="260210"/>
                  </a:lnTo>
                  <a:lnTo>
                    <a:pt x="717511" y="260210"/>
                  </a:lnTo>
                  <a:lnTo>
                    <a:pt x="720763" y="260210"/>
                  </a:lnTo>
                  <a:lnTo>
                    <a:pt x="720763" y="371703"/>
                  </a:lnTo>
                  <a:lnTo>
                    <a:pt x="720763" y="375513"/>
                  </a:lnTo>
                  <a:lnTo>
                    <a:pt x="721283" y="375513"/>
                  </a:lnTo>
                  <a:lnTo>
                    <a:pt x="721283" y="378053"/>
                  </a:lnTo>
                  <a:lnTo>
                    <a:pt x="723646" y="378053"/>
                  </a:lnTo>
                  <a:lnTo>
                    <a:pt x="723646" y="379323"/>
                  </a:lnTo>
                  <a:lnTo>
                    <a:pt x="724141" y="379323"/>
                  </a:lnTo>
                  <a:lnTo>
                    <a:pt x="965631" y="379323"/>
                  </a:lnTo>
                  <a:lnTo>
                    <a:pt x="965631" y="378053"/>
                  </a:lnTo>
                  <a:lnTo>
                    <a:pt x="967994" y="378053"/>
                  </a:lnTo>
                  <a:lnTo>
                    <a:pt x="967994" y="375513"/>
                  </a:lnTo>
                  <a:lnTo>
                    <a:pt x="968514" y="375513"/>
                  </a:lnTo>
                  <a:lnTo>
                    <a:pt x="968514" y="371703"/>
                  </a:lnTo>
                  <a:lnTo>
                    <a:pt x="968514" y="260210"/>
                  </a:lnTo>
                  <a:lnTo>
                    <a:pt x="974610" y="260210"/>
                  </a:lnTo>
                  <a:lnTo>
                    <a:pt x="977633" y="257187"/>
                  </a:lnTo>
                  <a:lnTo>
                    <a:pt x="977633" y="2497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9" name="object 649"/>
            <p:cNvSpPr/>
            <p:nvPr/>
          </p:nvSpPr>
          <p:spPr>
            <a:xfrm>
              <a:off x="6941870" y="4538243"/>
              <a:ext cx="29845" cy="17780"/>
            </a:xfrm>
            <a:custGeom>
              <a:avLst/>
              <a:gdLst/>
              <a:ahLst/>
              <a:cxnLst/>
              <a:rect l="l" t="t" r="r" b="b"/>
              <a:pathLst>
                <a:path w="29845" h="17779">
                  <a:moveTo>
                    <a:pt x="29705" y="0"/>
                  </a:moveTo>
                  <a:lnTo>
                    <a:pt x="0" y="0"/>
                  </a:lnTo>
                  <a:lnTo>
                    <a:pt x="0" y="17386"/>
                  </a:lnTo>
                  <a:lnTo>
                    <a:pt x="29705" y="17386"/>
                  </a:lnTo>
                  <a:lnTo>
                    <a:pt x="29705" y="0"/>
                  </a:lnTo>
                  <a:close/>
                </a:path>
              </a:pathLst>
            </a:custGeom>
            <a:solidFill>
              <a:srgbClr val="6C6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0" name="object 650"/>
            <p:cNvSpPr/>
            <p:nvPr/>
          </p:nvSpPr>
          <p:spPr>
            <a:xfrm>
              <a:off x="6938499" y="4534858"/>
              <a:ext cx="36830" cy="24765"/>
            </a:xfrm>
            <a:custGeom>
              <a:avLst/>
              <a:gdLst/>
              <a:ahLst/>
              <a:cxnLst/>
              <a:rect l="l" t="t" r="r" b="b"/>
              <a:pathLst>
                <a:path w="36829" h="24764">
                  <a:moveTo>
                    <a:pt x="36461" y="0"/>
                  </a:moveTo>
                  <a:lnTo>
                    <a:pt x="0" y="0"/>
                  </a:lnTo>
                  <a:lnTo>
                    <a:pt x="0" y="24142"/>
                  </a:lnTo>
                  <a:lnTo>
                    <a:pt x="36461" y="24142"/>
                  </a:lnTo>
                  <a:lnTo>
                    <a:pt x="36461" y="17399"/>
                  </a:lnTo>
                  <a:lnTo>
                    <a:pt x="6756" y="17399"/>
                  </a:lnTo>
                  <a:lnTo>
                    <a:pt x="6756" y="6743"/>
                  </a:lnTo>
                  <a:lnTo>
                    <a:pt x="36461" y="6743"/>
                  </a:lnTo>
                  <a:lnTo>
                    <a:pt x="36461" y="0"/>
                  </a:lnTo>
                  <a:close/>
                </a:path>
                <a:path w="36829" h="24764">
                  <a:moveTo>
                    <a:pt x="36461" y="6743"/>
                  </a:moveTo>
                  <a:lnTo>
                    <a:pt x="29705" y="6743"/>
                  </a:lnTo>
                  <a:lnTo>
                    <a:pt x="29705" y="17399"/>
                  </a:lnTo>
                  <a:lnTo>
                    <a:pt x="36461" y="17399"/>
                  </a:lnTo>
                  <a:lnTo>
                    <a:pt x="36461" y="674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1" name="object 651"/>
            <p:cNvSpPr/>
            <p:nvPr/>
          </p:nvSpPr>
          <p:spPr>
            <a:xfrm>
              <a:off x="6941877" y="4517626"/>
              <a:ext cx="29845" cy="13970"/>
            </a:xfrm>
            <a:custGeom>
              <a:avLst/>
              <a:gdLst/>
              <a:ahLst/>
              <a:cxnLst/>
              <a:rect l="l" t="t" r="r" b="b"/>
              <a:pathLst>
                <a:path w="29845" h="13970">
                  <a:moveTo>
                    <a:pt x="25768" y="0"/>
                  </a:moveTo>
                  <a:lnTo>
                    <a:pt x="3949" y="0"/>
                  </a:lnTo>
                  <a:lnTo>
                    <a:pt x="0" y="3530"/>
                  </a:lnTo>
                  <a:lnTo>
                    <a:pt x="0" y="13550"/>
                  </a:lnTo>
                  <a:lnTo>
                    <a:pt x="29705" y="13550"/>
                  </a:lnTo>
                  <a:lnTo>
                    <a:pt x="29705" y="3530"/>
                  </a:lnTo>
                  <a:lnTo>
                    <a:pt x="25768" y="0"/>
                  </a:lnTo>
                  <a:close/>
                </a:path>
              </a:pathLst>
            </a:custGeom>
            <a:solidFill>
              <a:srgbClr val="6C6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" name="object 652"/>
            <p:cNvSpPr/>
            <p:nvPr/>
          </p:nvSpPr>
          <p:spPr>
            <a:xfrm>
              <a:off x="6938492" y="4514265"/>
              <a:ext cx="36830" cy="23495"/>
            </a:xfrm>
            <a:custGeom>
              <a:avLst/>
              <a:gdLst/>
              <a:ahLst/>
              <a:cxnLst/>
              <a:rect l="l" t="t" r="r" b="b"/>
              <a:pathLst>
                <a:path w="36829" h="23495">
                  <a:moveTo>
                    <a:pt x="36461" y="5041"/>
                  </a:moveTo>
                  <a:lnTo>
                    <a:pt x="31013" y="0"/>
                  </a:lnTo>
                  <a:lnTo>
                    <a:pt x="29705" y="0"/>
                  </a:lnTo>
                  <a:lnTo>
                    <a:pt x="29705" y="8763"/>
                  </a:lnTo>
                  <a:lnTo>
                    <a:pt x="29705" y="13538"/>
                  </a:lnTo>
                  <a:lnTo>
                    <a:pt x="6756" y="13538"/>
                  </a:lnTo>
                  <a:lnTo>
                    <a:pt x="6756" y="8763"/>
                  </a:lnTo>
                  <a:lnTo>
                    <a:pt x="9182" y="6743"/>
                  </a:lnTo>
                  <a:lnTo>
                    <a:pt x="27292" y="6743"/>
                  </a:lnTo>
                  <a:lnTo>
                    <a:pt x="29705" y="8763"/>
                  </a:lnTo>
                  <a:lnTo>
                    <a:pt x="29705" y="0"/>
                  </a:lnTo>
                  <a:lnTo>
                    <a:pt x="5461" y="0"/>
                  </a:lnTo>
                  <a:lnTo>
                    <a:pt x="0" y="5041"/>
                  </a:lnTo>
                  <a:lnTo>
                    <a:pt x="0" y="20294"/>
                  </a:lnTo>
                  <a:lnTo>
                    <a:pt x="13055" y="20294"/>
                  </a:lnTo>
                  <a:lnTo>
                    <a:pt x="13055" y="23063"/>
                  </a:lnTo>
                  <a:lnTo>
                    <a:pt x="23202" y="23063"/>
                  </a:lnTo>
                  <a:lnTo>
                    <a:pt x="23202" y="20294"/>
                  </a:lnTo>
                  <a:lnTo>
                    <a:pt x="36461" y="20294"/>
                  </a:lnTo>
                  <a:lnTo>
                    <a:pt x="36461" y="13538"/>
                  </a:lnTo>
                  <a:lnTo>
                    <a:pt x="36461" y="6743"/>
                  </a:lnTo>
                  <a:lnTo>
                    <a:pt x="36461" y="50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" name="object 653"/>
            <p:cNvSpPr/>
            <p:nvPr/>
          </p:nvSpPr>
          <p:spPr>
            <a:xfrm>
              <a:off x="6980605" y="4538243"/>
              <a:ext cx="29845" cy="17780"/>
            </a:xfrm>
            <a:custGeom>
              <a:avLst/>
              <a:gdLst/>
              <a:ahLst/>
              <a:cxnLst/>
              <a:rect l="l" t="t" r="r" b="b"/>
              <a:pathLst>
                <a:path w="29845" h="17779">
                  <a:moveTo>
                    <a:pt x="29705" y="0"/>
                  </a:moveTo>
                  <a:lnTo>
                    <a:pt x="0" y="0"/>
                  </a:lnTo>
                  <a:lnTo>
                    <a:pt x="0" y="17386"/>
                  </a:lnTo>
                  <a:lnTo>
                    <a:pt x="29705" y="17386"/>
                  </a:lnTo>
                  <a:lnTo>
                    <a:pt x="29705" y="0"/>
                  </a:lnTo>
                  <a:close/>
                </a:path>
              </a:pathLst>
            </a:custGeom>
            <a:solidFill>
              <a:srgbClr val="6C6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" name="object 654"/>
            <p:cNvSpPr/>
            <p:nvPr/>
          </p:nvSpPr>
          <p:spPr>
            <a:xfrm>
              <a:off x="6977233" y="4534858"/>
              <a:ext cx="36830" cy="24765"/>
            </a:xfrm>
            <a:custGeom>
              <a:avLst/>
              <a:gdLst/>
              <a:ahLst/>
              <a:cxnLst/>
              <a:rect l="l" t="t" r="r" b="b"/>
              <a:pathLst>
                <a:path w="36829" h="24764">
                  <a:moveTo>
                    <a:pt x="36461" y="0"/>
                  </a:moveTo>
                  <a:lnTo>
                    <a:pt x="0" y="0"/>
                  </a:lnTo>
                  <a:lnTo>
                    <a:pt x="0" y="24142"/>
                  </a:lnTo>
                  <a:lnTo>
                    <a:pt x="36461" y="24142"/>
                  </a:lnTo>
                  <a:lnTo>
                    <a:pt x="36461" y="17399"/>
                  </a:lnTo>
                  <a:lnTo>
                    <a:pt x="6756" y="17399"/>
                  </a:lnTo>
                  <a:lnTo>
                    <a:pt x="6756" y="6743"/>
                  </a:lnTo>
                  <a:lnTo>
                    <a:pt x="36461" y="6743"/>
                  </a:lnTo>
                  <a:lnTo>
                    <a:pt x="36461" y="0"/>
                  </a:lnTo>
                  <a:close/>
                </a:path>
                <a:path w="36829" h="24764">
                  <a:moveTo>
                    <a:pt x="36461" y="6743"/>
                  </a:moveTo>
                  <a:lnTo>
                    <a:pt x="29705" y="6743"/>
                  </a:lnTo>
                  <a:lnTo>
                    <a:pt x="29705" y="17399"/>
                  </a:lnTo>
                  <a:lnTo>
                    <a:pt x="36461" y="17399"/>
                  </a:lnTo>
                  <a:lnTo>
                    <a:pt x="36461" y="674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" name="object 655"/>
            <p:cNvSpPr/>
            <p:nvPr/>
          </p:nvSpPr>
          <p:spPr>
            <a:xfrm>
              <a:off x="6980611" y="4517626"/>
              <a:ext cx="29845" cy="13970"/>
            </a:xfrm>
            <a:custGeom>
              <a:avLst/>
              <a:gdLst/>
              <a:ahLst/>
              <a:cxnLst/>
              <a:rect l="l" t="t" r="r" b="b"/>
              <a:pathLst>
                <a:path w="29845" h="13970">
                  <a:moveTo>
                    <a:pt x="25755" y="0"/>
                  </a:moveTo>
                  <a:lnTo>
                    <a:pt x="3949" y="0"/>
                  </a:lnTo>
                  <a:lnTo>
                    <a:pt x="0" y="3530"/>
                  </a:lnTo>
                  <a:lnTo>
                    <a:pt x="0" y="13550"/>
                  </a:lnTo>
                  <a:lnTo>
                    <a:pt x="29705" y="13550"/>
                  </a:lnTo>
                  <a:lnTo>
                    <a:pt x="29705" y="3530"/>
                  </a:lnTo>
                  <a:lnTo>
                    <a:pt x="25755" y="0"/>
                  </a:lnTo>
                  <a:close/>
                </a:path>
              </a:pathLst>
            </a:custGeom>
            <a:solidFill>
              <a:srgbClr val="6C6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6" name="object 656"/>
            <p:cNvSpPr/>
            <p:nvPr/>
          </p:nvSpPr>
          <p:spPr>
            <a:xfrm>
              <a:off x="6977233" y="4514259"/>
              <a:ext cx="36830" cy="20320"/>
            </a:xfrm>
            <a:custGeom>
              <a:avLst/>
              <a:gdLst/>
              <a:ahLst/>
              <a:cxnLst/>
              <a:rect l="l" t="t" r="r" b="b"/>
              <a:pathLst>
                <a:path w="36829" h="20320">
                  <a:moveTo>
                    <a:pt x="31000" y="0"/>
                  </a:moveTo>
                  <a:lnTo>
                    <a:pt x="5448" y="0"/>
                  </a:lnTo>
                  <a:lnTo>
                    <a:pt x="0" y="5041"/>
                  </a:lnTo>
                  <a:lnTo>
                    <a:pt x="0" y="20294"/>
                  </a:lnTo>
                  <a:lnTo>
                    <a:pt x="36461" y="20294"/>
                  </a:lnTo>
                  <a:lnTo>
                    <a:pt x="36461" y="13538"/>
                  </a:lnTo>
                  <a:lnTo>
                    <a:pt x="6756" y="13538"/>
                  </a:lnTo>
                  <a:lnTo>
                    <a:pt x="6756" y="8763"/>
                  </a:lnTo>
                  <a:lnTo>
                    <a:pt x="9169" y="6743"/>
                  </a:lnTo>
                  <a:lnTo>
                    <a:pt x="36461" y="6743"/>
                  </a:lnTo>
                  <a:lnTo>
                    <a:pt x="36461" y="5041"/>
                  </a:lnTo>
                  <a:lnTo>
                    <a:pt x="31000" y="0"/>
                  </a:lnTo>
                  <a:close/>
                </a:path>
                <a:path w="36829" h="20320">
                  <a:moveTo>
                    <a:pt x="36461" y="6743"/>
                  </a:moveTo>
                  <a:lnTo>
                    <a:pt x="27279" y="6743"/>
                  </a:lnTo>
                  <a:lnTo>
                    <a:pt x="29705" y="8763"/>
                  </a:lnTo>
                  <a:lnTo>
                    <a:pt x="29705" y="13538"/>
                  </a:lnTo>
                  <a:lnTo>
                    <a:pt x="36461" y="13538"/>
                  </a:lnTo>
                  <a:lnTo>
                    <a:pt x="36461" y="674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7" name="object 657"/>
            <p:cNvSpPr/>
            <p:nvPr/>
          </p:nvSpPr>
          <p:spPr>
            <a:xfrm>
              <a:off x="7019340" y="4538243"/>
              <a:ext cx="29845" cy="17780"/>
            </a:xfrm>
            <a:custGeom>
              <a:avLst/>
              <a:gdLst/>
              <a:ahLst/>
              <a:cxnLst/>
              <a:rect l="l" t="t" r="r" b="b"/>
              <a:pathLst>
                <a:path w="29845" h="17779">
                  <a:moveTo>
                    <a:pt x="29705" y="0"/>
                  </a:moveTo>
                  <a:lnTo>
                    <a:pt x="0" y="0"/>
                  </a:lnTo>
                  <a:lnTo>
                    <a:pt x="0" y="17386"/>
                  </a:lnTo>
                  <a:lnTo>
                    <a:pt x="29705" y="17386"/>
                  </a:lnTo>
                  <a:lnTo>
                    <a:pt x="29705" y="0"/>
                  </a:lnTo>
                  <a:close/>
                </a:path>
              </a:pathLst>
            </a:custGeom>
            <a:solidFill>
              <a:srgbClr val="6C6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8" name="object 658"/>
            <p:cNvSpPr/>
            <p:nvPr/>
          </p:nvSpPr>
          <p:spPr>
            <a:xfrm>
              <a:off x="7015968" y="4534858"/>
              <a:ext cx="36830" cy="24765"/>
            </a:xfrm>
            <a:custGeom>
              <a:avLst/>
              <a:gdLst/>
              <a:ahLst/>
              <a:cxnLst/>
              <a:rect l="l" t="t" r="r" b="b"/>
              <a:pathLst>
                <a:path w="36829" h="24764">
                  <a:moveTo>
                    <a:pt x="36449" y="0"/>
                  </a:moveTo>
                  <a:lnTo>
                    <a:pt x="0" y="0"/>
                  </a:lnTo>
                  <a:lnTo>
                    <a:pt x="0" y="24142"/>
                  </a:lnTo>
                  <a:lnTo>
                    <a:pt x="36449" y="24142"/>
                  </a:lnTo>
                  <a:lnTo>
                    <a:pt x="36449" y="17399"/>
                  </a:lnTo>
                  <a:lnTo>
                    <a:pt x="6743" y="17399"/>
                  </a:lnTo>
                  <a:lnTo>
                    <a:pt x="6743" y="6743"/>
                  </a:lnTo>
                  <a:lnTo>
                    <a:pt x="36449" y="6743"/>
                  </a:lnTo>
                  <a:lnTo>
                    <a:pt x="36449" y="0"/>
                  </a:lnTo>
                  <a:close/>
                </a:path>
                <a:path w="36829" h="24764">
                  <a:moveTo>
                    <a:pt x="36449" y="6743"/>
                  </a:moveTo>
                  <a:lnTo>
                    <a:pt x="29705" y="6743"/>
                  </a:lnTo>
                  <a:lnTo>
                    <a:pt x="29705" y="17399"/>
                  </a:lnTo>
                  <a:lnTo>
                    <a:pt x="36449" y="17399"/>
                  </a:lnTo>
                  <a:lnTo>
                    <a:pt x="36449" y="674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9" name="object 659"/>
            <p:cNvSpPr/>
            <p:nvPr/>
          </p:nvSpPr>
          <p:spPr>
            <a:xfrm>
              <a:off x="7019346" y="4517626"/>
              <a:ext cx="29845" cy="13970"/>
            </a:xfrm>
            <a:custGeom>
              <a:avLst/>
              <a:gdLst/>
              <a:ahLst/>
              <a:cxnLst/>
              <a:rect l="l" t="t" r="r" b="b"/>
              <a:pathLst>
                <a:path w="29845" h="13970">
                  <a:moveTo>
                    <a:pt x="25755" y="0"/>
                  </a:moveTo>
                  <a:lnTo>
                    <a:pt x="3937" y="0"/>
                  </a:lnTo>
                  <a:lnTo>
                    <a:pt x="0" y="3530"/>
                  </a:lnTo>
                  <a:lnTo>
                    <a:pt x="0" y="13550"/>
                  </a:lnTo>
                  <a:lnTo>
                    <a:pt x="29705" y="13550"/>
                  </a:lnTo>
                  <a:lnTo>
                    <a:pt x="29705" y="3530"/>
                  </a:lnTo>
                  <a:lnTo>
                    <a:pt x="25755" y="0"/>
                  </a:lnTo>
                  <a:close/>
                </a:path>
              </a:pathLst>
            </a:custGeom>
            <a:solidFill>
              <a:srgbClr val="6C6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0" name="object 660"/>
            <p:cNvSpPr/>
            <p:nvPr/>
          </p:nvSpPr>
          <p:spPr>
            <a:xfrm>
              <a:off x="7015968" y="4514259"/>
              <a:ext cx="36830" cy="20320"/>
            </a:xfrm>
            <a:custGeom>
              <a:avLst/>
              <a:gdLst/>
              <a:ahLst/>
              <a:cxnLst/>
              <a:rect l="l" t="t" r="r" b="b"/>
              <a:pathLst>
                <a:path w="36829" h="20320">
                  <a:moveTo>
                    <a:pt x="31000" y="0"/>
                  </a:moveTo>
                  <a:lnTo>
                    <a:pt x="5448" y="0"/>
                  </a:lnTo>
                  <a:lnTo>
                    <a:pt x="0" y="5041"/>
                  </a:lnTo>
                  <a:lnTo>
                    <a:pt x="0" y="20294"/>
                  </a:lnTo>
                  <a:lnTo>
                    <a:pt x="36449" y="20294"/>
                  </a:lnTo>
                  <a:lnTo>
                    <a:pt x="36449" y="13538"/>
                  </a:lnTo>
                  <a:lnTo>
                    <a:pt x="6743" y="13538"/>
                  </a:lnTo>
                  <a:lnTo>
                    <a:pt x="6743" y="8763"/>
                  </a:lnTo>
                  <a:lnTo>
                    <a:pt x="9169" y="6743"/>
                  </a:lnTo>
                  <a:lnTo>
                    <a:pt x="36449" y="6743"/>
                  </a:lnTo>
                  <a:lnTo>
                    <a:pt x="36449" y="5041"/>
                  </a:lnTo>
                  <a:lnTo>
                    <a:pt x="31000" y="0"/>
                  </a:lnTo>
                  <a:close/>
                </a:path>
                <a:path w="36829" h="20320">
                  <a:moveTo>
                    <a:pt x="36449" y="6743"/>
                  </a:moveTo>
                  <a:lnTo>
                    <a:pt x="27279" y="6743"/>
                  </a:lnTo>
                  <a:lnTo>
                    <a:pt x="29705" y="8763"/>
                  </a:lnTo>
                  <a:lnTo>
                    <a:pt x="29705" y="13538"/>
                  </a:lnTo>
                  <a:lnTo>
                    <a:pt x="36449" y="13538"/>
                  </a:lnTo>
                  <a:lnTo>
                    <a:pt x="36449" y="674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" name="object 661"/>
            <p:cNvSpPr/>
            <p:nvPr/>
          </p:nvSpPr>
          <p:spPr>
            <a:xfrm>
              <a:off x="7742872" y="4526813"/>
              <a:ext cx="29845" cy="17780"/>
            </a:xfrm>
            <a:custGeom>
              <a:avLst/>
              <a:gdLst/>
              <a:ahLst/>
              <a:cxnLst/>
              <a:rect l="l" t="t" r="r" b="b"/>
              <a:pathLst>
                <a:path w="29845" h="17779">
                  <a:moveTo>
                    <a:pt x="29705" y="0"/>
                  </a:moveTo>
                  <a:lnTo>
                    <a:pt x="0" y="0"/>
                  </a:lnTo>
                  <a:lnTo>
                    <a:pt x="0" y="17386"/>
                  </a:lnTo>
                  <a:lnTo>
                    <a:pt x="29705" y="17386"/>
                  </a:lnTo>
                  <a:lnTo>
                    <a:pt x="29705" y="0"/>
                  </a:lnTo>
                  <a:close/>
                </a:path>
              </a:pathLst>
            </a:custGeom>
            <a:solidFill>
              <a:srgbClr val="6C6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2" name="object 662"/>
            <p:cNvSpPr/>
            <p:nvPr/>
          </p:nvSpPr>
          <p:spPr>
            <a:xfrm>
              <a:off x="7739513" y="4523416"/>
              <a:ext cx="36830" cy="24765"/>
            </a:xfrm>
            <a:custGeom>
              <a:avLst/>
              <a:gdLst/>
              <a:ahLst/>
              <a:cxnLst/>
              <a:rect l="l" t="t" r="r" b="b"/>
              <a:pathLst>
                <a:path w="36829" h="24764">
                  <a:moveTo>
                    <a:pt x="36461" y="0"/>
                  </a:moveTo>
                  <a:lnTo>
                    <a:pt x="0" y="0"/>
                  </a:lnTo>
                  <a:lnTo>
                    <a:pt x="0" y="24155"/>
                  </a:lnTo>
                  <a:lnTo>
                    <a:pt x="36461" y="24155"/>
                  </a:lnTo>
                  <a:lnTo>
                    <a:pt x="36461" y="17399"/>
                  </a:lnTo>
                  <a:lnTo>
                    <a:pt x="6756" y="17399"/>
                  </a:lnTo>
                  <a:lnTo>
                    <a:pt x="6756" y="6756"/>
                  </a:lnTo>
                  <a:lnTo>
                    <a:pt x="36461" y="6756"/>
                  </a:lnTo>
                  <a:lnTo>
                    <a:pt x="36461" y="0"/>
                  </a:lnTo>
                  <a:close/>
                </a:path>
                <a:path w="36829" h="24764">
                  <a:moveTo>
                    <a:pt x="36461" y="6756"/>
                  </a:moveTo>
                  <a:lnTo>
                    <a:pt x="29705" y="6756"/>
                  </a:lnTo>
                  <a:lnTo>
                    <a:pt x="29705" y="17399"/>
                  </a:lnTo>
                  <a:lnTo>
                    <a:pt x="36461" y="17399"/>
                  </a:lnTo>
                  <a:lnTo>
                    <a:pt x="36461" y="67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3" name="object 663"/>
            <p:cNvSpPr/>
            <p:nvPr/>
          </p:nvSpPr>
          <p:spPr>
            <a:xfrm>
              <a:off x="7742877" y="4506196"/>
              <a:ext cx="29845" cy="13970"/>
            </a:xfrm>
            <a:custGeom>
              <a:avLst/>
              <a:gdLst/>
              <a:ahLst/>
              <a:cxnLst/>
              <a:rect l="l" t="t" r="r" b="b"/>
              <a:pathLst>
                <a:path w="29845" h="13970">
                  <a:moveTo>
                    <a:pt x="25768" y="0"/>
                  </a:moveTo>
                  <a:lnTo>
                    <a:pt x="3949" y="0"/>
                  </a:lnTo>
                  <a:lnTo>
                    <a:pt x="0" y="3530"/>
                  </a:lnTo>
                  <a:lnTo>
                    <a:pt x="0" y="13538"/>
                  </a:lnTo>
                  <a:lnTo>
                    <a:pt x="29705" y="13538"/>
                  </a:lnTo>
                  <a:lnTo>
                    <a:pt x="29705" y="3530"/>
                  </a:lnTo>
                  <a:lnTo>
                    <a:pt x="25768" y="0"/>
                  </a:lnTo>
                  <a:close/>
                </a:path>
              </a:pathLst>
            </a:custGeom>
            <a:solidFill>
              <a:srgbClr val="6C6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4" name="object 664"/>
            <p:cNvSpPr/>
            <p:nvPr/>
          </p:nvSpPr>
          <p:spPr>
            <a:xfrm>
              <a:off x="7739507" y="4502823"/>
              <a:ext cx="36830" cy="23495"/>
            </a:xfrm>
            <a:custGeom>
              <a:avLst/>
              <a:gdLst/>
              <a:ahLst/>
              <a:cxnLst/>
              <a:rect l="l" t="t" r="r" b="b"/>
              <a:pathLst>
                <a:path w="36829" h="23495">
                  <a:moveTo>
                    <a:pt x="36461" y="5054"/>
                  </a:moveTo>
                  <a:lnTo>
                    <a:pt x="31000" y="0"/>
                  </a:lnTo>
                  <a:lnTo>
                    <a:pt x="29705" y="0"/>
                  </a:lnTo>
                  <a:lnTo>
                    <a:pt x="29705" y="8775"/>
                  </a:lnTo>
                  <a:lnTo>
                    <a:pt x="29705" y="13550"/>
                  </a:lnTo>
                  <a:lnTo>
                    <a:pt x="6756" y="13550"/>
                  </a:lnTo>
                  <a:lnTo>
                    <a:pt x="6756" y="8775"/>
                  </a:lnTo>
                  <a:lnTo>
                    <a:pt x="9169" y="6756"/>
                  </a:lnTo>
                  <a:lnTo>
                    <a:pt x="27279" y="6756"/>
                  </a:lnTo>
                  <a:lnTo>
                    <a:pt x="29705" y="8775"/>
                  </a:lnTo>
                  <a:lnTo>
                    <a:pt x="29705" y="0"/>
                  </a:lnTo>
                  <a:lnTo>
                    <a:pt x="5448" y="0"/>
                  </a:lnTo>
                  <a:lnTo>
                    <a:pt x="0" y="5054"/>
                  </a:lnTo>
                  <a:lnTo>
                    <a:pt x="0" y="20307"/>
                  </a:lnTo>
                  <a:lnTo>
                    <a:pt x="13055" y="20307"/>
                  </a:lnTo>
                  <a:lnTo>
                    <a:pt x="13055" y="23075"/>
                  </a:lnTo>
                  <a:lnTo>
                    <a:pt x="23202" y="23075"/>
                  </a:lnTo>
                  <a:lnTo>
                    <a:pt x="23202" y="20307"/>
                  </a:lnTo>
                  <a:lnTo>
                    <a:pt x="36461" y="20307"/>
                  </a:lnTo>
                  <a:lnTo>
                    <a:pt x="36461" y="13550"/>
                  </a:lnTo>
                  <a:lnTo>
                    <a:pt x="36461" y="6756"/>
                  </a:lnTo>
                  <a:lnTo>
                    <a:pt x="36461" y="505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5" name="object 665"/>
            <p:cNvSpPr/>
            <p:nvPr/>
          </p:nvSpPr>
          <p:spPr>
            <a:xfrm>
              <a:off x="7788909" y="4526813"/>
              <a:ext cx="29845" cy="17780"/>
            </a:xfrm>
            <a:custGeom>
              <a:avLst/>
              <a:gdLst/>
              <a:ahLst/>
              <a:cxnLst/>
              <a:rect l="l" t="t" r="r" b="b"/>
              <a:pathLst>
                <a:path w="29845" h="17779">
                  <a:moveTo>
                    <a:pt x="29692" y="0"/>
                  </a:moveTo>
                  <a:lnTo>
                    <a:pt x="0" y="0"/>
                  </a:lnTo>
                  <a:lnTo>
                    <a:pt x="0" y="17386"/>
                  </a:lnTo>
                  <a:lnTo>
                    <a:pt x="29692" y="17386"/>
                  </a:lnTo>
                  <a:lnTo>
                    <a:pt x="29692" y="0"/>
                  </a:lnTo>
                  <a:close/>
                </a:path>
              </a:pathLst>
            </a:custGeom>
            <a:solidFill>
              <a:srgbClr val="6C6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6" name="object 666"/>
            <p:cNvSpPr/>
            <p:nvPr/>
          </p:nvSpPr>
          <p:spPr>
            <a:xfrm>
              <a:off x="7785524" y="4523416"/>
              <a:ext cx="36830" cy="24765"/>
            </a:xfrm>
            <a:custGeom>
              <a:avLst/>
              <a:gdLst/>
              <a:ahLst/>
              <a:cxnLst/>
              <a:rect l="l" t="t" r="r" b="b"/>
              <a:pathLst>
                <a:path w="36829" h="24764">
                  <a:moveTo>
                    <a:pt x="36461" y="0"/>
                  </a:moveTo>
                  <a:lnTo>
                    <a:pt x="0" y="0"/>
                  </a:lnTo>
                  <a:lnTo>
                    <a:pt x="0" y="24155"/>
                  </a:lnTo>
                  <a:lnTo>
                    <a:pt x="36461" y="24155"/>
                  </a:lnTo>
                  <a:lnTo>
                    <a:pt x="36461" y="17399"/>
                  </a:lnTo>
                  <a:lnTo>
                    <a:pt x="6756" y="17399"/>
                  </a:lnTo>
                  <a:lnTo>
                    <a:pt x="6756" y="6756"/>
                  </a:lnTo>
                  <a:lnTo>
                    <a:pt x="36461" y="6756"/>
                  </a:lnTo>
                  <a:lnTo>
                    <a:pt x="36461" y="0"/>
                  </a:lnTo>
                  <a:close/>
                </a:path>
                <a:path w="36829" h="24764">
                  <a:moveTo>
                    <a:pt x="36461" y="6756"/>
                  </a:moveTo>
                  <a:lnTo>
                    <a:pt x="29705" y="6756"/>
                  </a:lnTo>
                  <a:lnTo>
                    <a:pt x="29705" y="17399"/>
                  </a:lnTo>
                  <a:lnTo>
                    <a:pt x="36461" y="17399"/>
                  </a:lnTo>
                  <a:lnTo>
                    <a:pt x="36461" y="67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7" name="object 667"/>
            <p:cNvSpPr/>
            <p:nvPr/>
          </p:nvSpPr>
          <p:spPr>
            <a:xfrm>
              <a:off x="7788915" y="4506196"/>
              <a:ext cx="29845" cy="13970"/>
            </a:xfrm>
            <a:custGeom>
              <a:avLst/>
              <a:gdLst/>
              <a:ahLst/>
              <a:cxnLst/>
              <a:rect l="l" t="t" r="r" b="b"/>
              <a:pathLst>
                <a:path w="29845" h="13970">
                  <a:moveTo>
                    <a:pt x="25755" y="0"/>
                  </a:moveTo>
                  <a:lnTo>
                    <a:pt x="3937" y="0"/>
                  </a:lnTo>
                  <a:lnTo>
                    <a:pt x="0" y="3530"/>
                  </a:lnTo>
                  <a:lnTo>
                    <a:pt x="0" y="13538"/>
                  </a:lnTo>
                  <a:lnTo>
                    <a:pt x="29692" y="13538"/>
                  </a:lnTo>
                  <a:lnTo>
                    <a:pt x="29692" y="3530"/>
                  </a:lnTo>
                  <a:lnTo>
                    <a:pt x="25755" y="0"/>
                  </a:lnTo>
                  <a:close/>
                </a:path>
              </a:pathLst>
            </a:custGeom>
            <a:solidFill>
              <a:srgbClr val="6C6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8" name="object 668"/>
            <p:cNvSpPr/>
            <p:nvPr/>
          </p:nvSpPr>
          <p:spPr>
            <a:xfrm>
              <a:off x="7170052" y="4416780"/>
              <a:ext cx="652145" cy="252729"/>
            </a:xfrm>
            <a:custGeom>
              <a:avLst/>
              <a:gdLst/>
              <a:ahLst/>
              <a:cxnLst/>
              <a:rect l="l" t="t" r="r" b="b"/>
              <a:pathLst>
                <a:path w="652145" h="252729">
                  <a:moveTo>
                    <a:pt x="69049" y="22339"/>
                  </a:moveTo>
                  <a:lnTo>
                    <a:pt x="67500" y="18948"/>
                  </a:lnTo>
                  <a:lnTo>
                    <a:pt x="65493" y="18199"/>
                  </a:lnTo>
                  <a:lnTo>
                    <a:pt x="54368" y="23825"/>
                  </a:lnTo>
                  <a:lnTo>
                    <a:pt x="22948" y="47053"/>
                  </a:lnTo>
                  <a:lnTo>
                    <a:pt x="14198" y="71628"/>
                  </a:lnTo>
                  <a:lnTo>
                    <a:pt x="14198" y="137350"/>
                  </a:lnTo>
                  <a:lnTo>
                    <a:pt x="15709" y="138861"/>
                  </a:lnTo>
                  <a:lnTo>
                    <a:pt x="19443" y="138861"/>
                  </a:lnTo>
                  <a:lnTo>
                    <a:pt x="20955" y="137350"/>
                  </a:lnTo>
                  <a:lnTo>
                    <a:pt x="20955" y="135483"/>
                  </a:lnTo>
                  <a:lnTo>
                    <a:pt x="20955" y="71628"/>
                  </a:lnTo>
                  <a:lnTo>
                    <a:pt x="48971" y="35039"/>
                  </a:lnTo>
                  <a:lnTo>
                    <a:pt x="68313" y="24345"/>
                  </a:lnTo>
                  <a:lnTo>
                    <a:pt x="69049" y="22339"/>
                  </a:lnTo>
                  <a:close/>
                </a:path>
                <a:path w="652145" h="252729">
                  <a:moveTo>
                    <a:pt x="281520" y="66827"/>
                  </a:moveTo>
                  <a:lnTo>
                    <a:pt x="280339" y="56489"/>
                  </a:lnTo>
                  <a:lnTo>
                    <a:pt x="276910" y="46850"/>
                  </a:lnTo>
                  <a:lnTo>
                    <a:pt x="274764" y="43522"/>
                  </a:lnTo>
                  <a:lnTo>
                    <a:pt x="274764" y="66827"/>
                  </a:lnTo>
                  <a:lnTo>
                    <a:pt x="274764" y="245605"/>
                  </a:lnTo>
                  <a:lnTo>
                    <a:pt x="6756" y="245605"/>
                  </a:lnTo>
                  <a:lnTo>
                    <a:pt x="6756" y="66827"/>
                  </a:lnTo>
                  <a:lnTo>
                    <a:pt x="35255" y="26390"/>
                  </a:lnTo>
                  <a:lnTo>
                    <a:pt x="81749" y="6756"/>
                  </a:lnTo>
                  <a:lnTo>
                    <a:pt x="199771" y="6756"/>
                  </a:lnTo>
                  <a:lnTo>
                    <a:pt x="246265" y="26390"/>
                  </a:lnTo>
                  <a:lnTo>
                    <a:pt x="273748" y="58026"/>
                  </a:lnTo>
                  <a:lnTo>
                    <a:pt x="274764" y="66827"/>
                  </a:lnTo>
                  <a:lnTo>
                    <a:pt x="274764" y="43522"/>
                  </a:lnTo>
                  <a:lnTo>
                    <a:pt x="232575" y="10160"/>
                  </a:lnTo>
                  <a:lnTo>
                    <a:pt x="224739" y="6756"/>
                  </a:lnTo>
                  <a:lnTo>
                    <a:pt x="215734" y="2844"/>
                  </a:lnTo>
                  <a:lnTo>
                    <a:pt x="199771" y="0"/>
                  </a:lnTo>
                  <a:lnTo>
                    <a:pt x="81749" y="0"/>
                  </a:lnTo>
                  <a:lnTo>
                    <a:pt x="32486" y="20129"/>
                  </a:lnTo>
                  <a:lnTo>
                    <a:pt x="4622" y="46850"/>
                  </a:lnTo>
                  <a:lnTo>
                    <a:pt x="0" y="66827"/>
                  </a:lnTo>
                  <a:lnTo>
                    <a:pt x="0" y="249339"/>
                  </a:lnTo>
                  <a:lnTo>
                    <a:pt x="3022" y="252361"/>
                  </a:lnTo>
                  <a:lnTo>
                    <a:pt x="278498" y="252361"/>
                  </a:lnTo>
                  <a:lnTo>
                    <a:pt x="281520" y="249339"/>
                  </a:lnTo>
                  <a:lnTo>
                    <a:pt x="281520" y="245605"/>
                  </a:lnTo>
                  <a:lnTo>
                    <a:pt x="281520" y="66827"/>
                  </a:lnTo>
                  <a:close/>
                </a:path>
                <a:path w="652145" h="252729">
                  <a:moveTo>
                    <a:pt x="651929" y="91097"/>
                  </a:moveTo>
                  <a:lnTo>
                    <a:pt x="646480" y="86042"/>
                  </a:lnTo>
                  <a:lnTo>
                    <a:pt x="645172" y="86042"/>
                  </a:lnTo>
                  <a:lnTo>
                    <a:pt x="645172" y="94818"/>
                  </a:lnTo>
                  <a:lnTo>
                    <a:pt x="645172" y="99593"/>
                  </a:lnTo>
                  <a:lnTo>
                    <a:pt x="622223" y="99593"/>
                  </a:lnTo>
                  <a:lnTo>
                    <a:pt x="622223" y="94818"/>
                  </a:lnTo>
                  <a:lnTo>
                    <a:pt x="624649" y="92798"/>
                  </a:lnTo>
                  <a:lnTo>
                    <a:pt x="642759" y="92798"/>
                  </a:lnTo>
                  <a:lnTo>
                    <a:pt x="645172" y="94818"/>
                  </a:lnTo>
                  <a:lnTo>
                    <a:pt x="645172" y="86042"/>
                  </a:lnTo>
                  <a:lnTo>
                    <a:pt x="620928" y="86042"/>
                  </a:lnTo>
                  <a:lnTo>
                    <a:pt x="615467" y="91097"/>
                  </a:lnTo>
                  <a:lnTo>
                    <a:pt x="615467" y="106349"/>
                  </a:lnTo>
                  <a:lnTo>
                    <a:pt x="628523" y="106349"/>
                  </a:lnTo>
                  <a:lnTo>
                    <a:pt x="628523" y="109118"/>
                  </a:lnTo>
                  <a:lnTo>
                    <a:pt x="638670" y="109118"/>
                  </a:lnTo>
                  <a:lnTo>
                    <a:pt x="638670" y="106349"/>
                  </a:lnTo>
                  <a:lnTo>
                    <a:pt x="651929" y="106349"/>
                  </a:lnTo>
                  <a:lnTo>
                    <a:pt x="651929" y="99593"/>
                  </a:lnTo>
                  <a:lnTo>
                    <a:pt x="651929" y="92798"/>
                  </a:lnTo>
                  <a:lnTo>
                    <a:pt x="651929" y="910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9" name="object 669"/>
            <p:cNvSpPr/>
            <p:nvPr/>
          </p:nvSpPr>
          <p:spPr>
            <a:xfrm>
              <a:off x="6914316" y="4606817"/>
              <a:ext cx="0" cy="14604"/>
            </a:xfrm>
            <a:custGeom>
              <a:avLst/>
              <a:gdLst/>
              <a:ahLst/>
              <a:cxnLst/>
              <a:rect l="l" t="t" r="r" b="b"/>
              <a:pathLst>
                <a:path h="14604">
                  <a:moveTo>
                    <a:pt x="0" y="0"/>
                  </a:moveTo>
                  <a:lnTo>
                    <a:pt x="0" y="14058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0" name="object 670"/>
            <p:cNvSpPr/>
            <p:nvPr/>
          </p:nvSpPr>
          <p:spPr>
            <a:xfrm>
              <a:off x="6914312" y="4549419"/>
              <a:ext cx="934719" cy="110489"/>
            </a:xfrm>
            <a:custGeom>
              <a:avLst/>
              <a:gdLst/>
              <a:ahLst/>
              <a:cxnLst/>
              <a:rect l="l" t="t" r="r" b="b"/>
              <a:pathLst>
                <a:path w="934720" h="110489">
                  <a:moveTo>
                    <a:pt x="257111" y="10020"/>
                  </a:moveTo>
                  <a:lnTo>
                    <a:pt x="0" y="10020"/>
                  </a:lnTo>
                  <a:lnTo>
                    <a:pt x="0" y="21272"/>
                  </a:lnTo>
                  <a:lnTo>
                    <a:pt x="191884" y="21272"/>
                  </a:lnTo>
                  <a:lnTo>
                    <a:pt x="199631" y="21272"/>
                  </a:lnTo>
                  <a:lnTo>
                    <a:pt x="212953" y="23685"/>
                  </a:lnTo>
                  <a:lnTo>
                    <a:pt x="227431" y="34061"/>
                  </a:lnTo>
                  <a:lnTo>
                    <a:pt x="234022" y="57061"/>
                  </a:lnTo>
                  <a:lnTo>
                    <a:pt x="234022" y="110375"/>
                  </a:lnTo>
                  <a:lnTo>
                    <a:pt x="257111" y="110375"/>
                  </a:lnTo>
                  <a:lnTo>
                    <a:pt x="257111" y="21272"/>
                  </a:lnTo>
                  <a:lnTo>
                    <a:pt x="257111" y="10020"/>
                  </a:lnTo>
                  <a:close/>
                </a:path>
                <a:path w="934720" h="110489">
                  <a:moveTo>
                    <a:pt x="913015" y="79184"/>
                  </a:moveTo>
                  <a:lnTo>
                    <a:pt x="713740" y="79184"/>
                  </a:lnTo>
                  <a:lnTo>
                    <a:pt x="723874" y="90449"/>
                  </a:lnTo>
                  <a:lnTo>
                    <a:pt x="913015" y="90449"/>
                  </a:lnTo>
                  <a:lnTo>
                    <a:pt x="913015" y="79184"/>
                  </a:lnTo>
                  <a:close/>
                </a:path>
                <a:path w="934720" h="110489">
                  <a:moveTo>
                    <a:pt x="913015" y="47625"/>
                  </a:moveTo>
                  <a:lnTo>
                    <a:pt x="713740" y="47625"/>
                  </a:lnTo>
                  <a:lnTo>
                    <a:pt x="723874" y="58877"/>
                  </a:lnTo>
                  <a:lnTo>
                    <a:pt x="913015" y="58877"/>
                  </a:lnTo>
                  <a:lnTo>
                    <a:pt x="913015" y="47625"/>
                  </a:lnTo>
                  <a:close/>
                </a:path>
                <a:path w="934720" h="110489">
                  <a:moveTo>
                    <a:pt x="934364" y="0"/>
                  </a:moveTo>
                  <a:lnTo>
                    <a:pt x="699376" y="0"/>
                  </a:lnTo>
                  <a:lnTo>
                    <a:pt x="699376" y="11252"/>
                  </a:lnTo>
                  <a:lnTo>
                    <a:pt x="922451" y="11252"/>
                  </a:lnTo>
                  <a:lnTo>
                    <a:pt x="934364" y="0"/>
                  </a:lnTo>
                  <a:close/>
                </a:path>
              </a:pathLst>
            </a:custGeom>
            <a:solidFill>
              <a:srgbClr val="7474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1" name="object 671"/>
            <p:cNvSpPr/>
            <p:nvPr/>
          </p:nvSpPr>
          <p:spPr>
            <a:xfrm>
              <a:off x="6914316" y="4629664"/>
              <a:ext cx="0" cy="32384"/>
            </a:xfrm>
            <a:custGeom>
              <a:avLst/>
              <a:gdLst/>
              <a:ahLst/>
              <a:cxnLst/>
              <a:rect l="l" t="t" r="r" b="b"/>
              <a:pathLst>
                <a:path h="32385">
                  <a:moveTo>
                    <a:pt x="0" y="0"/>
                  </a:moveTo>
                  <a:lnTo>
                    <a:pt x="0" y="31800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2" name="object 672"/>
            <p:cNvSpPr/>
            <p:nvPr/>
          </p:nvSpPr>
          <p:spPr>
            <a:xfrm>
              <a:off x="7063365" y="4281341"/>
              <a:ext cx="40640" cy="6985"/>
            </a:xfrm>
            <a:custGeom>
              <a:avLst/>
              <a:gdLst/>
              <a:ahLst/>
              <a:cxnLst/>
              <a:rect l="l" t="t" r="r" b="b"/>
              <a:pathLst>
                <a:path w="40640" h="6985">
                  <a:moveTo>
                    <a:pt x="38544" y="0"/>
                  </a:moveTo>
                  <a:lnTo>
                    <a:pt x="36677" y="0"/>
                  </a:lnTo>
                  <a:lnTo>
                    <a:pt x="1511" y="0"/>
                  </a:lnTo>
                  <a:lnTo>
                    <a:pt x="0" y="1511"/>
                  </a:lnTo>
                  <a:lnTo>
                    <a:pt x="0" y="5245"/>
                  </a:lnTo>
                  <a:lnTo>
                    <a:pt x="1511" y="6756"/>
                  </a:lnTo>
                  <a:lnTo>
                    <a:pt x="38544" y="6756"/>
                  </a:lnTo>
                  <a:lnTo>
                    <a:pt x="40055" y="5245"/>
                  </a:lnTo>
                  <a:lnTo>
                    <a:pt x="40055" y="1511"/>
                  </a:lnTo>
                  <a:lnTo>
                    <a:pt x="385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3" name="object 673"/>
            <p:cNvSpPr/>
            <p:nvPr/>
          </p:nvSpPr>
          <p:spPr>
            <a:xfrm>
              <a:off x="7630921" y="4575048"/>
              <a:ext cx="194310" cy="21590"/>
            </a:xfrm>
            <a:custGeom>
              <a:avLst/>
              <a:gdLst/>
              <a:ahLst/>
              <a:cxnLst/>
              <a:rect l="l" t="t" r="r" b="b"/>
              <a:pathLst>
                <a:path w="194309" h="21589">
                  <a:moveTo>
                    <a:pt x="193865" y="0"/>
                  </a:moveTo>
                  <a:lnTo>
                    <a:pt x="0" y="0"/>
                  </a:lnTo>
                  <a:lnTo>
                    <a:pt x="0" y="21361"/>
                  </a:lnTo>
                  <a:lnTo>
                    <a:pt x="193865" y="21361"/>
                  </a:lnTo>
                  <a:lnTo>
                    <a:pt x="193865" y="0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4" name="object 674"/>
            <p:cNvSpPr/>
            <p:nvPr/>
          </p:nvSpPr>
          <p:spPr>
            <a:xfrm>
              <a:off x="7627557" y="4572279"/>
              <a:ext cx="200660" cy="27940"/>
            </a:xfrm>
            <a:custGeom>
              <a:avLst/>
              <a:gdLst/>
              <a:ahLst/>
              <a:cxnLst/>
              <a:rect l="l" t="t" r="r" b="b"/>
              <a:pathLst>
                <a:path w="200659" h="27939">
                  <a:moveTo>
                    <a:pt x="200609" y="2540"/>
                  </a:moveTo>
                  <a:lnTo>
                    <a:pt x="199986" y="2540"/>
                  </a:lnTo>
                  <a:lnTo>
                    <a:pt x="199986" y="0"/>
                  </a:lnTo>
                  <a:lnTo>
                    <a:pt x="193852" y="0"/>
                  </a:lnTo>
                  <a:lnTo>
                    <a:pt x="193852" y="6350"/>
                  </a:lnTo>
                  <a:lnTo>
                    <a:pt x="193852" y="20320"/>
                  </a:lnTo>
                  <a:lnTo>
                    <a:pt x="6743" y="20320"/>
                  </a:lnTo>
                  <a:lnTo>
                    <a:pt x="6743" y="6350"/>
                  </a:lnTo>
                  <a:lnTo>
                    <a:pt x="193852" y="6350"/>
                  </a:lnTo>
                  <a:lnTo>
                    <a:pt x="193852" y="0"/>
                  </a:lnTo>
                  <a:lnTo>
                    <a:pt x="609" y="0"/>
                  </a:lnTo>
                  <a:lnTo>
                    <a:pt x="609" y="2540"/>
                  </a:lnTo>
                  <a:lnTo>
                    <a:pt x="0" y="2540"/>
                  </a:lnTo>
                  <a:lnTo>
                    <a:pt x="0" y="6350"/>
                  </a:lnTo>
                  <a:lnTo>
                    <a:pt x="0" y="20320"/>
                  </a:lnTo>
                  <a:lnTo>
                    <a:pt x="0" y="24130"/>
                  </a:lnTo>
                  <a:lnTo>
                    <a:pt x="520" y="24130"/>
                  </a:lnTo>
                  <a:lnTo>
                    <a:pt x="520" y="26670"/>
                  </a:lnTo>
                  <a:lnTo>
                    <a:pt x="2870" y="26670"/>
                  </a:lnTo>
                  <a:lnTo>
                    <a:pt x="2870" y="27940"/>
                  </a:lnTo>
                  <a:lnTo>
                    <a:pt x="197726" y="27940"/>
                  </a:lnTo>
                  <a:lnTo>
                    <a:pt x="197726" y="26670"/>
                  </a:lnTo>
                  <a:lnTo>
                    <a:pt x="200088" y="26670"/>
                  </a:lnTo>
                  <a:lnTo>
                    <a:pt x="200088" y="24130"/>
                  </a:lnTo>
                  <a:lnTo>
                    <a:pt x="200609" y="24130"/>
                  </a:lnTo>
                  <a:lnTo>
                    <a:pt x="200609" y="20751"/>
                  </a:lnTo>
                  <a:lnTo>
                    <a:pt x="197231" y="20751"/>
                  </a:lnTo>
                  <a:lnTo>
                    <a:pt x="197231" y="20320"/>
                  </a:lnTo>
                  <a:lnTo>
                    <a:pt x="200609" y="20320"/>
                  </a:lnTo>
                  <a:lnTo>
                    <a:pt x="200609" y="6350"/>
                  </a:lnTo>
                  <a:lnTo>
                    <a:pt x="200609" y="25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5" name="object 675"/>
            <p:cNvSpPr/>
            <p:nvPr/>
          </p:nvSpPr>
          <p:spPr>
            <a:xfrm>
              <a:off x="7630921" y="4606213"/>
              <a:ext cx="194310" cy="21590"/>
            </a:xfrm>
            <a:custGeom>
              <a:avLst/>
              <a:gdLst/>
              <a:ahLst/>
              <a:cxnLst/>
              <a:rect l="l" t="t" r="r" b="b"/>
              <a:pathLst>
                <a:path w="194309" h="21589">
                  <a:moveTo>
                    <a:pt x="193865" y="0"/>
                  </a:moveTo>
                  <a:lnTo>
                    <a:pt x="0" y="0"/>
                  </a:lnTo>
                  <a:lnTo>
                    <a:pt x="0" y="21361"/>
                  </a:lnTo>
                  <a:lnTo>
                    <a:pt x="193865" y="21361"/>
                  </a:lnTo>
                  <a:lnTo>
                    <a:pt x="193865" y="0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6" name="object 676"/>
            <p:cNvSpPr/>
            <p:nvPr/>
          </p:nvSpPr>
          <p:spPr>
            <a:xfrm>
              <a:off x="7335761" y="4563935"/>
              <a:ext cx="492759" cy="67945"/>
            </a:xfrm>
            <a:custGeom>
              <a:avLst/>
              <a:gdLst/>
              <a:ahLst/>
              <a:cxnLst/>
              <a:rect l="l" t="t" r="r" b="b"/>
              <a:pathLst>
                <a:path w="492759" h="67945">
                  <a:moveTo>
                    <a:pt x="268185" y="4978"/>
                  </a:moveTo>
                  <a:lnTo>
                    <a:pt x="267462" y="3238"/>
                  </a:lnTo>
                  <a:lnTo>
                    <a:pt x="264947" y="723"/>
                  </a:lnTo>
                  <a:lnTo>
                    <a:pt x="263207" y="0"/>
                  </a:lnTo>
                  <a:lnTo>
                    <a:pt x="254685" y="0"/>
                  </a:lnTo>
                  <a:lnTo>
                    <a:pt x="254685" y="13512"/>
                  </a:lnTo>
                  <a:lnTo>
                    <a:pt x="254685" y="22352"/>
                  </a:lnTo>
                  <a:lnTo>
                    <a:pt x="13500" y="22352"/>
                  </a:lnTo>
                  <a:lnTo>
                    <a:pt x="13500" y="13512"/>
                  </a:lnTo>
                  <a:lnTo>
                    <a:pt x="254685" y="13512"/>
                  </a:lnTo>
                  <a:lnTo>
                    <a:pt x="254685" y="0"/>
                  </a:lnTo>
                  <a:lnTo>
                    <a:pt x="4978" y="0"/>
                  </a:lnTo>
                  <a:lnTo>
                    <a:pt x="3238" y="723"/>
                  </a:lnTo>
                  <a:lnTo>
                    <a:pt x="723" y="3238"/>
                  </a:lnTo>
                  <a:lnTo>
                    <a:pt x="0" y="4978"/>
                  </a:lnTo>
                  <a:lnTo>
                    <a:pt x="0" y="30886"/>
                  </a:lnTo>
                  <a:lnTo>
                    <a:pt x="723" y="32626"/>
                  </a:lnTo>
                  <a:lnTo>
                    <a:pt x="3238" y="35140"/>
                  </a:lnTo>
                  <a:lnTo>
                    <a:pt x="4978" y="35864"/>
                  </a:lnTo>
                  <a:lnTo>
                    <a:pt x="263207" y="35864"/>
                  </a:lnTo>
                  <a:lnTo>
                    <a:pt x="264947" y="35140"/>
                  </a:lnTo>
                  <a:lnTo>
                    <a:pt x="267462" y="32626"/>
                  </a:lnTo>
                  <a:lnTo>
                    <a:pt x="268185" y="30886"/>
                  </a:lnTo>
                  <a:lnTo>
                    <a:pt x="268185" y="29108"/>
                  </a:lnTo>
                  <a:lnTo>
                    <a:pt x="268185" y="22352"/>
                  </a:lnTo>
                  <a:lnTo>
                    <a:pt x="268185" y="13512"/>
                  </a:lnTo>
                  <a:lnTo>
                    <a:pt x="268185" y="4978"/>
                  </a:lnTo>
                  <a:close/>
                </a:path>
                <a:path w="492759" h="67945">
                  <a:moveTo>
                    <a:pt x="320344" y="9245"/>
                  </a:moveTo>
                  <a:lnTo>
                    <a:pt x="318833" y="7734"/>
                  </a:lnTo>
                  <a:lnTo>
                    <a:pt x="315099" y="7734"/>
                  </a:lnTo>
                  <a:lnTo>
                    <a:pt x="313588" y="9245"/>
                  </a:lnTo>
                  <a:lnTo>
                    <a:pt x="313588" y="11112"/>
                  </a:lnTo>
                  <a:lnTo>
                    <a:pt x="313588" y="34340"/>
                  </a:lnTo>
                  <a:lnTo>
                    <a:pt x="315099" y="35852"/>
                  </a:lnTo>
                  <a:lnTo>
                    <a:pt x="318833" y="35852"/>
                  </a:lnTo>
                  <a:lnTo>
                    <a:pt x="320344" y="34340"/>
                  </a:lnTo>
                  <a:lnTo>
                    <a:pt x="320344" y="9245"/>
                  </a:lnTo>
                  <a:close/>
                </a:path>
                <a:path w="492759" h="67945">
                  <a:moveTo>
                    <a:pt x="341909" y="9296"/>
                  </a:moveTo>
                  <a:lnTo>
                    <a:pt x="340398" y="7785"/>
                  </a:lnTo>
                  <a:lnTo>
                    <a:pt x="336664" y="7785"/>
                  </a:lnTo>
                  <a:lnTo>
                    <a:pt x="335153" y="9296"/>
                  </a:lnTo>
                  <a:lnTo>
                    <a:pt x="335153" y="11163"/>
                  </a:lnTo>
                  <a:lnTo>
                    <a:pt x="335153" y="34391"/>
                  </a:lnTo>
                  <a:lnTo>
                    <a:pt x="336664" y="35902"/>
                  </a:lnTo>
                  <a:lnTo>
                    <a:pt x="340398" y="35902"/>
                  </a:lnTo>
                  <a:lnTo>
                    <a:pt x="341909" y="34391"/>
                  </a:lnTo>
                  <a:lnTo>
                    <a:pt x="341909" y="9296"/>
                  </a:lnTo>
                  <a:close/>
                </a:path>
                <a:path w="492759" h="67945">
                  <a:moveTo>
                    <a:pt x="363524" y="9296"/>
                  </a:moveTo>
                  <a:lnTo>
                    <a:pt x="362013" y="7785"/>
                  </a:lnTo>
                  <a:lnTo>
                    <a:pt x="358292" y="7785"/>
                  </a:lnTo>
                  <a:lnTo>
                    <a:pt x="356781" y="9296"/>
                  </a:lnTo>
                  <a:lnTo>
                    <a:pt x="356781" y="11163"/>
                  </a:lnTo>
                  <a:lnTo>
                    <a:pt x="356781" y="34391"/>
                  </a:lnTo>
                  <a:lnTo>
                    <a:pt x="358292" y="35902"/>
                  </a:lnTo>
                  <a:lnTo>
                    <a:pt x="362013" y="35902"/>
                  </a:lnTo>
                  <a:lnTo>
                    <a:pt x="363524" y="34391"/>
                  </a:lnTo>
                  <a:lnTo>
                    <a:pt x="363524" y="9296"/>
                  </a:lnTo>
                  <a:close/>
                </a:path>
                <a:path w="492759" h="67945">
                  <a:moveTo>
                    <a:pt x="385152" y="9296"/>
                  </a:moveTo>
                  <a:lnTo>
                    <a:pt x="383641" y="7785"/>
                  </a:lnTo>
                  <a:lnTo>
                    <a:pt x="379907" y="7785"/>
                  </a:lnTo>
                  <a:lnTo>
                    <a:pt x="378396" y="9296"/>
                  </a:lnTo>
                  <a:lnTo>
                    <a:pt x="378396" y="11163"/>
                  </a:lnTo>
                  <a:lnTo>
                    <a:pt x="378396" y="34391"/>
                  </a:lnTo>
                  <a:lnTo>
                    <a:pt x="379907" y="35902"/>
                  </a:lnTo>
                  <a:lnTo>
                    <a:pt x="383641" y="35902"/>
                  </a:lnTo>
                  <a:lnTo>
                    <a:pt x="385152" y="34391"/>
                  </a:lnTo>
                  <a:lnTo>
                    <a:pt x="385152" y="9296"/>
                  </a:lnTo>
                  <a:close/>
                </a:path>
                <a:path w="492759" h="67945">
                  <a:moveTo>
                    <a:pt x="406768" y="9296"/>
                  </a:moveTo>
                  <a:lnTo>
                    <a:pt x="405257" y="7785"/>
                  </a:lnTo>
                  <a:lnTo>
                    <a:pt x="401523" y="7785"/>
                  </a:lnTo>
                  <a:lnTo>
                    <a:pt x="400011" y="9296"/>
                  </a:lnTo>
                  <a:lnTo>
                    <a:pt x="400011" y="11163"/>
                  </a:lnTo>
                  <a:lnTo>
                    <a:pt x="400011" y="34391"/>
                  </a:lnTo>
                  <a:lnTo>
                    <a:pt x="401523" y="35902"/>
                  </a:lnTo>
                  <a:lnTo>
                    <a:pt x="405257" y="35902"/>
                  </a:lnTo>
                  <a:lnTo>
                    <a:pt x="406768" y="34391"/>
                  </a:lnTo>
                  <a:lnTo>
                    <a:pt x="406768" y="9296"/>
                  </a:lnTo>
                  <a:close/>
                </a:path>
                <a:path w="492759" h="67945">
                  <a:moveTo>
                    <a:pt x="428383" y="9296"/>
                  </a:moveTo>
                  <a:lnTo>
                    <a:pt x="426872" y="7785"/>
                  </a:lnTo>
                  <a:lnTo>
                    <a:pt x="423151" y="7785"/>
                  </a:lnTo>
                  <a:lnTo>
                    <a:pt x="421640" y="9296"/>
                  </a:lnTo>
                  <a:lnTo>
                    <a:pt x="421640" y="11163"/>
                  </a:lnTo>
                  <a:lnTo>
                    <a:pt x="421640" y="34391"/>
                  </a:lnTo>
                  <a:lnTo>
                    <a:pt x="423151" y="35902"/>
                  </a:lnTo>
                  <a:lnTo>
                    <a:pt x="426872" y="35902"/>
                  </a:lnTo>
                  <a:lnTo>
                    <a:pt x="428383" y="34391"/>
                  </a:lnTo>
                  <a:lnTo>
                    <a:pt x="428383" y="9296"/>
                  </a:lnTo>
                  <a:close/>
                </a:path>
                <a:path w="492759" h="67945">
                  <a:moveTo>
                    <a:pt x="450011" y="9296"/>
                  </a:moveTo>
                  <a:lnTo>
                    <a:pt x="448500" y="7785"/>
                  </a:lnTo>
                  <a:lnTo>
                    <a:pt x="444766" y="7785"/>
                  </a:lnTo>
                  <a:lnTo>
                    <a:pt x="443255" y="9296"/>
                  </a:lnTo>
                  <a:lnTo>
                    <a:pt x="443255" y="11163"/>
                  </a:lnTo>
                  <a:lnTo>
                    <a:pt x="443255" y="34391"/>
                  </a:lnTo>
                  <a:lnTo>
                    <a:pt x="444766" y="35902"/>
                  </a:lnTo>
                  <a:lnTo>
                    <a:pt x="448500" y="35902"/>
                  </a:lnTo>
                  <a:lnTo>
                    <a:pt x="450011" y="34391"/>
                  </a:lnTo>
                  <a:lnTo>
                    <a:pt x="450011" y="9296"/>
                  </a:lnTo>
                  <a:close/>
                </a:path>
                <a:path w="492759" h="67945">
                  <a:moveTo>
                    <a:pt x="471627" y="9296"/>
                  </a:moveTo>
                  <a:lnTo>
                    <a:pt x="470115" y="7785"/>
                  </a:lnTo>
                  <a:lnTo>
                    <a:pt x="466382" y="7785"/>
                  </a:lnTo>
                  <a:lnTo>
                    <a:pt x="464870" y="9296"/>
                  </a:lnTo>
                  <a:lnTo>
                    <a:pt x="464870" y="11163"/>
                  </a:lnTo>
                  <a:lnTo>
                    <a:pt x="464870" y="34391"/>
                  </a:lnTo>
                  <a:lnTo>
                    <a:pt x="466382" y="35902"/>
                  </a:lnTo>
                  <a:lnTo>
                    <a:pt x="470115" y="35902"/>
                  </a:lnTo>
                  <a:lnTo>
                    <a:pt x="471627" y="34391"/>
                  </a:lnTo>
                  <a:lnTo>
                    <a:pt x="471627" y="9296"/>
                  </a:lnTo>
                  <a:close/>
                </a:path>
                <a:path w="492759" h="67945">
                  <a:moveTo>
                    <a:pt x="492404" y="42049"/>
                  </a:moveTo>
                  <a:lnTo>
                    <a:pt x="491782" y="42049"/>
                  </a:lnTo>
                  <a:lnTo>
                    <a:pt x="491782" y="39509"/>
                  </a:lnTo>
                  <a:lnTo>
                    <a:pt x="485648" y="39509"/>
                  </a:lnTo>
                  <a:lnTo>
                    <a:pt x="485648" y="45859"/>
                  </a:lnTo>
                  <a:lnTo>
                    <a:pt x="485648" y="59829"/>
                  </a:lnTo>
                  <a:lnTo>
                    <a:pt x="471627" y="59829"/>
                  </a:lnTo>
                  <a:lnTo>
                    <a:pt x="471627" y="45859"/>
                  </a:lnTo>
                  <a:lnTo>
                    <a:pt x="485648" y="45859"/>
                  </a:lnTo>
                  <a:lnTo>
                    <a:pt x="485648" y="39509"/>
                  </a:lnTo>
                  <a:lnTo>
                    <a:pt x="470674" y="39509"/>
                  </a:lnTo>
                  <a:lnTo>
                    <a:pt x="470115" y="38950"/>
                  </a:lnTo>
                  <a:lnTo>
                    <a:pt x="466382" y="38950"/>
                  </a:lnTo>
                  <a:lnTo>
                    <a:pt x="465823" y="39509"/>
                  </a:lnTo>
                  <a:lnTo>
                    <a:pt x="464870" y="39509"/>
                  </a:lnTo>
                  <a:lnTo>
                    <a:pt x="464870" y="45859"/>
                  </a:lnTo>
                  <a:lnTo>
                    <a:pt x="464870" y="59829"/>
                  </a:lnTo>
                  <a:lnTo>
                    <a:pt x="450011" y="59829"/>
                  </a:lnTo>
                  <a:lnTo>
                    <a:pt x="450011" y="45859"/>
                  </a:lnTo>
                  <a:lnTo>
                    <a:pt x="464870" y="45859"/>
                  </a:lnTo>
                  <a:lnTo>
                    <a:pt x="464870" y="39509"/>
                  </a:lnTo>
                  <a:lnTo>
                    <a:pt x="449059" y="39509"/>
                  </a:lnTo>
                  <a:lnTo>
                    <a:pt x="448500" y="38950"/>
                  </a:lnTo>
                  <a:lnTo>
                    <a:pt x="444766" y="38950"/>
                  </a:lnTo>
                  <a:lnTo>
                    <a:pt x="444207" y="39509"/>
                  </a:lnTo>
                  <a:lnTo>
                    <a:pt x="443255" y="39509"/>
                  </a:lnTo>
                  <a:lnTo>
                    <a:pt x="443255" y="45859"/>
                  </a:lnTo>
                  <a:lnTo>
                    <a:pt x="443255" y="59829"/>
                  </a:lnTo>
                  <a:lnTo>
                    <a:pt x="428383" y="59829"/>
                  </a:lnTo>
                  <a:lnTo>
                    <a:pt x="428383" y="45859"/>
                  </a:lnTo>
                  <a:lnTo>
                    <a:pt x="443255" y="45859"/>
                  </a:lnTo>
                  <a:lnTo>
                    <a:pt x="443255" y="39509"/>
                  </a:lnTo>
                  <a:lnTo>
                    <a:pt x="427431" y="39509"/>
                  </a:lnTo>
                  <a:lnTo>
                    <a:pt x="426872" y="38950"/>
                  </a:lnTo>
                  <a:lnTo>
                    <a:pt x="423151" y="38950"/>
                  </a:lnTo>
                  <a:lnTo>
                    <a:pt x="422592" y="39509"/>
                  </a:lnTo>
                  <a:lnTo>
                    <a:pt x="421640" y="39509"/>
                  </a:lnTo>
                  <a:lnTo>
                    <a:pt x="421640" y="45859"/>
                  </a:lnTo>
                  <a:lnTo>
                    <a:pt x="421640" y="59829"/>
                  </a:lnTo>
                  <a:lnTo>
                    <a:pt x="406768" y="59829"/>
                  </a:lnTo>
                  <a:lnTo>
                    <a:pt x="406768" y="45859"/>
                  </a:lnTo>
                  <a:lnTo>
                    <a:pt x="421640" y="45859"/>
                  </a:lnTo>
                  <a:lnTo>
                    <a:pt x="421640" y="39509"/>
                  </a:lnTo>
                  <a:lnTo>
                    <a:pt x="405815" y="39509"/>
                  </a:lnTo>
                  <a:lnTo>
                    <a:pt x="405257" y="38950"/>
                  </a:lnTo>
                  <a:lnTo>
                    <a:pt x="401523" y="38950"/>
                  </a:lnTo>
                  <a:lnTo>
                    <a:pt x="400964" y="39509"/>
                  </a:lnTo>
                  <a:lnTo>
                    <a:pt x="400011" y="39509"/>
                  </a:lnTo>
                  <a:lnTo>
                    <a:pt x="400011" y="45859"/>
                  </a:lnTo>
                  <a:lnTo>
                    <a:pt x="400011" y="59829"/>
                  </a:lnTo>
                  <a:lnTo>
                    <a:pt x="385152" y="59829"/>
                  </a:lnTo>
                  <a:lnTo>
                    <a:pt x="385152" y="45859"/>
                  </a:lnTo>
                  <a:lnTo>
                    <a:pt x="400011" y="45859"/>
                  </a:lnTo>
                  <a:lnTo>
                    <a:pt x="400011" y="39509"/>
                  </a:lnTo>
                  <a:lnTo>
                    <a:pt x="384200" y="39509"/>
                  </a:lnTo>
                  <a:lnTo>
                    <a:pt x="383641" y="38950"/>
                  </a:lnTo>
                  <a:lnTo>
                    <a:pt x="379907" y="38950"/>
                  </a:lnTo>
                  <a:lnTo>
                    <a:pt x="379349" y="39509"/>
                  </a:lnTo>
                  <a:lnTo>
                    <a:pt x="378396" y="39509"/>
                  </a:lnTo>
                  <a:lnTo>
                    <a:pt x="378396" y="45859"/>
                  </a:lnTo>
                  <a:lnTo>
                    <a:pt x="378396" y="59829"/>
                  </a:lnTo>
                  <a:lnTo>
                    <a:pt x="363524" y="59829"/>
                  </a:lnTo>
                  <a:lnTo>
                    <a:pt x="363524" y="45859"/>
                  </a:lnTo>
                  <a:lnTo>
                    <a:pt x="378396" y="45859"/>
                  </a:lnTo>
                  <a:lnTo>
                    <a:pt x="378396" y="39509"/>
                  </a:lnTo>
                  <a:lnTo>
                    <a:pt x="362572" y="39509"/>
                  </a:lnTo>
                  <a:lnTo>
                    <a:pt x="362013" y="38950"/>
                  </a:lnTo>
                  <a:lnTo>
                    <a:pt x="358292" y="38950"/>
                  </a:lnTo>
                  <a:lnTo>
                    <a:pt x="357733" y="39509"/>
                  </a:lnTo>
                  <a:lnTo>
                    <a:pt x="356781" y="39509"/>
                  </a:lnTo>
                  <a:lnTo>
                    <a:pt x="356781" y="45859"/>
                  </a:lnTo>
                  <a:lnTo>
                    <a:pt x="356781" y="59829"/>
                  </a:lnTo>
                  <a:lnTo>
                    <a:pt x="341909" y="59829"/>
                  </a:lnTo>
                  <a:lnTo>
                    <a:pt x="341909" y="45859"/>
                  </a:lnTo>
                  <a:lnTo>
                    <a:pt x="356781" y="45859"/>
                  </a:lnTo>
                  <a:lnTo>
                    <a:pt x="356781" y="39509"/>
                  </a:lnTo>
                  <a:lnTo>
                    <a:pt x="340956" y="39509"/>
                  </a:lnTo>
                  <a:lnTo>
                    <a:pt x="340398" y="38950"/>
                  </a:lnTo>
                  <a:lnTo>
                    <a:pt x="336664" y="38950"/>
                  </a:lnTo>
                  <a:lnTo>
                    <a:pt x="336105" y="39509"/>
                  </a:lnTo>
                  <a:lnTo>
                    <a:pt x="335153" y="39509"/>
                  </a:lnTo>
                  <a:lnTo>
                    <a:pt x="335153" y="45859"/>
                  </a:lnTo>
                  <a:lnTo>
                    <a:pt x="335153" y="59829"/>
                  </a:lnTo>
                  <a:lnTo>
                    <a:pt x="320344" y="59829"/>
                  </a:lnTo>
                  <a:lnTo>
                    <a:pt x="320344" y="45859"/>
                  </a:lnTo>
                  <a:lnTo>
                    <a:pt x="335153" y="45859"/>
                  </a:lnTo>
                  <a:lnTo>
                    <a:pt x="335153" y="39509"/>
                  </a:lnTo>
                  <a:lnTo>
                    <a:pt x="319443" y="39509"/>
                  </a:lnTo>
                  <a:lnTo>
                    <a:pt x="318833" y="38900"/>
                  </a:lnTo>
                  <a:lnTo>
                    <a:pt x="315099" y="38900"/>
                  </a:lnTo>
                  <a:lnTo>
                    <a:pt x="314490" y="39509"/>
                  </a:lnTo>
                  <a:lnTo>
                    <a:pt x="313588" y="39509"/>
                  </a:lnTo>
                  <a:lnTo>
                    <a:pt x="313588" y="45859"/>
                  </a:lnTo>
                  <a:lnTo>
                    <a:pt x="313588" y="59829"/>
                  </a:lnTo>
                  <a:lnTo>
                    <a:pt x="298538" y="59829"/>
                  </a:lnTo>
                  <a:lnTo>
                    <a:pt x="298538" y="45859"/>
                  </a:lnTo>
                  <a:lnTo>
                    <a:pt x="313588" y="45859"/>
                  </a:lnTo>
                  <a:lnTo>
                    <a:pt x="313588" y="39509"/>
                  </a:lnTo>
                  <a:lnTo>
                    <a:pt x="292404" y="39509"/>
                  </a:lnTo>
                  <a:lnTo>
                    <a:pt x="292404" y="42049"/>
                  </a:lnTo>
                  <a:lnTo>
                    <a:pt x="291795" y="42049"/>
                  </a:lnTo>
                  <a:lnTo>
                    <a:pt x="291795" y="45859"/>
                  </a:lnTo>
                  <a:lnTo>
                    <a:pt x="291795" y="59829"/>
                  </a:lnTo>
                  <a:lnTo>
                    <a:pt x="291795" y="63639"/>
                  </a:lnTo>
                  <a:lnTo>
                    <a:pt x="292315" y="63639"/>
                  </a:lnTo>
                  <a:lnTo>
                    <a:pt x="292315" y="66179"/>
                  </a:lnTo>
                  <a:lnTo>
                    <a:pt x="294690" y="66179"/>
                  </a:lnTo>
                  <a:lnTo>
                    <a:pt x="294690" y="67449"/>
                  </a:lnTo>
                  <a:lnTo>
                    <a:pt x="489496" y="67449"/>
                  </a:lnTo>
                  <a:lnTo>
                    <a:pt x="489496" y="66179"/>
                  </a:lnTo>
                  <a:lnTo>
                    <a:pt x="491883" y="66179"/>
                  </a:lnTo>
                  <a:lnTo>
                    <a:pt x="491883" y="63639"/>
                  </a:lnTo>
                  <a:lnTo>
                    <a:pt x="492404" y="63639"/>
                  </a:lnTo>
                  <a:lnTo>
                    <a:pt x="492404" y="60261"/>
                  </a:lnTo>
                  <a:lnTo>
                    <a:pt x="489026" y="60261"/>
                  </a:lnTo>
                  <a:lnTo>
                    <a:pt x="489026" y="59829"/>
                  </a:lnTo>
                  <a:lnTo>
                    <a:pt x="492404" y="59829"/>
                  </a:lnTo>
                  <a:lnTo>
                    <a:pt x="492404" y="45859"/>
                  </a:lnTo>
                  <a:lnTo>
                    <a:pt x="492404" y="420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7" name="object 677"/>
            <p:cNvSpPr/>
            <p:nvPr/>
          </p:nvSpPr>
          <p:spPr>
            <a:xfrm>
              <a:off x="7355293" y="5190261"/>
              <a:ext cx="128270" cy="258445"/>
            </a:xfrm>
            <a:custGeom>
              <a:avLst/>
              <a:gdLst/>
              <a:ahLst/>
              <a:cxnLst/>
              <a:rect l="l" t="t" r="r" b="b"/>
              <a:pathLst>
                <a:path w="128270" h="258445">
                  <a:moveTo>
                    <a:pt x="128270" y="0"/>
                  </a:moveTo>
                  <a:lnTo>
                    <a:pt x="0" y="0"/>
                  </a:lnTo>
                  <a:lnTo>
                    <a:pt x="0" y="258279"/>
                  </a:lnTo>
                  <a:lnTo>
                    <a:pt x="128270" y="258279"/>
                  </a:lnTo>
                  <a:lnTo>
                    <a:pt x="128270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8" name="object 678"/>
            <p:cNvSpPr/>
            <p:nvPr/>
          </p:nvSpPr>
          <p:spPr>
            <a:xfrm>
              <a:off x="7369797" y="5210670"/>
              <a:ext cx="27305" cy="233679"/>
            </a:xfrm>
            <a:custGeom>
              <a:avLst/>
              <a:gdLst/>
              <a:ahLst/>
              <a:cxnLst/>
              <a:rect l="l" t="t" r="r" b="b"/>
              <a:pathLst>
                <a:path w="27304" h="233679">
                  <a:moveTo>
                    <a:pt x="27241" y="0"/>
                  </a:moveTo>
                  <a:lnTo>
                    <a:pt x="0" y="0"/>
                  </a:lnTo>
                  <a:lnTo>
                    <a:pt x="0" y="233425"/>
                  </a:lnTo>
                  <a:lnTo>
                    <a:pt x="27241" y="233425"/>
                  </a:lnTo>
                  <a:lnTo>
                    <a:pt x="27241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9" name="object 679"/>
            <p:cNvSpPr/>
            <p:nvPr/>
          </p:nvSpPr>
          <p:spPr>
            <a:xfrm>
              <a:off x="7350853" y="5185811"/>
              <a:ext cx="137160" cy="267335"/>
            </a:xfrm>
            <a:custGeom>
              <a:avLst/>
              <a:gdLst/>
              <a:ahLst/>
              <a:cxnLst/>
              <a:rect l="l" t="t" r="r" b="b"/>
              <a:pathLst>
                <a:path w="137159" h="267335">
                  <a:moveTo>
                    <a:pt x="133896" y="0"/>
                  </a:moveTo>
                  <a:lnTo>
                    <a:pt x="3276" y="0"/>
                  </a:lnTo>
                  <a:lnTo>
                    <a:pt x="2120" y="469"/>
                  </a:lnTo>
                  <a:lnTo>
                    <a:pt x="469" y="2120"/>
                  </a:lnTo>
                  <a:lnTo>
                    <a:pt x="0" y="3276"/>
                  </a:lnTo>
                  <a:lnTo>
                    <a:pt x="0" y="263893"/>
                  </a:lnTo>
                  <a:lnTo>
                    <a:pt x="469" y="265048"/>
                  </a:lnTo>
                  <a:lnTo>
                    <a:pt x="2120" y="266699"/>
                  </a:lnTo>
                  <a:lnTo>
                    <a:pt x="3276" y="267169"/>
                  </a:lnTo>
                  <a:lnTo>
                    <a:pt x="133896" y="267169"/>
                  </a:lnTo>
                  <a:lnTo>
                    <a:pt x="135039" y="266699"/>
                  </a:lnTo>
                  <a:lnTo>
                    <a:pt x="136690" y="265048"/>
                  </a:lnTo>
                  <a:lnTo>
                    <a:pt x="137160" y="263893"/>
                  </a:lnTo>
                  <a:lnTo>
                    <a:pt x="137160" y="262724"/>
                  </a:lnTo>
                  <a:lnTo>
                    <a:pt x="128270" y="262724"/>
                  </a:lnTo>
                  <a:lnTo>
                    <a:pt x="128270" y="258279"/>
                  </a:lnTo>
                  <a:lnTo>
                    <a:pt x="8890" y="258279"/>
                  </a:lnTo>
                  <a:lnTo>
                    <a:pt x="8890" y="8889"/>
                  </a:lnTo>
                  <a:lnTo>
                    <a:pt x="137160" y="8889"/>
                  </a:lnTo>
                  <a:lnTo>
                    <a:pt x="137160" y="3276"/>
                  </a:lnTo>
                  <a:lnTo>
                    <a:pt x="136690" y="2120"/>
                  </a:lnTo>
                  <a:lnTo>
                    <a:pt x="135039" y="469"/>
                  </a:lnTo>
                  <a:lnTo>
                    <a:pt x="133896" y="0"/>
                  </a:lnTo>
                  <a:close/>
                </a:path>
                <a:path w="137159" h="267335">
                  <a:moveTo>
                    <a:pt x="137160" y="8889"/>
                  </a:moveTo>
                  <a:lnTo>
                    <a:pt x="128270" y="8889"/>
                  </a:lnTo>
                  <a:lnTo>
                    <a:pt x="128270" y="262724"/>
                  </a:lnTo>
                  <a:lnTo>
                    <a:pt x="132715" y="262724"/>
                  </a:lnTo>
                  <a:lnTo>
                    <a:pt x="132715" y="258279"/>
                  </a:lnTo>
                  <a:lnTo>
                    <a:pt x="137160" y="258279"/>
                  </a:lnTo>
                  <a:lnTo>
                    <a:pt x="137160" y="8889"/>
                  </a:lnTo>
                  <a:close/>
                </a:path>
                <a:path w="137159" h="267335">
                  <a:moveTo>
                    <a:pt x="137160" y="258279"/>
                  </a:moveTo>
                  <a:lnTo>
                    <a:pt x="132715" y="258279"/>
                  </a:lnTo>
                  <a:lnTo>
                    <a:pt x="132715" y="262724"/>
                  </a:lnTo>
                  <a:lnTo>
                    <a:pt x="137160" y="262724"/>
                  </a:lnTo>
                  <a:lnTo>
                    <a:pt x="137160" y="2582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0" name="object 680"/>
            <p:cNvSpPr/>
            <p:nvPr/>
          </p:nvSpPr>
          <p:spPr>
            <a:xfrm>
              <a:off x="7443241" y="5190261"/>
              <a:ext cx="128270" cy="258445"/>
            </a:xfrm>
            <a:custGeom>
              <a:avLst/>
              <a:gdLst/>
              <a:ahLst/>
              <a:cxnLst/>
              <a:rect l="l" t="t" r="r" b="b"/>
              <a:pathLst>
                <a:path w="128270" h="258445">
                  <a:moveTo>
                    <a:pt x="128270" y="0"/>
                  </a:moveTo>
                  <a:lnTo>
                    <a:pt x="0" y="0"/>
                  </a:lnTo>
                  <a:lnTo>
                    <a:pt x="0" y="15963"/>
                  </a:lnTo>
                  <a:lnTo>
                    <a:pt x="0" y="258279"/>
                  </a:lnTo>
                  <a:lnTo>
                    <a:pt x="128270" y="258279"/>
                  </a:lnTo>
                  <a:lnTo>
                    <a:pt x="128270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1" name="object 681"/>
            <p:cNvSpPr/>
            <p:nvPr/>
          </p:nvSpPr>
          <p:spPr>
            <a:xfrm>
              <a:off x="7538770" y="5203939"/>
              <a:ext cx="28575" cy="132715"/>
            </a:xfrm>
            <a:custGeom>
              <a:avLst/>
              <a:gdLst/>
              <a:ahLst/>
              <a:cxnLst/>
              <a:rect l="l" t="t" r="r" b="b"/>
              <a:pathLst>
                <a:path w="28575" h="132714">
                  <a:moveTo>
                    <a:pt x="28282" y="0"/>
                  </a:moveTo>
                  <a:lnTo>
                    <a:pt x="0" y="0"/>
                  </a:lnTo>
                  <a:lnTo>
                    <a:pt x="0" y="132181"/>
                  </a:lnTo>
                  <a:lnTo>
                    <a:pt x="28282" y="132181"/>
                  </a:lnTo>
                  <a:lnTo>
                    <a:pt x="28282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" name="object 682"/>
            <p:cNvSpPr/>
            <p:nvPr/>
          </p:nvSpPr>
          <p:spPr>
            <a:xfrm>
              <a:off x="7457731" y="5201716"/>
              <a:ext cx="27305" cy="134620"/>
            </a:xfrm>
            <a:custGeom>
              <a:avLst/>
              <a:gdLst/>
              <a:ahLst/>
              <a:cxnLst/>
              <a:rect l="l" t="t" r="r" b="b"/>
              <a:pathLst>
                <a:path w="27304" h="134620">
                  <a:moveTo>
                    <a:pt x="27241" y="0"/>
                  </a:moveTo>
                  <a:lnTo>
                    <a:pt x="0" y="0"/>
                  </a:lnTo>
                  <a:lnTo>
                    <a:pt x="0" y="134404"/>
                  </a:lnTo>
                  <a:lnTo>
                    <a:pt x="27241" y="134404"/>
                  </a:lnTo>
                  <a:lnTo>
                    <a:pt x="27241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" name="object 683"/>
            <p:cNvSpPr/>
            <p:nvPr/>
          </p:nvSpPr>
          <p:spPr>
            <a:xfrm>
              <a:off x="7438777" y="5185811"/>
              <a:ext cx="137795" cy="267335"/>
            </a:xfrm>
            <a:custGeom>
              <a:avLst/>
              <a:gdLst/>
              <a:ahLst/>
              <a:cxnLst/>
              <a:rect l="l" t="t" r="r" b="b"/>
              <a:pathLst>
                <a:path w="137795" h="267335">
                  <a:moveTo>
                    <a:pt x="133896" y="0"/>
                  </a:moveTo>
                  <a:lnTo>
                    <a:pt x="3276" y="0"/>
                  </a:lnTo>
                  <a:lnTo>
                    <a:pt x="2133" y="469"/>
                  </a:lnTo>
                  <a:lnTo>
                    <a:pt x="482" y="2120"/>
                  </a:lnTo>
                  <a:lnTo>
                    <a:pt x="0" y="3276"/>
                  </a:lnTo>
                  <a:lnTo>
                    <a:pt x="0" y="263893"/>
                  </a:lnTo>
                  <a:lnTo>
                    <a:pt x="482" y="265048"/>
                  </a:lnTo>
                  <a:lnTo>
                    <a:pt x="2133" y="266699"/>
                  </a:lnTo>
                  <a:lnTo>
                    <a:pt x="3276" y="267169"/>
                  </a:lnTo>
                  <a:lnTo>
                    <a:pt x="133896" y="267169"/>
                  </a:lnTo>
                  <a:lnTo>
                    <a:pt x="135051" y="266699"/>
                  </a:lnTo>
                  <a:lnTo>
                    <a:pt x="136702" y="265048"/>
                  </a:lnTo>
                  <a:lnTo>
                    <a:pt x="137172" y="263893"/>
                  </a:lnTo>
                  <a:lnTo>
                    <a:pt x="137172" y="262724"/>
                  </a:lnTo>
                  <a:lnTo>
                    <a:pt x="128282" y="262724"/>
                  </a:lnTo>
                  <a:lnTo>
                    <a:pt x="128282" y="258279"/>
                  </a:lnTo>
                  <a:lnTo>
                    <a:pt x="8902" y="258279"/>
                  </a:lnTo>
                  <a:lnTo>
                    <a:pt x="8902" y="8889"/>
                  </a:lnTo>
                  <a:lnTo>
                    <a:pt x="137172" y="8889"/>
                  </a:lnTo>
                  <a:lnTo>
                    <a:pt x="137172" y="3276"/>
                  </a:lnTo>
                  <a:lnTo>
                    <a:pt x="136702" y="2120"/>
                  </a:lnTo>
                  <a:lnTo>
                    <a:pt x="135051" y="469"/>
                  </a:lnTo>
                  <a:lnTo>
                    <a:pt x="133896" y="0"/>
                  </a:lnTo>
                  <a:close/>
                </a:path>
                <a:path w="137795" h="267335">
                  <a:moveTo>
                    <a:pt x="137172" y="8889"/>
                  </a:moveTo>
                  <a:lnTo>
                    <a:pt x="128282" y="8889"/>
                  </a:lnTo>
                  <a:lnTo>
                    <a:pt x="128282" y="262724"/>
                  </a:lnTo>
                  <a:lnTo>
                    <a:pt x="132727" y="262724"/>
                  </a:lnTo>
                  <a:lnTo>
                    <a:pt x="132727" y="258279"/>
                  </a:lnTo>
                  <a:lnTo>
                    <a:pt x="137172" y="258279"/>
                  </a:lnTo>
                  <a:lnTo>
                    <a:pt x="137172" y="8889"/>
                  </a:lnTo>
                  <a:close/>
                </a:path>
                <a:path w="137795" h="267335">
                  <a:moveTo>
                    <a:pt x="137172" y="258279"/>
                  </a:moveTo>
                  <a:lnTo>
                    <a:pt x="132727" y="258279"/>
                  </a:lnTo>
                  <a:lnTo>
                    <a:pt x="132727" y="262724"/>
                  </a:lnTo>
                  <a:lnTo>
                    <a:pt x="137172" y="262724"/>
                  </a:lnTo>
                  <a:lnTo>
                    <a:pt x="137172" y="2582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" name="object 684"/>
            <p:cNvSpPr/>
            <p:nvPr/>
          </p:nvSpPr>
          <p:spPr>
            <a:xfrm>
              <a:off x="7591222" y="4963147"/>
              <a:ext cx="80645" cy="486409"/>
            </a:xfrm>
            <a:custGeom>
              <a:avLst/>
              <a:gdLst/>
              <a:ahLst/>
              <a:cxnLst/>
              <a:rect l="l" t="t" r="r" b="b"/>
              <a:pathLst>
                <a:path w="80645" h="486410">
                  <a:moveTo>
                    <a:pt x="80137" y="485990"/>
                  </a:moveTo>
                  <a:lnTo>
                    <a:pt x="65265" y="0"/>
                  </a:lnTo>
                  <a:lnTo>
                    <a:pt x="14884" y="0"/>
                  </a:lnTo>
                  <a:lnTo>
                    <a:pt x="0" y="485990"/>
                  </a:lnTo>
                  <a:lnTo>
                    <a:pt x="80137" y="48599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5" name="object 685"/>
            <p:cNvSpPr/>
            <p:nvPr/>
          </p:nvSpPr>
          <p:spPr>
            <a:xfrm>
              <a:off x="7633836" y="4967586"/>
              <a:ext cx="26670" cy="477520"/>
            </a:xfrm>
            <a:custGeom>
              <a:avLst/>
              <a:gdLst/>
              <a:ahLst/>
              <a:cxnLst/>
              <a:rect l="l" t="t" r="r" b="b"/>
              <a:pathLst>
                <a:path w="26670" h="477520">
                  <a:moveTo>
                    <a:pt x="12484" y="0"/>
                  </a:moveTo>
                  <a:lnTo>
                    <a:pt x="0" y="0"/>
                  </a:lnTo>
                  <a:lnTo>
                    <a:pt x="6756" y="477100"/>
                  </a:lnTo>
                  <a:lnTo>
                    <a:pt x="26123" y="477100"/>
                  </a:lnTo>
                  <a:lnTo>
                    <a:pt x="12484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" name="object 686"/>
            <p:cNvSpPr/>
            <p:nvPr/>
          </p:nvSpPr>
          <p:spPr>
            <a:xfrm>
              <a:off x="7586757" y="4958684"/>
              <a:ext cx="89535" cy="495300"/>
            </a:xfrm>
            <a:custGeom>
              <a:avLst/>
              <a:gdLst/>
              <a:ahLst/>
              <a:cxnLst/>
              <a:rect l="l" t="t" r="r" b="b"/>
              <a:pathLst>
                <a:path w="89534" h="495300">
                  <a:moveTo>
                    <a:pt x="72135" y="0"/>
                  </a:moveTo>
                  <a:lnTo>
                    <a:pt x="16954" y="0"/>
                  </a:lnTo>
                  <a:lnTo>
                    <a:pt x="14985" y="1917"/>
                  </a:lnTo>
                  <a:lnTo>
                    <a:pt x="38" y="490308"/>
                  </a:lnTo>
                  <a:lnTo>
                    <a:pt x="0" y="491515"/>
                  </a:lnTo>
                  <a:lnTo>
                    <a:pt x="444" y="492683"/>
                  </a:lnTo>
                  <a:lnTo>
                    <a:pt x="2120" y="494410"/>
                  </a:lnTo>
                  <a:lnTo>
                    <a:pt x="3276" y="494893"/>
                  </a:lnTo>
                  <a:lnTo>
                    <a:pt x="4470" y="494893"/>
                  </a:lnTo>
                  <a:lnTo>
                    <a:pt x="4470" y="486003"/>
                  </a:lnTo>
                  <a:lnTo>
                    <a:pt x="9068" y="486003"/>
                  </a:lnTo>
                  <a:lnTo>
                    <a:pt x="23672" y="8902"/>
                  </a:lnTo>
                  <a:lnTo>
                    <a:pt x="74321" y="8902"/>
                  </a:lnTo>
                  <a:lnTo>
                    <a:pt x="74180" y="4317"/>
                  </a:lnTo>
                  <a:lnTo>
                    <a:pt x="74104" y="1917"/>
                  </a:lnTo>
                  <a:lnTo>
                    <a:pt x="72135" y="0"/>
                  </a:lnTo>
                  <a:close/>
                </a:path>
                <a:path w="89534" h="495300">
                  <a:moveTo>
                    <a:pt x="4470" y="490448"/>
                  </a:moveTo>
                  <a:lnTo>
                    <a:pt x="4470" y="494893"/>
                  </a:lnTo>
                  <a:lnTo>
                    <a:pt x="85813" y="494893"/>
                  </a:lnTo>
                  <a:lnTo>
                    <a:pt x="86969" y="494410"/>
                  </a:lnTo>
                  <a:lnTo>
                    <a:pt x="88645" y="492683"/>
                  </a:lnTo>
                  <a:lnTo>
                    <a:pt x="89090" y="491515"/>
                  </a:lnTo>
                  <a:lnTo>
                    <a:pt x="89062" y="490588"/>
                  </a:lnTo>
                  <a:lnTo>
                    <a:pt x="8928" y="490588"/>
                  </a:lnTo>
                  <a:lnTo>
                    <a:pt x="4470" y="490448"/>
                  </a:lnTo>
                  <a:close/>
                </a:path>
                <a:path w="89534" h="495300">
                  <a:moveTo>
                    <a:pt x="9068" y="486003"/>
                  </a:moveTo>
                  <a:lnTo>
                    <a:pt x="4470" y="486003"/>
                  </a:lnTo>
                  <a:lnTo>
                    <a:pt x="4470" y="490448"/>
                  </a:lnTo>
                  <a:lnTo>
                    <a:pt x="8928" y="490588"/>
                  </a:lnTo>
                  <a:lnTo>
                    <a:pt x="9068" y="486003"/>
                  </a:lnTo>
                  <a:close/>
                </a:path>
                <a:path w="89534" h="495300">
                  <a:moveTo>
                    <a:pt x="74321" y="8902"/>
                  </a:moveTo>
                  <a:lnTo>
                    <a:pt x="65417" y="8902"/>
                  </a:lnTo>
                  <a:lnTo>
                    <a:pt x="80022" y="486003"/>
                  </a:lnTo>
                  <a:lnTo>
                    <a:pt x="9068" y="486003"/>
                  </a:lnTo>
                  <a:lnTo>
                    <a:pt x="8936" y="490308"/>
                  </a:lnTo>
                  <a:lnTo>
                    <a:pt x="8928" y="490588"/>
                  </a:lnTo>
                  <a:lnTo>
                    <a:pt x="89062" y="490588"/>
                  </a:lnTo>
                  <a:lnTo>
                    <a:pt x="74321" y="89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" name="object 687"/>
            <p:cNvSpPr/>
            <p:nvPr/>
          </p:nvSpPr>
          <p:spPr>
            <a:xfrm>
              <a:off x="7606144" y="4927435"/>
              <a:ext cx="50800" cy="36195"/>
            </a:xfrm>
            <a:custGeom>
              <a:avLst/>
              <a:gdLst/>
              <a:ahLst/>
              <a:cxnLst/>
              <a:rect l="l" t="t" r="r" b="b"/>
              <a:pathLst>
                <a:path w="50800" h="36195">
                  <a:moveTo>
                    <a:pt x="50406" y="0"/>
                  </a:moveTo>
                  <a:lnTo>
                    <a:pt x="0" y="0"/>
                  </a:lnTo>
                  <a:lnTo>
                    <a:pt x="0" y="35712"/>
                  </a:lnTo>
                  <a:lnTo>
                    <a:pt x="50406" y="35712"/>
                  </a:lnTo>
                  <a:lnTo>
                    <a:pt x="50406" y="0"/>
                  </a:lnTo>
                  <a:close/>
                </a:path>
              </a:pathLst>
            </a:custGeom>
            <a:solidFill>
              <a:srgbClr val="C4C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" name="object 688"/>
            <p:cNvSpPr/>
            <p:nvPr/>
          </p:nvSpPr>
          <p:spPr>
            <a:xfrm>
              <a:off x="7633906" y="4927435"/>
              <a:ext cx="13335" cy="36195"/>
            </a:xfrm>
            <a:custGeom>
              <a:avLst/>
              <a:gdLst/>
              <a:ahLst/>
              <a:cxnLst/>
              <a:rect l="l" t="t" r="r" b="b"/>
              <a:pathLst>
                <a:path w="13334" h="36195">
                  <a:moveTo>
                    <a:pt x="13017" y="0"/>
                  </a:moveTo>
                  <a:lnTo>
                    <a:pt x="0" y="0"/>
                  </a:lnTo>
                  <a:lnTo>
                    <a:pt x="0" y="35712"/>
                  </a:lnTo>
                  <a:lnTo>
                    <a:pt x="13017" y="35712"/>
                  </a:lnTo>
                  <a:lnTo>
                    <a:pt x="13017" y="0"/>
                  </a:lnTo>
                  <a:close/>
                </a:path>
              </a:pathLst>
            </a:custGeom>
            <a:solidFill>
              <a:srgbClr val="909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" name="object 689"/>
            <p:cNvSpPr/>
            <p:nvPr/>
          </p:nvSpPr>
          <p:spPr>
            <a:xfrm>
              <a:off x="7601704" y="4922983"/>
              <a:ext cx="59690" cy="45085"/>
            </a:xfrm>
            <a:custGeom>
              <a:avLst/>
              <a:gdLst/>
              <a:ahLst/>
              <a:cxnLst/>
              <a:rect l="l" t="t" r="r" b="b"/>
              <a:pathLst>
                <a:path w="59690" h="45085">
                  <a:moveTo>
                    <a:pt x="56019" y="0"/>
                  </a:moveTo>
                  <a:lnTo>
                    <a:pt x="3276" y="0"/>
                  </a:lnTo>
                  <a:lnTo>
                    <a:pt x="2120" y="469"/>
                  </a:lnTo>
                  <a:lnTo>
                    <a:pt x="469" y="2120"/>
                  </a:lnTo>
                  <a:lnTo>
                    <a:pt x="0" y="3276"/>
                  </a:lnTo>
                  <a:lnTo>
                    <a:pt x="0" y="41325"/>
                  </a:lnTo>
                  <a:lnTo>
                    <a:pt x="469" y="42468"/>
                  </a:lnTo>
                  <a:lnTo>
                    <a:pt x="2120" y="44119"/>
                  </a:lnTo>
                  <a:lnTo>
                    <a:pt x="3276" y="44602"/>
                  </a:lnTo>
                  <a:lnTo>
                    <a:pt x="56019" y="44602"/>
                  </a:lnTo>
                  <a:lnTo>
                    <a:pt x="57175" y="44119"/>
                  </a:lnTo>
                  <a:lnTo>
                    <a:pt x="58826" y="42468"/>
                  </a:lnTo>
                  <a:lnTo>
                    <a:pt x="59296" y="41325"/>
                  </a:lnTo>
                  <a:lnTo>
                    <a:pt x="59296" y="35699"/>
                  </a:lnTo>
                  <a:lnTo>
                    <a:pt x="8890" y="35699"/>
                  </a:lnTo>
                  <a:lnTo>
                    <a:pt x="8890" y="8889"/>
                  </a:lnTo>
                  <a:lnTo>
                    <a:pt x="4445" y="8889"/>
                  </a:lnTo>
                  <a:lnTo>
                    <a:pt x="4445" y="4444"/>
                  </a:lnTo>
                  <a:lnTo>
                    <a:pt x="59296" y="4444"/>
                  </a:lnTo>
                  <a:lnTo>
                    <a:pt x="59296" y="3276"/>
                  </a:lnTo>
                  <a:lnTo>
                    <a:pt x="58826" y="2120"/>
                  </a:lnTo>
                  <a:lnTo>
                    <a:pt x="57175" y="469"/>
                  </a:lnTo>
                  <a:lnTo>
                    <a:pt x="56019" y="0"/>
                  </a:lnTo>
                  <a:close/>
                </a:path>
                <a:path w="59690" h="45085">
                  <a:moveTo>
                    <a:pt x="59296" y="4444"/>
                  </a:moveTo>
                  <a:lnTo>
                    <a:pt x="8890" y="4444"/>
                  </a:lnTo>
                  <a:lnTo>
                    <a:pt x="8890" y="8889"/>
                  </a:lnTo>
                  <a:lnTo>
                    <a:pt x="50406" y="8889"/>
                  </a:lnTo>
                  <a:lnTo>
                    <a:pt x="50406" y="35699"/>
                  </a:lnTo>
                  <a:lnTo>
                    <a:pt x="59296" y="35699"/>
                  </a:lnTo>
                  <a:lnTo>
                    <a:pt x="59296" y="4444"/>
                  </a:lnTo>
                  <a:close/>
                </a:path>
                <a:path w="59690" h="45085">
                  <a:moveTo>
                    <a:pt x="8890" y="4444"/>
                  </a:moveTo>
                  <a:lnTo>
                    <a:pt x="4445" y="4444"/>
                  </a:lnTo>
                  <a:lnTo>
                    <a:pt x="4445" y="8889"/>
                  </a:lnTo>
                  <a:lnTo>
                    <a:pt x="8890" y="8889"/>
                  </a:lnTo>
                  <a:lnTo>
                    <a:pt x="8890" y="44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" name="object 690"/>
            <p:cNvSpPr/>
            <p:nvPr/>
          </p:nvSpPr>
          <p:spPr>
            <a:xfrm>
              <a:off x="7623688" y="4984821"/>
              <a:ext cx="33020" cy="0"/>
            </a:xfrm>
            <a:custGeom>
              <a:avLst/>
              <a:gdLst/>
              <a:ahLst/>
              <a:cxnLst/>
              <a:rect l="l" t="t" r="r" b="b"/>
              <a:pathLst>
                <a:path w="33020">
                  <a:moveTo>
                    <a:pt x="32867" y="0"/>
                  </a:moveTo>
                  <a:lnTo>
                    <a:pt x="0" y="0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" name="object 691"/>
            <p:cNvSpPr/>
            <p:nvPr/>
          </p:nvSpPr>
          <p:spPr>
            <a:xfrm>
              <a:off x="6936461" y="5322557"/>
              <a:ext cx="1024890" cy="132715"/>
            </a:xfrm>
            <a:custGeom>
              <a:avLst/>
              <a:gdLst/>
              <a:ahLst/>
              <a:cxnLst/>
              <a:rect l="l" t="t" r="r" b="b"/>
              <a:pathLst>
                <a:path w="1024890" h="132714">
                  <a:moveTo>
                    <a:pt x="710831" y="4229"/>
                  </a:moveTo>
                  <a:lnTo>
                    <a:pt x="706602" y="0"/>
                  </a:lnTo>
                  <a:lnTo>
                    <a:pt x="701382" y="0"/>
                  </a:lnTo>
                  <a:lnTo>
                    <a:pt x="449237" y="0"/>
                  </a:lnTo>
                  <a:lnTo>
                    <a:pt x="445008" y="4229"/>
                  </a:lnTo>
                  <a:lnTo>
                    <a:pt x="445008" y="14681"/>
                  </a:lnTo>
                  <a:lnTo>
                    <a:pt x="449237" y="18910"/>
                  </a:lnTo>
                  <a:lnTo>
                    <a:pt x="706602" y="18910"/>
                  </a:lnTo>
                  <a:lnTo>
                    <a:pt x="710831" y="14681"/>
                  </a:lnTo>
                  <a:lnTo>
                    <a:pt x="710831" y="4229"/>
                  </a:lnTo>
                  <a:close/>
                </a:path>
                <a:path w="1024890" h="132714">
                  <a:moveTo>
                    <a:pt x="1024699" y="125564"/>
                  </a:moveTo>
                  <a:lnTo>
                    <a:pt x="1022731" y="123596"/>
                  </a:lnTo>
                  <a:lnTo>
                    <a:pt x="1968" y="123596"/>
                  </a:lnTo>
                  <a:lnTo>
                    <a:pt x="0" y="125564"/>
                  </a:lnTo>
                  <a:lnTo>
                    <a:pt x="0" y="130416"/>
                  </a:lnTo>
                  <a:lnTo>
                    <a:pt x="1968" y="132384"/>
                  </a:lnTo>
                  <a:lnTo>
                    <a:pt x="4394" y="132384"/>
                  </a:lnTo>
                  <a:lnTo>
                    <a:pt x="1022731" y="132384"/>
                  </a:lnTo>
                  <a:lnTo>
                    <a:pt x="1024699" y="130416"/>
                  </a:lnTo>
                  <a:lnTo>
                    <a:pt x="1024699" y="1255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" name="object 692"/>
            <p:cNvSpPr/>
            <p:nvPr/>
          </p:nvSpPr>
          <p:spPr>
            <a:xfrm>
              <a:off x="6979234" y="5234647"/>
              <a:ext cx="391795" cy="214629"/>
            </a:xfrm>
            <a:custGeom>
              <a:avLst/>
              <a:gdLst/>
              <a:ahLst/>
              <a:cxnLst/>
              <a:rect l="l" t="t" r="r" b="b"/>
              <a:pathLst>
                <a:path w="391795" h="214629">
                  <a:moveTo>
                    <a:pt x="391261" y="0"/>
                  </a:moveTo>
                  <a:lnTo>
                    <a:pt x="175615" y="0"/>
                  </a:lnTo>
                  <a:lnTo>
                    <a:pt x="175615" y="137160"/>
                  </a:lnTo>
                  <a:lnTo>
                    <a:pt x="0" y="137160"/>
                  </a:lnTo>
                  <a:lnTo>
                    <a:pt x="0" y="214630"/>
                  </a:lnTo>
                  <a:lnTo>
                    <a:pt x="391261" y="214630"/>
                  </a:lnTo>
                  <a:lnTo>
                    <a:pt x="391261" y="137160"/>
                  </a:lnTo>
                  <a:lnTo>
                    <a:pt x="3912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" name="object 693"/>
            <p:cNvSpPr/>
            <p:nvPr/>
          </p:nvSpPr>
          <p:spPr>
            <a:xfrm>
              <a:off x="6974726" y="5229567"/>
              <a:ext cx="400685" cy="223520"/>
            </a:xfrm>
            <a:custGeom>
              <a:avLst/>
              <a:gdLst/>
              <a:ahLst/>
              <a:cxnLst/>
              <a:rect l="l" t="t" r="r" b="b"/>
              <a:pathLst>
                <a:path w="400684" h="223520">
                  <a:moveTo>
                    <a:pt x="400265" y="0"/>
                  </a:moveTo>
                  <a:lnTo>
                    <a:pt x="175615" y="0"/>
                  </a:lnTo>
                  <a:lnTo>
                    <a:pt x="175615" y="5080"/>
                  </a:lnTo>
                  <a:lnTo>
                    <a:pt x="175615" y="10160"/>
                  </a:lnTo>
                  <a:lnTo>
                    <a:pt x="175615" y="137160"/>
                  </a:lnTo>
                  <a:lnTo>
                    <a:pt x="0" y="137160"/>
                  </a:lnTo>
                  <a:lnTo>
                    <a:pt x="0" y="146050"/>
                  </a:lnTo>
                  <a:lnTo>
                    <a:pt x="0" y="214630"/>
                  </a:lnTo>
                  <a:lnTo>
                    <a:pt x="0" y="223520"/>
                  </a:lnTo>
                  <a:lnTo>
                    <a:pt x="400265" y="223520"/>
                  </a:lnTo>
                  <a:lnTo>
                    <a:pt x="400265" y="214630"/>
                  </a:lnTo>
                  <a:lnTo>
                    <a:pt x="9004" y="214630"/>
                  </a:lnTo>
                  <a:lnTo>
                    <a:pt x="9004" y="146050"/>
                  </a:lnTo>
                  <a:lnTo>
                    <a:pt x="184619" y="146050"/>
                  </a:lnTo>
                  <a:lnTo>
                    <a:pt x="184619" y="137160"/>
                  </a:lnTo>
                  <a:lnTo>
                    <a:pt x="184619" y="10160"/>
                  </a:lnTo>
                  <a:lnTo>
                    <a:pt x="180124" y="10160"/>
                  </a:lnTo>
                  <a:lnTo>
                    <a:pt x="180124" y="9575"/>
                  </a:lnTo>
                  <a:lnTo>
                    <a:pt x="184619" y="9575"/>
                  </a:lnTo>
                  <a:lnTo>
                    <a:pt x="184619" y="10160"/>
                  </a:lnTo>
                  <a:lnTo>
                    <a:pt x="400265" y="10160"/>
                  </a:lnTo>
                  <a:lnTo>
                    <a:pt x="400265" y="5080"/>
                  </a:lnTo>
                  <a:lnTo>
                    <a:pt x="4002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" name="object 694"/>
            <p:cNvSpPr/>
            <p:nvPr/>
          </p:nvSpPr>
          <p:spPr>
            <a:xfrm>
              <a:off x="6979374" y="5396026"/>
              <a:ext cx="226695" cy="33655"/>
            </a:xfrm>
            <a:custGeom>
              <a:avLst/>
              <a:gdLst/>
              <a:ahLst/>
              <a:cxnLst/>
              <a:rect l="l" t="t" r="r" b="b"/>
              <a:pathLst>
                <a:path w="226695" h="33654">
                  <a:moveTo>
                    <a:pt x="226352" y="0"/>
                  </a:moveTo>
                  <a:lnTo>
                    <a:pt x="0" y="0"/>
                  </a:lnTo>
                  <a:lnTo>
                    <a:pt x="0" y="33210"/>
                  </a:lnTo>
                  <a:lnTo>
                    <a:pt x="226352" y="33210"/>
                  </a:lnTo>
                  <a:lnTo>
                    <a:pt x="226352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" name="object 695"/>
            <p:cNvSpPr/>
            <p:nvPr/>
          </p:nvSpPr>
          <p:spPr>
            <a:xfrm>
              <a:off x="6974878" y="5391137"/>
              <a:ext cx="235585" cy="43180"/>
            </a:xfrm>
            <a:custGeom>
              <a:avLst/>
              <a:gdLst/>
              <a:ahLst/>
              <a:cxnLst/>
              <a:rect l="l" t="t" r="r" b="b"/>
              <a:pathLst>
                <a:path w="235584" h="43179">
                  <a:moveTo>
                    <a:pt x="235343" y="0"/>
                  </a:moveTo>
                  <a:lnTo>
                    <a:pt x="226352" y="0"/>
                  </a:lnTo>
                  <a:lnTo>
                    <a:pt x="226352" y="8890"/>
                  </a:lnTo>
                  <a:lnTo>
                    <a:pt x="226352" y="33020"/>
                  </a:lnTo>
                  <a:lnTo>
                    <a:pt x="8991" y="33020"/>
                  </a:lnTo>
                  <a:lnTo>
                    <a:pt x="8991" y="8890"/>
                  </a:lnTo>
                  <a:lnTo>
                    <a:pt x="226352" y="8890"/>
                  </a:lnTo>
                  <a:lnTo>
                    <a:pt x="226352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0" y="33020"/>
                  </a:lnTo>
                  <a:lnTo>
                    <a:pt x="0" y="38100"/>
                  </a:lnTo>
                  <a:lnTo>
                    <a:pt x="0" y="43180"/>
                  </a:lnTo>
                  <a:lnTo>
                    <a:pt x="235343" y="43180"/>
                  </a:lnTo>
                  <a:lnTo>
                    <a:pt x="235343" y="38100"/>
                  </a:lnTo>
                  <a:lnTo>
                    <a:pt x="235343" y="33604"/>
                  </a:lnTo>
                  <a:lnTo>
                    <a:pt x="230847" y="33604"/>
                  </a:lnTo>
                  <a:lnTo>
                    <a:pt x="230847" y="33020"/>
                  </a:lnTo>
                  <a:lnTo>
                    <a:pt x="235343" y="33020"/>
                  </a:lnTo>
                  <a:lnTo>
                    <a:pt x="235343" y="8890"/>
                  </a:lnTo>
                  <a:lnTo>
                    <a:pt x="2353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" name="object 696"/>
            <p:cNvSpPr/>
            <p:nvPr/>
          </p:nvSpPr>
          <p:spPr>
            <a:xfrm>
              <a:off x="7154862" y="5327866"/>
              <a:ext cx="193675" cy="33655"/>
            </a:xfrm>
            <a:custGeom>
              <a:avLst/>
              <a:gdLst/>
              <a:ahLst/>
              <a:cxnLst/>
              <a:rect l="l" t="t" r="r" b="b"/>
              <a:pathLst>
                <a:path w="193675" h="33654">
                  <a:moveTo>
                    <a:pt x="193103" y="0"/>
                  </a:moveTo>
                  <a:lnTo>
                    <a:pt x="0" y="0"/>
                  </a:lnTo>
                  <a:lnTo>
                    <a:pt x="0" y="33210"/>
                  </a:lnTo>
                  <a:lnTo>
                    <a:pt x="193103" y="33210"/>
                  </a:lnTo>
                  <a:lnTo>
                    <a:pt x="193103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" name="object 697"/>
            <p:cNvSpPr/>
            <p:nvPr/>
          </p:nvSpPr>
          <p:spPr>
            <a:xfrm>
              <a:off x="7150366" y="5322976"/>
              <a:ext cx="202565" cy="43180"/>
            </a:xfrm>
            <a:custGeom>
              <a:avLst/>
              <a:gdLst/>
              <a:ahLst/>
              <a:cxnLst/>
              <a:rect l="l" t="t" r="r" b="b"/>
              <a:pathLst>
                <a:path w="202565" h="43179">
                  <a:moveTo>
                    <a:pt x="202095" y="0"/>
                  </a:moveTo>
                  <a:lnTo>
                    <a:pt x="193090" y="0"/>
                  </a:lnTo>
                  <a:lnTo>
                    <a:pt x="193090" y="8890"/>
                  </a:lnTo>
                  <a:lnTo>
                    <a:pt x="193090" y="33020"/>
                  </a:lnTo>
                  <a:lnTo>
                    <a:pt x="9004" y="33020"/>
                  </a:lnTo>
                  <a:lnTo>
                    <a:pt x="9004" y="8890"/>
                  </a:lnTo>
                  <a:lnTo>
                    <a:pt x="193090" y="8890"/>
                  </a:lnTo>
                  <a:lnTo>
                    <a:pt x="193090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0" y="33020"/>
                  </a:lnTo>
                  <a:lnTo>
                    <a:pt x="0" y="38100"/>
                  </a:lnTo>
                  <a:lnTo>
                    <a:pt x="0" y="43180"/>
                  </a:lnTo>
                  <a:lnTo>
                    <a:pt x="202095" y="43180"/>
                  </a:lnTo>
                  <a:lnTo>
                    <a:pt x="202095" y="38100"/>
                  </a:lnTo>
                  <a:lnTo>
                    <a:pt x="202095" y="33604"/>
                  </a:lnTo>
                  <a:lnTo>
                    <a:pt x="197599" y="33604"/>
                  </a:lnTo>
                  <a:lnTo>
                    <a:pt x="197599" y="33020"/>
                  </a:lnTo>
                  <a:lnTo>
                    <a:pt x="202095" y="33020"/>
                  </a:lnTo>
                  <a:lnTo>
                    <a:pt x="202095" y="8890"/>
                  </a:lnTo>
                  <a:lnTo>
                    <a:pt x="2020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8" name="object 698"/>
            <p:cNvSpPr/>
            <p:nvPr/>
          </p:nvSpPr>
          <p:spPr>
            <a:xfrm>
              <a:off x="7154862" y="5264975"/>
              <a:ext cx="194945" cy="33655"/>
            </a:xfrm>
            <a:custGeom>
              <a:avLst/>
              <a:gdLst/>
              <a:ahLst/>
              <a:cxnLst/>
              <a:rect l="l" t="t" r="r" b="b"/>
              <a:pathLst>
                <a:path w="194945" h="33654">
                  <a:moveTo>
                    <a:pt x="194830" y="0"/>
                  </a:moveTo>
                  <a:lnTo>
                    <a:pt x="0" y="0"/>
                  </a:lnTo>
                  <a:lnTo>
                    <a:pt x="0" y="33210"/>
                  </a:lnTo>
                  <a:lnTo>
                    <a:pt x="194830" y="33210"/>
                  </a:lnTo>
                  <a:lnTo>
                    <a:pt x="194830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9" name="object 699"/>
            <p:cNvSpPr/>
            <p:nvPr/>
          </p:nvSpPr>
          <p:spPr>
            <a:xfrm>
              <a:off x="6954977" y="5226151"/>
              <a:ext cx="439420" cy="205740"/>
            </a:xfrm>
            <a:custGeom>
              <a:avLst/>
              <a:gdLst/>
              <a:ahLst/>
              <a:cxnLst/>
              <a:rect l="l" t="t" r="r" b="b"/>
              <a:pathLst>
                <a:path w="439420" h="205739">
                  <a:moveTo>
                    <a:pt x="56692" y="172618"/>
                  </a:moveTo>
                  <a:lnTo>
                    <a:pt x="47688" y="172618"/>
                  </a:lnTo>
                  <a:lnTo>
                    <a:pt x="47688" y="205511"/>
                  </a:lnTo>
                  <a:lnTo>
                    <a:pt x="56692" y="205511"/>
                  </a:lnTo>
                  <a:lnTo>
                    <a:pt x="56692" y="172618"/>
                  </a:lnTo>
                  <a:close/>
                </a:path>
                <a:path w="439420" h="205739">
                  <a:moveTo>
                    <a:pt x="122491" y="172618"/>
                  </a:moveTo>
                  <a:lnTo>
                    <a:pt x="113487" y="172618"/>
                  </a:lnTo>
                  <a:lnTo>
                    <a:pt x="113487" y="205511"/>
                  </a:lnTo>
                  <a:lnTo>
                    <a:pt x="122491" y="205511"/>
                  </a:lnTo>
                  <a:lnTo>
                    <a:pt x="122491" y="172618"/>
                  </a:lnTo>
                  <a:close/>
                </a:path>
                <a:path w="439420" h="205739">
                  <a:moveTo>
                    <a:pt x="188277" y="172618"/>
                  </a:moveTo>
                  <a:lnTo>
                    <a:pt x="179285" y="172618"/>
                  </a:lnTo>
                  <a:lnTo>
                    <a:pt x="179285" y="205511"/>
                  </a:lnTo>
                  <a:lnTo>
                    <a:pt x="188277" y="205511"/>
                  </a:lnTo>
                  <a:lnTo>
                    <a:pt x="188277" y="172618"/>
                  </a:lnTo>
                  <a:close/>
                </a:path>
                <a:path w="439420" h="205739">
                  <a:moveTo>
                    <a:pt x="204546" y="136245"/>
                  </a:moveTo>
                  <a:lnTo>
                    <a:pt x="200304" y="132016"/>
                  </a:lnTo>
                  <a:lnTo>
                    <a:pt x="195084" y="132016"/>
                  </a:lnTo>
                  <a:lnTo>
                    <a:pt x="4229" y="132016"/>
                  </a:lnTo>
                  <a:lnTo>
                    <a:pt x="0" y="136245"/>
                  </a:lnTo>
                  <a:lnTo>
                    <a:pt x="0" y="146697"/>
                  </a:lnTo>
                  <a:lnTo>
                    <a:pt x="4229" y="150926"/>
                  </a:lnTo>
                  <a:lnTo>
                    <a:pt x="200304" y="150926"/>
                  </a:lnTo>
                  <a:lnTo>
                    <a:pt x="204546" y="146697"/>
                  </a:lnTo>
                  <a:lnTo>
                    <a:pt x="204546" y="136245"/>
                  </a:lnTo>
                  <a:close/>
                </a:path>
                <a:path w="439420" h="205739">
                  <a:moveTo>
                    <a:pt x="399224" y="33934"/>
                  </a:moveTo>
                  <a:lnTo>
                    <a:pt x="390220" y="33934"/>
                  </a:lnTo>
                  <a:lnTo>
                    <a:pt x="390220" y="42824"/>
                  </a:lnTo>
                  <a:lnTo>
                    <a:pt x="390220" y="66954"/>
                  </a:lnTo>
                  <a:lnTo>
                    <a:pt x="204393" y="66954"/>
                  </a:lnTo>
                  <a:lnTo>
                    <a:pt x="204393" y="42824"/>
                  </a:lnTo>
                  <a:lnTo>
                    <a:pt x="390220" y="42824"/>
                  </a:lnTo>
                  <a:lnTo>
                    <a:pt x="390220" y="33934"/>
                  </a:lnTo>
                  <a:lnTo>
                    <a:pt x="195389" y="33934"/>
                  </a:lnTo>
                  <a:lnTo>
                    <a:pt x="195389" y="42824"/>
                  </a:lnTo>
                  <a:lnTo>
                    <a:pt x="195389" y="66954"/>
                  </a:lnTo>
                  <a:lnTo>
                    <a:pt x="195389" y="72034"/>
                  </a:lnTo>
                  <a:lnTo>
                    <a:pt x="195389" y="77114"/>
                  </a:lnTo>
                  <a:lnTo>
                    <a:pt x="399224" y="77114"/>
                  </a:lnTo>
                  <a:lnTo>
                    <a:pt x="399224" y="72034"/>
                  </a:lnTo>
                  <a:lnTo>
                    <a:pt x="399224" y="67538"/>
                  </a:lnTo>
                  <a:lnTo>
                    <a:pt x="394716" y="67538"/>
                  </a:lnTo>
                  <a:lnTo>
                    <a:pt x="394716" y="66954"/>
                  </a:lnTo>
                  <a:lnTo>
                    <a:pt x="399224" y="66954"/>
                  </a:lnTo>
                  <a:lnTo>
                    <a:pt x="399224" y="42824"/>
                  </a:lnTo>
                  <a:lnTo>
                    <a:pt x="399224" y="33934"/>
                  </a:lnTo>
                  <a:close/>
                </a:path>
                <a:path w="439420" h="205739">
                  <a:moveTo>
                    <a:pt x="438899" y="4229"/>
                  </a:moveTo>
                  <a:lnTo>
                    <a:pt x="434670" y="0"/>
                  </a:lnTo>
                  <a:lnTo>
                    <a:pt x="429450" y="0"/>
                  </a:lnTo>
                  <a:lnTo>
                    <a:pt x="179882" y="0"/>
                  </a:lnTo>
                  <a:lnTo>
                    <a:pt x="175653" y="4229"/>
                  </a:lnTo>
                  <a:lnTo>
                    <a:pt x="175653" y="14681"/>
                  </a:lnTo>
                  <a:lnTo>
                    <a:pt x="179882" y="18910"/>
                  </a:lnTo>
                  <a:lnTo>
                    <a:pt x="434670" y="18910"/>
                  </a:lnTo>
                  <a:lnTo>
                    <a:pt x="438899" y="14681"/>
                  </a:lnTo>
                  <a:lnTo>
                    <a:pt x="438899" y="42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0" name="object 700"/>
            <p:cNvSpPr/>
            <p:nvPr/>
          </p:nvSpPr>
          <p:spPr>
            <a:xfrm>
              <a:off x="7246454" y="5396521"/>
              <a:ext cx="97155" cy="52069"/>
            </a:xfrm>
            <a:custGeom>
              <a:avLst/>
              <a:gdLst/>
              <a:ahLst/>
              <a:cxnLst/>
              <a:rect l="l" t="t" r="r" b="b"/>
              <a:pathLst>
                <a:path w="97154" h="52070">
                  <a:moveTo>
                    <a:pt x="97142" y="0"/>
                  </a:moveTo>
                  <a:lnTo>
                    <a:pt x="0" y="0"/>
                  </a:lnTo>
                  <a:lnTo>
                    <a:pt x="0" y="51612"/>
                  </a:lnTo>
                  <a:lnTo>
                    <a:pt x="97142" y="51612"/>
                  </a:lnTo>
                  <a:lnTo>
                    <a:pt x="97142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" name="object 701"/>
            <p:cNvSpPr/>
            <p:nvPr/>
          </p:nvSpPr>
          <p:spPr>
            <a:xfrm>
              <a:off x="7241959" y="5392254"/>
              <a:ext cx="106680" cy="60960"/>
            </a:xfrm>
            <a:custGeom>
              <a:avLst/>
              <a:gdLst/>
              <a:ahLst/>
              <a:cxnLst/>
              <a:rect l="l" t="t" r="r" b="b"/>
              <a:pathLst>
                <a:path w="106679" h="60960">
                  <a:moveTo>
                    <a:pt x="106146" y="0"/>
                  </a:moveTo>
                  <a:lnTo>
                    <a:pt x="97142" y="0"/>
                  </a:lnTo>
                  <a:lnTo>
                    <a:pt x="97142" y="8890"/>
                  </a:lnTo>
                  <a:lnTo>
                    <a:pt x="97142" y="50800"/>
                  </a:lnTo>
                  <a:lnTo>
                    <a:pt x="57569" y="50800"/>
                  </a:lnTo>
                  <a:lnTo>
                    <a:pt x="57569" y="8890"/>
                  </a:lnTo>
                  <a:lnTo>
                    <a:pt x="97142" y="8890"/>
                  </a:lnTo>
                  <a:lnTo>
                    <a:pt x="97142" y="0"/>
                  </a:lnTo>
                  <a:lnTo>
                    <a:pt x="48564" y="0"/>
                  </a:lnTo>
                  <a:lnTo>
                    <a:pt x="48564" y="8890"/>
                  </a:lnTo>
                  <a:lnTo>
                    <a:pt x="48564" y="50800"/>
                  </a:lnTo>
                  <a:lnTo>
                    <a:pt x="8991" y="50800"/>
                  </a:lnTo>
                  <a:lnTo>
                    <a:pt x="8991" y="8890"/>
                  </a:lnTo>
                  <a:lnTo>
                    <a:pt x="48564" y="8890"/>
                  </a:lnTo>
                  <a:lnTo>
                    <a:pt x="48564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0" y="50800"/>
                  </a:lnTo>
                  <a:lnTo>
                    <a:pt x="0" y="55880"/>
                  </a:lnTo>
                  <a:lnTo>
                    <a:pt x="0" y="60960"/>
                  </a:lnTo>
                  <a:lnTo>
                    <a:pt x="106146" y="60960"/>
                  </a:lnTo>
                  <a:lnTo>
                    <a:pt x="106146" y="55880"/>
                  </a:lnTo>
                  <a:lnTo>
                    <a:pt x="106146" y="51371"/>
                  </a:lnTo>
                  <a:lnTo>
                    <a:pt x="101638" y="51371"/>
                  </a:lnTo>
                  <a:lnTo>
                    <a:pt x="101638" y="50800"/>
                  </a:lnTo>
                  <a:lnTo>
                    <a:pt x="106146" y="50800"/>
                  </a:lnTo>
                  <a:lnTo>
                    <a:pt x="106146" y="8890"/>
                  </a:lnTo>
                  <a:lnTo>
                    <a:pt x="10614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" name="object 702"/>
            <p:cNvSpPr/>
            <p:nvPr/>
          </p:nvSpPr>
          <p:spPr>
            <a:xfrm>
              <a:off x="1780920" y="1760575"/>
              <a:ext cx="28575" cy="400050"/>
            </a:xfrm>
            <a:custGeom>
              <a:avLst/>
              <a:gdLst/>
              <a:ahLst/>
              <a:cxnLst/>
              <a:rect l="l" t="t" r="r" b="b"/>
              <a:pathLst>
                <a:path w="28575" h="400050">
                  <a:moveTo>
                    <a:pt x="28257" y="0"/>
                  </a:moveTo>
                  <a:lnTo>
                    <a:pt x="0" y="0"/>
                  </a:lnTo>
                  <a:lnTo>
                    <a:pt x="0" y="399440"/>
                  </a:lnTo>
                  <a:lnTo>
                    <a:pt x="28257" y="399440"/>
                  </a:lnTo>
                  <a:lnTo>
                    <a:pt x="28257" y="0"/>
                  </a:lnTo>
                  <a:close/>
                </a:path>
              </a:pathLst>
            </a:custGeom>
            <a:solidFill>
              <a:srgbClr val="9A97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" name="object 703"/>
            <p:cNvSpPr/>
            <p:nvPr/>
          </p:nvSpPr>
          <p:spPr>
            <a:xfrm>
              <a:off x="1776425" y="1756155"/>
              <a:ext cx="37465" cy="403860"/>
            </a:xfrm>
            <a:custGeom>
              <a:avLst/>
              <a:gdLst/>
              <a:ahLst/>
              <a:cxnLst/>
              <a:rect l="l" t="t" r="r" b="b"/>
              <a:pathLst>
                <a:path w="37464" h="403860">
                  <a:moveTo>
                    <a:pt x="37249" y="0"/>
                  </a:moveTo>
                  <a:lnTo>
                    <a:pt x="28244" y="0"/>
                  </a:lnTo>
                  <a:lnTo>
                    <a:pt x="28244" y="8890"/>
                  </a:lnTo>
                  <a:lnTo>
                    <a:pt x="28244" y="398780"/>
                  </a:lnTo>
                  <a:lnTo>
                    <a:pt x="9004" y="398780"/>
                  </a:lnTo>
                  <a:lnTo>
                    <a:pt x="9004" y="8890"/>
                  </a:lnTo>
                  <a:lnTo>
                    <a:pt x="28244" y="8890"/>
                  </a:lnTo>
                  <a:lnTo>
                    <a:pt x="28244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0" y="398780"/>
                  </a:lnTo>
                  <a:lnTo>
                    <a:pt x="0" y="403860"/>
                  </a:lnTo>
                  <a:lnTo>
                    <a:pt x="28244" y="403860"/>
                  </a:lnTo>
                  <a:lnTo>
                    <a:pt x="32753" y="403860"/>
                  </a:lnTo>
                  <a:lnTo>
                    <a:pt x="37249" y="403860"/>
                  </a:lnTo>
                  <a:lnTo>
                    <a:pt x="37249" y="399364"/>
                  </a:lnTo>
                  <a:lnTo>
                    <a:pt x="32753" y="399364"/>
                  </a:lnTo>
                  <a:lnTo>
                    <a:pt x="32753" y="398780"/>
                  </a:lnTo>
                  <a:lnTo>
                    <a:pt x="37249" y="398780"/>
                  </a:lnTo>
                  <a:lnTo>
                    <a:pt x="37249" y="8890"/>
                  </a:lnTo>
                  <a:lnTo>
                    <a:pt x="372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" name="object 704"/>
            <p:cNvSpPr/>
            <p:nvPr/>
          </p:nvSpPr>
          <p:spPr>
            <a:xfrm>
              <a:off x="1676273" y="2159990"/>
              <a:ext cx="253365" cy="126364"/>
            </a:xfrm>
            <a:custGeom>
              <a:avLst/>
              <a:gdLst/>
              <a:ahLst/>
              <a:cxnLst/>
              <a:rect l="l" t="t" r="r" b="b"/>
              <a:pathLst>
                <a:path w="253364" h="126364">
                  <a:moveTo>
                    <a:pt x="253237" y="0"/>
                  </a:moveTo>
                  <a:lnTo>
                    <a:pt x="0" y="0"/>
                  </a:lnTo>
                  <a:lnTo>
                    <a:pt x="0" y="125869"/>
                  </a:lnTo>
                  <a:lnTo>
                    <a:pt x="253237" y="125869"/>
                  </a:lnTo>
                  <a:lnTo>
                    <a:pt x="253237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" name="object 705"/>
            <p:cNvSpPr/>
            <p:nvPr/>
          </p:nvSpPr>
          <p:spPr>
            <a:xfrm>
              <a:off x="1663484" y="2155558"/>
              <a:ext cx="280035" cy="134620"/>
            </a:xfrm>
            <a:custGeom>
              <a:avLst/>
              <a:gdLst/>
              <a:ahLst/>
              <a:cxnLst/>
              <a:rect l="l" t="t" r="r" b="b"/>
              <a:pathLst>
                <a:path w="280035" h="134619">
                  <a:moveTo>
                    <a:pt x="279730" y="3022"/>
                  </a:moveTo>
                  <a:lnTo>
                    <a:pt x="276707" y="0"/>
                  </a:lnTo>
                  <a:lnTo>
                    <a:pt x="272986" y="0"/>
                  </a:lnTo>
                  <a:lnTo>
                    <a:pt x="3022" y="0"/>
                  </a:lnTo>
                  <a:lnTo>
                    <a:pt x="0" y="3022"/>
                  </a:lnTo>
                  <a:lnTo>
                    <a:pt x="0" y="10477"/>
                  </a:lnTo>
                  <a:lnTo>
                    <a:pt x="3022" y="13500"/>
                  </a:lnTo>
                  <a:lnTo>
                    <a:pt x="9423" y="13500"/>
                  </a:lnTo>
                  <a:lnTo>
                    <a:pt x="9423" y="126504"/>
                  </a:lnTo>
                  <a:lnTo>
                    <a:pt x="9423" y="130314"/>
                  </a:lnTo>
                  <a:lnTo>
                    <a:pt x="9944" y="130314"/>
                  </a:lnTo>
                  <a:lnTo>
                    <a:pt x="9944" y="132854"/>
                  </a:lnTo>
                  <a:lnTo>
                    <a:pt x="12293" y="132854"/>
                  </a:lnTo>
                  <a:lnTo>
                    <a:pt x="12293" y="134124"/>
                  </a:lnTo>
                  <a:lnTo>
                    <a:pt x="266522" y="134124"/>
                  </a:lnTo>
                  <a:lnTo>
                    <a:pt x="266522" y="132854"/>
                  </a:lnTo>
                  <a:lnTo>
                    <a:pt x="268884" y="132854"/>
                  </a:lnTo>
                  <a:lnTo>
                    <a:pt x="268884" y="130314"/>
                  </a:lnTo>
                  <a:lnTo>
                    <a:pt x="269405" y="130314"/>
                  </a:lnTo>
                  <a:lnTo>
                    <a:pt x="269405" y="128422"/>
                  </a:lnTo>
                  <a:lnTo>
                    <a:pt x="266026" y="128422"/>
                  </a:lnTo>
                  <a:lnTo>
                    <a:pt x="262648" y="128422"/>
                  </a:lnTo>
                  <a:lnTo>
                    <a:pt x="262648" y="126504"/>
                  </a:lnTo>
                  <a:lnTo>
                    <a:pt x="16167" y="126504"/>
                  </a:lnTo>
                  <a:lnTo>
                    <a:pt x="16167" y="13500"/>
                  </a:lnTo>
                  <a:lnTo>
                    <a:pt x="276707" y="13500"/>
                  </a:lnTo>
                  <a:lnTo>
                    <a:pt x="279730" y="10477"/>
                  </a:lnTo>
                  <a:lnTo>
                    <a:pt x="279730" y="30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6" name="object 706"/>
            <p:cNvSpPr/>
            <p:nvPr/>
          </p:nvSpPr>
          <p:spPr>
            <a:xfrm>
              <a:off x="1759280" y="2145499"/>
              <a:ext cx="31115" cy="18415"/>
            </a:xfrm>
            <a:custGeom>
              <a:avLst/>
              <a:gdLst/>
              <a:ahLst/>
              <a:cxnLst/>
              <a:rect l="l" t="t" r="r" b="b"/>
              <a:pathLst>
                <a:path w="31114" h="18414">
                  <a:moveTo>
                    <a:pt x="30861" y="0"/>
                  </a:moveTo>
                  <a:lnTo>
                    <a:pt x="0" y="0"/>
                  </a:lnTo>
                  <a:lnTo>
                    <a:pt x="0" y="17945"/>
                  </a:lnTo>
                  <a:lnTo>
                    <a:pt x="30861" y="17945"/>
                  </a:lnTo>
                  <a:lnTo>
                    <a:pt x="30861" y="0"/>
                  </a:lnTo>
                  <a:close/>
                </a:path>
              </a:pathLst>
            </a:custGeom>
            <a:solidFill>
              <a:srgbClr val="6C6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" name="object 707"/>
            <p:cNvSpPr/>
            <p:nvPr/>
          </p:nvSpPr>
          <p:spPr>
            <a:xfrm>
              <a:off x="1755895" y="2142130"/>
              <a:ext cx="38100" cy="24765"/>
            </a:xfrm>
            <a:custGeom>
              <a:avLst/>
              <a:gdLst/>
              <a:ahLst/>
              <a:cxnLst/>
              <a:rect l="l" t="t" r="r" b="b"/>
              <a:pathLst>
                <a:path w="38100" h="24764">
                  <a:moveTo>
                    <a:pt x="37630" y="0"/>
                  </a:moveTo>
                  <a:lnTo>
                    <a:pt x="0" y="0"/>
                  </a:lnTo>
                  <a:lnTo>
                    <a:pt x="0" y="24688"/>
                  </a:lnTo>
                  <a:lnTo>
                    <a:pt x="37630" y="24688"/>
                  </a:lnTo>
                  <a:lnTo>
                    <a:pt x="37630" y="17945"/>
                  </a:lnTo>
                  <a:lnTo>
                    <a:pt x="6756" y="17945"/>
                  </a:lnTo>
                  <a:lnTo>
                    <a:pt x="6756" y="6756"/>
                  </a:lnTo>
                  <a:lnTo>
                    <a:pt x="37630" y="6756"/>
                  </a:lnTo>
                  <a:lnTo>
                    <a:pt x="37630" y="0"/>
                  </a:lnTo>
                  <a:close/>
                </a:path>
                <a:path w="38100" h="24764">
                  <a:moveTo>
                    <a:pt x="37630" y="6756"/>
                  </a:moveTo>
                  <a:lnTo>
                    <a:pt x="30873" y="6756"/>
                  </a:lnTo>
                  <a:lnTo>
                    <a:pt x="30873" y="17945"/>
                  </a:lnTo>
                  <a:lnTo>
                    <a:pt x="37630" y="17945"/>
                  </a:lnTo>
                  <a:lnTo>
                    <a:pt x="37630" y="67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" name="object 708"/>
            <p:cNvSpPr/>
            <p:nvPr/>
          </p:nvSpPr>
          <p:spPr>
            <a:xfrm>
              <a:off x="1759286" y="2123854"/>
              <a:ext cx="31115" cy="13970"/>
            </a:xfrm>
            <a:custGeom>
              <a:avLst/>
              <a:gdLst/>
              <a:ahLst/>
              <a:cxnLst/>
              <a:rect l="l" t="t" r="r" b="b"/>
              <a:pathLst>
                <a:path w="31114" h="13969">
                  <a:moveTo>
                    <a:pt x="26797" y="0"/>
                  </a:moveTo>
                  <a:lnTo>
                    <a:pt x="4051" y="0"/>
                  </a:lnTo>
                  <a:lnTo>
                    <a:pt x="0" y="3644"/>
                  </a:lnTo>
                  <a:lnTo>
                    <a:pt x="0" y="13893"/>
                  </a:lnTo>
                  <a:lnTo>
                    <a:pt x="30861" y="13893"/>
                  </a:lnTo>
                  <a:lnTo>
                    <a:pt x="30861" y="3644"/>
                  </a:lnTo>
                  <a:lnTo>
                    <a:pt x="26797" y="0"/>
                  </a:lnTo>
                  <a:close/>
                </a:path>
              </a:pathLst>
            </a:custGeom>
            <a:solidFill>
              <a:srgbClr val="6C6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" name="object 709"/>
            <p:cNvSpPr/>
            <p:nvPr/>
          </p:nvSpPr>
          <p:spPr>
            <a:xfrm>
              <a:off x="1755889" y="2120480"/>
              <a:ext cx="38100" cy="24130"/>
            </a:xfrm>
            <a:custGeom>
              <a:avLst/>
              <a:gdLst/>
              <a:ahLst/>
              <a:cxnLst/>
              <a:rect l="l" t="t" r="r" b="b"/>
              <a:pathLst>
                <a:path w="38100" h="24130">
                  <a:moveTo>
                    <a:pt x="37630" y="5156"/>
                  </a:moveTo>
                  <a:lnTo>
                    <a:pt x="32054" y="0"/>
                  </a:lnTo>
                  <a:lnTo>
                    <a:pt x="30873" y="0"/>
                  </a:lnTo>
                  <a:lnTo>
                    <a:pt x="30873" y="8877"/>
                  </a:lnTo>
                  <a:lnTo>
                    <a:pt x="30873" y="13893"/>
                  </a:lnTo>
                  <a:lnTo>
                    <a:pt x="6756" y="13893"/>
                  </a:lnTo>
                  <a:lnTo>
                    <a:pt x="6756" y="8877"/>
                  </a:lnTo>
                  <a:lnTo>
                    <a:pt x="9296" y="6756"/>
                  </a:lnTo>
                  <a:lnTo>
                    <a:pt x="28333" y="6756"/>
                  </a:lnTo>
                  <a:lnTo>
                    <a:pt x="30873" y="8877"/>
                  </a:lnTo>
                  <a:lnTo>
                    <a:pt x="30873" y="0"/>
                  </a:lnTo>
                  <a:lnTo>
                    <a:pt x="5575" y="0"/>
                  </a:lnTo>
                  <a:lnTo>
                    <a:pt x="0" y="5156"/>
                  </a:lnTo>
                  <a:lnTo>
                    <a:pt x="0" y="20650"/>
                  </a:lnTo>
                  <a:lnTo>
                    <a:pt x="13589" y="20650"/>
                  </a:lnTo>
                  <a:lnTo>
                    <a:pt x="13589" y="23901"/>
                  </a:lnTo>
                  <a:lnTo>
                    <a:pt x="24257" y="23901"/>
                  </a:lnTo>
                  <a:lnTo>
                    <a:pt x="24257" y="20650"/>
                  </a:lnTo>
                  <a:lnTo>
                    <a:pt x="37630" y="20650"/>
                  </a:lnTo>
                  <a:lnTo>
                    <a:pt x="37630" y="13893"/>
                  </a:lnTo>
                  <a:lnTo>
                    <a:pt x="37630" y="6756"/>
                  </a:lnTo>
                  <a:lnTo>
                    <a:pt x="37630" y="51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" name="object 710"/>
            <p:cNvSpPr/>
            <p:nvPr/>
          </p:nvSpPr>
          <p:spPr>
            <a:xfrm>
              <a:off x="1710918" y="2145499"/>
              <a:ext cx="31115" cy="18415"/>
            </a:xfrm>
            <a:custGeom>
              <a:avLst/>
              <a:gdLst/>
              <a:ahLst/>
              <a:cxnLst/>
              <a:rect l="l" t="t" r="r" b="b"/>
              <a:pathLst>
                <a:path w="31114" h="18414">
                  <a:moveTo>
                    <a:pt x="30861" y="0"/>
                  </a:moveTo>
                  <a:lnTo>
                    <a:pt x="0" y="0"/>
                  </a:lnTo>
                  <a:lnTo>
                    <a:pt x="0" y="17945"/>
                  </a:lnTo>
                  <a:lnTo>
                    <a:pt x="30861" y="17945"/>
                  </a:lnTo>
                  <a:lnTo>
                    <a:pt x="30861" y="0"/>
                  </a:lnTo>
                  <a:close/>
                </a:path>
              </a:pathLst>
            </a:custGeom>
            <a:solidFill>
              <a:srgbClr val="6C6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" name="object 711"/>
            <p:cNvSpPr/>
            <p:nvPr/>
          </p:nvSpPr>
          <p:spPr>
            <a:xfrm>
              <a:off x="1707546" y="2142130"/>
              <a:ext cx="38100" cy="24765"/>
            </a:xfrm>
            <a:custGeom>
              <a:avLst/>
              <a:gdLst/>
              <a:ahLst/>
              <a:cxnLst/>
              <a:rect l="l" t="t" r="r" b="b"/>
              <a:pathLst>
                <a:path w="38100" h="24764">
                  <a:moveTo>
                    <a:pt x="37617" y="0"/>
                  </a:moveTo>
                  <a:lnTo>
                    <a:pt x="0" y="0"/>
                  </a:lnTo>
                  <a:lnTo>
                    <a:pt x="0" y="24688"/>
                  </a:lnTo>
                  <a:lnTo>
                    <a:pt x="37617" y="24688"/>
                  </a:lnTo>
                  <a:lnTo>
                    <a:pt x="37617" y="17945"/>
                  </a:lnTo>
                  <a:lnTo>
                    <a:pt x="6756" y="17945"/>
                  </a:lnTo>
                  <a:lnTo>
                    <a:pt x="6756" y="6756"/>
                  </a:lnTo>
                  <a:lnTo>
                    <a:pt x="37617" y="6756"/>
                  </a:lnTo>
                  <a:lnTo>
                    <a:pt x="37617" y="0"/>
                  </a:lnTo>
                  <a:close/>
                </a:path>
                <a:path w="38100" h="24764">
                  <a:moveTo>
                    <a:pt x="37617" y="6756"/>
                  </a:moveTo>
                  <a:lnTo>
                    <a:pt x="30873" y="6756"/>
                  </a:lnTo>
                  <a:lnTo>
                    <a:pt x="30873" y="17945"/>
                  </a:lnTo>
                  <a:lnTo>
                    <a:pt x="37617" y="17945"/>
                  </a:lnTo>
                  <a:lnTo>
                    <a:pt x="37617" y="67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" name="object 712"/>
            <p:cNvSpPr/>
            <p:nvPr/>
          </p:nvSpPr>
          <p:spPr>
            <a:xfrm>
              <a:off x="1710924" y="2123854"/>
              <a:ext cx="31115" cy="13970"/>
            </a:xfrm>
            <a:custGeom>
              <a:avLst/>
              <a:gdLst/>
              <a:ahLst/>
              <a:cxnLst/>
              <a:rect l="l" t="t" r="r" b="b"/>
              <a:pathLst>
                <a:path w="31114" h="13969">
                  <a:moveTo>
                    <a:pt x="26797" y="0"/>
                  </a:moveTo>
                  <a:lnTo>
                    <a:pt x="4064" y="0"/>
                  </a:lnTo>
                  <a:lnTo>
                    <a:pt x="0" y="3644"/>
                  </a:lnTo>
                  <a:lnTo>
                    <a:pt x="0" y="13893"/>
                  </a:lnTo>
                  <a:lnTo>
                    <a:pt x="30861" y="13893"/>
                  </a:lnTo>
                  <a:lnTo>
                    <a:pt x="30861" y="3644"/>
                  </a:lnTo>
                  <a:lnTo>
                    <a:pt x="26797" y="0"/>
                  </a:lnTo>
                  <a:close/>
                </a:path>
              </a:pathLst>
            </a:custGeom>
            <a:solidFill>
              <a:srgbClr val="6C6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" name="object 713"/>
            <p:cNvSpPr/>
            <p:nvPr/>
          </p:nvSpPr>
          <p:spPr>
            <a:xfrm>
              <a:off x="1707540" y="2120480"/>
              <a:ext cx="38100" cy="24130"/>
            </a:xfrm>
            <a:custGeom>
              <a:avLst/>
              <a:gdLst/>
              <a:ahLst/>
              <a:cxnLst/>
              <a:rect l="l" t="t" r="r" b="b"/>
              <a:pathLst>
                <a:path w="38100" h="24130">
                  <a:moveTo>
                    <a:pt x="37617" y="5156"/>
                  </a:moveTo>
                  <a:lnTo>
                    <a:pt x="32042" y="0"/>
                  </a:lnTo>
                  <a:lnTo>
                    <a:pt x="30873" y="0"/>
                  </a:lnTo>
                  <a:lnTo>
                    <a:pt x="30873" y="8877"/>
                  </a:lnTo>
                  <a:lnTo>
                    <a:pt x="30873" y="13893"/>
                  </a:lnTo>
                  <a:lnTo>
                    <a:pt x="6756" y="13893"/>
                  </a:lnTo>
                  <a:lnTo>
                    <a:pt x="6756" y="8877"/>
                  </a:lnTo>
                  <a:lnTo>
                    <a:pt x="9296" y="6756"/>
                  </a:lnTo>
                  <a:lnTo>
                    <a:pt x="28321" y="6756"/>
                  </a:lnTo>
                  <a:lnTo>
                    <a:pt x="30873" y="8877"/>
                  </a:lnTo>
                  <a:lnTo>
                    <a:pt x="30873" y="0"/>
                  </a:lnTo>
                  <a:lnTo>
                    <a:pt x="5575" y="0"/>
                  </a:lnTo>
                  <a:lnTo>
                    <a:pt x="0" y="5156"/>
                  </a:lnTo>
                  <a:lnTo>
                    <a:pt x="0" y="20650"/>
                  </a:lnTo>
                  <a:lnTo>
                    <a:pt x="13589" y="20650"/>
                  </a:lnTo>
                  <a:lnTo>
                    <a:pt x="13589" y="23901"/>
                  </a:lnTo>
                  <a:lnTo>
                    <a:pt x="24257" y="23901"/>
                  </a:lnTo>
                  <a:lnTo>
                    <a:pt x="24257" y="20650"/>
                  </a:lnTo>
                  <a:lnTo>
                    <a:pt x="37617" y="20650"/>
                  </a:lnTo>
                  <a:lnTo>
                    <a:pt x="37617" y="13893"/>
                  </a:lnTo>
                  <a:lnTo>
                    <a:pt x="37617" y="6756"/>
                  </a:lnTo>
                  <a:lnTo>
                    <a:pt x="37617" y="51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" name="object 714"/>
            <p:cNvSpPr/>
            <p:nvPr/>
          </p:nvSpPr>
          <p:spPr>
            <a:xfrm>
              <a:off x="1679155" y="2169108"/>
              <a:ext cx="197485" cy="95250"/>
            </a:xfrm>
            <a:custGeom>
              <a:avLst/>
              <a:gdLst/>
              <a:ahLst/>
              <a:cxnLst/>
              <a:rect l="l" t="t" r="r" b="b"/>
              <a:pathLst>
                <a:path w="197485" h="95250">
                  <a:moveTo>
                    <a:pt x="196900" y="83210"/>
                  </a:moveTo>
                  <a:lnTo>
                    <a:pt x="22428" y="83210"/>
                  </a:lnTo>
                  <a:lnTo>
                    <a:pt x="22428" y="95034"/>
                  </a:lnTo>
                  <a:lnTo>
                    <a:pt x="196900" y="95034"/>
                  </a:lnTo>
                  <a:lnTo>
                    <a:pt x="196900" y="83210"/>
                  </a:lnTo>
                  <a:close/>
                </a:path>
                <a:path w="197485" h="95250">
                  <a:moveTo>
                    <a:pt x="196900" y="50038"/>
                  </a:moveTo>
                  <a:lnTo>
                    <a:pt x="22428" y="50038"/>
                  </a:lnTo>
                  <a:lnTo>
                    <a:pt x="22428" y="61861"/>
                  </a:lnTo>
                  <a:lnTo>
                    <a:pt x="196900" y="61861"/>
                  </a:lnTo>
                  <a:lnTo>
                    <a:pt x="196900" y="50038"/>
                  </a:lnTo>
                  <a:close/>
                </a:path>
                <a:path w="197485" h="95250">
                  <a:moveTo>
                    <a:pt x="196900" y="0"/>
                  </a:moveTo>
                  <a:lnTo>
                    <a:pt x="0" y="0"/>
                  </a:lnTo>
                  <a:lnTo>
                    <a:pt x="0" y="11823"/>
                  </a:lnTo>
                  <a:lnTo>
                    <a:pt x="196900" y="11823"/>
                  </a:lnTo>
                  <a:lnTo>
                    <a:pt x="196900" y="0"/>
                  </a:lnTo>
                  <a:close/>
                </a:path>
              </a:pathLst>
            </a:custGeom>
            <a:solidFill>
              <a:srgbClr val="7474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" name="object 715"/>
            <p:cNvSpPr/>
            <p:nvPr/>
          </p:nvSpPr>
          <p:spPr>
            <a:xfrm>
              <a:off x="1704251" y="2196033"/>
              <a:ext cx="172085" cy="22860"/>
            </a:xfrm>
            <a:custGeom>
              <a:avLst/>
              <a:gdLst/>
              <a:ahLst/>
              <a:cxnLst/>
              <a:rect l="l" t="t" r="r" b="b"/>
              <a:pathLst>
                <a:path w="172085" h="22860">
                  <a:moveTo>
                    <a:pt x="0" y="22440"/>
                  </a:moveTo>
                  <a:lnTo>
                    <a:pt x="171805" y="22440"/>
                  </a:lnTo>
                  <a:lnTo>
                    <a:pt x="171805" y="0"/>
                  </a:lnTo>
                  <a:lnTo>
                    <a:pt x="0" y="0"/>
                  </a:lnTo>
                  <a:lnTo>
                    <a:pt x="0" y="22440"/>
                  </a:lnTo>
                  <a:close/>
                </a:path>
              </a:pathLst>
            </a:custGeom>
            <a:solidFill>
              <a:srgbClr val="99C3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6" name="object 716"/>
            <p:cNvSpPr/>
            <p:nvPr/>
          </p:nvSpPr>
          <p:spPr>
            <a:xfrm>
              <a:off x="1700872" y="2193073"/>
              <a:ext cx="175260" cy="29209"/>
            </a:xfrm>
            <a:custGeom>
              <a:avLst/>
              <a:gdLst/>
              <a:ahLst/>
              <a:cxnLst/>
              <a:rect l="l" t="t" r="r" b="b"/>
              <a:pathLst>
                <a:path w="175260" h="29210">
                  <a:moveTo>
                    <a:pt x="175183" y="0"/>
                  </a:moveTo>
                  <a:lnTo>
                    <a:pt x="698" y="0"/>
                  </a:lnTo>
                  <a:lnTo>
                    <a:pt x="698" y="2540"/>
                  </a:lnTo>
                  <a:lnTo>
                    <a:pt x="0" y="2540"/>
                  </a:lnTo>
                  <a:lnTo>
                    <a:pt x="0" y="6350"/>
                  </a:lnTo>
                  <a:lnTo>
                    <a:pt x="0" y="21590"/>
                  </a:lnTo>
                  <a:lnTo>
                    <a:pt x="0" y="25400"/>
                  </a:lnTo>
                  <a:lnTo>
                    <a:pt x="520" y="25400"/>
                  </a:lnTo>
                  <a:lnTo>
                    <a:pt x="520" y="27940"/>
                  </a:lnTo>
                  <a:lnTo>
                    <a:pt x="2882" y="27940"/>
                  </a:lnTo>
                  <a:lnTo>
                    <a:pt x="2882" y="29210"/>
                  </a:lnTo>
                  <a:lnTo>
                    <a:pt x="3378" y="29210"/>
                  </a:lnTo>
                  <a:lnTo>
                    <a:pt x="175183" y="29210"/>
                  </a:lnTo>
                  <a:lnTo>
                    <a:pt x="175183" y="27940"/>
                  </a:lnTo>
                  <a:lnTo>
                    <a:pt x="175183" y="25400"/>
                  </a:lnTo>
                  <a:lnTo>
                    <a:pt x="175183" y="21590"/>
                  </a:lnTo>
                  <a:lnTo>
                    <a:pt x="6756" y="21590"/>
                  </a:lnTo>
                  <a:lnTo>
                    <a:pt x="6756" y="6350"/>
                  </a:lnTo>
                  <a:lnTo>
                    <a:pt x="175183" y="6350"/>
                  </a:lnTo>
                  <a:lnTo>
                    <a:pt x="175183" y="2540"/>
                  </a:lnTo>
                  <a:lnTo>
                    <a:pt x="1751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7" name="object 717"/>
            <p:cNvSpPr/>
            <p:nvPr/>
          </p:nvSpPr>
          <p:spPr>
            <a:xfrm>
              <a:off x="1704251" y="2228773"/>
              <a:ext cx="172085" cy="22860"/>
            </a:xfrm>
            <a:custGeom>
              <a:avLst/>
              <a:gdLst/>
              <a:ahLst/>
              <a:cxnLst/>
              <a:rect l="l" t="t" r="r" b="b"/>
              <a:pathLst>
                <a:path w="172085" h="22860">
                  <a:moveTo>
                    <a:pt x="0" y="22440"/>
                  </a:moveTo>
                  <a:lnTo>
                    <a:pt x="171805" y="22440"/>
                  </a:lnTo>
                  <a:lnTo>
                    <a:pt x="171805" y="0"/>
                  </a:lnTo>
                  <a:lnTo>
                    <a:pt x="0" y="0"/>
                  </a:lnTo>
                  <a:lnTo>
                    <a:pt x="0" y="22440"/>
                  </a:lnTo>
                  <a:close/>
                </a:path>
              </a:pathLst>
            </a:custGeom>
            <a:solidFill>
              <a:srgbClr val="99C3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8" name="object 718"/>
            <p:cNvSpPr/>
            <p:nvPr/>
          </p:nvSpPr>
          <p:spPr>
            <a:xfrm>
              <a:off x="1700872" y="2192705"/>
              <a:ext cx="175260" cy="62865"/>
            </a:xfrm>
            <a:custGeom>
              <a:avLst/>
              <a:gdLst/>
              <a:ahLst/>
              <a:cxnLst/>
              <a:rect l="l" t="t" r="r" b="b"/>
              <a:pathLst>
                <a:path w="175260" h="62864">
                  <a:moveTo>
                    <a:pt x="28575" y="1511"/>
                  </a:moveTo>
                  <a:lnTo>
                    <a:pt x="27063" y="0"/>
                  </a:lnTo>
                  <a:lnTo>
                    <a:pt x="23342" y="0"/>
                  </a:lnTo>
                  <a:lnTo>
                    <a:pt x="21831" y="1511"/>
                  </a:lnTo>
                  <a:lnTo>
                    <a:pt x="21831" y="3378"/>
                  </a:lnTo>
                  <a:lnTo>
                    <a:pt x="21831" y="27686"/>
                  </a:lnTo>
                  <a:lnTo>
                    <a:pt x="23342" y="29197"/>
                  </a:lnTo>
                  <a:lnTo>
                    <a:pt x="27063" y="29197"/>
                  </a:lnTo>
                  <a:lnTo>
                    <a:pt x="28575" y="27686"/>
                  </a:lnTo>
                  <a:lnTo>
                    <a:pt x="28575" y="1511"/>
                  </a:lnTo>
                  <a:close/>
                </a:path>
                <a:path w="175260" h="62864">
                  <a:moveTo>
                    <a:pt x="51295" y="1511"/>
                  </a:moveTo>
                  <a:lnTo>
                    <a:pt x="49784" y="0"/>
                  </a:lnTo>
                  <a:lnTo>
                    <a:pt x="46062" y="0"/>
                  </a:lnTo>
                  <a:lnTo>
                    <a:pt x="44551" y="1511"/>
                  </a:lnTo>
                  <a:lnTo>
                    <a:pt x="44551" y="3378"/>
                  </a:lnTo>
                  <a:lnTo>
                    <a:pt x="44551" y="27686"/>
                  </a:lnTo>
                  <a:lnTo>
                    <a:pt x="46062" y="29197"/>
                  </a:lnTo>
                  <a:lnTo>
                    <a:pt x="49784" y="29197"/>
                  </a:lnTo>
                  <a:lnTo>
                    <a:pt x="51295" y="27686"/>
                  </a:lnTo>
                  <a:lnTo>
                    <a:pt x="51295" y="1511"/>
                  </a:lnTo>
                  <a:close/>
                </a:path>
                <a:path w="175260" h="62864">
                  <a:moveTo>
                    <a:pt x="74015" y="1511"/>
                  </a:moveTo>
                  <a:lnTo>
                    <a:pt x="72504" y="0"/>
                  </a:lnTo>
                  <a:lnTo>
                    <a:pt x="68770" y="0"/>
                  </a:lnTo>
                  <a:lnTo>
                    <a:pt x="67259" y="1511"/>
                  </a:lnTo>
                  <a:lnTo>
                    <a:pt x="67259" y="3378"/>
                  </a:lnTo>
                  <a:lnTo>
                    <a:pt x="67259" y="27686"/>
                  </a:lnTo>
                  <a:lnTo>
                    <a:pt x="68770" y="29197"/>
                  </a:lnTo>
                  <a:lnTo>
                    <a:pt x="72504" y="29197"/>
                  </a:lnTo>
                  <a:lnTo>
                    <a:pt x="74015" y="27686"/>
                  </a:lnTo>
                  <a:lnTo>
                    <a:pt x="74015" y="1511"/>
                  </a:lnTo>
                  <a:close/>
                </a:path>
                <a:path w="175260" h="62864">
                  <a:moveTo>
                    <a:pt x="96735" y="1511"/>
                  </a:moveTo>
                  <a:lnTo>
                    <a:pt x="95224" y="0"/>
                  </a:lnTo>
                  <a:lnTo>
                    <a:pt x="91490" y="0"/>
                  </a:lnTo>
                  <a:lnTo>
                    <a:pt x="89979" y="1511"/>
                  </a:lnTo>
                  <a:lnTo>
                    <a:pt x="89979" y="3378"/>
                  </a:lnTo>
                  <a:lnTo>
                    <a:pt x="89979" y="27686"/>
                  </a:lnTo>
                  <a:lnTo>
                    <a:pt x="91490" y="29197"/>
                  </a:lnTo>
                  <a:lnTo>
                    <a:pt x="95224" y="29197"/>
                  </a:lnTo>
                  <a:lnTo>
                    <a:pt x="96735" y="27686"/>
                  </a:lnTo>
                  <a:lnTo>
                    <a:pt x="96735" y="1511"/>
                  </a:lnTo>
                  <a:close/>
                </a:path>
                <a:path w="175260" h="62864">
                  <a:moveTo>
                    <a:pt x="119443" y="1511"/>
                  </a:moveTo>
                  <a:lnTo>
                    <a:pt x="117932" y="0"/>
                  </a:lnTo>
                  <a:lnTo>
                    <a:pt x="114211" y="0"/>
                  </a:lnTo>
                  <a:lnTo>
                    <a:pt x="112699" y="1511"/>
                  </a:lnTo>
                  <a:lnTo>
                    <a:pt x="112699" y="3378"/>
                  </a:lnTo>
                  <a:lnTo>
                    <a:pt x="112699" y="27686"/>
                  </a:lnTo>
                  <a:lnTo>
                    <a:pt x="114211" y="29197"/>
                  </a:lnTo>
                  <a:lnTo>
                    <a:pt x="117932" y="29197"/>
                  </a:lnTo>
                  <a:lnTo>
                    <a:pt x="119443" y="27686"/>
                  </a:lnTo>
                  <a:lnTo>
                    <a:pt x="119443" y="1511"/>
                  </a:lnTo>
                  <a:close/>
                </a:path>
                <a:path w="175260" h="62864">
                  <a:moveTo>
                    <a:pt x="142163" y="1511"/>
                  </a:moveTo>
                  <a:lnTo>
                    <a:pt x="140652" y="0"/>
                  </a:lnTo>
                  <a:lnTo>
                    <a:pt x="136931" y="0"/>
                  </a:lnTo>
                  <a:lnTo>
                    <a:pt x="135420" y="1511"/>
                  </a:lnTo>
                  <a:lnTo>
                    <a:pt x="135420" y="3378"/>
                  </a:lnTo>
                  <a:lnTo>
                    <a:pt x="135420" y="27686"/>
                  </a:lnTo>
                  <a:lnTo>
                    <a:pt x="136931" y="29197"/>
                  </a:lnTo>
                  <a:lnTo>
                    <a:pt x="140652" y="29197"/>
                  </a:lnTo>
                  <a:lnTo>
                    <a:pt x="142163" y="27686"/>
                  </a:lnTo>
                  <a:lnTo>
                    <a:pt x="142163" y="1511"/>
                  </a:lnTo>
                  <a:close/>
                </a:path>
                <a:path w="175260" h="62864">
                  <a:moveTo>
                    <a:pt x="164884" y="1511"/>
                  </a:moveTo>
                  <a:lnTo>
                    <a:pt x="163372" y="0"/>
                  </a:lnTo>
                  <a:lnTo>
                    <a:pt x="159639" y="0"/>
                  </a:lnTo>
                  <a:lnTo>
                    <a:pt x="158127" y="1511"/>
                  </a:lnTo>
                  <a:lnTo>
                    <a:pt x="158127" y="3378"/>
                  </a:lnTo>
                  <a:lnTo>
                    <a:pt x="158127" y="27686"/>
                  </a:lnTo>
                  <a:lnTo>
                    <a:pt x="159639" y="29197"/>
                  </a:lnTo>
                  <a:lnTo>
                    <a:pt x="163372" y="29197"/>
                  </a:lnTo>
                  <a:lnTo>
                    <a:pt x="164884" y="27686"/>
                  </a:lnTo>
                  <a:lnTo>
                    <a:pt x="164884" y="1511"/>
                  </a:lnTo>
                  <a:close/>
                </a:path>
                <a:path w="175260" h="62864">
                  <a:moveTo>
                    <a:pt x="175183" y="33121"/>
                  </a:moveTo>
                  <a:lnTo>
                    <a:pt x="163741" y="33121"/>
                  </a:lnTo>
                  <a:lnTo>
                    <a:pt x="163372" y="32753"/>
                  </a:lnTo>
                  <a:lnTo>
                    <a:pt x="159639" y="32753"/>
                  </a:lnTo>
                  <a:lnTo>
                    <a:pt x="159270" y="33121"/>
                  </a:lnTo>
                  <a:lnTo>
                    <a:pt x="158127" y="33121"/>
                  </a:lnTo>
                  <a:lnTo>
                    <a:pt x="158127" y="39471"/>
                  </a:lnTo>
                  <a:lnTo>
                    <a:pt x="158127" y="54711"/>
                  </a:lnTo>
                  <a:lnTo>
                    <a:pt x="142163" y="54711"/>
                  </a:lnTo>
                  <a:lnTo>
                    <a:pt x="142163" y="39471"/>
                  </a:lnTo>
                  <a:lnTo>
                    <a:pt x="158127" y="39471"/>
                  </a:lnTo>
                  <a:lnTo>
                    <a:pt x="158127" y="33121"/>
                  </a:lnTo>
                  <a:lnTo>
                    <a:pt x="141020" y="33121"/>
                  </a:lnTo>
                  <a:lnTo>
                    <a:pt x="140652" y="32753"/>
                  </a:lnTo>
                  <a:lnTo>
                    <a:pt x="136931" y="32753"/>
                  </a:lnTo>
                  <a:lnTo>
                    <a:pt x="136563" y="33121"/>
                  </a:lnTo>
                  <a:lnTo>
                    <a:pt x="135420" y="33121"/>
                  </a:lnTo>
                  <a:lnTo>
                    <a:pt x="135420" y="39471"/>
                  </a:lnTo>
                  <a:lnTo>
                    <a:pt x="135420" y="54711"/>
                  </a:lnTo>
                  <a:lnTo>
                    <a:pt x="119443" y="54711"/>
                  </a:lnTo>
                  <a:lnTo>
                    <a:pt x="119443" y="39471"/>
                  </a:lnTo>
                  <a:lnTo>
                    <a:pt x="135420" y="39471"/>
                  </a:lnTo>
                  <a:lnTo>
                    <a:pt x="135420" y="33121"/>
                  </a:lnTo>
                  <a:lnTo>
                    <a:pt x="118300" y="33121"/>
                  </a:lnTo>
                  <a:lnTo>
                    <a:pt x="117932" y="32753"/>
                  </a:lnTo>
                  <a:lnTo>
                    <a:pt x="114211" y="32753"/>
                  </a:lnTo>
                  <a:lnTo>
                    <a:pt x="113842" y="33121"/>
                  </a:lnTo>
                  <a:lnTo>
                    <a:pt x="112699" y="33121"/>
                  </a:lnTo>
                  <a:lnTo>
                    <a:pt x="112699" y="39471"/>
                  </a:lnTo>
                  <a:lnTo>
                    <a:pt x="112699" y="54711"/>
                  </a:lnTo>
                  <a:lnTo>
                    <a:pt x="96735" y="54711"/>
                  </a:lnTo>
                  <a:lnTo>
                    <a:pt x="96735" y="39471"/>
                  </a:lnTo>
                  <a:lnTo>
                    <a:pt x="112699" y="39471"/>
                  </a:lnTo>
                  <a:lnTo>
                    <a:pt x="112699" y="33121"/>
                  </a:lnTo>
                  <a:lnTo>
                    <a:pt x="95592" y="33121"/>
                  </a:lnTo>
                  <a:lnTo>
                    <a:pt x="95224" y="32753"/>
                  </a:lnTo>
                  <a:lnTo>
                    <a:pt x="91490" y="32753"/>
                  </a:lnTo>
                  <a:lnTo>
                    <a:pt x="91122" y="33121"/>
                  </a:lnTo>
                  <a:lnTo>
                    <a:pt x="89979" y="33121"/>
                  </a:lnTo>
                  <a:lnTo>
                    <a:pt x="89979" y="39471"/>
                  </a:lnTo>
                  <a:lnTo>
                    <a:pt x="89979" y="54711"/>
                  </a:lnTo>
                  <a:lnTo>
                    <a:pt x="74015" y="54711"/>
                  </a:lnTo>
                  <a:lnTo>
                    <a:pt x="74015" y="39471"/>
                  </a:lnTo>
                  <a:lnTo>
                    <a:pt x="89979" y="39471"/>
                  </a:lnTo>
                  <a:lnTo>
                    <a:pt x="89979" y="33121"/>
                  </a:lnTo>
                  <a:lnTo>
                    <a:pt x="72872" y="33121"/>
                  </a:lnTo>
                  <a:lnTo>
                    <a:pt x="72504" y="32753"/>
                  </a:lnTo>
                  <a:lnTo>
                    <a:pt x="68770" y="32753"/>
                  </a:lnTo>
                  <a:lnTo>
                    <a:pt x="68402" y="33121"/>
                  </a:lnTo>
                  <a:lnTo>
                    <a:pt x="67259" y="33121"/>
                  </a:lnTo>
                  <a:lnTo>
                    <a:pt x="67259" y="39471"/>
                  </a:lnTo>
                  <a:lnTo>
                    <a:pt x="67259" y="54711"/>
                  </a:lnTo>
                  <a:lnTo>
                    <a:pt x="51295" y="54711"/>
                  </a:lnTo>
                  <a:lnTo>
                    <a:pt x="51295" y="39471"/>
                  </a:lnTo>
                  <a:lnTo>
                    <a:pt x="67259" y="39471"/>
                  </a:lnTo>
                  <a:lnTo>
                    <a:pt x="67259" y="33121"/>
                  </a:lnTo>
                  <a:lnTo>
                    <a:pt x="50152" y="33121"/>
                  </a:lnTo>
                  <a:lnTo>
                    <a:pt x="49784" y="32753"/>
                  </a:lnTo>
                  <a:lnTo>
                    <a:pt x="46062" y="32753"/>
                  </a:lnTo>
                  <a:lnTo>
                    <a:pt x="45694" y="33121"/>
                  </a:lnTo>
                  <a:lnTo>
                    <a:pt x="44551" y="33121"/>
                  </a:lnTo>
                  <a:lnTo>
                    <a:pt x="44551" y="39471"/>
                  </a:lnTo>
                  <a:lnTo>
                    <a:pt x="44551" y="54711"/>
                  </a:lnTo>
                  <a:lnTo>
                    <a:pt x="28575" y="54711"/>
                  </a:lnTo>
                  <a:lnTo>
                    <a:pt x="28575" y="39471"/>
                  </a:lnTo>
                  <a:lnTo>
                    <a:pt x="44551" y="39471"/>
                  </a:lnTo>
                  <a:lnTo>
                    <a:pt x="44551" y="33121"/>
                  </a:lnTo>
                  <a:lnTo>
                    <a:pt x="27432" y="33121"/>
                  </a:lnTo>
                  <a:lnTo>
                    <a:pt x="27063" y="32753"/>
                  </a:lnTo>
                  <a:lnTo>
                    <a:pt x="23342" y="32753"/>
                  </a:lnTo>
                  <a:lnTo>
                    <a:pt x="22974" y="33121"/>
                  </a:lnTo>
                  <a:lnTo>
                    <a:pt x="21831" y="33121"/>
                  </a:lnTo>
                  <a:lnTo>
                    <a:pt x="21831" y="39471"/>
                  </a:lnTo>
                  <a:lnTo>
                    <a:pt x="21831" y="54711"/>
                  </a:lnTo>
                  <a:lnTo>
                    <a:pt x="6756" y="54711"/>
                  </a:lnTo>
                  <a:lnTo>
                    <a:pt x="6756" y="39471"/>
                  </a:lnTo>
                  <a:lnTo>
                    <a:pt x="21831" y="39471"/>
                  </a:lnTo>
                  <a:lnTo>
                    <a:pt x="21831" y="33121"/>
                  </a:lnTo>
                  <a:lnTo>
                    <a:pt x="698" y="33121"/>
                  </a:lnTo>
                  <a:lnTo>
                    <a:pt x="698" y="35661"/>
                  </a:lnTo>
                  <a:lnTo>
                    <a:pt x="0" y="35661"/>
                  </a:lnTo>
                  <a:lnTo>
                    <a:pt x="0" y="39471"/>
                  </a:lnTo>
                  <a:lnTo>
                    <a:pt x="0" y="54711"/>
                  </a:lnTo>
                  <a:lnTo>
                    <a:pt x="0" y="58521"/>
                  </a:lnTo>
                  <a:lnTo>
                    <a:pt x="520" y="58521"/>
                  </a:lnTo>
                  <a:lnTo>
                    <a:pt x="520" y="61061"/>
                  </a:lnTo>
                  <a:lnTo>
                    <a:pt x="2882" y="61061"/>
                  </a:lnTo>
                  <a:lnTo>
                    <a:pt x="2882" y="62331"/>
                  </a:lnTo>
                  <a:lnTo>
                    <a:pt x="3378" y="62331"/>
                  </a:lnTo>
                  <a:lnTo>
                    <a:pt x="175183" y="62331"/>
                  </a:lnTo>
                  <a:lnTo>
                    <a:pt x="175183" y="61061"/>
                  </a:lnTo>
                  <a:lnTo>
                    <a:pt x="175183" y="58521"/>
                  </a:lnTo>
                  <a:lnTo>
                    <a:pt x="175183" y="54711"/>
                  </a:lnTo>
                  <a:lnTo>
                    <a:pt x="164884" y="54711"/>
                  </a:lnTo>
                  <a:lnTo>
                    <a:pt x="164884" y="39471"/>
                  </a:lnTo>
                  <a:lnTo>
                    <a:pt x="175183" y="39471"/>
                  </a:lnTo>
                  <a:lnTo>
                    <a:pt x="175183" y="35661"/>
                  </a:lnTo>
                  <a:lnTo>
                    <a:pt x="175183" y="331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9" name="object 719"/>
            <p:cNvSpPr/>
            <p:nvPr/>
          </p:nvSpPr>
          <p:spPr>
            <a:xfrm>
              <a:off x="3594417" y="2159990"/>
              <a:ext cx="253365" cy="126364"/>
            </a:xfrm>
            <a:custGeom>
              <a:avLst/>
              <a:gdLst/>
              <a:ahLst/>
              <a:cxnLst/>
              <a:rect l="l" t="t" r="r" b="b"/>
              <a:pathLst>
                <a:path w="253364" h="126364">
                  <a:moveTo>
                    <a:pt x="253237" y="0"/>
                  </a:moveTo>
                  <a:lnTo>
                    <a:pt x="0" y="0"/>
                  </a:lnTo>
                  <a:lnTo>
                    <a:pt x="0" y="125869"/>
                  </a:lnTo>
                  <a:lnTo>
                    <a:pt x="253237" y="125869"/>
                  </a:lnTo>
                  <a:lnTo>
                    <a:pt x="253237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0" name="object 720"/>
            <p:cNvSpPr/>
            <p:nvPr/>
          </p:nvSpPr>
          <p:spPr>
            <a:xfrm>
              <a:off x="3581616" y="2155558"/>
              <a:ext cx="280035" cy="134620"/>
            </a:xfrm>
            <a:custGeom>
              <a:avLst/>
              <a:gdLst/>
              <a:ahLst/>
              <a:cxnLst/>
              <a:rect l="l" t="t" r="r" b="b"/>
              <a:pathLst>
                <a:path w="280035" h="134619">
                  <a:moveTo>
                    <a:pt x="279730" y="3022"/>
                  </a:moveTo>
                  <a:lnTo>
                    <a:pt x="276707" y="0"/>
                  </a:lnTo>
                  <a:lnTo>
                    <a:pt x="272986" y="0"/>
                  </a:lnTo>
                  <a:lnTo>
                    <a:pt x="262648" y="0"/>
                  </a:lnTo>
                  <a:lnTo>
                    <a:pt x="262648" y="13500"/>
                  </a:lnTo>
                  <a:lnTo>
                    <a:pt x="262648" y="126504"/>
                  </a:lnTo>
                  <a:lnTo>
                    <a:pt x="16167" y="126504"/>
                  </a:lnTo>
                  <a:lnTo>
                    <a:pt x="16167" y="13500"/>
                  </a:lnTo>
                  <a:lnTo>
                    <a:pt x="262648" y="13500"/>
                  </a:lnTo>
                  <a:lnTo>
                    <a:pt x="262648" y="0"/>
                  </a:lnTo>
                  <a:lnTo>
                    <a:pt x="3022" y="0"/>
                  </a:lnTo>
                  <a:lnTo>
                    <a:pt x="0" y="3022"/>
                  </a:lnTo>
                  <a:lnTo>
                    <a:pt x="0" y="10477"/>
                  </a:lnTo>
                  <a:lnTo>
                    <a:pt x="3022" y="13500"/>
                  </a:lnTo>
                  <a:lnTo>
                    <a:pt x="9423" y="13500"/>
                  </a:lnTo>
                  <a:lnTo>
                    <a:pt x="9423" y="126504"/>
                  </a:lnTo>
                  <a:lnTo>
                    <a:pt x="9423" y="130314"/>
                  </a:lnTo>
                  <a:lnTo>
                    <a:pt x="9944" y="130314"/>
                  </a:lnTo>
                  <a:lnTo>
                    <a:pt x="9944" y="132854"/>
                  </a:lnTo>
                  <a:lnTo>
                    <a:pt x="12293" y="132854"/>
                  </a:lnTo>
                  <a:lnTo>
                    <a:pt x="12293" y="134124"/>
                  </a:lnTo>
                  <a:lnTo>
                    <a:pt x="266522" y="134124"/>
                  </a:lnTo>
                  <a:lnTo>
                    <a:pt x="266522" y="132854"/>
                  </a:lnTo>
                  <a:lnTo>
                    <a:pt x="268884" y="132854"/>
                  </a:lnTo>
                  <a:lnTo>
                    <a:pt x="268884" y="130314"/>
                  </a:lnTo>
                  <a:lnTo>
                    <a:pt x="269405" y="130314"/>
                  </a:lnTo>
                  <a:lnTo>
                    <a:pt x="269405" y="126936"/>
                  </a:lnTo>
                  <a:lnTo>
                    <a:pt x="266026" y="126936"/>
                  </a:lnTo>
                  <a:lnTo>
                    <a:pt x="266026" y="126504"/>
                  </a:lnTo>
                  <a:lnTo>
                    <a:pt x="269405" y="126504"/>
                  </a:lnTo>
                  <a:lnTo>
                    <a:pt x="269405" y="13500"/>
                  </a:lnTo>
                  <a:lnTo>
                    <a:pt x="276707" y="13500"/>
                  </a:lnTo>
                  <a:lnTo>
                    <a:pt x="279730" y="10477"/>
                  </a:lnTo>
                  <a:lnTo>
                    <a:pt x="279730" y="30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1" name="object 721"/>
            <p:cNvSpPr/>
            <p:nvPr/>
          </p:nvSpPr>
          <p:spPr>
            <a:xfrm>
              <a:off x="1876056" y="2158111"/>
              <a:ext cx="253365" cy="126364"/>
            </a:xfrm>
            <a:custGeom>
              <a:avLst/>
              <a:gdLst/>
              <a:ahLst/>
              <a:cxnLst/>
              <a:rect l="l" t="t" r="r" b="b"/>
              <a:pathLst>
                <a:path w="253364" h="126364">
                  <a:moveTo>
                    <a:pt x="253237" y="0"/>
                  </a:moveTo>
                  <a:lnTo>
                    <a:pt x="0" y="0"/>
                  </a:lnTo>
                  <a:lnTo>
                    <a:pt x="0" y="125869"/>
                  </a:lnTo>
                  <a:lnTo>
                    <a:pt x="253237" y="125869"/>
                  </a:lnTo>
                  <a:lnTo>
                    <a:pt x="253237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2" name="object 722"/>
            <p:cNvSpPr/>
            <p:nvPr/>
          </p:nvSpPr>
          <p:spPr>
            <a:xfrm>
              <a:off x="1863267" y="2153678"/>
              <a:ext cx="280035" cy="134620"/>
            </a:xfrm>
            <a:custGeom>
              <a:avLst/>
              <a:gdLst/>
              <a:ahLst/>
              <a:cxnLst/>
              <a:rect l="l" t="t" r="r" b="b"/>
              <a:pathLst>
                <a:path w="280035" h="134619">
                  <a:moveTo>
                    <a:pt x="279730" y="3022"/>
                  </a:moveTo>
                  <a:lnTo>
                    <a:pt x="276707" y="0"/>
                  </a:lnTo>
                  <a:lnTo>
                    <a:pt x="272973" y="0"/>
                  </a:lnTo>
                  <a:lnTo>
                    <a:pt x="262648" y="0"/>
                  </a:lnTo>
                  <a:lnTo>
                    <a:pt x="262648" y="13500"/>
                  </a:lnTo>
                  <a:lnTo>
                    <a:pt x="262648" y="126492"/>
                  </a:lnTo>
                  <a:lnTo>
                    <a:pt x="16167" y="126492"/>
                  </a:lnTo>
                  <a:lnTo>
                    <a:pt x="16167" y="13500"/>
                  </a:lnTo>
                  <a:lnTo>
                    <a:pt x="262648" y="13500"/>
                  </a:lnTo>
                  <a:lnTo>
                    <a:pt x="262648" y="0"/>
                  </a:lnTo>
                  <a:lnTo>
                    <a:pt x="3022" y="0"/>
                  </a:lnTo>
                  <a:lnTo>
                    <a:pt x="0" y="3022"/>
                  </a:lnTo>
                  <a:lnTo>
                    <a:pt x="0" y="10477"/>
                  </a:lnTo>
                  <a:lnTo>
                    <a:pt x="3022" y="13500"/>
                  </a:lnTo>
                  <a:lnTo>
                    <a:pt x="9410" y="13500"/>
                  </a:lnTo>
                  <a:lnTo>
                    <a:pt x="9410" y="126492"/>
                  </a:lnTo>
                  <a:lnTo>
                    <a:pt x="9410" y="130302"/>
                  </a:lnTo>
                  <a:lnTo>
                    <a:pt x="9931" y="130302"/>
                  </a:lnTo>
                  <a:lnTo>
                    <a:pt x="9931" y="132842"/>
                  </a:lnTo>
                  <a:lnTo>
                    <a:pt x="12293" y="132842"/>
                  </a:lnTo>
                  <a:lnTo>
                    <a:pt x="12293" y="134112"/>
                  </a:lnTo>
                  <a:lnTo>
                    <a:pt x="266522" y="134112"/>
                  </a:lnTo>
                  <a:lnTo>
                    <a:pt x="266522" y="132842"/>
                  </a:lnTo>
                  <a:lnTo>
                    <a:pt x="268871" y="132842"/>
                  </a:lnTo>
                  <a:lnTo>
                    <a:pt x="268871" y="130302"/>
                  </a:lnTo>
                  <a:lnTo>
                    <a:pt x="269392" y="130302"/>
                  </a:lnTo>
                  <a:lnTo>
                    <a:pt x="269392" y="126923"/>
                  </a:lnTo>
                  <a:lnTo>
                    <a:pt x="266026" y="126923"/>
                  </a:lnTo>
                  <a:lnTo>
                    <a:pt x="266026" y="126492"/>
                  </a:lnTo>
                  <a:lnTo>
                    <a:pt x="269392" y="126492"/>
                  </a:lnTo>
                  <a:lnTo>
                    <a:pt x="269392" y="13500"/>
                  </a:lnTo>
                  <a:lnTo>
                    <a:pt x="276707" y="13500"/>
                  </a:lnTo>
                  <a:lnTo>
                    <a:pt x="279730" y="10477"/>
                  </a:lnTo>
                  <a:lnTo>
                    <a:pt x="279730" y="30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3" name="object 723"/>
            <p:cNvSpPr/>
            <p:nvPr/>
          </p:nvSpPr>
          <p:spPr>
            <a:xfrm>
              <a:off x="1936616" y="1883562"/>
              <a:ext cx="73025" cy="396875"/>
            </a:xfrm>
            <a:custGeom>
              <a:avLst/>
              <a:gdLst/>
              <a:ahLst/>
              <a:cxnLst/>
              <a:rect l="l" t="t" r="r" b="b"/>
              <a:pathLst>
                <a:path w="73025" h="396875">
                  <a:moveTo>
                    <a:pt x="36512" y="0"/>
                  </a:moveTo>
                  <a:lnTo>
                    <a:pt x="22299" y="2867"/>
                  </a:lnTo>
                  <a:lnTo>
                    <a:pt x="10693" y="10687"/>
                  </a:lnTo>
                  <a:lnTo>
                    <a:pt x="2869" y="22288"/>
                  </a:lnTo>
                  <a:lnTo>
                    <a:pt x="0" y="36499"/>
                  </a:lnTo>
                  <a:lnTo>
                    <a:pt x="0" y="396595"/>
                  </a:lnTo>
                  <a:lnTo>
                    <a:pt x="73012" y="396595"/>
                  </a:lnTo>
                  <a:lnTo>
                    <a:pt x="73012" y="36499"/>
                  </a:lnTo>
                  <a:lnTo>
                    <a:pt x="70143" y="22288"/>
                  </a:lnTo>
                  <a:lnTo>
                    <a:pt x="62320" y="10687"/>
                  </a:lnTo>
                  <a:lnTo>
                    <a:pt x="50718" y="2867"/>
                  </a:lnTo>
                  <a:lnTo>
                    <a:pt x="36512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4" name="object 724"/>
            <p:cNvSpPr/>
            <p:nvPr/>
          </p:nvSpPr>
          <p:spPr>
            <a:xfrm>
              <a:off x="1973080" y="1883629"/>
              <a:ext cx="36830" cy="396875"/>
            </a:xfrm>
            <a:custGeom>
              <a:avLst/>
              <a:gdLst/>
              <a:ahLst/>
              <a:cxnLst/>
              <a:rect l="l" t="t" r="r" b="b"/>
              <a:pathLst>
                <a:path w="36830" h="396875">
                  <a:moveTo>
                    <a:pt x="0" y="0"/>
                  </a:moveTo>
                  <a:lnTo>
                    <a:pt x="3433" y="2188"/>
                  </a:lnTo>
                  <a:lnTo>
                    <a:pt x="8703" y="10264"/>
                  </a:lnTo>
                  <a:lnTo>
                    <a:pt x="11098" y="25085"/>
                  </a:lnTo>
                  <a:lnTo>
                    <a:pt x="11098" y="396528"/>
                  </a:lnTo>
                  <a:lnTo>
                    <a:pt x="36542" y="396528"/>
                  </a:lnTo>
                  <a:lnTo>
                    <a:pt x="36542" y="36432"/>
                  </a:lnTo>
                  <a:lnTo>
                    <a:pt x="33675" y="22226"/>
                  </a:lnTo>
                  <a:lnTo>
                    <a:pt x="25855" y="10624"/>
                  </a:lnTo>
                  <a:lnTo>
                    <a:pt x="14254" y="28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74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5" name="object 725"/>
            <p:cNvSpPr/>
            <p:nvPr/>
          </p:nvSpPr>
          <p:spPr>
            <a:xfrm>
              <a:off x="1929866" y="1876805"/>
              <a:ext cx="95885" cy="410209"/>
            </a:xfrm>
            <a:custGeom>
              <a:avLst/>
              <a:gdLst/>
              <a:ahLst/>
              <a:cxnLst/>
              <a:rect l="l" t="t" r="r" b="b"/>
              <a:pathLst>
                <a:path w="95885" h="410210">
                  <a:moveTo>
                    <a:pt x="95796" y="31902"/>
                  </a:moveTo>
                  <a:lnTo>
                    <a:pt x="94818" y="29514"/>
                  </a:lnTo>
                  <a:lnTo>
                    <a:pt x="92430" y="28524"/>
                  </a:lnTo>
                  <a:lnTo>
                    <a:pt x="89052" y="28524"/>
                  </a:lnTo>
                  <a:lnTo>
                    <a:pt x="89052" y="35280"/>
                  </a:lnTo>
                  <a:lnTo>
                    <a:pt x="89052" y="42773"/>
                  </a:lnTo>
                  <a:lnTo>
                    <a:pt x="89052" y="249250"/>
                  </a:lnTo>
                  <a:lnTo>
                    <a:pt x="86512" y="249250"/>
                  </a:lnTo>
                  <a:lnTo>
                    <a:pt x="86512" y="242163"/>
                  </a:lnTo>
                  <a:lnTo>
                    <a:pt x="89052" y="242163"/>
                  </a:lnTo>
                  <a:lnTo>
                    <a:pt x="89052" y="235407"/>
                  </a:lnTo>
                  <a:lnTo>
                    <a:pt x="86512" y="235407"/>
                  </a:lnTo>
                  <a:lnTo>
                    <a:pt x="86512" y="227342"/>
                  </a:lnTo>
                  <a:lnTo>
                    <a:pt x="89052" y="227342"/>
                  </a:lnTo>
                  <a:lnTo>
                    <a:pt x="89052" y="220586"/>
                  </a:lnTo>
                  <a:lnTo>
                    <a:pt x="86512" y="220586"/>
                  </a:lnTo>
                  <a:lnTo>
                    <a:pt x="86512" y="212521"/>
                  </a:lnTo>
                  <a:lnTo>
                    <a:pt x="89052" y="212521"/>
                  </a:lnTo>
                  <a:lnTo>
                    <a:pt x="89052" y="205765"/>
                  </a:lnTo>
                  <a:lnTo>
                    <a:pt x="86512" y="205765"/>
                  </a:lnTo>
                  <a:lnTo>
                    <a:pt x="86512" y="197713"/>
                  </a:lnTo>
                  <a:lnTo>
                    <a:pt x="89052" y="197713"/>
                  </a:lnTo>
                  <a:lnTo>
                    <a:pt x="89052" y="190957"/>
                  </a:lnTo>
                  <a:lnTo>
                    <a:pt x="86512" y="190957"/>
                  </a:lnTo>
                  <a:lnTo>
                    <a:pt x="86512" y="182892"/>
                  </a:lnTo>
                  <a:lnTo>
                    <a:pt x="89052" y="182892"/>
                  </a:lnTo>
                  <a:lnTo>
                    <a:pt x="89052" y="176136"/>
                  </a:lnTo>
                  <a:lnTo>
                    <a:pt x="86512" y="176136"/>
                  </a:lnTo>
                  <a:lnTo>
                    <a:pt x="86512" y="168071"/>
                  </a:lnTo>
                  <a:lnTo>
                    <a:pt x="89052" y="168071"/>
                  </a:lnTo>
                  <a:lnTo>
                    <a:pt x="89052" y="161315"/>
                  </a:lnTo>
                  <a:lnTo>
                    <a:pt x="86512" y="161315"/>
                  </a:lnTo>
                  <a:lnTo>
                    <a:pt x="86512" y="153250"/>
                  </a:lnTo>
                  <a:lnTo>
                    <a:pt x="89052" y="153250"/>
                  </a:lnTo>
                  <a:lnTo>
                    <a:pt x="89052" y="146494"/>
                  </a:lnTo>
                  <a:lnTo>
                    <a:pt x="86512" y="146494"/>
                  </a:lnTo>
                  <a:lnTo>
                    <a:pt x="86512" y="138442"/>
                  </a:lnTo>
                  <a:lnTo>
                    <a:pt x="89052" y="138442"/>
                  </a:lnTo>
                  <a:lnTo>
                    <a:pt x="89052" y="131686"/>
                  </a:lnTo>
                  <a:lnTo>
                    <a:pt x="86512" y="131686"/>
                  </a:lnTo>
                  <a:lnTo>
                    <a:pt x="86512" y="123621"/>
                  </a:lnTo>
                  <a:lnTo>
                    <a:pt x="89052" y="123621"/>
                  </a:lnTo>
                  <a:lnTo>
                    <a:pt x="89052" y="116865"/>
                  </a:lnTo>
                  <a:lnTo>
                    <a:pt x="86512" y="116865"/>
                  </a:lnTo>
                  <a:lnTo>
                    <a:pt x="86512" y="108800"/>
                  </a:lnTo>
                  <a:lnTo>
                    <a:pt x="89052" y="108800"/>
                  </a:lnTo>
                  <a:lnTo>
                    <a:pt x="89052" y="102044"/>
                  </a:lnTo>
                  <a:lnTo>
                    <a:pt x="86512" y="102044"/>
                  </a:lnTo>
                  <a:lnTo>
                    <a:pt x="86512" y="93992"/>
                  </a:lnTo>
                  <a:lnTo>
                    <a:pt x="89052" y="93992"/>
                  </a:lnTo>
                  <a:lnTo>
                    <a:pt x="89052" y="87236"/>
                  </a:lnTo>
                  <a:lnTo>
                    <a:pt x="86512" y="87236"/>
                  </a:lnTo>
                  <a:lnTo>
                    <a:pt x="86512" y="79171"/>
                  </a:lnTo>
                  <a:lnTo>
                    <a:pt x="89052" y="79171"/>
                  </a:lnTo>
                  <a:lnTo>
                    <a:pt x="89052" y="72415"/>
                  </a:lnTo>
                  <a:lnTo>
                    <a:pt x="86512" y="72415"/>
                  </a:lnTo>
                  <a:lnTo>
                    <a:pt x="86512" y="64350"/>
                  </a:lnTo>
                  <a:lnTo>
                    <a:pt x="89052" y="64350"/>
                  </a:lnTo>
                  <a:lnTo>
                    <a:pt x="89052" y="57594"/>
                  </a:lnTo>
                  <a:lnTo>
                    <a:pt x="86512" y="57594"/>
                  </a:lnTo>
                  <a:lnTo>
                    <a:pt x="86512" y="49530"/>
                  </a:lnTo>
                  <a:lnTo>
                    <a:pt x="89052" y="49530"/>
                  </a:lnTo>
                  <a:lnTo>
                    <a:pt x="89052" y="42773"/>
                  </a:lnTo>
                  <a:lnTo>
                    <a:pt x="86410" y="42773"/>
                  </a:lnTo>
                  <a:lnTo>
                    <a:pt x="84886" y="35280"/>
                  </a:lnTo>
                  <a:lnTo>
                    <a:pt x="89052" y="35280"/>
                  </a:lnTo>
                  <a:lnTo>
                    <a:pt x="89052" y="28524"/>
                  </a:lnTo>
                  <a:lnTo>
                    <a:pt x="83527" y="28524"/>
                  </a:lnTo>
                  <a:lnTo>
                    <a:pt x="83108" y="26441"/>
                  </a:lnTo>
                  <a:lnTo>
                    <a:pt x="79756" y="21475"/>
                  </a:lnTo>
                  <a:lnTo>
                    <a:pt x="79756" y="43256"/>
                  </a:lnTo>
                  <a:lnTo>
                    <a:pt x="79756" y="403352"/>
                  </a:lnTo>
                  <a:lnTo>
                    <a:pt x="6743" y="403352"/>
                  </a:lnTo>
                  <a:lnTo>
                    <a:pt x="6743" y="43256"/>
                  </a:lnTo>
                  <a:lnTo>
                    <a:pt x="9613" y="29057"/>
                  </a:lnTo>
                  <a:lnTo>
                    <a:pt x="17437" y="17449"/>
                  </a:lnTo>
                  <a:lnTo>
                    <a:pt x="29044" y="9626"/>
                  </a:lnTo>
                  <a:lnTo>
                    <a:pt x="43256" y="6756"/>
                  </a:lnTo>
                  <a:lnTo>
                    <a:pt x="57467" y="9626"/>
                  </a:lnTo>
                  <a:lnTo>
                    <a:pt x="69062" y="17449"/>
                  </a:lnTo>
                  <a:lnTo>
                    <a:pt x="76885" y="29057"/>
                  </a:lnTo>
                  <a:lnTo>
                    <a:pt x="79756" y="43256"/>
                  </a:lnTo>
                  <a:lnTo>
                    <a:pt x="79756" y="21475"/>
                  </a:lnTo>
                  <a:lnTo>
                    <a:pt x="73825" y="12687"/>
                  </a:lnTo>
                  <a:lnTo>
                    <a:pt x="65049" y="6756"/>
                  </a:lnTo>
                  <a:lnTo>
                    <a:pt x="60071" y="3403"/>
                  </a:lnTo>
                  <a:lnTo>
                    <a:pt x="43256" y="0"/>
                  </a:lnTo>
                  <a:lnTo>
                    <a:pt x="26441" y="3403"/>
                  </a:lnTo>
                  <a:lnTo>
                    <a:pt x="12687" y="12687"/>
                  </a:lnTo>
                  <a:lnTo>
                    <a:pt x="3403" y="26441"/>
                  </a:lnTo>
                  <a:lnTo>
                    <a:pt x="0" y="43256"/>
                  </a:lnTo>
                  <a:lnTo>
                    <a:pt x="0" y="407085"/>
                  </a:lnTo>
                  <a:lnTo>
                    <a:pt x="3022" y="410108"/>
                  </a:lnTo>
                  <a:lnTo>
                    <a:pt x="83489" y="410108"/>
                  </a:lnTo>
                  <a:lnTo>
                    <a:pt x="86512" y="407085"/>
                  </a:lnTo>
                  <a:lnTo>
                    <a:pt x="86512" y="403352"/>
                  </a:lnTo>
                  <a:lnTo>
                    <a:pt x="86512" y="255993"/>
                  </a:lnTo>
                  <a:lnTo>
                    <a:pt x="92430" y="255993"/>
                  </a:lnTo>
                  <a:lnTo>
                    <a:pt x="94818" y="255016"/>
                  </a:lnTo>
                  <a:lnTo>
                    <a:pt x="95796" y="252628"/>
                  </a:lnTo>
                  <a:lnTo>
                    <a:pt x="95796" y="240652"/>
                  </a:lnTo>
                  <a:lnTo>
                    <a:pt x="95796" y="236918"/>
                  </a:lnTo>
                  <a:lnTo>
                    <a:pt x="95796" y="44284"/>
                  </a:lnTo>
                  <a:lnTo>
                    <a:pt x="95796" y="319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6" name="object 726"/>
            <p:cNvSpPr/>
            <p:nvPr/>
          </p:nvSpPr>
          <p:spPr>
            <a:xfrm>
              <a:off x="1845075" y="1883557"/>
              <a:ext cx="73025" cy="396875"/>
            </a:xfrm>
            <a:custGeom>
              <a:avLst/>
              <a:gdLst/>
              <a:ahLst/>
              <a:cxnLst/>
              <a:rect l="l" t="t" r="r" b="b"/>
              <a:pathLst>
                <a:path w="73025" h="396875">
                  <a:moveTo>
                    <a:pt x="36512" y="0"/>
                  </a:moveTo>
                  <a:lnTo>
                    <a:pt x="22299" y="2868"/>
                  </a:lnTo>
                  <a:lnTo>
                    <a:pt x="10693" y="10691"/>
                  </a:lnTo>
                  <a:lnTo>
                    <a:pt x="2869" y="22293"/>
                  </a:lnTo>
                  <a:lnTo>
                    <a:pt x="0" y="36499"/>
                  </a:lnTo>
                  <a:lnTo>
                    <a:pt x="0" y="396824"/>
                  </a:lnTo>
                  <a:lnTo>
                    <a:pt x="73012" y="396824"/>
                  </a:lnTo>
                  <a:lnTo>
                    <a:pt x="73012" y="36499"/>
                  </a:lnTo>
                  <a:lnTo>
                    <a:pt x="70143" y="22293"/>
                  </a:lnTo>
                  <a:lnTo>
                    <a:pt x="62320" y="10691"/>
                  </a:lnTo>
                  <a:lnTo>
                    <a:pt x="50718" y="2868"/>
                  </a:lnTo>
                  <a:lnTo>
                    <a:pt x="36512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7" name="object 727"/>
            <p:cNvSpPr/>
            <p:nvPr/>
          </p:nvSpPr>
          <p:spPr>
            <a:xfrm>
              <a:off x="1881536" y="1883631"/>
              <a:ext cx="36830" cy="396875"/>
            </a:xfrm>
            <a:custGeom>
              <a:avLst/>
              <a:gdLst/>
              <a:ahLst/>
              <a:cxnLst/>
              <a:rect l="l" t="t" r="r" b="b"/>
              <a:pathLst>
                <a:path w="36830" h="396875">
                  <a:moveTo>
                    <a:pt x="0" y="0"/>
                  </a:moveTo>
                  <a:lnTo>
                    <a:pt x="3435" y="2188"/>
                  </a:lnTo>
                  <a:lnTo>
                    <a:pt x="8704" y="10260"/>
                  </a:lnTo>
                  <a:lnTo>
                    <a:pt x="11099" y="25073"/>
                  </a:lnTo>
                  <a:lnTo>
                    <a:pt x="11099" y="396754"/>
                  </a:lnTo>
                  <a:lnTo>
                    <a:pt x="36556" y="396754"/>
                  </a:lnTo>
                  <a:lnTo>
                    <a:pt x="36556" y="36430"/>
                  </a:lnTo>
                  <a:lnTo>
                    <a:pt x="33687" y="22224"/>
                  </a:lnTo>
                  <a:lnTo>
                    <a:pt x="25863" y="10622"/>
                  </a:lnTo>
                  <a:lnTo>
                    <a:pt x="14257" y="27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74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8" name="object 728"/>
            <p:cNvSpPr/>
            <p:nvPr/>
          </p:nvSpPr>
          <p:spPr>
            <a:xfrm>
              <a:off x="1838325" y="1876805"/>
              <a:ext cx="95885" cy="410845"/>
            </a:xfrm>
            <a:custGeom>
              <a:avLst/>
              <a:gdLst/>
              <a:ahLst/>
              <a:cxnLst/>
              <a:rect l="l" t="t" r="r" b="b"/>
              <a:pathLst>
                <a:path w="95885" h="410844">
                  <a:moveTo>
                    <a:pt x="95796" y="31902"/>
                  </a:moveTo>
                  <a:lnTo>
                    <a:pt x="94805" y="29514"/>
                  </a:lnTo>
                  <a:lnTo>
                    <a:pt x="92430" y="28524"/>
                  </a:lnTo>
                  <a:lnTo>
                    <a:pt x="89052" y="28524"/>
                  </a:lnTo>
                  <a:lnTo>
                    <a:pt x="89052" y="35280"/>
                  </a:lnTo>
                  <a:lnTo>
                    <a:pt x="89052" y="42773"/>
                  </a:lnTo>
                  <a:lnTo>
                    <a:pt x="89052" y="249250"/>
                  </a:lnTo>
                  <a:lnTo>
                    <a:pt x="86512" y="249250"/>
                  </a:lnTo>
                  <a:lnTo>
                    <a:pt x="86512" y="242163"/>
                  </a:lnTo>
                  <a:lnTo>
                    <a:pt x="89052" y="242163"/>
                  </a:lnTo>
                  <a:lnTo>
                    <a:pt x="89052" y="235407"/>
                  </a:lnTo>
                  <a:lnTo>
                    <a:pt x="86512" y="235407"/>
                  </a:lnTo>
                  <a:lnTo>
                    <a:pt x="86512" y="227342"/>
                  </a:lnTo>
                  <a:lnTo>
                    <a:pt x="89052" y="227342"/>
                  </a:lnTo>
                  <a:lnTo>
                    <a:pt x="89052" y="220586"/>
                  </a:lnTo>
                  <a:lnTo>
                    <a:pt x="86512" y="220586"/>
                  </a:lnTo>
                  <a:lnTo>
                    <a:pt x="86512" y="212521"/>
                  </a:lnTo>
                  <a:lnTo>
                    <a:pt x="89052" y="212521"/>
                  </a:lnTo>
                  <a:lnTo>
                    <a:pt x="89052" y="205765"/>
                  </a:lnTo>
                  <a:lnTo>
                    <a:pt x="86512" y="205765"/>
                  </a:lnTo>
                  <a:lnTo>
                    <a:pt x="86512" y="197713"/>
                  </a:lnTo>
                  <a:lnTo>
                    <a:pt x="89052" y="197713"/>
                  </a:lnTo>
                  <a:lnTo>
                    <a:pt x="89052" y="190957"/>
                  </a:lnTo>
                  <a:lnTo>
                    <a:pt x="86512" y="190957"/>
                  </a:lnTo>
                  <a:lnTo>
                    <a:pt x="86512" y="182892"/>
                  </a:lnTo>
                  <a:lnTo>
                    <a:pt x="89052" y="182892"/>
                  </a:lnTo>
                  <a:lnTo>
                    <a:pt x="89052" y="176136"/>
                  </a:lnTo>
                  <a:lnTo>
                    <a:pt x="86512" y="176136"/>
                  </a:lnTo>
                  <a:lnTo>
                    <a:pt x="86512" y="168071"/>
                  </a:lnTo>
                  <a:lnTo>
                    <a:pt x="89052" y="168071"/>
                  </a:lnTo>
                  <a:lnTo>
                    <a:pt x="89052" y="161315"/>
                  </a:lnTo>
                  <a:lnTo>
                    <a:pt x="86512" y="161315"/>
                  </a:lnTo>
                  <a:lnTo>
                    <a:pt x="86512" y="153250"/>
                  </a:lnTo>
                  <a:lnTo>
                    <a:pt x="89052" y="153250"/>
                  </a:lnTo>
                  <a:lnTo>
                    <a:pt x="89052" y="146494"/>
                  </a:lnTo>
                  <a:lnTo>
                    <a:pt x="86512" y="146494"/>
                  </a:lnTo>
                  <a:lnTo>
                    <a:pt x="86512" y="138442"/>
                  </a:lnTo>
                  <a:lnTo>
                    <a:pt x="89052" y="138442"/>
                  </a:lnTo>
                  <a:lnTo>
                    <a:pt x="89052" y="131686"/>
                  </a:lnTo>
                  <a:lnTo>
                    <a:pt x="86512" y="131686"/>
                  </a:lnTo>
                  <a:lnTo>
                    <a:pt x="86512" y="123621"/>
                  </a:lnTo>
                  <a:lnTo>
                    <a:pt x="89052" y="123621"/>
                  </a:lnTo>
                  <a:lnTo>
                    <a:pt x="89052" y="116865"/>
                  </a:lnTo>
                  <a:lnTo>
                    <a:pt x="86512" y="116865"/>
                  </a:lnTo>
                  <a:lnTo>
                    <a:pt x="86512" y="108800"/>
                  </a:lnTo>
                  <a:lnTo>
                    <a:pt x="89052" y="108800"/>
                  </a:lnTo>
                  <a:lnTo>
                    <a:pt x="89052" y="102044"/>
                  </a:lnTo>
                  <a:lnTo>
                    <a:pt x="86512" y="102044"/>
                  </a:lnTo>
                  <a:lnTo>
                    <a:pt x="86512" y="93992"/>
                  </a:lnTo>
                  <a:lnTo>
                    <a:pt x="89052" y="93992"/>
                  </a:lnTo>
                  <a:lnTo>
                    <a:pt x="89052" y="87236"/>
                  </a:lnTo>
                  <a:lnTo>
                    <a:pt x="86512" y="87236"/>
                  </a:lnTo>
                  <a:lnTo>
                    <a:pt x="86512" y="79171"/>
                  </a:lnTo>
                  <a:lnTo>
                    <a:pt x="89052" y="79171"/>
                  </a:lnTo>
                  <a:lnTo>
                    <a:pt x="89052" y="72415"/>
                  </a:lnTo>
                  <a:lnTo>
                    <a:pt x="86512" y="72415"/>
                  </a:lnTo>
                  <a:lnTo>
                    <a:pt x="86512" y="64350"/>
                  </a:lnTo>
                  <a:lnTo>
                    <a:pt x="89052" y="64350"/>
                  </a:lnTo>
                  <a:lnTo>
                    <a:pt x="89052" y="57594"/>
                  </a:lnTo>
                  <a:lnTo>
                    <a:pt x="86512" y="57594"/>
                  </a:lnTo>
                  <a:lnTo>
                    <a:pt x="86512" y="49530"/>
                  </a:lnTo>
                  <a:lnTo>
                    <a:pt x="89052" y="49530"/>
                  </a:lnTo>
                  <a:lnTo>
                    <a:pt x="89052" y="42773"/>
                  </a:lnTo>
                  <a:lnTo>
                    <a:pt x="86410" y="42773"/>
                  </a:lnTo>
                  <a:lnTo>
                    <a:pt x="84886" y="35280"/>
                  </a:lnTo>
                  <a:lnTo>
                    <a:pt x="89052" y="35280"/>
                  </a:lnTo>
                  <a:lnTo>
                    <a:pt x="89052" y="28524"/>
                  </a:lnTo>
                  <a:lnTo>
                    <a:pt x="83527" y="28524"/>
                  </a:lnTo>
                  <a:lnTo>
                    <a:pt x="83108" y="26441"/>
                  </a:lnTo>
                  <a:lnTo>
                    <a:pt x="79756" y="21475"/>
                  </a:lnTo>
                  <a:lnTo>
                    <a:pt x="79756" y="43256"/>
                  </a:lnTo>
                  <a:lnTo>
                    <a:pt x="79756" y="403580"/>
                  </a:lnTo>
                  <a:lnTo>
                    <a:pt x="6743" y="403580"/>
                  </a:lnTo>
                  <a:lnTo>
                    <a:pt x="6743" y="43256"/>
                  </a:lnTo>
                  <a:lnTo>
                    <a:pt x="9613" y="29057"/>
                  </a:lnTo>
                  <a:lnTo>
                    <a:pt x="17437" y="17449"/>
                  </a:lnTo>
                  <a:lnTo>
                    <a:pt x="29044" y="9626"/>
                  </a:lnTo>
                  <a:lnTo>
                    <a:pt x="43256" y="6756"/>
                  </a:lnTo>
                  <a:lnTo>
                    <a:pt x="57467" y="9626"/>
                  </a:lnTo>
                  <a:lnTo>
                    <a:pt x="69062" y="17449"/>
                  </a:lnTo>
                  <a:lnTo>
                    <a:pt x="76885" y="29057"/>
                  </a:lnTo>
                  <a:lnTo>
                    <a:pt x="79756" y="43256"/>
                  </a:lnTo>
                  <a:lnTo>
                    <a:pt x="79756" y="21475"/>
                  </a:lnTo>
                  <a:lnTo>
                    <a:pt x="73825" y="12687"/>
                  </a:lnTo>
                  <a:lnTo>
                    <a:pt x="65049" y="6756"/>
                  </a:lnTo>
                  <a:lnTo>
                    <a:pt x="60071" y="3403"/>
                  </a:lnTo>
                  <a:lnTo>
                    <a:pt x="43256" y="0"/>
                  </a:lnTo>
                  <a:lnTo>
                    <a:pt x="26441" y="3403"/>
                  </a:lnTo>
                  <a:lnTo>
                    <a:pt x="12687" y="12687"/>
                  </a:lnTo>
                  <a:lnTo>
                    <a:pt x="3403" y="26441"/>
                  </a:lnTo>
                  <a:lnTo>
                    <a:pt x="0" y="43256"/>
                  </a:lnTo>
                  <a:lnTo>
                    <a:pt x="0" y="407301"/>
                  </a:lnTo>
                  <a:lnTo>
                    <a:pt x="3022" y="410324"/>
                  </a:lnTo>
                  <a:lnTo>
                    <a:pt x="83489" y="410324"/>
                  </a:lnTo>
                  <a:lnTo>
                    <a:pt x="86512" y="407301"/>
                  </a:lnTo>
                  <a:lnTo>
                    <a:pt x="86512" y="403580"/>
                  </a:lnTo>
                  <a:lnTo>
                    <a:pt x="86512" y="255993"/>
                  </a:lnTo>
                  <a:lnTo>
                    <a:pt x="92430" y="255993"/>
                  </a:lnTo>
                  <a:lnTo>
                    <a:pt x="94805" y="255016"/>
                  </a:lnTo>
                  <a:lnTo>
                    <a:pt x="95796" y="252628"/>
                  </a:lnTo>
                  <a:lnTo>
                    <a:pt x="95796" y="240652"/>
                  </a:lnTo>
                  <a:lnTo>
                    <a:pt x="95796" y="236918"/>
                  </a:lnTo>
                  <a:lnTo>
                    <a:pt x="95796" y="44284"/>
                  </a:lnTo>
                  <a:lnTo>
                    <a:pt x="95796" y="319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9" name="object 729"/>
            <p:cNvSpPr/>
            <p:nvPr/>
          </p:nvSpPr>
          <p:spPr>
            <a:xfrm>
              <a:off x="2028156" y="1883562"/>
              <a:ext cx="73025" cy="396875"/>
            </a:xfrm>
            <a:custGeom>
              <a:avLst/>
              <a:gdLst/>
              <a:ahLst/>
              <a:cxnLst/>
              <a:rect l="l" t="t" r="r" b="b"/>
              <a:pathLst>
                <a:path w="73025" h="396875">
                  <a:moveTo>
                    <a:pt x="36512" y="0"/>
                  </a:moveTo>
                  <a:lnTo>
                    <a:pt x="22299" y="2867"/>
                  </a:lnTo>
                  <a:lnTo>
                    <a:pt x="10693" y="10687"/>
                  </a:lnTo>
                  <a:lnTo>
                    <a:pt x="2869" y="22288"/>
                  </a:lnTo>
                  <a:lnTo>
                    <a:pt x="0" y="36499"/>
                  </a:lnTo>
                  <a:lnTo>
                    <a:pt x="0" y="396595"/>
                  </a:lnTo>
                  <a:lnTo>
                    <a:pt x="73012" y="396595"/>
                  </a:lnTo>
                  <a:lnTo>
                    <a:pt x="73012" y="36499"/>
                  </a:lnTo>
                  <a:lnTo>
                    <a:pt x="70143" y="22288"/>
                  </a:lnTo>
                  <a:lnTo>
                    <a:pt x="62320" y="10687"/>
                  </a:lnTo>
                  <a:lnTo>
                    <a:pt x="50718" y="2867"/>
                  </a:lnTo>
                  <a:lnTo>
                    <a:pt x="36512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0" name="object 730"/>
            <p:cNvSpPr/>
            <p:nvPr/>
          </p:nvSpPr>
          <p:spPr>
            <a:xfrm>
              <a:off x="2064623" y="1883625"/>
              <a:ext cx="36830" cy="396875"/>
            </a:xfrm>
            <a:custGeom>
              <a:avLst/>
              <a:gdLst/>
              <a:ahLst/>
              <a:cxnLst/>
              <a:rect l="l" t="t" r="r" b="b"/>
              <a:pathLst>
                <a:path w="36830" h="396875">
                  <a:moveTo>
                    <a:pt x="0" y="0"/>
                  </a:moveTo>
                  <a:lnTo>
                    <a:pt x="3436" y="2192"/>
                  </a:lnTo>
                  <a:lnTo>
                    <a:pt x="8701" y="10268"/>
                  </a:lnTo>
                  <a:lnTo>
                    <a:pt x="11094" y="25088"/>
                  </a:lnTo>
                  <a:lnTo>
                    <a:pt x="11094" y="396531"/>
                  </a:lnTo>
                  <a:lnTo>
                    <a:pt x="36540" y="396531"/>
                  </a:lnTo>
                  <a:lnTo>
                    <a:pt x="36540" y="36436"/>
                  </a:lnTo>
                  <a:lnTo>
                    <a:pt x="33671" y="22230"/>
                  </a:lnTo>
                  <a:lnTo>
                    <a:pt x="25848" y="10628"/>
                  </a:lnTo>
                  <a:lnTo>
                    <a:pt x="14246" y="28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74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1" name="object 731"/>
            <p:cNvSpPr/>
            <p:nvPr/>
          </p:nvSpPr>
          <p:spPr>
            <a:xfrm>
              <a:off x="2021408" y="1876805"/>
              <a:ext cx="95885" cy="410209"/>
            </a:xfrm>
            <a:custGeom>
              <a:avLst/>
              <a:gdLst/>
              <a:ahLst/>
              <a:cxnLst/>
              <a:rect l="l" t="t" r="r" b="b"/>
              <a:pathLst>
                <a:path w="95885" h="410210">
                  <a:moveTo>
                    <a:pt x="95796" y="31902"/>
                  </a:moveTo>
                  <a:lnTo>
                    <a:pt x="94818" y="29514"/>
                  </a:lnTo>
                  <a:lnTo>
                    <a:pt x="92430" y="28524"/>
                  </a:lnTo>
                  <a:lnTo>
                    <a:pt x="89052" y="28524"/>
                  </a:lnTo>
                  <a:lnTo>
                    <a:pt x="89052" y="35280"/>
                  </a:lnTo>
                  <a:lnTo>
                    <a:pt x="89052" y="42773"/>
                  </a:lnTo>
                  <a:lnTo>
                    <a:pt x="89052" y="249250"/>
                  </a:lnTo>
                  <a:lnTo>
                    <a:pt x="86512" y="249250"/>
                  </a:lnTo>
                  <a:lnTo>
                    <a:pt x="86512" y="242163"/>
                  </a:lnTo>
                  <a:lnTo>
                    <a:pt x="89052" y="242163"/>
                  </a:lnTo>
                  <a:lnTo>
                    <a:pt x="89052" y="235407"/>
                  </a:lnTo>
                  <a:lnTo>
                    <a:pt x="86512" y="235407"/>
                  </a:lnTo>
                  <a:lnTo>
                    <a:pt x="86512" y="227342"/>
                  </a:lnTo>
                  <a:lnTo>
                    <a:pt x="89052" y="227342"/>
                  </a:lnTo>
                  <a:lnTo>
                    <a:pt x="89052" y="220586"/>
                  </a:lnTo>
                  <a:lnTo>
                    <a:pt x="86512" y="220586"/>
                  </a:lnTo>
                  <a:lnTo>
                    <a:pt x="86512" y="212521"/>
                  </a:lnTo>
                  <a:lnTo>
                    <a:pt x="89052" y="212521"/>
                  </a:lnTo>
                  <a:lnTo>
                    <a:pt x="89052" y="205765"/>
                  </a:lnTo>
                  <a:lnTo>
                    <a:pt x="86512" y="205765"/>
                  </a:lnTo>
                  <a:lnTo>
                    <a:pt x="86512" y="197713"/>
                  </a:lnTo>
                  <a:lnTo>
                    <a:pt x="89052" y="197713"/>
                  </a:lnTo>
                  <a:lnTo>
                    <a:pt x="89052" y="190957"/>
                  </a:lnTo>
                  <a:lnTo>
                    <a:pt x="86512" y="190957"/>
                  </a:lnTo>
                  <a:lnTo>
                    <a:pt x="86512" y="182892"/>
                  </a:lnTo>
                  <a:lnTo>
                    <a:pt x="89052" y="182892"/>
                  </a:lnTo>
                  <a:lnTo>
                    <a:pt x="89052" y="176136"/>
                  </a:lnTo>
                  <a:lnTo>
                    <a:pt x="86512" y="176136"/>
                  </a:lnTo>
                  <a:lnTo>
                    <a:pt x="86512" y="168071"/>
                  </a:lnTo>
                  <a:lnTo>
                    <a:pt x="89052" y="168071"/>
                  </a:lnTo>
                  <a:lnTo>
                    <a:pt x="89052" y="161315"/>
                  </a:lnTo>
                  <a:lnTo>
                    <a:pt x="86512" y="161315"/>
                  </a:lnTo>
                  <a:lnTo>
                    <a:pt x="86512" y="153250"/>
                  </a:lnTo>
                  <a:lnTo>
                    <a:pt x="89052" y="153250"/>
                  </a:lnTo>
                  <a:lnTo>
                    <a:pt x="89052" y="146494"/>
                  </a:lnTo>
                  <a:lnTo>
                    <a:pt x="86512" y="146494"/>
                  </a:lnTo>
                  <a:lnTo>
                    <a:pt x="86512" y="138442"/>
                  </a:lnTo>
                  <a:lnTo>
                    <a:pt x="89052" y="138442"/>
                  </a:lnTo>
                  <a:lnTo>
                    <a:pt x="89052" y="131686"/>
                  </a:lnTo>
                  <a:lnTo>
                    <a:pt x="86512" y="131686"/>
                  </a:lnTo>
                  <a:lnTo>
                    <a:pt x="86512" y="123621"/>
                  </a:lnTo>
                  <a:lnTo>
                    <a:pt x="89052" y="123621"/>
                  </a:lnTo>
                  <a:lnTo>
                    <a:pt x="89052" y="116865"/>
                  </a:lnTo>
                  <a:lnTo>
                    <a:pt x="86512" y="116865"/>
                  </a:lnTo>
                  <a:lnTo>
                    <a:pt x="86512" y="108800"/>
                  </a:lnTo>
                  <a:lnTo>
                    <a:pt x="89052" y="108800"/>
                  </a:lnTo>
                  <a:lnTo>
                    <a:pt x="89052" y="102044"/>
                  </a:lnTo>
                  <a:lnTo>
                    <a:pt x="86512" y="102044"/>
                  </a:lnTo>
                  <a:lnTo>
                    <a:pt x="86512" y="93992"/>
                  </a:lnTo>
                  <a:lnTo>
                    <a:pt x="89052" y="93992"/>
                  </a:lnTo>
                  <a:lnTo>
                    <a:pt x="89052" y="87236"/>
                  </a:lnTo>
                  <a:lnTo>
                    <a:pt x="86512" y="87236"/>
                  </a:lnTo>
                  <a:lnTo>
                    <a:pt x="86512" y="79171"/>
                  </a:lnTo>
                  <a:lnTo>
                    <a:pt x="89052" y="79171"/>
                  </a:lnTo>
                  <a:lnTo>
                    <a:pt x="89052" y="72415"/>
                  </a:lnTo>
                  <a:lnTo>
                    <a:pt x="86512" y="72415"/>
                  </a:lnTo>
                  <a:lnTo>
                    <a:pt x="86512" y="64350"/>
                  </a:lnTo>
                  <a:lnTo>
                    <a:pt x="89052" y="64350"/>
                  </a:lnTo>
                  <a:lnTo>
                    <a:pt x="89052" y="57594"/>
                  </a:lnTo>
                  <a:lnTo>
                    <a:pt x="86512" y="57594"/>
                  </a:lnTo>
                  <a:lnTo>
                    <a:pt x="86512" y="49530"/>
                  </a:lnTo>
                  <a:lnTo>
                    <a:pt x="89052" y="49530"/>
                  </a:lnTo>
                  <a:lnTo>
                    <a:pt x="89052" y="42773"/>
                  </a:lnTo>
                  <a:lnTo>
                    <a:pt x="86410" y="42773"/>
                  </a:lnTo>
                  <a:lnTo>
                    <a:pt x="84886" y="35280"/>
                  </a:lnTo>
                  <a:lnTo>
                    <a:pt x="89052" y="35280"/>
                  </a:lnTo>
                  <a:lnTo>
                    <a:pt x="89052" y="28524"/>
                  </a:lnTo>
                  <a:lnTo>
                    <a:pt x="83527" y="28524"/>
                  </a:lnTo>
                  <a:lnTo>
                    <a:pt x="83108" y="26441"/>
                  </a:lnTo>
                  <a:lnTo>
                    <a:pt x="79756" y="21475"/>
                  </a:lnTo>
                  <a:lnTo>
                    <a:pt x="79756" y="43256"/>
                  </a:lnTo>
                  <a:lnTo>
                    <a:pt x="79756" y="403352"/>
                  </a:lnTo>
                  <a:lnTo>
                    <a:pt x="6743" y="403352"/>
                  </a:lnTo>
                  <a:lnTo>
                    <a:pt x="6743" y="43256"/>
                  </a:lnTo>
                  <a:lnTo>
                    <a:pt x="9613" y="29057"/>
                  </a:lnTo>
                  <a:lnTo>
                    <a:pt x="17437" y="17449"/>
                  </a:lnTo>
                  <a:lnTo>
                    <a:pt x="29044" y="9626"/>
                  </a:lnTo>
                  <a:lnTo>
                    <a:pt x="43256" y="6756"/>
                  </a:lnTo>
                  <a:lnTo>
                    <a:pt x="57454" y="9626"/>
                  </a:lnTo>
                  <a:lnTo>
                    <a:pt x="69062" y="17449"/>
                  </a:lnTo>
                  <a:lnTo>
                    <a:pt x="76885" y="29057"/>
                  </a:lnTo>
                  <a:lnTo>
                    <a:pt x="79756" y="43256"/>
                  </a:lnTo>
                  <a:lnTo>
                    <a:pt x="79756" y="21475"/>
                  </a:lnTo>
                  <a:lnTo>
                    <a:pt x="73825" y="12687"/>
                  </a:lnTo>
                  <a:lnTo>
                    <a:pt x="65036" y="6756"/>
                  </a:lnTo>
                  <a:lnTo>
                    <a:pt x="60071" y="3403"/>
                  </a:lnTo>
                  <a:lnTo>
                    <a:pt x="43256" y="0"/>
                  </a:lnTo>
                  <a:lnTo>
                    <a:pt x="26428" y="3403"/>
                  </a:lnTo>
                  <a:lnTo>
                    <a:pt x="12687" y="12687"/>
                  </a:lnTo>
                  <a:lnTo>
                    <a:pt x="3403" y="26441"/>
                  </a:lnTo>
                  <a:lnTo>
                    <a:pt x="0" y="43256"/>
                  </a:lnTo>
                  <a:lnTo>
                    <a:pt x="0" y="407085"/>
                  </a:lnTo>
                  <a:lnTo>
                    <a:pt x="3022" y="410108"/>
                  </a:lnTo>
                  <a:lnTo>
                    <a:pt x="83489" y="410108"/>
                  </a:lnTo>
                  <a:lnTo>
                    <a:pt x="86512" y="407085"/>
                  </a:lnTo>
                  <a:lnTo>
                    <a:pt x="86512" y="403352"/>
                  </a:lnTo>
                  <a:lnTo>
                    <a:pt x="86512" y="255993"/>
                  </a:lnTo>
                  <a:lnTo>
                    <a:pt x="92430" y="255993"/>
                  </a:lnTo>
                  <a:lnTo>
                    <a:pt x="94818" y="255016"/>
                  </a:lnTo>
                  <a:lnTo>
                    <a:pt x="95796" y="252628"/>
                  </a:lnTo>
                  <a:lnTo>
                    <a:pt x="95796" y="240652"/>
                  </a:lnTo>
                  <a:lnTo>
                    <a:pt x="95796" y="236918"/>
                  </a:lnTo>
                  <a:lnTo>
                    <a:pt x="95796" y="44284"/>
                  </a:lnTo>
                  <a:lnTo>
                    <a:pt x="95796" y="319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2" name="object 732"/>
            <p:cNvSpPr/>
            <p:nvPr/>
          </p:nvSpPr>
          <p:spPr>
            <a:xfrm>
              <a:off x="2159634" y="1765846"/>
              <a:ext cx="132715" cy="518159"/>
            </a:xfrm>
            <a:custGeom>
              <a:avLst/>
              <a:gdLst/>
              <a:ahLst/>
              <a:cxnLst/>
              <a:rect l="l" t="t" r="r" b="b"/>
              <a:pathLst>
                <a:path w="132714" h="518160">
                  <a:moveTo>
                    <a:pt x="132219" y="0"/>
                  </a:moveTo>
                  <a:lnTo>
                    <a:pt x="0" y="0"/>
                  </a:lnTo>
                  <a:lnTo>
                    <a:pt x="0" y="517651"/>
                  </a:lnTo>
                  <a:lnTo>
                    <a:pt x="132219" y="517651"/>
                  </a:lnTo>
                  <a:lnTo>
                    <a:pt x="132219" y="0"/>
                  </a:lnTo>
                  <a:close/>
                </a:path>
              </a:pathLst>
            </a:custGeom>
            <a:solidFill>
              <a:srgbClr val="9A97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3" name="object 733"/>
            <p:cNvSpPr/>
            <p:nvPr/>
          </p:nvSpPr>
          <p:spPr>
            <a:xfrm>
              <a:off x="2237638" y="1765973"/>
              <a:ext cx="44450" cy="517525"/>
            </a:xfrm>
            <a:custGeom>
              <a:avLst/>
              <a:gdLst/>
              <a:ahLst/>
              <a:cxnLst/>
              <a:rect l="l" t="t" r="r" b="b"/>
              <a:pathLst>
                <a:path w="44450" h="517525">
                  <a:moveTo>
                    <a:pt x="43929" y="0"/>
                  </a:moveTo>
                  <a:lnTo>
                    <a:pt x="0" y="0"/>
                  </a:lnTo>
                  <a:lnTo>
                    <a:pt x="0" y="517524"/>
                  </a:lnTo>
                  <a:lnTo>
                    <a:pt x="43929" y="517524"/>
                  </a:lnTo>
                  <a:lnTo>
                    <a:pt x="43929" y="0"/>
                  </a:lnTo>
                  <a:close/>
                </a:path>
              </a:pathLst>
            </a:custGeom>
            <a:solidFill>
              <a:srgbClr val="7573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4" name="object 734"/>
            <p:cNvSpPr/>
            <p:nvPr/>
          </p:nvSpPr>
          <p:spPr>
            <a:xfrm>
              <a:off x="2178596" y="1765973"/>
              <a:ext cx="44450" cy="517525"/>
            </a:xfrm>
            <a:custGeom>
              <a:avLst/>
              <a:gdLst/>
              <a:ahLst/>
              <a:cxnLst/>
              <a:rect l="l" t="t" r="r" b="b"/>
              <a:pathLst>
                <a:path w="44450" h="517525">
                  <a:moveTo>
                    <a:pt x="43942" y="0"/>
                  </a:moveTo>
                  <a:lnTo>
                    <a:pt x="0" y="0"/>
                  </a:lnTo>
                  <a:lnTo>
                    <a:pt x="0" y="517525"/>
                  </a:lnTo>
                  <a:lnTo>
                    <a:pt x="43942" y="517525"/>
                  </a:lnTo>
                  <a:lnTo>
                    <a:pt x="43942" y="0"/>
                  </a:lnTo>
                  <a:close/>
                </a:path>
              </a:pathLst>
            </a:custGeom>
            <a:solidFill>
              <a:srgbClr val="B7B4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5" name="object 735"/>
            <p:cNvSpPr/>
            <p:nvPr/>
          </p:nvSpPr>
          <p:spPr>
            <a:xfrm>
              <a:off x="2148548" y="1743938"/>
              <a:ext cx="152400" cy="544195"/>
            </a:xfrm>
            <a:custGeom>
              <a:avLst/>
              <a:gdLst/>
              <a:ahLst/>
              <a:cxnLst/>
              <a:rect l="l" t="t" r="r" b="b"/>
              <a:pathLst>
                <a:path w="152400" h="544194">
                  <a:moveTo>
                    <a:pt x="152019" y="0"/>
                  </a:moveTo>
                  <a:lnTo>
                    <a:pt x="138811" y="0"/>
                  </a:lnTo>
                  <a:lnTo>
                    <a:pt x="138811" y="26987"/>
                  </a:lnTo>
                  <a:lnTo>
                    <a:pt x="138811" y="534987"/>
                  </a:lnTo>
                  <a:lnTo>
                    <a:pt x="15582" y="534987"/>
                  </a:lnTo>
                  <a:lnTo>
                    <a:pt x="15582" y="26987"/>
                  </a:lnTo>
                  <a:lnTo>
                    <a:pt x="138811" y="26987"/>
                  </a:lnTo>
                  <a:lnTo>
                    <a:pt x="138811" y="0"/>
                  </a:lnTo>
                  <a:lnTo>
                    <a:pt x="0" y="0"/>
                  </a:lnTo>
                  <a:lnTo>
                    <a:pt x="0" y="17995"/>
                  </a:lnTo>
                  <a:lnTo>
                    <a:pt x="6591" y="17995"/>
                  </a:lnTo>
                  <a:lnTo>
                    <a:pt x="6591" y="21907"/>
                  </a:lnTo>
                  <a:lnTo>
                    <a:pt x="6591" y="26987"/>
                  </a:lnTo>
                  <a:lnTo>
                    <a:pt x="6591" y="534987"/>
                  </a:lnTo>
                  <a:lnTo>
                    <a:pt x="6591" y="543877"/>
                  </a:lnTo>
                  <a:lnTo>
                    <a:pt x="147815" y="543877"/>
                  </a:lnTo>
                  <a:lnTo>
                    <a:pt x="147815" y="534987"/>
                  </a:lnTo>
                  <a:lnTo>
                    <a:pt x="147815" y="26987"/>
                  </a:lnTo>
                  <a:lnTo>
                    <a:pt x="143306" y="26987"/>
                  </a:lnTo>
                  <a:lnTo>
                    <a:pt x="143306" y="26403"/>
                  </a:lnTo>
                  <a:lnTo>
                    <a:pt x="147815" y="26403"/>
                  </a:lnTo>
                  <a:lnTo>
                    <a:pt x="147815" y="17995"/>
                  </a:lnTo>
                  <a:lnTo>
                    <a:pt x="152019" y="17995"/>
                  </a:lnTo>
                  <a:lnTo>
                    <a:pt x="1520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6" name="object 736"/>
            <p:cNvSpPr/>
            <p:nvPr/>
          </p:nvSpPr>
          <p:spPr>
            <a:xfrm>
              <a:off x="2315451" y="1765846"/>
              <a:ext cx="132715" cy="518159"/>
            </a:xfrm>
            <a:custGeom>
              <a:avLst/>
              <a:gdLst/>
              <a:ahLst/>
              <a:cxnLst/>
              <a:rect l="l" t="t" r="r" b="b"/>
              <a:pathLst>
                <a:path w="132714" h="518160">
                  <a:moveTo>
                    <a:pt x="132232" y="0"/>
                  </a:moveTo>
                  <a:lnTo>
                    <a:pt x="0" y="0"/>
                  </a:lnTo>
                  <a:lnTo>
                    <a:pt x="0" y="517651"/>
                  </a:lnTo>
                  <a:lnTo>
                    <a:pt x="132232" y="517651"/>
                  </a:lnTo>
                  <a:lnTo>
                    <a:pt x="132232" y="0"/>
                  </a:lnTo>
                  <a:close/>
                </a:path>
              </a:pathLst>
            </a:custGeom>
            <a:solidFill>
              <a:srgbClr val="9A97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7" name="object 737"/>
            <p:cNvSpPr/>
            <p:nvPr/>
          </p:nvSpPr>
          <p:spPr>
            <a:xfrm>
              <a:off x="2393454" y="1765973"/>
              <a:ext cx="44450" cy="517525"/>
            </a:xfrm>
            <a:custGeom>
              <a:avLst/>
              <a:gdLst/>
              <a:ahLst/>
              <a:cxnLst/>
              <a:rect l="l" t="t" r="r" b="b"/>
              <a:pathLst>
                <a:path w="44450" h="517525">
                  <a:moveTo>
                    <a:pt x="43929" y="0"/>
                  </a:moveTo>
                  <a:lnTo>
                    <a:pt x="0" y="0"/>
                  </a:lnTo>
                  <a:lnTo>
                    <a:pt x="0" y="517524"/>
                  </a:lnTo>
                  <a:lnTo>
                    <a:pt x="43929" y="517524"/>
                  </a:lnTo>
                  <a:lnTo>
                    <a:pt x="43929" y="0"/>
                  </a:lnTo>
                  <a:close/>
                </a:path>
              </a:pathLst>
            </a:custGeom>
            <a:solidFill>
              <a:srgbClr val="7573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8" name="object 738"/>
            <p:cNvSpPr/>
            <p:nvPr/>
          </p:nvSpPr>
          <p:spPr>
            <a:xfrm>
              <a:off x="2334412" y="1765973"/>
              <a:ext cx="44450" cy="517525"/>
            </a:xfrm>
            <a:custGeom>
              <a:avLst/>
              <a:gdLst/>
              <a:ahLst/>
              <a:cxnLst/>
              <a:rect l="l" t="t" r="r" b="b"/>
              <a:pathLst>
                <a:path w="44450" h="517525">
                  <a:moveTo>
                    <a:pt x="43942" y="0"/>
                  </a:moveTo>
                  <a:lnTo>
                    <a:pt x="0" y="0"/>
                  </a:lnTo>
                  <a:lnTo>
                    <a:pt x="0" y="517525"/>
                  </a:lnTo>
                  <a:lnTo>
                    <a:pt x="43942" y="517525"/>
                  </a:lnTo>
                  <a:lnTo>
                    <a:pt x="43942" y="0"/>
                  </a:lnTo>
                  <a:close/>
                </a:path>
              </a:pathLst>
            </a:custGeom>
            <a:solidFill>
              <a:srgbClr val="B7B4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9" name="object 739"/>
            <p:cNvSpPr/>
            <p:nvPr/>
          </p:nvSpPr>
          <p:spPr>
            <a:xfrm>
              <a:off x="2304072" y="1743938"/>
              <a:ext cx="154305" cy="544195"/>
            </a:xfrm>
            <a:custGeom>
              <a:avLst/>
              <a:gdLst/>
              <a:ahLst/>
              <a:cxnLst/>
              <a:rect l="l" t="t" r="r" b="b"/>
              <a:pathLst>
                <a:path w="154305" h="544194">
                  <a:moveTo>
                    <a:pt x="154076" y="0"/>
                  </a:moveTo>
                  <a:lnTo>
                    <a:pt x="139103" y="0"/>
                  </a:lnTo>
                  <a:lnTo>
                    <a:pt x="139103" y="26987"/>
                  </a:lnTo>
                  <a:lnTo>
                    <a:pt x="139103" y="534987"/>
                  </a:lnTo>
                  <a:lnTo>
                    <a:pt x="15887" y="534987"/>
                  </a:lnTo>
                  <a:lnTo>
                    <a:pt x="15887" y="26987"/>
                  </a:lnTo>
                  <a:lnTo>
                    <a:pt x="139103" y="26987"/>
                  </a:lnTo>
                  <a:lnTo>
                    <a:pt x="139103" y="0"/>
                  </a:lnTo>
                  <a:lnTo>
                    <a:pt x="0" y="0"/>
                  </a:lnTo>
                  <a:lnTo>
                    <a:pt x="0" y="17995"/>
                  </a:lnTo>
                  <a:lnTo>
                    <a:pt x="6883" y="17995"/>
                  </a:lnTo>
                  <a:lnTo>
                    <a:pt x="6883" y="21907"/>
                  </a:lnTo>
                  <a:lnTo>
                    <a:pt x="6883" y="26987"/>
                  </a:lnTo>
                  <a:lnTo>
                    <a:pt x="6883" y="534987"/>
                  </a:lnTo>
                  <a:lnTo>
                    <a:pt x="6883" y="543877"/>
                  </a:lnTo>
                  <a:lnTo>
                    <a:pt x="148107" y="543877"/>
                  </a:lnTo>
                  <a:lnTo>
                    <a:pt x="148107" y="534987"/>
                  </a:lnTo>
                  <a:lnTo>
                    <a:pt x="148107" y="26987"/>
                  </a:lnTo>
                  <a:lnTo>
                    <a:pt x="143611" y="26987"/>
                  </a:lnTo>
                  <a:lnTo>
                    <a:pt x="143611" y="26403"/>
                  </a:lnTo>
                  <a:lnTo>
                    <a:pt x="148107" y="26403"/>
                  </a:lnTo>
                  <a:lnTo>
                    <a:pt x="148107" y="17995"/>
                  </a:lnTo>
                  <a:lnTo>
                    <a:pt x="154076" y="17995"/>
                  </a:lnTo>
                  <a:lnTo>
                    <a:pt x="1540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0" name="object 740"/>
            <p:cNvSpPr/>
            <p:nvPr/>
          </p:nvSpPr>
          <p:spPr>
            <a:xfrm>
              <a:off x="3306965" y="2080094"/>
              <a:ext cx="114300" cy="204470"/>
            </a:xfrm>
            <a:custGeom>
              <a:avLst/>
              <a:gdLst/>
              <a:ahLst/>
              <a:cxnLst/>
              <a:rect l="l" t="t" r="r" b="b"/>
              <a:pathLst>
                <a:path w="114300" h="204469">
                  <a:moveTo>
                    <a:pt x="113703" y="0"/>
                  </a:moveTo>
                  <a:lnTo>
                    <a:pt x="0" y="0"/>
                  </a:lnTo>
                  <a:lnTo>
                    <a:pt x="0" y="203987"/>
                  </a:lnTo>
                  <a:lnTo>
                    <a:pt x="113703" y="203987"/>
                  </a:lnTo>
                  <a:lnTo>
                    <a:pt x="113703" y="0"/>
                  </a:lnTo>
                  <a:close/>
                </a:path>
              </a:pathLst>
            </a:custGeom>
            <a:solidFill>
              <a:srgbClr val="9A97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1" name="object 741"/>
            <p:cNvSpPr/>
            <p:nvPr/>
          </p:nvSpPr>
          <p:spPr>
            <a:xfrm>
              <a:off x="3374034" y="2080094"/>
              <a:ext cx="38100" cy="204470"/>
            </a:xfrm>
            <a:custGeom>
              <a:avLst/>
              <a:gdLst/>
              <a:ahLst/>
              <a:cxnLst/>
              <a:rect l="l" t="t" r="r" b="b"/>
              <a:pathLst>
                <a:path w="38100" h="204469">
                  <a:moveTo>
                    <a:pt x="37782" y="0"/>
                  </a:moveTo>
                  <a:lnTo>
                    <a:pt x="0" y="0"/>
                  </a:lnTo>
                  <a:lnTo>
                    <a:pt x="0" y="203987"/>
                  </a:lnTo>
                  <a:lnTo>
                    <a:pt x="37782" y="203987"/>
                  </a:lnTo>
                  <a:lnTo>
                    <a:pt x="37782" y="0"/>
                  </a:lnTo>
                  <a:close/>
                </a:path>
              </a:pathLst>
            </a:custGeom>
            <a:solidFill>
              <a:srgbClr val="7573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2" name="object 742"/>
            <p:cNvSpPr/>
            <p:nvPr/>
          </p:nvSpPr>
          <p:spPr>
            <a:xfrm>
              <a:off x="3323272" y="2080209"/>
              <a:ext cx="38100" cy="204470"/>
            </a:xfrm>
            <a:custGeom>
              <a:avLst/>
              <a:gdLst/>
              <a:ahLst/>
              <a:cxnLst/>
              <a:rect l="l" t="t" r="r" b="b"/>
              <a:pathLst>
                <a:path w="38100" h="204469">
                  <a:moveTo>
                    <a:pt x="37782" y="0"/>
                  </a:moveTo>
                  <a:lnTo>
                    <a:pt x="0" y="0"/>
                  </a:lnTo>
                  <a:lnTo>
                    <a:pt x="0" y="203873"/>
                  </a:lnTo>
                  <a:lnTo>
                    <a:pt x="37782" y="203873"/>
                  </a:lnTo>
                  <a:lnTo>
                    <a:pt x="37782" y="0"/>
                  </a:lnTo>
                  <a:close/>
                </a:path>
              </a:pathLst>
            </a:custGeom>
            <a:solidFill>
              <a:srgbClr val="B7B4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3" name="object 743"/>
            <p:cNvSpPr/>
            <p:nvPr/>
          </p:nvSpPr>
          <p:spPr>
            <a:xfrm>
              <a:off x="1619592" y="1791385"/>
              <a:ext cx="1805939" cy="498475"/>
            </a:xfrm>
            <a:custGeom>
              <a:avLst/>
              <a:gdLst/>
              <a:ahLst/>
              <a:cxnLst/>
              <a:rect l="l" t="t" r="r" b="b"/>
              <a:pathLst>
                <a:path w="1805939" h="498475">
                  <a:moveTo>
                    <a:pt x="890739" y="491324"/>
                  </a:moveTo>
                  <a:lnTo>
                    <a:pt x="888771" y="489356"/>
                  </a:lnTo>
                  <a:lnTo>
                    <a:pt x="868972" y="489356"/>
                  </a:lnTo>
                  <a:lnTo>
                    <a:pt x="868972" y="0"/>
                  </a:lnTo>
                  <a:lnTo>
                    <a:pt x="850976" y="0"/>
                  </a:lnTo>
                  <a:lnTo>
                    <a:pt x="850976" y="18110"/>
                  </a:lnTo>
                  <a:lnTo>
                    <a:pt x="850976" y="489356"/>
                  </a:lnTo>
                  <a:lnTo>
                    <a:pt x="525602" y="489356"/>
                  </a:lnTo>
                  <a:lnTo>
                    <a:pt x="525602" y="327583"/>
                  </a:lnTo>
                  <a:lnTo>
                    <a:pt x="850976" y="327583"/>
                  </a:lnTo>
                  <a:lnTo>
                    <a:pt x="850976" y="309587"/>
                  </a:lnTo>
                  <a:lnTo>
                    <a:pt x="525602" y="309587"/>
                  </a:lnTo>
                  <a:lnTo>
                    <a:pt x="525602" y="172847"/>
                  </a:lnTo>
                  <a:lnTo>
                    <a:pt x="850976" y="172847"/>
                  </a:lnTo>
                  <a:lnTo>
                    <a:pt x="850976" y="154851"/>
                  </a:lnTo>
                  <a:lnTo>
                    <a:pt x="525602" y="154851"/>
                  </a:lnTo>
                  <a:lnTo>
                    <a:pt x="525602" y="18110"/>
                  </a:lnTo>
                  <a:lnTo>
                    <a:pt x="850976" y="18110"/>
                  </a:lnTo>
                  <a:lnTo>
                    <a:pt x="850976" y="114"/>
                  </a:lnTo>
                  <a:lnTo>
                    <a:pt x="525602" y="114"/>
                  </a:lnTo>
                  <a:lnTo>
                    <a:pt x="507593" y="0"/>
                  </a:lnTo>
                  <a:lnTo>
                    <a:pt x="507593" y="489356"/>
                  </a:lnTo>
                  <a:lnTo>
                    <a:pt x="1968" y="489356"/>
                  </a:lnTo>
                  <a:lnTo>
                    <a:pt x="0" y="491324"/>
                  </a:lnTo>
                  <a:lnTo>
                    <a:pt x="0" y="496163"/>
                  </a:lnTo>
                  <a:lnTo>
                    <a:pt x="1968" y="498132"/>
                  </a:lnTo>
                  <a:lnTo>
                    <a:pt x="4394" y="498132"/>
                  </a:lnTo>
                  <a:lnTo>
                    <a:pt x="888771" y="498132"/>
                  </a:lnTo>
                  <a:lnTo>
                    <a:pt x="890739" y="496163"/>
                  </a:lnTo>
                  <a:lnTo>
                    <a:pt x="890739" y="491324"/>
                  </a:lnTo>
                  <a:close/>
                </a:path>
                <a:path w="1805939" h="498475">
                  <a:moveTo>
                    <a:pt x="1805584" y="284226"/>
                  </a:moveTo>
                  <a:lnTo>
                    <a:pt x="1801075" y="284226"/>
                  </a:lnTo>
                  <a:lnTo>
                    <a:pt x="1801075" y="283641"/>
                  </a:lnTo>
                  <a:lnTo>
                    <a:pt x="1796580" y="283641"/>
                  </a:lnTo>
                  <a:lnTo>
                    <a:pt x="1796580" y="293801"/>
                  </a:lnTo>
                  <a:lnTo>
                    <a:pt x="1796580" y="488111"/>
                  </a:lnTo>
                  <a:lnTo>
                    <a:pt x="1691868" y="488111"/>
                  </a:lnTo>
                  <a:lnTo>
                    <a:pt x="1691868" y="293801"/>
                  </a:lnTo>
                  <a:lnTo>
                    <a:pt x="1796580" y="293801"/>
                  </a:lnTo>
                  <a:lnTo>
                    <a:pt x="1796580" y="283641"/>
                  </a:lnTo>
                  <a:lnTo>
                    <a:pt x="1682864" y="283641"/>
                  </a:lnTo>
                  <a:lnTo>
                    <a:pt x="1682864" y="288721"/>
                  </a:lnTo>
                  <a:lnTo>
                    <a:pt x="1682864" y="293801"/>
                  </a:lnTo>
                  <a:lnTo>
                    <a:pt x="1682864" y="488111"/>
                  </a:lnTo>
                  <a:lnTo>
                    <a:pt x="1682864" y="497001"/>
                  </a:lnTo>
                  <a:lnTo>
                    <a:pt x="1805584" y="497001"/>
                  </a:lnTo>
                  <a:lnTo>
                    <a:pt x="1805584" y="488111"/>
                  </a:lnTo>
                  <a:lnTo>
                    <a:pt x="1805584" y="293801"/>
                  </a:lnTo>
                  <a:lnTo>
                    <a:pt x="1801075" y="293801"/>
                  </a:lnTo>
                  <a:lnTo>
                    <a:pt x="1801075" y="293217"/>
                  </a:lnTo>
                  <a:lnTo>
                    <a:pt x="1805584" y="293217"/>
                  </a:lnTo>
                  <a:lnTo>
                    <a:pt x="1805584" y="2842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4" name="object 744"/>
            <p:cNvSpPr/>
            <p:nvPr/>
          </p:nvSpPr>
          <p:spPr>
            <a:xfrm>
              <a:off x="2446159" y="2213914"/>
              <a:ext cx="861694" cy="27305"/>
            </a:xfrm>
            <a:custGeom>
              <a:avLst/>
              <a:gdLst/>
              <a:ahLst/>
              <a:cxnLst/>
              <a:rect l="l" t="t" r="r" b="b"/>
              <a:pathLst>
                <a:path w="861695" h="27305">
                  <a:moveTo>
                    <a:pt x="861161" y="0"/>
                  </a:moveTo>
                  <a:lnTo>
                    <a:pt x="0" y="0"/>
                  </a:lnTo>
                  <a:lnTo>
                    <a:pt x="0" y="26924"/>
                  </a:lnTo>
                  <a:lnTo>
                    <a:pt x="861161" y="26924"/>
                  </a:lnTo>
                  <a:lnTo>
                    <a:pt x="861161" y="0"/>
                  </a:lnTo>
                  <a:close/>
                </a:path>
              </a:pathLst>
            </a:custGeom>
            <a:solidFill>
              <a:srgbClr val="9A97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5" name="object 745"/>
            <p:cNvSpPr/>
            <p:nvPr/>
          </p:nvSpPr>
          <p:spPr>
            <a:xfrm>
              <a:off x="2441651" y="2209101"/>
              <a:ext cx="1456690" cy="81280"/>
            </a:xfrm>
            <a:custGeom>
              <a:avLst/>
              <a:gdLst/>
              <a:ahLst/>
              <a:cxnLst/>
              <a:rect l="l" t="t" r="r" b="b"/>
              <a:pathLst>
                <a:path w="1456689" h="81280">
                  <a:moveTo>
                    <a:pt x="870165" y="0"/>
                  </a:moveTo>
                  <a:lnTo>
                    <a:pt x="861174" y="0"/>
                  </a:lnTo>
                  <a:lnTo>
                    <a:pt x="861174" y="8890"/>
                  </a:lnTo>
                  <a:lnTo>
                    <a:pt x="861174" y="26670"/>
                  </a:lnTo>
                  <a:lnTo>
                    <a:pt x="689902" y="26670"/>
                  </a:lnTo>
                  <a:lnTo>
                    <a:pt x="689902" y="8890"/>
                  </a:lnTo>
                  <a:lnTo>
                    <a:pt x="861174" y="8890"/>
                  </a:lnTo>
                  <a:lnTo>
                    <a:pt x="861174" y="0"/>
                  </a:lnTo>
                  <a:lnTo>
                    <a:pt x="680897" y="0"/>
                  </a:lnTo>
                  <a:lnTo>
                    <a:pt x="680897" y="8890"/>
                  </a:lnTo>
                  <a:lnTo>
                    <a:pt x="680897" y="26670"/>
                  </a:lnTo>
                  <a:lnTo>
                    <a:pt x="493712" y="26670"/>
                  </a:lnTo>
                  <a:lnTo>
                    <a:pt x="493712" y="8890"/>
                  </a:lnTo>
                  <a:lnTo>
                    <a:pt x="680897" y="8890"/>
                  </a:lnTo>
                  <a:lnTo>
                    <a:pt x="680897" y="0"/>
                  </a:lnTo>
                  <a:lnTo>
                    <a:pt x="484708" y="0"/>
                  </a:lnTo>
                  <a:lnTo>
                    <a:pt x="484708" y="8890"/>
                  </a:lnTo>
                  <a:lnTo>
                    <a:pt x="484708" y="26670"/>
                  </a:lnTo>
                  <a:lnTo>
                    <a:pt x="262902" y="26670"/>
                  </a:lnTo>
                  <a:lnTo>
                    <a:pt x="262902" y="8890"/>
                  </a:lnTo>
                  <a:lnTo>
                    <a:pt x="484708" y="8890"/>
                  </a:lnTo>
                  <a:lnTo>
                    <a:pt x="484708" y="0"/>
                  </a:lnTo>
                  <a:lnTo>
                    <a:pt x="253898" y="0"/>
                  </a:lnTo>
                  <a:lnTo>
                    <a:pt x="253898" y="8890"/>
                  </a:lnTo>
                  <a:lnTo>
                    <a:pt x="253898" y="26670"/>
                  </a:lnTo>
                  <a:lnTo>
                    <a:pt x="9004" y="26670"/>
                  </a:lnTo>
                  <a:lnTo>
                    <a:pt x="9004" y="8890"/>
                  </a:lnTo>
                  <a:lnTo>
                    <a:pt x="253898" y="8890"/>
                  </a:lnTo>
                  <a:lnTo>
                    <a:pt x="253898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0" y="26670"/>
                  </a:lnTo>
                  <a:lnTo>
                    <a:pt x="0" y="31750"/>
                  </a:lnTo>
                  <a:lnTo>
                    <a:pt x="0" y="36830"/>
                  </a:lnTo>
                  <a:lnTo>
                    <a:pt x="253898" y="36830"/>
                  </a:lnTo>
                  <a:lnTo>
                    <a:pt x="253898" y="72161"/>
                  </a:lnTo>
                  <a:lnTo>
                    <a:pt x="223443" y="72161"/>
                  </a:lnTo>
                  <a:lnTo>
                    <a:pt x="221475" y="74129"/>
                  </a:lnTo>
                  <a:lnTo>
                    <a:pt x="221475" y="78968"/>
                  </a:lnTo>
                  <a:lnTo>
                    <a:pt x="223443" y="80937"/>
                  </a:lnTo>
                  <a:lnTo>
                    <a:pt x="225869" y="80937"/>
                  </a:lnTo>
                  <a:lnTo>
                    <a:pt x="288696" y="80937"/>
                  </a:lnTo>
                  <a:lnTo>
                    <a:pt x="290664" y="78968"/>
                  </a:lnTo>
                  <a:lnTo>
                    <a:pt x="290664" y="74129"/>
                  </a:lnTo>
                  <a:lnTo>
                    <a:pt x="288696" y="72161"/>
                  </a:lnTo>
                  <a:lnTo>
                    <a:pt x="262902" y="72161"/>
                  </a:lnTo>
                  <a:lnTo>
                    <a:pt x="262902" y="36830"/>
                  </a:lnTo>
                  <a:lnTo>
                    <a:pt x="484708" y="36830"/>
                  </a:lnTo>
                  <a:lnTo>
                    <a:pt x="484708" y="72161"/>
                  </a:lnTo>
                  <a:lnTo>
                    <a:pt x="455015" y="72161"/>
                  </a:lnTo>
                  <a:lnTo>
                    <a:pt x="453047" y="74129"/>
                  </a:lnTo>
                  <a:lnTo>
                    <a:pt x="453047" y="78968"/>
                  </a:lnTo>
                  <a:lnTo>
                    <a:pt x="455015" y="80937"/>
                  </a:lnTo>
                  <a:lnTo>
                    <a:pt x="457428" y="80937"/>
                  </a:lnTo>
                  <a:lnTo>
                    <a:pt x="520268" y="80937"/>
                  </a:lnTo>
                  <a:lnTo>
                    <a:pt x="522224" y="78968"/>
                  </a:lnTo>
                  <a:lnTo>
                    <a:pt x="522224" y="74129"/>
                  </a:lnTo>
                  <a:lnTo>
                    <a:pt x="520268" y="72161"/>
                  </a:lnTo>
                  <a:lnTo>
                    <a:pt x="493712" y="72161"/>
                  </a:lnTo>
                  <a:lnTo>
                    <a:pt x="493712" y="36830"/>
                  </a:lnTo>
                  <a:lnTo>
                    <a:pt x="680897" y="36830"/>
                  </a:lnTo>
                  <a:lnTo>
                    <a:pt x="680897" y="72161"/>
                  </a:lnTo>
                  <a:lnTo>
                    <a:pt x="656640" y="72161"/>
                  </a:lnTo>
                  <a:lnTo>
                    <a:pt x="654672" y="74129"/>
                  </a:lnTo>
                  <a:lnTo>
                    <a:pt x="654672" y="78968"/>
                  </a:lnTo>
                  <a:lnTo>
                    <a:pt x="656640" y="80937"/>
                  </a:lnTo>
                  <a:lnTo>
                    <a:pt x="659053" y="80937"/>
                  </a:lnTo>
                  <a:lnTo>
                    <a:pt x="721893" y="80937"/>
                  </a:lnTo>
                  <a:lnTo>
                    <a:pt x="723849" y="78968"/>
                  </a:lnTo>
                  <a:lnTo>
                    <a:pt x="723849" y="74129"/>
                  </a:lnTo>
                  <a:lnTo>
                    <a:pt x="721893" y="72161"/>
                  </a:lnTo>
                  <a:lnTo>
                    <a:pt x="689902" y="72161"/>
                  </a:lnTo>
                  <a:lnTo>
                    <a:pt x="689902" y="36830"/>
                  </a:lnTo>
                  <a:lnTo>
                    <a:pt x="870165" y="36830"/>
                  </a:lnTo>
                  <a:lnTo>
                    <a:pt x="870165" y="31750"/>
                  </a:lnTo>
                  <a:lnTo>
                    <a:pt x="870165" y="27254"/>
                  </a:lnTo>
                  <a:lnTo>
                    <a:pt x="865670" y="27254"/>
                  </a:lnTo>
                  <a:lnTo>
                    <a:pt x="865670" y="26670"/>
                  </a:lnTo>
                  <a:lnTo>
                    <a:pt x="870165" y="26670"/>
                  </a:lnTo>
                  <a:lnTo>
                    <a:pt x="870165" y="8890"/>
                  </a:lnTo>
                  <a:lnTo>
                    <a:pt x="870165" y="0"/>
                  </a:lnTo>
                  <a:close/>
                </a:path>
                <a:path w="1456689" h="81280">
                  <a:moveTo>
                    <a:pt x="1456550" y="73609"/>
                  </a:moveTo>
                  <a:lnTo>
                    <a:pt x="1454581" y="71640"/>
                  </a:lnTo>
                  <a:lnTo>
                    <a:pt x="815797" y="71640"/>
                  </a:lnTo>
                  <a:lnTo>
                    <a:pt x="813841" y="73609"/>
                  </a:lnTo>
                  <a:lnTo>
                    <a:pt x="813841" y="78447"/>
                  </a:lnTo>
                  <a:lnTo>
                    <a:pt x="815797" y="80416"/>
                  </a:lnTo>
                  <a:lnTo>
                    <a:pt x="818222" y="80416"/>
                  </a:lnTo>
                  <a:lnTo>
                    <a:pt x="1454581" y="80416"/>
                  </a:lnTo>
                  <a:lnTo>
                    <a:pt x="1456550" y="78447"/>
                  </a:lnTo>
                  <a:lnTo>
                    <a:pt x="1456550" y="7360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6" name="object 746"/>
            <p:cNvSpPr/>
            <p:nvPr/>
          </p:nvSpPr>
          <p:spPr>
            <a:xfrm>
              <a:off x="3476383" y="1932559"/>
              <a:ext cx="28575" cy="349250"/>
            </a:xfrm>
            <a:custGeom>
              <a:avLst/>
              <a:gdLst/>
              <a:ahLst/>
              <a:cxnLst/>
              <a:rect l="l" t="t" r="r" b="b"/>
              <a:pathLst>
                <a:path w="28575" h="349250">
                  <a:moveTo>
                    <a:pt x="28257" y="0"/>
                  </a:moveTo>
                  <a:lnTo>
                    <a:pt x="0" y="0"/>
                  </a:lnTo>
                  <a:lnTo>
                    <a:pt x="0" y="348792"/>
                  </a:lnTo>
                  <a:lnTo>
                    <a:pt x="28257" y="348792"/>
                  </a:lnTo>
                  <a:lnTo>
                    <a:pt x="28257" y="0"/>
                  </a:lnTo>
                  <a:close/>
                </a:path>
              </a:pathLst>
            </a:custGeom>
            <a:solidFill>
              <a:srgbClr val="9A97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7" name="object 747"/>
            <p:cNvSpPr/>
            <p:nvPr/>
          </p:nvSpPr>
          <p:spPr>
            <a:xfrm>
              <a:off x="3471888" y="1928291"/>
              <a:ext cx="37465" cy="358140"/>
            </a:xfrm>
            <a:custGeom>
              <a:avLst/>
              <a:gdLst/>
              <a:ahLst/>
              <a:cxnLst/>
              <a:rect l="l" t="t" r="r" b="b"/>
              <a:pathLst>
                <a:path w="37464" h="358139">
                  <a:moveTo>
                    <a:pt x="37249" y="0"/>
                  </a:moveTo>
                  <a:lnTo>
                    <a:pt x="28244" y="0"/>
                  </a:lnTo>
                  <a:lnTo>
                    <a:pt x="28244" y="8890"/>
                  </a:lnTo>
                  <a:lnTo>
                    <a:pt x="28244" y="347980"/>
                  </a:lnTo>
                  <a:lnTo>
                    <a:pt x="8991" y="347980"/>
                  </a:lnTo>
                  <a:lnTo>
                    <a:pt x="8991" y="8890"/>
                  </a:lnTo>
                  <a:lnTo>
                    <a:pt x="28244" y="8890"/>
                  </a:lnTo>
                  <a:lnTo>
                    <a:pt x="28244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0" y="347980"/>
                  </a:lnTo>
                  <a:lnTo>
                    <a:pt x="0" y="353060"/>
                  </a:lnTo>
                  <a:lnTo>
                    <a:pt x="0" y="358140"/>
                  </a:lnTo>
                  <a:lnTo>
                    <a:pt x="37249" y="358140"/>
                  </a:lnTo>
                  <a:lnTo>
                    <a:pt x="37249" y="353060"/>
                  </a:lnTo>
                  <a:lnTo>
                    <a:pt x="37249" y="348564"/>
                  </a:lnTo>
                  <a:lnTo>
                    <a:pt x="32753" y="348564"/>
                  </a:lnTo>
                  <a:lnTo>
                    <a:pt x="32753" y="347980"/>
                  </a:lnTo>
                  <a:lnTo>
                    <a:pt x="37249" y="347980"/>
                  </a:lnTo>
                  <a:lnTo>
                    <a:pt x="37249" y="8890"/>
                  </a:lnTo>
                  <a:lnTo>
                    <a:pt x="372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8" name="object 748"/>
            <p:cNvSpPr/>
            <p:nvPr/>
          </p:nvSpPr>
          <p:spPr>
            <a:xfrm>
              <a:off x="3437978" y="2233790"/>
              <a:ext cx="183515" cy="49530"/>
            </a:xfrm>
            <a:custGeom>
              <a:avLst/>
              <a:gdLst/>
              <a:ahLst/>
              <a:cxnLst/>
              <a:rect l="l" t="t" r="r" b="b"/>
              <a:pathLst>
                <a:path w="183514" h="49530">
                  <a:moveTo>
                    <a:pt x="183438" y="0"/>
                  </a:moveTo>
                  <a:lnTo>
                    <a:pt x="0" y="0"/>
                  </a:lnTo>
                  <a:lnTo>
                    <a:pt x="0" y="48920"/>
                  </a:lnTo>
                  <a:lnTo>
                    <a:pt x="183438" y="48920"/>
                  </a:lnTo>
                  <a:lnTo>
                    <a:pt x="183438" y="0"/>
                  </a:lnTo>
                  <a:close/>
                </a:path>
              </a:pathLst>
            </a:custGeom>
            <a:solidFill>
              <a:srgbClr val="9A97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9" name="object 749"/>
            <p:cNvSpPr/>
            <p:nvPr/>
          </p:nvSpPr>
          <p:spPr>
            <a:xfrm>
              <a:off x="3306000" y="1958936"/>
              <a:ext cx="2261870" cy="328930"/>
            </a:xfrm>
            <a:custGeom>
              <a:avLst/>
              <a:gdLst/>
              <a:ahLst/>
              <a:cxnLst/>
              <a:rect l="l" t="t" r="r" b="b"/>
              <a:pathLst>
                <a:path w="2261870" h="328930">
                  <a:moveTo>
                    <a:pt x="73113" y="308127"/>
                  </a:moveTo>
                  <a:lnTo>
                    <a:pt x="71107" y="306108"/>
                  </a:lnTo>
                  <a:lnTo>
                    <a:pt x="2006" y="306108"/>
                  </a:lnTo>
                  <a:lnTo>
                    <a:pt x="0" y="308127"/>
                  </a:lnTo>
                  <a:lnTo>
                    <a:pt x="0" y="313093"/>
                  </a:lnTo>
                  <a:lnTo>
                    <a:pt x="2006" y="315112"/>
                  </a:lnTo>
                  <a:lnTo>
                    <a:pt x="4495" y="315112"/>
                  </a:lnTo>
                  <a:lnTo>
                    <a:pt x="71107" y="315112"/>
                  </a:lnTo>
                  <a:lnTo>
                    <a:pt x="73113" y="313093"/>
                  </a:lnTo>
                  <a:lnTo>
                    <a:pt x="73113" y="308127"/>
                  </a:lnTo>
                  <a:close/>
                </a:path>
                <a:path w="2261870" h="328930">
                  <a:moveTo>
                    <a:pt x="73113" y="138620"/>
                  </a:moveTo>
                  <a:lnTo>
                    <a:pt x="71107" y="136601"/>
                  </a:lnTo>
                  <a:lnTo>
                    <a:pt x="2006" y="136601"/>
                  </a:lnTo>
                  <a:lnTo>
                    <a:pt x="0" y="138620"/>
                  </a:lnTo>
                  <a:lnTo>
                    <a:pt x="0" y="143586"/>
                  </a:lnTo>
                  <a:lnTo>
                    <a:pt x="2006" y="145605"/>
                  </a:lnTo>
                  <a:lnTo>
                    <a:pt x="4495" y="145605"/>
                  </a:lnTo>
                  <a:lnTo>
                    <a:pt x="71107" y="145605"/>
                  </a:lnTo>
                  <a:lnTo>
                    <a:pt x="73113" y="143586"/>
                  </a:lnTo>
                  <a:lnTo>
                    <a:pt x="73113" y="138620"/>
                  </a:lnTo>
                  <a:close/>
                </a:path>
                <a:path w="2261870" h="328930">
                  <a:moveTo>
                    <a:pt x="102781" y="255955"/>
                  </a:moveTo>
                  <a:lnTo>
                    <a:pt x="100761" y="253949"/>
                  </a:lnTo>
                  <a:lnTo>
                    <a:pt x="95796" y="253949"/>
                  </a:lnTo>
                  <a:lnTo>
                    <a:pt x="93776" y="255955"/>
                  </a:lnTo>
                  <a:lnTo>
                    <a:pt x="93776" y="258445"/>
                  </a:lnTo>
                  <a:lnTo>
                    <a:pt x="93776" y="306184"/>
                  </a:lnTo>
                  <a:lnTo>
                    <a:pt x="95796" y="308203"/>
                  </a:lnTo>
                  <a:lnTo>
                    <a:pt x="100761" y="308203"/>
                  </a:lnTo>
                  <a:lnTo>
                    <a:pt x="102781" y="306184"/>
                  </a:lnTo>
                  <a:lnTo>
                    <a:pt x="102781" y="255955"/>
                  </a:lnTo>
                  <a:close/>
                </a:path>
                <a:path w="2261870" h="328930">
                  <a:moveTo>
                    <a:pt x="102781" y="133235"/>
                  </a:moveTo>
                  <a:lnTo>
                    <a:pt x="100761" y="131229"/>
                  </a:lnTo>
                  <a:lnTo>
                    <a:pt x="95796" y="131229"/>
                  </a:lnTo>
                  <a:lnTo>
                    <a:pt x="93776" y="133235"/>
                  </a:lnTo>
                  <a:lnTo>
                    <a:pt x="93776" y="135724"/>
                  </a:lnTo>
                  <a:lnTo>
                    <a:pt x="93776" y="240220"/>
                  </a:lnTo>
                  <a:lnTo>
                    <a:pt x="95796" y="242239"/>
                  </a:lnTo>
                  <a:lnTo>
                    <a:pt x="100761" y="242239"/>
                  </a:lnTo>
                  <a:lnTo>
                    <a:pt x="102781" y="240220"/>
                  </a:lnTo>
                  <a:lnTo>
                    <a:pt x="102781" y="133235"/>
                  </a:lnTo>
                  <a:close/>
                </a:path>
                <a:path w="2261870" h="328930">
                  <a:moveTo>
                    <a:pt x="289140" y="287655"/>
                  </a:moveTo>
                  <a:lnTo>
                    <a:pt x="154101" y="287655"/>
                  </a:lnTo>
                  <a:lnTo>
                    <a:pt x="154101" y="296659"/>
                  </a:lnTo>
                  <a:lnTo>
                    <a:pt x="289140" y="296659"/>
                  </a:lnTo>
                  <a:lnTo>
                    <a:pt x="289140" y="287655"/>
                  </a:lnTo>
                  <a:close/>
                </a:path>
                <a:path w="2261870" h="328930">
                  <a:moveTo>
                    <a:pt x="289166" y="231241"/>
                  </a:moveTo>
                  <a:lnTo>
                    <a:pt x="286143" y="228219"/>
                  </a:lnTo>
                  <a:lnTo>
                    <a:pt x="282409" y="228219"/>
                  </a:lnTo>
                  <a:lnTo>
                    <a:pt x="221234" y="228219"/>
                  </a:lnTo>
                  <a:lnTo>
                    <a:pt x="218211" y="231241"/>
                  </a:lnTo>
                  <a:lnTo>
                    <a:pt x="218211" y="238696"/>
                  </a:lnTo>
                  <a:lnTo>
                    <a:pt x="221234" y="241719"/>
                  </a:lnTo>
                  <a:lnTo>
                    <a:pt x="286143" y="241719"/>
                  </a:lnTo>
                  <a:lnTo>
                    <a:pt x="289166" y="238696"/>
                  </a:lnTo>
                  <a:lnTo>
                    <a:pt x="289166" y="231241"/>
                  </a:lnTo>
                  <a:close/>
                </a:path>
                <a:path w="2261870" h="328930">
                  <a:moveTo>
                    <a:pt x="319913" y="270446"/>
                  </a:moveTo>
                  <a:lnTo>
                    <a:pt x="310908" y="270446"/>
                  </a:lnTo>
                  <a:lnTo>
                    <a:pt x="310908" y="279336"/>
                  </a:lnTo>
                  <a:lnTo>
                    <a:pt x="310908" y="318706"/>
                  </a:lnTo>
                  <a:lnTo>
                    <a:pt x="136474" y="318706"/>
                  </a:lnTo>
                  <a:lnTo>
                    <a:pt x="136474" y="279336"/>
                  </a:lnTo>
                  <a:lnTo>
                    <a:pt x="310908" y="279336"/>
                  </a:lnTo>
                  <a:lnTo>
                    <a:pt x="310908" y="270446"/>
                  </a:lnTo>
                  <a:lnTo>
                    <a:pt x="127469" y="270446"/>
                  </a:lnTo>
                  <a:lnTo>
                    <a:pt x="127469" y="279336"/>
                  </a:lnTo>
                  <a:lnTo>
                    <a:pt x="127469" y="318706"/>
                  </a:lnTo>
                  <a:lnTo>
                    <a:pt x="127469" y="323786"/>
                  </a:lnTo>
                  <a:lnTo>
                    <a:pt x="127469" y="328866"/>
                  </a:lnTo>
                  <a:lnTo>
                    <a:pt x="319913" y="328866"/>
                  </a:lnTo>
                  <a:lnTo>
                    <a:pt x="319913" y="323786"/>
                  </a:lnTo>
                  <a:lnTo>
                    <a:pt x="319913" y="319290"/>
                  </a:lnTo>
                  <a:lnTo>
                    <a:pt x="315417" y="319290"/>
                  </a:lnTo>
                  <a:lnTo>
                    <a:pt x="315417" y="318706"/>
                  </a:lnTo>
                  <a:lnTo>
                    <a:pt x="319913" y="318706"/>
                  </a:lnTo>
                  <a:lnTo>
                    <a:pt x="319913" y="279336"/>
                  </a:lnTo>
                  <a:lnTo>
                    <a:pt x="319913" y="270446"/>
                  </a:lnTo>
                  <a:close/>
                </a:path>
                <a:path w="2261870" h="328930">
                  <a:moveTo>
                    <a:pt x="2103767" y="0"/>
                  </a:moveTo>
                  <a:lnTo>
                    <a:pt x="1951736" y="0"/>
                  </a:lnTo>
                  <a:lnTo>
                    <a:pt x="1951736" y="17995"/>
                  </a:lnTo>
                  <a:lnTo>
                    <a:pt x="2103767" y="17995"/>
                  </a:lnTo>
                  <a:lnTo>
                    <a:pt x="2103767" y="0"/>
                  </a:lnTo>
                  <a:close/>
                </a:path>
                <a:path w="2261870" h="328930">
                  <a:moveTo>
                    <a:pt x="2261336" y="0"/>
                  </a:moveTo>
                  <a:lnTo>
                    <a:pt x="2107260" y="0"/>
                  </a:lnTo>
                  <a:lnTo>
                    <a:pt x="2107260" y="17995"/>
                  </a:lnTo>
                  <a:lnTo>
                    <a:pt x="2261336" y="17995"/>
                  </a:lnTo>
                  <a:lnTo>
                    <a:pt x="22613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0" name="object 750"/>
            <p:cNvSpPr/>
            <p:nvPr/>
          </p:nvSpPr>
          <p:spPr>
            <a:xfrm>
              <a:off x="4888090" y="1968373"/>
              <a:ext cx="28575" cy="400050"/>
            </a:xfrm>
            <a:custGeom>
              <a:avLst/>
              <a:gdLst/>
              <a:ahLst/>
              <a:cxnLst/>
              <a:rect l="l" t="t" r="r" b="b"/>
              <a:pathLst>
                <a:path w="28575" h="400050">
                  <a:moveTo>
                    <a:pt x="28257" y="0"/>
                  </a:moveTo>
                  <a:lnTo>
                    <a:pt x="0" y="0"/>
                  </a:lnTo>
                  <a:lnTo>
                    <a:pt x="0" y="399440"/>
                  </a:lnTo>
                  <a:lnTo>
                    <a:pt x="28257" y="399440"/>
                  </a:lnTo>
                  <a:lnTo>
                    <a:pt x="28257" y="0"/>
                  </a:lnTo>
                  <a:close/>
                </a:path>
              </a:pathLst>
            </a:custGeom>
            <a:solidFill>
              <a:srgbClr val="9A97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1" name="object 751"/>
            <p:cNvSpPr/>
            <p:nvPr/>
          </p:nvSpPr>
          <p:spPr>
            <a:xfrm>
              <a:off x="4883594" y="1963965"/>
              <a:ext cx="37465" cy="403860"/>
            </a:xfrm>
            <a:custGeom>
              <a:avLst/>
              <a:gdLst/>
              <a:ahLst/>
              <a:cxnLst/>
              <a:rect l="l" t="t" r="r" b="b"/>
              <a:pathLst>
                <a:path w="37464" h="403860">
                  <a:moveTo>
                    <a:pt x="37249" y="0"/>
                  </a:moveTo>
                  <a:lnTo>
                    <a:pt x="28244" y="0"/>
                  </a:lnTo>
                  <a:lnTo>
                    <a:pt x="28244" y="8890"/>
                  </a:lnTo>
                  <a:lnTo>
                    <a:pt x="28244" y="398780"/>
                  </a:lnTo>
                  <a:lnTo>
                    <a:pt x="9004" y="398780"/>
                  </a:lnTo>
                  <a:lnTo>
                    <a:pt x="9004" y="8890"/>
                  </a:lnTo>
                  <a:lnTo>
                    <a:pt x="28244" y="8890"/>
                  </a:lnTo>
                  <a:lnTo>
                    <a:pt x="28244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0" y="398780"/>
                  </a:lnTo>
                  <a:lnTo>
                    <a:pt x="0" y="403860"/>
                  </a:lnTo>
                  <a:lnTo>
                    <a:pt x="28244" y="403860"/>
                  </a:lnTo>
                  <a:lnTo>
                    <a:pt x="32753" y="403860"/>
                  </a:lnTo>
                  <a:lnTo>
                    <a:pt x="37249" y="403860"/>
                  </a:lnTo>
                  <a:lnTo>
                    <a:pt x="37249" y="399364"/>
                  </a:lnTo>
                  <a:lnTo>
                    <a:pt x="32753" y="399364"/>
                  </a:lnTo>
                  <a:lnTo>
                    <a:pt x="32753" y="398780"/>
                  </a:lnTo>
                  <a:lnTo>
                    <a:pt x="37249" y="398780"/>
                  </a:lnTo>
                  <a:lnTo>
                    <a:pt x="37249" y="8890"/>
                  </a:lnTo>
                  <a:lnTo>
                    <a:pt x="372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2" name="object 752"/>
            <p:cNvSpPr/>
            <p:nvPr/>
          </p:nvSpPr>
          <p:spPr>
            <a:xfrm>
              <a:off x="4783442" y="2367800"/>
              <a:ext cx="253365" cy="126364"/>
            </a:xfrm>
            <a:custGeom>
              <a:avLst/>
              <a:gdLst/>
              <a:ahLst/>
              <a:cxnLst/>
              <a:rect l="l" t="t" r="r" b="b"/>
              <a:pathLst>
                <a:path w="253364" h="126364">
                  <a:moveTo>
                    <a:pt x="253237" y="0"/>
                  </a:moveTo>
                  <a:lnTo>
                    <a:pt x="0" y="0"/>
                  </a:lnTo>
                  <a:lnTo>
                    <a:pt x="0" y="125869"/>
                  </a:lnTo>
                  <a:lnTo>
                    <a:pt x="253237" y="125869"/>
                  </a:lnTo>
                  <a:lnTo>
                    <a:pt x="253237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3" name="object 753"/>
            <p:cNvSpPr/>
            <p:nvPr/>
          </p:nvSpPr>
          <p:spPr>
            <a:xfrm>
              <a:off x="4770653" y="2363368"/>
              <a:ext cx="280035" cy="134620"/>
            </a:xfrm>
            <a:custGeom>
              <a:avLst/>
              <a:gdLst/>
              <a:ahLst/>
              <a:cxnLst/>
              <a:rect l="l" t="t" r="r" b="b"/>
              <a:pathLst>
                <a:path w="280035" h="134619">
                  <a:moveTo>
                    <a:pt x="279730" y="3022"/>
                  </a:moveTo>
                  <a:lnTo>
                    <a:pt x="276707" y="0"/>
                  </a:lnTo>
                  <a:lnTo>
                    <a:pt x="272973" y="0"/>
                  </a:lnTo>
                  <a:lnTo>
                    <a:pt x="3022" y="0"/>
                  </a:lnTo>
                  <a:lnTo>
                    <a:pt x="0" y="3022"/>
                  </a:lnTo>
                  <a:lnTo>
                    <a:pt x="0" y="10477"/>
                  </a:lnTo>
                  <a:lnTo>
                    <a:pt x="3022" y="13500"/>
                  </a:lnTo>
                  <a:lnTo>
                    <a:pt x="9410" y="13500"/>
                  </a:lnTo>
                  <a:lnTo>
                    <a:pt x="9410" y="126492"/>
                  </a:lnTo>
                  <a:lnTo>
                    <a:pt x="9410" y="130302"/>
                  </a:lnTo>
                  <a:lnTo>
                    <a:pt x="9931" y="130302"/>
                  </a:lnTo>
                  <a:lnTo>
                    <a:pt x="9931" y="132842"/>
                  </a:lnTo>
                  <a:lnTo>
                    <a:pt x="12293" y="132842"/>
                  </a:lnTo>
                  <a:lnTo>
                    <a:pt x="12293" y="134112"/>
                  </a:lnTo>
                  <a:lnTo>
                    <a:pt x="266522" y="134112"/>
                  </a:lnTo>
                  <a:lnTo>
                    <a:pt x="266522" y="132842"/>
                  </a:lnTo>
                  <a:lnTo>
                    <a:pt x="268871" y="132842"/>
                  </a:lnTo>
                  <a:lnTo>
                    <a:pt x="268871" y="130302"/>
                  </a:lnTo>
                  <a:lnTo>
                    <a:pt x="269392" y="130302"/>
                  </a:lnTo>
                  <a:lnTo>
                    <a:pt x="269392" y="128409"/>
                  </a:lnTo>
                  <a:lnTo>
                    <a:pt x="266026" y="128409"/>
                  </a:lnTo>
                  <a:lnTo>
                    <a:pt x="262648" y="128409"/>
                  </a:lnTo>
                  <a:lnTo>
                    <a:pt x="262648" y="126492"/>
                  </a:lnTo>
                  <a:lnTo>
                    <a:pt x="16167" y="126492"/>
                  </a:lnTo>
                  <a:lnTo>
                    <a:pt x="16167" y="13500"/>
                  </a:lnTo>
                  <a:lnTo>
                    <a:pt x="276707" y="13500"/>
                  </a:lnTo>
                  <a:lnTo>
                    <a:pt x="279730" y="10477"/>
                  </a:lnTo>
                  <a:lnTo>
                    <a:pt x="279730" y="30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4" name="object 754"/>
            <p:cNvSpPr/>
            <p:nvPr/>
          </p:nvSpPr>
          <p:spPr>
            <a:xfrm>
              <a:off x="4866436" y="2353310"/>
              <a:ext cx="31115" cy="18415"/>
            </a:xfrm>
            <a:custGeom>
              <a:avLst/>
              <a:gdLst/>
              <a:ahLst/>
              <a:cxnLst/>
              <a:rect l="l" t="t" r="r" b="b"/>
              <a:pathLst>
                <a:path w="31114" h="18414">
                  <a:moveTo>
                    <a:pt x="30861" y="0"/>
                  </a:moveTo>
                  <a:lnTo>
                    <a:pt x="0" y="0"/>
                  </a:lnTo>
                  <a:lnTo>
                    <a:pt x="0" y="17932"/>
                  </a:lnTo>
                  <a:lnTo>
                    <a:pt x="30861" y="17932"/>
                  </a:lnTo>
                  <a:lnTo>
                    <a:pt x="30861" y="0"/>
                  </a:lnTo>
                  <a:close/>
                </a:path>
              </a:pathLst>
            </a:custGeom>
            <a:solidFill>
              <a:srgbClr val="6C6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5" name="object 755"/>
            <p:cNvSpPr/>
            <p:nvPr/>
          </p:nvSpPr>
          <p:spPr>
            <a:xfrm>
              <a:off x="4863064" y="2349934"/>
              <a:ext cx="38100" cy="24765"/>
            </a:xfrm>
            <a:custGeom>
              <a:avLst/>
              <a:gdLst/>
              <a:ahLst/>
              <a:cxnLst/>
              <a:rect l="l" t="t" r="r" b="b"/>
              <a:pathLst>
                <a:path w="38100" h="24764">
                  <a:moveTo>
                    <a:pt x="37630" y="0"/>
                  </a:moveTo>
                  <a:lnTo>
                    <a:pt x="0" y="0"/>
                  </a:lnTo>
                  <a:lnTo>
                    <a:pt x="0" y="24688"/>
                  </a:lnTo>
                  <a:lnTo>
                    <a:pt x="37630" y="24688"/>
                  </a:lnTo>
                  <a:lnTo>
                    <a:pt x="37630" y="17945"/>
                  </a:lnTo>
                  <a:lnTo>
                    <a:pt x="6756" y="17945"/>
                  </a:lnTo>
                  <a:lnTo>
                    <a:pt x="6756" y="6756"/>
                  </a:lnTo>
                  <a:lnTo>
                    <a:pt x="37630" y="6756"/>
                  </a:lnTo>
                  <a:lnTo>
                    <a:pt x="37630" y="0"/>
                  </a:lnTo>
                  <a:close/>
                </a:path>
                <a:path w="38100" h="24764">
                  <a:moveTo>
                    <a:pt x="37630" y="6756"/>
                  </a:moveTo>
                  <a:lnTo>
                    <a:pt x="30873" y="6756"/>
                  </a:lnTo>
                  <a:lnTo>
                    <a:pt x="30873" y="17945"/>
                  </a:lnTo>
                  <a:lnTo>
                    <a:pt x="37630" y="17945"/>
                  </a:lnTo>
                  <a:lnTo>
                    <a:pt x="37630" y="67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6" name="object 756"/>
            <p:cNvSpPr/>
            <p:nvPr/>
          </p:nvSpPr>
          <p:spPr>
            <a:xfrm>
              <a:off x="4866443" y="2331662"/>
              <a:ext cx="31115" cy="13970"/>
            </a:xfrm>
            <a:custGeom>
              <a:avLst/>
              <a:gdLst/>
              <a:ahLst/>
              <a:cxnLst/>
              <a:rect l="l" t="t" r="r" b="b"/>
              <a:pathLst>
                <a:path w="31114" h="13969">
                  <a:moveTo>
                    <a:pt x="26809" y="0"/>
                  </a:moveTo>
                  <a:lnTo>
                    <a:pt x="4064" y="0"/>
                  </a:lnTo>
                  <a:lnTo>
                    <a:pt x="0" y="3644"/>
                  </a:lnTo>
                  <a:lnTo>
                    <a:pt x="0" y="13893"/>
                  </a:lnTo>
                  <a:lnTo>
                    <a:pt x="30861" y="13893"/>
                  </a:lnTo>
                  <a:lnTo>
                    <a:pt x="30861" y="3644"/>
                  </a:lnTo>
                  <a:lnTo>
                    <a:pt x="26809" y="0"/>
                  </a:lnTo>
                  <a:close/>
                </a:path>
              </a:pathLst>
            </a:custGeom>
            <a:solidFill>
              <a:srgbClr val="6C6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7" name="object 757"/>
            <p:cNvSpPr/>
            <p:nvPr/>
          </p:nvSpPr>
          <p:spPr>
            <a:xfrm>
              <a:off x="4863058" y="2328290"/>
              <a:ext cx="38100" cy="24130"/>
            </a:xfrm>
            <a:custGeom>
              <a:avLst/>
              <a:gdLst/>
              <a:ahLst/>
              <a:cxnLst/>
              <a:rect l="l" t="t" r="r" b="b"/>
              <a:pathLst>
                <a:path w="38100" h="24130">
                  <a:moveTo>
                    <a:pt x="37630" y="5156"/>
                  </a:moveTo>
                  <a:lnTo>
                    <a:pt x="32042" y="0"/>
                  </a:lnTo>
                  <a:lnTo>
                    <a:pt x="30873" y="0"/>
                  </a:lnTo>
                  <a:lnTo>
                    <a:pt x="30873" y="8877"/>
                  </a:lnTo>
                  <a:lnTo>
                    <a:pt x="30873" y="13893"/>
                  </a:lnTo>
                  <a:lnTo>
                    <a:pt x="6756" y="13893"/>
                  </a:lnTo>
                  <a:lnTo>
                    <a:pt x="6756" y="8877"/>
                  </a:lnTo>
                  <a:lnTo>
                    <a:pt x="9296" y="6756"/>
                  </a:lnTo>
                  <a:lnTo>
                    <a:pt x="28333" y="6756"/>
                  </a:lnTo>
                  <a:lnTo>
                    <a:pt x="30873" y="8877"/>
                  </a:lnTo>
                  <a:lnTo>
                    <a:pt x="30873" y="0"/>
                  </a:lnTo>
                  <a:lnTo>
                    <a:pt x="5575" y="0"/>
                  </a:lnTo>
                  <a:lnTo>
                    <a:pt x="0" y="5156"/>
                  </a:lnTo>
                  <a:lnTo>
                    <a:pt x="0" y="20650"/>
                  </a:lnTo>
                  <a:lnTo>
                    <a:pt x="13589" y="20650"/>
                  </a:lnTo>
                  <a:lnTo>
                    <a:pt x="13589" y="23901"/>
                  </a:lnTo>
                  <a:lnTo>
                    <a:pt x="24257" y="23901"/>
                  </a:lnTo>
                  <a:lnTo>
                    <a:pt x="24257" y="20650"/>
                  </a:lnTo>
                  <a:lnTo>
                    <a:pt x="37630" y="20650"/>
                  </a:lnTo>
                  <a:lnTo>
                    <a:pt x="37630" y="13893"/>
                  </a:lnTo>
                  <a:lnTo>
                    <a:pt x="37630" y="6756"/>
                  </a:lnTo>
                  <a:lnTo>
                    <a:pt x="37630" y="51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8" name="object 758"/>
            <p:cNvSpPr/>
            <p:nvPr/>
          </p:nvSpPr>
          <p:spPr>
            <a:xfrm>
              <a:off x="4818087" y="2353310"/>
              <a:ext cx="31115" cy="18415"/>
            </a:xfrm>
            <a:custGeom>
              <a:avLst/>
              <a:gdLst/>
              <a:ahLst/>
              <a:cxnLst/>
              <a:rect l="l" t="t" r="r" b="b"/>
              <a:pathLst>
                <a:path w="31114" h="18414">
                  <a:moveTo>
                    <a:pt x="30861" y="0"/>
                  </a:moveTo>
                  <a:lnTo>
                    <a:pt x="0" y="0"/>
                  </a:lnTo>
                  <a:lnTo>
                    <a:pt x="0" y="17932"/>
                  </a:lnTo>
                  <a:lnTo>
                    <a:pt x="30861" y="17932"/>
                  </a:lnTo>
                  <a:lnTo>
                    <a:pt x="30861" y="0"/>
                  </a:lnTo>
                  <a:close/>
                </a:path>
              </a:pathLst>
            </a:custGeom>
            <a:solidFill>
              <a:srgbClr val="6C6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9" name="object 759"/>
            <p:cNvSpPr/>
            <p:nvPr/>
          </p:nvSpPr>
          <p:spPr>
            <a:xfrm>
              <a:off x="4814715" y="2349934"/>
              <a:ext cx="38100" cy="24765"/>
            </a:xfrm>
            <a:custGeom>
              <a:avLst/>
              <a:gdLst/>
              <a:ahLst/>
              <a:cxnLst/>
              <a:rect l="l" t="t" r="r" b="b"/>
              <a:pathLst>
                <a:path w="38100" h="24764">
                  <a:moveTo>
                    <a:pt x="37617" y="0"/>
                  </a:moveTo>
                  <a:lnTo>
                    <a:pt x="0" y="0"/>
                  </a:lnTo>
                  <a:lnTo>
                    <a:pt x="0" y="24688"/>
                  </a:lnTo>
                  <a:lnTo>
                    <a:pt x="37617" y="24688"/>
                  </a:lnTo>
                  <a:lnTo>
                    <a:pt x="37617" y="17945"/>
                  </a:lnTo>
                  <a:lnTo>
                    <a:pt x="6743" y="17945"/>
                  </a:lnTo>
                  <a:lnTo>
                    <a:pt x="6743" y="6756"/>
                  </a:lnTo>
                  <a:lnTo>
                    <a:pt x="37617" y="6756"/>
                  </a:lnTo>
                  <a:lnTo>
                    <a:pt x="37617" y="0"/>
                  </a:lnTo>
                  <a:close/>
                </a:path>
                <a:path w="38100" h="24764">
                  <a:moveTo>
                    <a:pt x="37617" y="6756"/>
                  </a:moveTo>
                  <a:lnTo>
                    <a:pt x="30873" y="6756"/>
                  </a:lnTo>
                  <a:lnTo>
                    <a:pt x="30873" y="17945"/>
                  </a:lnTo>
                  <a:lnTo>
                    <a:pt x="37617" y="17945"/>
                  </a:lnTo>
                  <a:lnTo>
                    <a:pt x="37617" y="67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0" name="object 760"/>
            <p:cNvSpPr/>
            <p:nvPr/>
          </p:nvSpPr>
          <p:spPr>
            <a:xfrm>
              <a:off x="4818094" y="2331662"/>
              <a:ext cx="31115" cy="13970"/>
            </a:xfrm>
            <a:custGeom>
              <a:avLst/>
              <a:gdLst/>
              <a:ahLst/>
              <a:cxnLst/>
              <a:rect l="l" t="t" r="r" b="b"/>
              <a:pathLst>
                <a:path w="31114" h="13969">
                  <a:moveTo>
                    <a:pt x="26797" y="0"/>
                  </a:moveTo>
                  <a:lnTo>
                    <a:pt x="4051" y="0"/>
                  </a:lnTo>
                  <a:lnTo>
                    <a:pt x="0" y="3644"/>
                  </a:lnTo>
                  <a:lnTo>
                    <a:pt x="0" y="13893"/>
                  </a:lnTo>
                  <a:lnTo>
                    <a:pt x="30861" y="13893"/>
                  </a:lnTo>
                  <a:lnTo>
                    <a:pt x="30861" y="3644"/>
                  </a:lnTo>
                  <a:lnTo>
                    <a:pt x="26797" y="0"/>
                  </a:lnTo>
                  <a:close/>
                </a:path>
              </a:pathLst>
            </a:custGeom>
            <a:solidFill>
              <a:srgbClr val="6C6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1" name="object 761"/>
            <p:cNvSpPr/>
            <p:nvPr/>
          </p:nvSpPr>
          <p:spPr>
            <a:xfrm>
              <a:off x="4814709" y="2328290"/>
              <a:ext cx="38100" cy="24130"/>
            </a:xfrm>
            <a:custGeom>
              <a:avLst/>
              <a:gdLst/>
              <a:ahLst/>
              <a:cxnLst/>
              <a:rect l="l" t="t" r="r" b="b"/>
              <a:pathLst>
                <a:path w="38100" h="24130">
                  <a:moveTo>
                    <a:pt x="37617" y="5156"/>
                  </a:moveTo>
                  <a:lnTo>
                    <a:pt x="32042" y="0"/>
                  </a:lnTo>
                  <a:lnTo>
                    <a:pt x="30873" y="0"/>
                  </a:lnTo>
                  <a:lnTo>
                    <a:pt x="30873" y="8877"/>
                  </a:lnTo>
                  <a:lnTo>
                    <a:pt x="30873" y="13893"/>
                  </a:lnTo>
                  <a:lnTo>
                    <a:pt x="6743" y="13893"/>
                  </a:lnTo>
                  <a:lnTo>
                    <a:pt x="6743" y="8877"/>
                  </a:lnTo>
                  <a:lnTo>
                    <a:pt x="9296" y="6756"/>
                  </a:lnTo>
                  <a:lnTo>
                    <a:pt x="28321" y="6756"/>
                  </a:lnTo>
                  <a:lnTo>
                    <a:pt x="30873" y="8877"/>
                  </a:lnTo>
                  <a:lnTo>
                    <a:pt x="30873" y="0"/>
                  </a:lnTo>
                  <a:lnTo>
                    <a:pt x="5575" y="0"/>
                  </a:lnTo>
                  <a:lnTo>
                    <a:pt x="0" y="5156"/>
                  </a:lnTo>
                  <a:lnTo>
                    <a:pt x="0" y="20650"/>
                  </a:lnTo>
                  <a:lnTo>
                    <a:pt x="13576" y="20650"/>
                  </a:lnTo>
                  <a:lnTo>
                    <a:pt x="13576" y="23901"/>
                  </a:lnTo>
                  <a:lnTo>
                    <a:pt x="24244" y="23901"/>
                  </a:lnTo>
                  <a:lnTo>
                    <a:pt x="24244" y="20650"/>
                  </a:lnTo>
                  <a:lnTo>
                    <a:pt x="37617" y="20650"/>
                  </a:lnTo>
                  <a:lnTo>
                    <a:pt x="37617" y="13893"/>
                  </a:lnTo>
                  <a:lnTo>
                    <a:pt x="37617" y="6756"/>
                  </a:lnTo>
                  <a:lnTo>
                    <a:pt x="37617" y="51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2" name="object 762"/>
            <p:cNvSpPr/>
            <p:nvPr/>
          </p:nvSpPr>
          <p:spPr>
            <a:xfrm>
              <a:off x="4786325" y="2376906"/>
              <a:ext cx="197485" cy="95250"/>
            </a:xfrm>
            <a:custGeom>
              <a:avLst/>
              <a:gdLst/>
              <a:ahLst/>
              <a:cxnLst/>
              <a:rect l="l" t="t" r="r" b="b"/>
              <a:pathLst>
                <a:path w="197485" h="95250">
                  <a:moveTo>
                    <a:pt x="196900" y="83210"/>
                  </a:moveTo>
                  <a:lnTo>
                    <a:pt x="22428" y="83210"/>
                  </a:lnTo>
                  <a:lnTo>
                    <a:pt x="22428" y="95034"/>
                  </a:lnTo>
                  <a:lnTo>
                    <a:pt x="196900" y="95034"/>
                  </a:lnTo>
                  <a:lnTo>
                    <a:pt x="196900" y="83210"/>
                  </a:lnTo>
                  <a:close/>
                </a:path>
                <a:path w="197485" h="95250">
                  <a:moveTo>
                    <a:pt x="196900" y="50038"/>
                  </a:moveTo>
                  <a:lnTo>
                    <a:pt x="22428" y="50038"/>
                  </a:lnTo>
                  <a:lnTo>
                    <a:pt x="22428" y="61874"/>
                  </a:lnTo>
                  <a:lnTo>
                    <a:pt x="196900" y="61874"/>
                  </a:lnTo>
                  <a:lnTo>
                    <a:pt x="196900" y="50038"/>
                  </a:lnTo>
                  <a:close/>
                </a:path>
                <a:path w="197485" h="95250">
                  <a:moveTo>
                    <a:pt x="196900" y="0"/>
                  </a:moveTo>
                  <a:lnTo>
                    <a:pt x="0" y="0"/>
                  </a:lnTo>
                  <a:lnTo>
                    <a:pt x="0" y="11836"/>
                  </a:lnTo>
                  <a:lnTo>
                    <a:pt x="196900" y="11836"/>
                  </a:lnTo>
                  <a:lnTo>
                    <a:pt x="196900" y="0"/>
                  </a:lnTo>
                  <a:close/>
                </a:path>
              </a:pathLst>
            </a:custGeom>
            <a:solidFill>
              <a:srgbClr val="7474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3" name="object 763"/>
            <p:cNvSpPr/>
            <p:nvPr/>
          </p:nvSpPr>
          <p:spPr>
            <a:xfrm>
              <a:off x="4811420" y="2403830"/>
              <a:ext cx="172085" cy="22860"/>
            </a:xfrm>
            <a:custGeom>
              <a:avLst/>
              <a:gdLst/>
              <a:ahLst/>
              <a:cxnLst/>
              <a:rect l="l" t="t" r="r" b="b"/>
              <a:pathLst>
                <a:path w="172085" h="22860">
                  <a:moveTo>
                    <a:pt x="0" y="22440"/>
                  </a:moveTo>
                  <a:lnTo>
                    <a:pt x="171805" y="22440"/>
                  </a:lnTo>
                  <a:lnTo>
                    <a:pt x="171805" y="0"/>
                  </a:lnTo>
                  <a:lnTo>
                    <a:pt x="0" y="0"/>
                  </a:lnTo>
                  <a:lnTo>
                    <a:pt x="0" y="22440"/>
                  </a:lnTo>
                  <a:close/>
                </a:path>
              </a:pathLst>
            </a:custGeom>
            <a:solidFill>
              <a:srgbClr val="5555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4" name="object 764"/>
            <p:cNvSpPr/>
            <p:nvPr/>
          </p:nvSpPr>
          <p:spPr>
            <a:xfrm>
              <a:off x="4808042" y="2400883"/>
              <a:ext cx="175260" cy="29209"/>
            </a:xfrm>
            <a:custGeom>
              <a:avLst/>
              <a:gdLst/>
              <a:ahLst/>
              <a:cxnLst/>
              <a:rect l="l" t="t" r="r" b="b"/>
              <a:pathLst>
                <a:path w="175260" h="29210">
                  <a:moveTo>
                    <a:pt x="175183" y="0"/>
                  </a:moveTo>
                  <a:lnTo>
                    <a:pt x="698" y="0"/>
                  </a:lnTo>
                  <a:lnTo>
                    <a:pt x="698" y="2540"/>
                  </a:lnTo>
                  <a:lnTo>
                    <a:pt x="0" y="2540"/>
                  </a:lnTo>
                  <a:lnTo>
                    <a:pt x="0" y="6350"/>
                  </a:lnTo>
                  <a:lnTo>
                    <a:pt x="0" y="21590"/>
                  </a:lnTo>
                  <a:lnTo>
                    <a:pt x="0" y="25400"/>
                  </a:lnTo>
                  <a:lnTo>
                    <a:pt x="520" y="25400"/>
                  </a:lnTo>
                  <a:lnTo>
                    <a:pt x="520" y="27940"/>
                  </a:lnTo>
                  <a:lnTo>
                    <a:pt x="2882" y="27940"/>
                  </a:lnTo>
                  <a:lnTo>
                    <a:pt x="2882" y="29210"/>
                  </a:lnTo>
                  <a:lnTo>
                    <a:pt x="3378" y="29210"/>
                  </a:lnTo>
                  <a:lnTo>
                    <a:pt x="175183" y="29210"/>
                  </a:lnTo>
                  <a:lnTo>
                    <a:pt x="175183" y="27940"/>
                  </a:lnTo>
                  <a:lnTo>
                    <a:pt x="175183" y="25400"/>
                  </a:lnTo>
                  <a:lnTo>
                    <a:pt x="175183" y="21590"/>
                  </a:lnTo>
                  <a:lnTo>
                    <a:pt x="6756" y="21590"/>
                  </a:lnTo>
                  <a:lnTo>
                    <a:pt x="6756" y="6350"/>
                  </a:lnTo>
                  <a:lnTo>
                    <a:pt x="175183" y="6350"/>
                  </a:lnTo>
                  <a:lnTo>
                    <a:pt x="175183" y="2540"/>
                  </a:lnTo>
                  <a:lnTo>
                    <a:pt x="1751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5" name="object 765"/>
            <p:cNvSpPr/>
            <p:nvPr/>
          </p:nvSpPr>
          <p:spPr>
            <a:xfrm>
              <a:off x="4811420" y="2436583"/>
              <a:ext cx="172085" cy="22860"/>
            </a:xfrm>
            <a:custGeom>
              <a:avLst/>
              <a:gdLst/>
              <a:ahLst/>
              <a:cxnLst/>
              <a:rect l="l" t="t" r="r" b="b"/>
              <a:pathLst>
                <a:path w="172085" h="22860">
                  <a:moveTo>
                    <a:pt x="0" y="22440"/>
                  </a:moveTo>
                  <a:lnTo>
                    <a:pt x="171805" y="22440"/>
                  </a:lnTo>
                  <a:lnTo>
                    <a:pt x="171805" y="0"/>
                  </a:lnTo>
                  <a:lnTo>
                    <a:pt x="0" y="0"/>
                  </a:lnTo>
                  <a:lnTo>
                    <a:pt x="0" y="22440"/>
                  </a:lnTo>
                  <a:close/>
                </a:path>
              </a:pathLst>
            </a:custGeom>
            <a:solidFill>
              <a:srgbClr val="5555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6" name="object 766"/>
            <p:cNvSpPr/>
            <p:nvPr/>
          </p:nvSpPr>
          <p:spPr>
            <a:xfrm>
              <a:off x="4808042" y="2400515"/>
              <a:ext cx="175260" cy="62865"/>
            </a:xfrm>
            <a:custGeom>
              <a:avLst/>
              <a:gdLst/>
              <a:ahLst/>
              <a:cxnLst/>
              <a:rect l="l" t="t" r="r" b="b"/>
              <a:pathLst>
                <a:path w="175260" h="62864">
                  <a:moveTo>
                    <a:pt x="28575" y="1511"/>
                  </a:moveTo>
                  <a:lnTo>
                    <a:pt x="27063" y="0"/>
                  </a:lnTo>
                  <a:lnTo>
                    <a:pt x="23342" y="0"/>
                  </a:lnTo>
                  <a:lnTo>
                    <a:pt x="21831" y="1511"/>
                  </a:lnTo>
                  <a:lnTo>
                    <a:pt x="21831" y="3378"/>
                  </a:lnTo>
                  <a:lnTo>
                    <a:pt x="21831" y="27686"/>
                  </a:lnTo>
                  <a:lnTo>
                    <a:pt x="23342" y="29197"/>
                  </a:lnTo>
                  <a:lnTo>
                    <a:pt x="27063" y="29197"/>
                  </a:lnTo>
                  <a:lnTo>
                    <a:pt x="28575" y="27686"/>
                  </a:lnTo>
                  <a:lnTo>
                    <a:pt x="28575" y="1511"/>
                  </a:lnTo>
                  <a:close/>
                </a:path>
                <a:path w="175260" h="62864">
                  <a:moveTo>
                    <a:pt x="51295" y="1511"/>
                  </a:moveTo>
                  <a:lnTo>
                    <a:pt x="49784" y="0"/>
                  </a:lnTo>
                  <a:lnTo>
                    <a:pt x="46050" y="0"/>
                  </a:lnTo>
                  <a:lnTo>
                    <a:pt x="44538" y="1511"/>
                  </a:lnTo>
                  <a:lnTo>
                    <a:pt x="44538" y="3378"/>
                  </a:lnTo>
                  <a:lnTo>
                    <a:pt x="44538" y="27686"/>
                  </a:lnTo>
                  <a:lnTo>
                    <a:pt x="46050" y="29197"/>
                  </a:lnTo>
                  <a:lnTo>
                    <a:pt x="49784" y="29197"/>
                  </a:lnTo>
                  <a:lnTo>
                    <a:pt x="51295" y="27686"/>
                  </a:lnTo>
                  <a:lnTo>
                    <a:pt x="51295" y="1511"/>
                  </a:lnTo>
                  <a:close/>
                </a:path>
                <a:path w="175260" h="62864">
                  <a:moveTo>
                    <a:pt x="74015" y="1511"/>
                  </a:moveTo>
                  <a:lnTo>
                    <a:pt x="72504" y="0"/>
                  </a:lnTo>
                  <a:lnTo>
                    <a:pt x="68770" y="0"/>
                  </a:lnTo>
                  <a:lnTo>
                    <a:pt x="67259" y="1511"/>
                  </a:lnTo>
                  <a:lnTo>
                    <a:pt x="67259" y="3378"/>
                  </a:lnTo>
                  <a:lnTo>
                    <a:pt x="67259" y="27686"/>
                  </a:lnTo>
                  <a:lnTo>
                    <a:pt x="68770" y="29197"/>
                  </a:lnTo>
                  <a:lnTo>
                    <a:pt x="72504" y="29197"/>
                  </a:lnTo>
                  <a:lnTo>
                    <a:pt x="74015" y="27686"/>
                  </a:lnTo>
                  <a:lnTo>
                    <a:pt x="74015" y="1511"/>
                  </a:lnTo>
                  <a:close/>
                </a:path>
                <a:path w="175260" h="62864">
                  <a:moveTo>
                    <a:pt x="96735" y="1511"/>
                  </a:moveTo>
                  <a:lnTo>
                    <a:pt x="95224" y="0"/>
                  </a:lnTo>
                  <a:lnTo>
                    <a:pt x="91490" y="0"/>
                  </a:lnTo>
                  <a:lnTo>
                    <a:pt x="89979" y="1511"/>
                  </a:lnTo>
                  <a:lnTo>
                    <a:pt x="89979" y="3378"/>
                  </a:lnTo>
                  <a:lnTo>
                    <a:pt x="89979" y="27686"/>
                  </a:lnTo>
                  <a:lnTo>
                    <a:pt x="91490" y="29197"/>
                  </a:lnTo>
                  <a:lnTo>
                    <a:pt x="95224" y="29197"/>
                  </a:lnTo>
                  <a:lnTo>
                    <a:pt x="96735" y="27686"/>
                  </a:lnTo>
                  <a:lnTo>
                    <a:pt x="96735" y="1511"/>
                  </a:lnTo>
                  <a:close/>
                </a:path>
                <a:path w="175260" h="62864">
                  <a:moveTo>
                    <a:pt x="119443" y="1511"/>
                  </a:moveTo>
                  <a:lnTo>
                    <a:pt x="117932" y="0"/>
                  </a:lnTo>
                  <a:lnTo>
                    <a:pt x="114211" y="0"/>
                  </a:lnTo>
                  <a:lnTo>
                    <a:pt x="112699" y="1511"/>
                  </a:lnTo>
                  <a:lnTo>
                    <a:pt x="112699" y="3378"/>
                  </a:lnTo>
                  <a:lnTo>
                    <a:pt x="112699" y="27686"/>
                  </a:lnTo>
                  <a:lnTo>
                    <a:pt x="114211" y="29197"/>
                  </a:lnTo>
                  <a:lnTo>
                    <a:pt x="117932" y="29197"/>
                  </a:lnTo>
                  <a:lnTo>
                    <a:pt x="119443" y="27686"/>
                  </a:lnTo>
                  <a:lnTo>
                    <a:pt x="119443" y="1511"/>
                  </a:lnTo>
                  <a:close/>
                </a:path>
                <a:path w="175260" h="62864">
                  <a:moveTo>
                    <a:pt x="142163" y="1511"/>
                  </a:moveTo>
                  <a:lnTo>
                    <a:pt x="140652" y="0"/>
                  </a:lnTo>
                  <a:lnTo>
                    <a:pt x="136918" y="0"/>
                  </a:lnTo>
                  <a:lnTo>
                    <a:pt x="135407" y="1511"/>
                  </a:lnTo>
                  <a:lnTo>
                    <a:pt x="135407" y="3378"/>
                  </a:lnTo>
                  <a:lnTo>
                    <a:pt x="135407" y="27686"/>
                  </a:lnTo>
                  <a:lnTo>
                    <a:pt x="136918" y="29197"/>
                  </a:lnTo>
                  <a:lnTo>
                    <a:pt x="140652" y="29197"/>
                  </a:lnTo>
                  <a:lnTo>
                    <a:pt x="142163" y="27686"/>
                  </a:lnTo>
                  <a:lnTo>
                    <a:pt x="142163" y="1511"/>
                  </a:lnTo>
                  <a:close/>
                </a:path>
                <a:path w="175260" h="62864">
                  <a:moveTo>
                    <a:pt x="164884" y="1511"/>
                  </a:moveTo>
                  <a:lnTo>
                    <a:pt x="163372" y="0"/>
                  </a:lnTo>
                  <a:lnTo>
                    <a:pt x="159639" y="0"/>
                  </a:lnTo>
                  <a:lnTo>
                    <a:pt x="158127" y="1511"/>
                  </a:lnTo>
                  <a:lnTo>
                    <a:pt x="158127" y="3378"/>
                  </a:lnTo>
                  <a:lnTo>
                    <a:pt x="158127" y="27686"/>
                  </a:lnTo>
                  <a:lnTo>
                    <a:pt x="159639" y="29197"/>
                  </a:lnTo>
                  <a:lnTo>
                    <a:pt x="163372" y="29197"/>
                  </a:lnTo>
                  <a:lnTo>
                    <a:pt x="164884" y="27686"/>
                  </a:lnTo>
                  <a:lnTo>
                    <a:pt x="164884" y="1511"/>
                  </a:lnTo>
                  <a:close/>
                </a:path>
                <a:path w="175260" h="62864">
                  <a:moveTo>
                    <a:pt x="175183" y="33108"/>
                  </a:moveTo>
                  <a:lnTo>
                    <a:pt x="163741" y="33108"/>
                  </a:lnTo>
                  <a:lnTo>
                    <a:pt x="163372" y="32740"/>
                  </a:lnTo>
                  <a:lnTo>
                    <a:pt x="159639" y="32740"/>
                  </a:lnTo>
                  <a:lnTo>
                    <a:pt x="159270" y="33108"/>
                  </a:lnTo>
                  <a:lnTo>
                    <a:pt x="158127" y="33108"/>
                  </a:lnTo>
                  <a:lnTo>
                    <a:pt x="158127" y="39458"/>
                  </a:lnTo>
                  <a:lnTo>
                    <a:pt x="158127" y="54698"/>
                  </a:lnTo>
                  <a:lnTo>
                    <a:pt x="142163" y="54698"/>
                  </a:lnTo>
                  <a:lnTo>
                    <a:pt x="142163" y="39458"/>
                  </a:lnTo>
                  <a:lnTo>
                    <a:pt x="158127" y="39458"/>
                  </a:lnTo>
                  <a:lnTo>
                    <a:pt x="158127" y="33108"/>
                  </a:lnTo>
                  <a:lnTo>
                    <a:pt x="141020" y="33108"/>
                  </a:lnTo>
                  <a:lnTo>
                    <a:pt x="140652" y="32740"/>
                  </a:lnTo>
                  <a:lnTo>
                    <a:pt x="136918" y="32740"/>
                  </a:lnTo>
                  <a:lnTo>
                    <a:pt x="136550" y="33108"/>
                  </a:lnTo>
                  <a:lnTo>
                    <a:pt x="135407" y="33108"/>
                  </a:lnTo>
                  <a:lnTo>
                    <a:pt x="135407" y="39458"/>
                  </a:lnTo>
                  <a:lnTo>
                    <a:pt x="135407" y="54698"/>
                  </a:lnTo>
                  <a:lnTo>
                    <a:pt x="119443" y="54698"/>
                  </a:lnTo>
                  <a:lnTo>
                    <a:pt x="119443" y="39458"/>
                  </a:lnTo>
                  <a:lnTo>
                    <a:pt x="135407" y="39458"/>
                  </a:lnTo>
                  <a:lnTo>
                    <a:pt x="135407" y="33108"/>
                  </a:lnTo>
                  <a:lnTo>
                    <a:pt x="118300" y="33108"/>
                  </a:lnTo>
                  <a:lnTo>
                    <a:pt x="117932" y="32740"/>
                  </a:lnTo>
                  <a:lnTo>
                    <a:pt x="114211" y="32740"/>
                  </a:lnTo>
                  <a:lnTo>
                    <a:pt x="113842" y="33108"/>
                  </a:lnTo>
                  <a:lnTo>
                    <a:pt x="112699" y="33108"/>
                  </a:lnTo>
                  <a:lnTo>
                    <a:pt x="112699" y="39458"/>
                  </a:lnTo>
                  <a:lnTo>
                    <a:pt x="112699" y="54698"/>
                  </a:lnTo>
                  <a:lnTo>
                    <a:pt x="96735" y="54698"/>
                  </a:lnTo>
                  <a:lnTo>
                    <a:pt x="96735" y="39458"/>
                  </a:lnTo>
                  <a:lnTo>
                    <a:pt x="112699" y="39458"/>
                  </a:lnTo>
                  <a:lnTo>
                    <a:pt x="112699" y="33108"/>
                  </a:lnTo>
                  <a:lnTo>
                    <a:pt x="95592" y="33108"/>
                  </a:lnTo>
                  <a:lnTo>
                    <a:pt x="95224" y="32740"/>
                  </a:lnTo>
                  <a:lnTo>
                    <a:pt x="91490" y="32740"/>
                  </a:lnTo>
                  <a:lnTo>
                    <a:pt x="91122" y="33108"/>
                  </a:lnTo>
                  <a:lnTo>
                    <a:pt x="89979" y="33108"/>
                  </a:lnTo>
                  <a:lnTo>
                    <a:pt x="89979" y="39458"/>
                  </a:lnTo>
                  <a:lnTo>
                    <a:pt x="89979" y="54698"/>
                  </a:lnTo>
                  <a:lnTo>
                    <a:pt x="74015" y="54698"/>
                  </a:lnTo>
                  <a:lnTo>
                    <a:pt x="74015" y="39458"/>
                  </a:lnTo>
                  <a:lnTo>
                    <a:pt x="89979" y="39458"/>
                  </a:lnTo>
                  <a:lnTo>
                    <a:pt x="89979" y="33108"/>
                  </a:lnTo>
                  <a:lnTo>
                    <a:pt x="72872" y="33108"/>
                  </a:lnTo>
                  <a:lnTo>
                    <a:pt x="72504" y="32740"/>
                  </a:lnTo>
                  <a:lnTo>
                    <a:pt x="68770" y="32740"/>
                  </a:lnTo>
                  <a:lnTo>
                    <a:pt x="68402" y="33108"/>
                  </a:lnTo>
                  <a:lnTo>
                    <a:pt x="67259" y="33108"/>
                  </a:lnTo>
                  <a:lnTo>
                    <a:pt x="67259" y="39458"/>
                  </a:lnTo>
                  <a:lnTo>
                    <a:pt x="67259" y="54698"/>
                  </a:lnTo>
                  <a:lnTo>
                    <a:pt x="51295" y="54698"/>
                  </a:lnTo>
                  <a:lnTo>
                    <a:pt x="51295" y="39458"/>
                  </a:lnTo>
                  <a:lnTo>
                    <a:pt x="67259" y="39458"/>
                  </a:lnTo>
                  <a:lnTo>
                    <a:pt x="67259" y="33108"/>
                  </a:lnTo>
                  <a:lnTo>
                    <a:pt x="50152" y="33108"/>
                  </a:lnTo>
                  <a:lnTo>
                    <a:pt x="49784" y="32740"/>
                  </a:lnTo>
                  <a:lnTo>
                    <a:pt x="46050" y="32740"/>
                  </a:lnTo>
                  <a:lnTo>
                    <a:pt x="45681" y="33108"/>
                  </a:lnTo>
                  <a:lnTo>
                    <a:pt x="44538" y="33108"/>
                  </a:lnTo>
                  <a:lnTo>
                    <a:pt x="44538" y="39458"/>
                  </a:lnTo>
                  <a:lnTo>
                    <a:pt x="44538" y="54698"/>
                  </a:lnTo>
                  <a:lnTo>
                    <a:pt x="28575" y="54698"/>
                  </a:lnTo>
                  <a:lnTo>
                    <a:pt x="28575" y="39458"/>
                  </a:lnTo>
                  <a:lnTo>
                    <a:pt x="44538" y="39458"/>
                  </a:lnTo>
                  <a:lnTo>
                    <a:pt x="44538" y="33108"/>
                  </a:lnTo>
                  <a:lnTo>
                    <a:pt x="27432" y="33108"/>
                  </a:lnTo>
                  <a:lnTo>
                    <a:pt x="27063" y="32740"/>
                  </a:lnTo>
                  <a:lnTo>
                    <a:pt x="23342" y="32740"/>
                  </a:lnTo>
                  <a:lnTo>
                    <a:pt x="22974" y="33108"/>
                  </a:lnTo>
                  <a:lnTo>
                    <a:pt x="21831" y="33108"/>
                  </a:lnTo>
                  <a:lnTo>
                    <a:pt x="21831" y="39458"/>
                  </a:lnTo>
                  <a:lnTo>
                    <a:pt x="21831" y="54698"/>
                  </a:lnTo>
                  <a:lnTo>
                    <a:pt x="6756" y="54698"/>
                  </a:lnTo>
                  <a:lnTo>
                    <a:pt x="6756" y="39458"/>
                  </a:lnTo>
                  <a:lnTo>
                    <a:pt x="21831" y="39458"/>
                  </a:lnTo>
                  <a:lnTo>
                    <a:pt x="21831" y="33108"/>
                  </a:lnTo>
                  <a:lnTo>
                    <a:pt x="698" y="33108"/>
                  </a:lnTo>
                  <a:lnTo>
                    <a:pt x="698" y="35648"/>
                  </a:lnTo>
                  <a:lnTo>
                    <a:pt x="0" y="35648"/>
                  </a:lnTo>
                  <a:lnTo>
                    <a:pt x="0" y="39458"/>
                  </a:lnTo>
                  <a:lnTo>
                    <a:pt x="0" y="54698"/>
                  </a:lnTo>
                  <a:lnTo>
                    <a:pt x="0" y="58508"/>
                  </a:lnTo>
                  <a:lnTo>
                    <a:pt x="520" y="58508"/>
                  </a:lnTo>
                  <a:lnTo>
                    <a:pt x="520" y="61048"/>
                  </a:lnTo>
                  <a:lnTo>
                    <a:pt x="2882" y="61048"/>
                  </a:lnTo>
                  <a:lnTo>
                    <a:pt x="2882" y="62318"/>
                  </a:lnTo>
                  <a:lnTo>
                    <a:pt x="3378" y="62318"/>
                  </a:lnTo>
                  <a:lnTo>
                    <a:pt x="175183" y="62318"/>
                  </a:lnTo>
                  <a:lnTo>
                    <a:pt x="175183" y="61048"/>
                  </a:lnTo>
                  <a:lnTo>
                    <a:pt x="175183" y="58508"/>
                  </a:lnTo>
                  <a:lnTo>
                    <a:pt x="175183" y="54698"/>
                  </a:lnTo>
                  <a:lnTo>
                    <a:pt x="164884" y="54698"/>
                  </a:lnTo>
                  <a:lnTo>
                    <a:pt x="164884" y="39458"/>
                  </a:lnTo>
                  <a:lnTo>
                    <a:pt x="175183" y="39458"/>
                  </a:lnTo>
                  <a:lnTo>
                    <a:pt x="175183" y="35648"/>
                  </a:lnTo>
                  <a:lnTo>
                    <a:pt x="175183" y="331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7" name="object 767"/>
            <p:cNvSpPr/>
            <p:nvPr/>
          </p:nvSpPr>
          <p:spPr>
            <a:xfrm>
              <a:off x="4983225" y="2365908"/>
              <a:ext cx="253365" cy="126364"/>
            </a:xfrm>
            <a:custGeom>
              <a:avLst/>
              <a:gdLst/>
              <a:ahLst/>
              <a:cxnLst/>
              <a:rect l="l" t="t" r="r" b="b"/>
              <a:pathLst>
                <a:path w="253364" h="126364">
                  <a:moveTo>
                    <a:pt x="253225" y="0"/>
                  </a:moveTo>
                  <a:lnTo>
                    <a:pt x="0" y="0"/>
                  </a:lnTo>
                  <a:lnTo>
                    <a:pt x="0" y="125869"/>
                  </a:lnTo>
                  <a:lnTo>
                    <a:pt x="253225" y="125869"/>
                  </a:lnTo>
                  <a:lnTo>
                    <a:pt x="253225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8" name="object 768"/>
            <p:cNvSpPr/>
            <p:nvPr/>
          </p:nvSpPr>
          <p:spPr>
            <a:xfrm>
              <a:off x="4970437" y="2361488"/>
              <a:ext cx="280035" cy="134620"/>
            </a:xfrm>
            <a:custGeom>
              <a:avLst/>
              <a:gdLst/>
              <a:ahLst/>
              <a:cxnLst/>
              <a:rect l="l" t="t" r="r" b="b"/>
              <a:pathLst>
                <a:path w="280035" h="134619">
                  <a:moveTo>
                    <a:pt x="279730" y="3022"/>
                  </a:moveTo>
                  <a:lnTo>
                    <a:pt x="276707" y="0"/>
                  </a:lnTo>
                  <a:lnTo>
                    <a:pt x="272973" y="0"/>
                  </a:lnTo>
                  <a:lnTo>
                    <a:pt x="262648" y="0"/>
                  </a:lnTo>
                  <a:lnTo>
                    <a:pt x="262648" y="13500"/>
                  </a:lnTo>
                  <a:lnTo>
                    <a:pt x="262648" y="126492"/>
                  </a:lnTo>
                  <a:lnTo>
                    <a:pt x="16167" y="126492"/>
                  </a:lnTo>
                  <a:lnTo>
                    <a:pt x="16167" y="13500"/>
                  </a:lnTo>
                  <a:lnTo>
                    <a:pt x="262648" y="13500"/>
                  </a:lnTo>
                  <a:lnTo>
                    <a:pt x="262648" y="0"/>
                  </a:lnTo>
                  <a:lnTo>
                    <a:pt x="3022" y="0"/>
                  </a:lnTo>
                  <a:lnTo>
                    <a:pt x="0" y="3022"/>
                  </a:lnTo>
                  <a:lnTo>
                    <a:pt x="0" y="10477"/>
                  </a:lnTo>
                  <a:lnTo>
                    <a:pt x="3022" y="13500"/>
                  </a:lnTo>
                  <a:lnTo>
                    <a:pt x="9410" y="13500"/>
                  </a:lnTo>
                  <a:lnTo>
                    <a:pt x="9410" y="126492"/>
                  </a:lnTo>
                  <a:lnTo>
                    <a:pt x="9410" y="130302"/>
                  </a:lnTo>
                  <a:lnTo>
                    <a:pt x="9931" y="130302"/>
                  </a:lnTo>
                  <a:lnTo>
                    <a:pt x="9931" y="132842"/>
                  </a:lnTo>
                  <a:lnTo>
                    <a:pt x="12293" y="132842"/>
                  </a:lnTo>
                  <a:lnTo>
                    <a:pt x="12293" y="134112"/>
                  </a:lnTo>
                  <a:lnTo>
                    <a:pt x="266509" y="134112"/>
                  </a:lnTo>
                  <a:lnTo>
                    <a:pt x="266509" y="132842"/>
                  </a:lnTo>
                  <a:lnTo>
                    <a:pt x="268871" y="132842"/>
                  </a:lnTo>
                  <a:lnTo>
                    <a:pt x="268871" y="130302"/>
                  </a:lnTo>
                  <a:lnTo>
                    <a:pt x="269392" y="130302"/>
                  </a:lnTo>
                  <a:lnTo>
                    <a:pt x="269392" y="126923"/>
                  </a:lnTo>
                  <a:lnTo>
                    <a:pt x="266014" y="126923"/>
                  </a:lnTo>
                  <a:lnTo>
                    <a:pt x="266014" y="126492"/>
                  </a:lnTo>
                  <a:lnTo>
                    <a:pt x="269392" y="126492"/>
                  </a:lnTo>
                  <a:lnTo>
                    <a:pt x="269392" y="13500"/>
                  </a:lnTo>
                  <a:lnTo>
                    <a:pt x="276707" y="13500"/>
                  </a:lnTo>
                  <a:lnTo>
                    <a:pt x="279730" y="10477"/>
                  </a:lnTo>
                  <a:lnTo>
                    <a:pt x="279730" y="30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9" name="object 769"/>
            <p:cNvSpPr/>
            <p:nvPr/>
          </p:nvSpPr>
          <p:spPr>
            <a:xfrm>
              <a:off x="5043786" y="2091354"/>
              <a:ext cx="73025" cy="396875"/>
            </a:xfrm>
            <a:custGeom>
              <a:avLst/>
              <a:gdLst/>
              <a:ahLst/>
              <a:cxnLst/>
              <a:rect l="l" t="t" r="r" b="b"/>
              <a:pathLst>
                <a:path w="73025" h="396875">
                  <a:moveTo>
                    <a:pt x="36512" y="0"/>
                  </a:moveTo>
                  <a:lnTo>
                    <a:pt x="22299" y="2870"/>
                  </a:lnTo>
                  <a:lnTo>
                    <a:pt x="10693" y="10698"/>
                  </a:lnTo>
                  <a:lnTo>
                    <a:pt x="2869" y="22304"/>
                  </a:lnTo>
                  <a:lnTo>
                    <a:pt x="0" y="36512"/>
                  </a:lnTo>
                  <a:lnTo>
                    <a:pt x="0" y="396608"/>
                  </a:lnTo>
                  <a:lnTo>
                    <a:pt x="73012" y="396608"/>
                  </a:lnTo>
                  <a:lnTo>
                    <a:pt x="73012" y="36512"/>
                  </a:lnTo>
                  <a:lnTo>
                    <a:pt x="70143" y="22304"/>
                  </a:lnTo>
                  <a:lnTo>
                    <a:pt x="62320" y="10698"/>
                  </a:lnTo>
                  <a:lnTo>
                    <a:pt x="50718" y="2870"/>
                  </a:lnTo>
                  <a:lnTo>
                    <a:pt x="36512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0" name="object 770"/>
            <p:cNvSpPr/>
            <p:nvPr/>
          </p:nvSpPr>
          <p:spPr>
            <a:xfrm>
              <a:off x="5080253" y="2091440"/>
              <a:ext cx="36830" cy="396875"/>
            </a:xfrm>
            <a:custGeom>
              <a:avLst/>
              <a:gdLst/>
              <a:ahLst/>
              <a:cxnLst/>
              <a:rect l="l" t="t" r="r" b="b"/>
              <a:pathLst>
                <a:path w="36829" h="396875">
                  <a:moveTo>
                    <a:pt x="0" y="0"/>
                  </a:moveTo>
                  <a:lnTo>
                    <a:pt x="3423" y="2183"/>
                  </a:lnTo>
                  <a:lnTo>
                    <a:pt x="8688" y="10259"/>
                  </a:lnTo>
                  <a:lnTo>
                    <a:pt x="11081" y="25080"/>
                  </a:lnTo>
                  <a:lnTo>
                    <a:pt x="11081" y="396527"/>
                  </a:lnTo>
                  <a:lnTo>
                    <a:pt x="36551" y="396527"/>
                  </a:lnTo>
                  <a:lnTo>
                    <a:pt x="36551" y="36418"/>
                  </a:lnTo>
                  <a:lnTo>
                    <a:pt x="33682" y="22212"/>
                  </a:lnTo>
                  <a:lnTo>
                    <a:pt x="25859" y="10610"/>
                  </a:lnTo>
                  <a:lnTo>
                    <a:pt x="14257" y="27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74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1" name="object 771"/>
            <p:cNvSpPr/>
            <p:nvPr/>
          </p:nvSpPr>
          <p:spPr>
            <a:xfrm>
              <a:off x="5037023" y="2084615"/>
              <a:ext cx="95885" cy="410209"/>
            </a:xfrm>
            <a:custGeom>
              <a:avLst/>
              <a:gdLst/>
              <a:ahLst/>
              <a:cxnLst/>
              <a:rect l="l" t="t" r="r" b="b"/>
              <a:pathLst>
                <a:path w="95885" h="410210">
                  <a:moveTo>
                    <a:pt x="95808" y="31902"/>
                  </a:moveTo>
                  <a:lnTo>
                    <a:pt x="94818" y="29514"/>
                  </a:lnTo>
                  <a:lnTo>
                    <a:pt x="92430" y="28524"/>
                  </a:lnTo>
                  <a:lnTo>
                    <a:pt x="89065" y="28524"/>
                  </a:lnTo>
                  <a:lnTo>
                    <a:pt x="89065" y="35280"/>
                  </a:lnTo>
                  <a:lnTo>
                    <a:pt x="89065" y="42773"/>
                  </a:lnTo>
                  <a:lnTo>
                    <a:pt x="89065" y="249250"/>
                  </a:lnTo>
                  <a:lnTo>
                    <a:pt x="86525" y="249250"/>
                  </a:lnTo>
                  <a:lnTo>
                    <a:pt x="86525" y="242150"/>
                  </a:lnTo>
                  <a:lnTo>
                    <a:pt x="89065" y="242150"/>
                  </a:lnTo>
                  <a:lnTo>
                    <a:pt x="89065" y="235394"/>
                  </a:lnTo>
                  <a:lnTo>
                    <a:pt x="86525" y="235394"/>
                  </a:lnTo>
                  <a:lnTo>
                    <a:pt x="86525" y="227342"/>
                  </a:lnTo>
                  <a:lnTo>
                    <a:pt x="89065" y="227342"/>
                  </a:lnTo>
                  <a:lnTo>
                    <a:pt x="89065" y="220586"/>
                  </a:lnTo>
                  <a:lnTo>
                    <a:pt x="86525" y="220586"/>
                  </a:lnTo>
                  <a:lnTo>
                    <a:pt x="86525" y="212521"/>
                  </a:lnTo>
                  <a:lnTo>
                    <a:pt x="89065" y="212521"/>
                  </a:lnTo>
                  <a:lnTo>
                    <a:pt x="89065" y="205765"/>
                  </a:lnTo>
                  <a:lnTo>
                    <a:pt x="86525" y="205765"/>
                  </a:lnTo>
                  <a:lnTo>
                    <a:pt x="86525" y="197700"/>
                  </a:lnTo>
                  <a:lnTo>
                    <a:pt x="89065" y="197700"/>
                  </a:lnTo>
                  <a:lnTo>
                    <a:pt x="89065" y="190944"/>
                  </a:lnTo>
                  <a:lnTo>
                    <a:pt x="86525" y="190944"/>
                  </a:lnTo>
                  <a:lnTo>
                    <a:pt x="86525" y="182892"/>
                  </a:lnTo>
                  <a:lnTo>
                    <a:pt x="89065" y="182892"/>
                  </a:lnTo>
                  <a:lnTo>
                    <a:pt x="89065" y="176136"/>
                  </a:lnTo>
                  <a:lnTo>
                    <a:pt x="86525" y="176136"/>
                  </a:lnTo>
                  <a:lnTo>
                    <a:pt x="86525" y="168071"/>
                  </a:lnTo>
                  <a:lnTo>
                    <a:pt x="89065" y="168071"/>
                  </a:lnTo>
                  <a:lnTo>
                    <a:pt x="89065" y="161315"/>
                  </a:lnTo>
                  <a:lnTo>
                    <a:pt x="86525" y="161315"/>
                  </a:lnTo>
                  <a:lnTo>
                    <a:pt x="86525" y="153250"/>
                  </a:lnTo>
                  <a:lnTo>
                    <a:pt x="89065" y="153250"/>
                  </a:lnTo>
                  <a:lnTo>
                    <a:pt x="89065" y="146494"/>
                  </a:lnTo>
                  <a:lnTo>
                    <a:pt x="86525" y="146494"/>
                  </a:lnTo>
                  <a:lnTo>
                    <a:pt x="86525" y="138430"/>
                  </a:lnTo>
                  <a:lnTo>
                    <a:pt x="89065" y="138430"/>
                  </a:lnTo>
                  <a:lnTo>
                    <a:pt x="89065" y="131673"/>
                  </a:lnTo>
                  <a:lnTo>
                    <a:pt x="86525" y="131673"/>
                  </a:lnTo>
                  <a:lnTo>
                    <a:pt x="86525" y="123621"/>
                  </a:lnTo>
                  <a:lnTo>
                    <a:pt x="89065" y="123621"/>
                  </a:lnTo>
                  <a:lnTo>
                    <a:pt x="89065" y="116865"/>
                  </a:lnTo>
                  <a:lnTo>
                    <a:pt x="86525" y="116865"/>
                  </a:lnTo>
                  <a:lnTo>
                    <a:pt x="86525" y="108800"/>
                  </a:lnTo>
                  <a:lnTo>
                    <a:pt x="89065" y="108800"/>
                  </a:lnTo>
                  <a:lnTo>
                    <a:pt x="89065" y="102044"/>
                  </a:lnTo>
                  <a:lnTo>
                    <a:pt x="86525" y="102044"/>
                  </a:lnTo>
                  <a:lnTo>
                    <a:pt x="86525" y="93980"/>
                  </a:lnTo>
                  <a:lnTo>
                    <a:pt x="89065" y="93980"/>
                  </a:lnTo>
                  <a:lnTo>
                    <a:pt x="89065" y="87223"/>
                  </a:lnTo>
                  <a:lnTo>
                    <a:pt x="86525" y="87223"/>
                  </a:lnTo>
                  <a:lnTo>
                    <a:pt x="86525" y="79159"/>
                  </a:lnTo>
                  <a:lnTo>
                    <a:pt x="89065" y="79159"/>
                  </a:lnTo>
                  <a:lnTo>
                    <a:pt x="89065" y="72402"/>
                  </a:lnTo>
                  <a:lnTo>
                    <a:pt x="86525" y="72402"/>
                  </a:lnTo>
                  <a:lnTo>
                    <a:pt x="86525" y="64350"/>
                  </a:lnTo>
                  <a:lnTo>
                    <a:pt x="89065" y="64350"/>
                  </a:lnTo>
                  <a:lnTo>
                    <a:pt x="89065" y="57594"/>
                  </a:lnTo>
                  <a:lnTo>
                    <a:pt x="86525" y="57594"/>
                  </a:lnTo>
                  <a:lnTo>
                    <a:pt x="86525" y="49530"/>
                  </a:lnTo>
                  <a:lnTo>
                    <a:pt x="89065" y="49530"/>
                  </a:lnTo>
                  <a:lnTo>
                    <a:pt x="89065" y="42773"/>
                  </a:lnTo>
                  <a:lnTo>
                    <a:pt x="86423" y="42773"/>
                  </a:lnTo>
                  <a:lnTo>
                    <a:pt x="84899" y="35280"/>
                  </a:lnTo>
                  <a:lnTo>
                    <a:pt x="89065" y="35280"/>
                  </a:lnTo>
                  <a:lnTo>
                    <a:pt x="89065" y="28524"/>
                  </a:lnTo>
                  <a:lnTo>
                    <a:pt x="83540" y="28524"/>
                  </a:lnTo>
                  <a:lnTo>
                    <a:pt x="83121" y="26441"/>
                  </a:lnTo>
                  <a:lnTo>
                    <a:pt x="79768" y="21475"/>
                  </a:lnTo>
                  <a:lnTo>
                    <a:pt x="79768" y="43256"/>
                  </a:lnTo>
                  <a:lnTo>
                    <a:pt x="79768" y="403352"/>
                  </a:lnTo>
                  <a:lnTo>
                    <a:pt x="6756" y="403352"/>
                  </a:lnTo>
                  <a:lnTo>
                    <a:pt x="6756" y="43256"/>
                  </a:lnTo>
                  <a:lnTo>
                    <a:pt x="9626" y="29044"/>
                  </a:lnTo>
                  <a:lnTo>
                    <a:pt x="17449" y="17449"/>
                  </a:lnTo>
                  <a:lnTo>
                    <a:pt x="29057" y="9626"/>
                  </a:lnTo>
                  <a:lnTo>
                    <a:pt x="43268" y="6756"/>
                  </a:lnTo>
                  <a:lnTo>
                    <a:pt x="57480" y="9626"/>
                  </a:lnTo>
                  <a:lnTo>
                    <a:pt x="69075" y="17449"/>
                  </a:lnTo>
                  <a:lnTo>
                    <a:pt x="76898" y="29044"/>
                  </a:lnTo>
                  <a:lnTo>
                    <a:pt x="79768" y="43256"/>
                  </a:lnTo>
                  <a:lnTo>
                    <a:pt x="79768" y="21475"/>
                  </a:lnTo>
                  <a:lnTo>
                    <a:pt x="73837" y="12687"/>
                  </a:lnTo>
                  <a:lnTo>
                    <a:pt x="65062" y="6756"/>
                  </a:lnTo>
                  <a:lnTo>
                    <a:pt x="60083" y="3403"/>
                  </a:lnTo>
                  <a:lnTo>
                    <a:pt x="43268" y="0"/>
                  </a:lnTo>
                  <a:lnTo>
                    <a:pt x="26441" y="3403"/>
                  </a:lnTo>
                  <a:lnTo>
                    <a:pt x="12687" y="12687"/>
                  </a:lnTo>
                  <a:lnTo>
                    <a:pt x="3403" y="26441"/>
                  </a:lnTo>
                  <a:lnTo>
                    <a:pt x="0" y="43256"/>
                  </a:lnTo>
                  <a:lnTo>
                    <a:pt x="0" y="407085"/>
                  </a:lnTo>
                  <a:lnTo>
                    <a:pt x="3022" y="410108"/>
                  </a:lnTo>
                  <a:lnTo>
                    <a:pt x="83502" y="410108"/>
                  </a:lnTo>
                  <a:lnTo>
                    <a:pt x="86525" y="407085"/>
                  </a:lnTo>
                  <a:lnTo>
                    <a:pt x="86525" y="403352"/>
                  </a:lnTo>
                  <a:lnTo>
                    <a:pt x="86525" y="256006"/>
                  </a:lnTo>
                  <a:lnTo>
                    <a:pt x="92430" y="256006"/>
                  </a:lnTo>
                  <a:lnTo>
                    <a:pt x="94818" y="255016"/>
                  </a:lnTo>
                  <a:lnTo>
                    <a:pt x="95808" y="252628"/>
                  </a:lnTo>
                  <a:lnTo>
                    <a:pt x="95808" y="240639"/>
                  </a:lnTo>
                  <a:lnTo>
                    <a:pt x="95808" y="236905"/>
                  </a:lnTo>
                  <a:lnTo>
                    <a:pt x="95808" y="44284"/>
                  </a:lnTo>
                  <a:lnTo>
                    <a:pt x="95808" y="319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2" name="object 772"/>
            <p:cNvSpPr/>
            <p:nvPr/>
          </p:nvSpPr>
          <p:spPr>
            <a:xfrm>
              <a:off x="4952244" y="2091361"/>
              <a:ext cx="73025" cy="396875"/>
            </a:xfrm>
            <a:custGeom>
              <a:avLst/>
              <a:gdLst/>
              <a:ahLst/>
              <a:cxnLst/>
              <a:rect l="l" t="t" r="r" b="b"/>
              <a:pathLst>
                <a:path w="73025" h="396875">
                  <a:moveTo>
                    <a:pt x="36512" y="0"/>
                  </a:moveTo>
                  <a:lnTo>
                    <a:pt x="22299" y="2869"/>
                  </a:lnTo>
                  <a:lnTo>
                    <a:pt x="10693" y="10693"/>
                  </a:lnTo>
                  <a:lnTo>
                    <a:pt x="2869" y="22299"/>
                  </a:lnTo>
                  <a:lnTo>
                    <a:pt x="0" y="36512"/>
                  </a:lnTo>
                  <a:lnTo>
                    <a:pt x="0" y="396824"/>
                  </a:lnTo>
                  <a:lnTo>
                    <a:pt x="73012" y="396824"/>
                  </a:lnTo>
                  <a:lnTo>
                    <a:pt x="73012" y="36512"/>
                  </a:lnTo>
                  <a:lnTo>
                    <a:pt x="70143" y="22299"/>
                  </a:lnTo>
                  <a:lnTo>
                    <a:pt x="62320" y="10693"/>
                  </a:lnTo>
                  <a:lnTo>
                    <a:pt x="50718" y="2869"/>
                  </a:lnTo>
                  <a:lnTo>
                    <a:pt x="36512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3" name="object 773"/>
            <p:cNvSpPr/>
            <p:nvPr/>
          </p:nvSpPr>
          <p:spPr>
            <a:xfrm>
              <a:off x="4988692" y="2091431"/>
              <a:ext cx="36830" cy="396875"/>
            </a:xfrm>
            <a:custGeom>
              <a:avLst/>
              <a:gdLst/>
              <a:ahLst/>
              <a:cxnLst/>
              <a:rect l="l" t="t" r="r" b="b"/>
              <a:pathLst>
                <a:path w="36829" h="396875">
                  <a:moveTo>
                    <a:pt x="0" y="0"/>
                  </a:moveTo>
                  <a:lnTo>
                    <a:pt x="3442" y="2195"/>
                  </a:lnTo>
                  <a:lnTo>
                    <a:pt x="8707" y="10267"/>
                  </a:lnTo>
                  <a:lnTo>
                    <a:pt x="11101" y="25080"/>
                  </a:lnTo>
                  <a:lnTo>
                    <a:pt x="11101" y="396752"/>
                  </a:lnTo>
                  <a:lnTo>
                    <a:pt x="36570" y="396752"/>
                  </a:lnTo>
                  <a:lnTo>
                    <a:pt x="36570" y="36428"/>
                  </a:lnTo>
                  <a:lnTo>
                    <a:pt x="33699" y="22222"/>
                  </a:lnTo>
                  <a:lnTo>
                    <a:pt x="25871" y="10620"/>
                  </a:lnTo>
                  <a:lnTo>
                    <a:pt x="14260" y="2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74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4" name="object 774"/>
            <p:cNvSpPr/>
            <p:nvPr/>
          </p:nvSpPr>
          <p:spPr>
            <a:xfrm>
              <a:off x="4945481" y="2084615"/>
              <a:ext cx="95885" cy="410845"/>
            </a:xfrm>
            <a:custGeom>
              <a:avLst/>
              <a:gdLst/>
              <a:ahLst/>
              <a:cxnLst/>
              <a:rect l="l" t="t" r="r" b="b"/>
              <a:pathLst>
                <a:path w="95885" h="410844">
                  <a:moveTo>
                    <a:pt x="95808" y="31902"/>
                  </a:moveTo>
                  <a:lnTo>
                    <a:pt x="94818" y="29514"/>
                  </a:lnTo>
                  <a:lnTo>
                    <a:pt x="92430" y="28524"/>
                  </a:lnTo>
                  <a:lnTo>
                    <a:pt x="89065" y="28524"/>
                  </a:lnTo>
                  <a:lnTo>
                    <a:pt x="89065" y="35280"/>
                  </a:lnTo>
                  <a:lnTo>
                    <a:pt x="89065" y="42773"/>
                  </a:lnTo>
                  <a:lnTo>
                    <a:pt x="89065" y="249250"/>
                  </a:lnTo>
                  <a:lnTo>
                    <a:pt x="86525" y="249250"/>
                  </a:lnTo>
                  <a:lnTo>
                    <a:pt x="86525" y="242150"/>
                  </a:lnTo>
                  <a:lnTo>
                    <a:pt x="89065" y="242150"/>
                  </a:lnTo>
                  <a:lnTo>
                    <a:pt x="89065" y="235394"/>
                  </a:lnTo>
                  <a:lnTo>
                    <a:pt x="86525" y="235394"/>
                  </a:lnTo>
                  <a:lnTo>
                    <a:pt x="86525" y="227342"/>
                  </a:lnTo>
                  <a:lnTo>
                    <a:pt x="89065" y="227342"/>
                  </a:lnTo>
                  <a:lnTo>
                    <a:pt x="89065" y="220586"/>
                  </a:lnTo>
                  <a:lnTo>
                    <a:pt x="86525" y="220586"/>
                  </a:lnTo>
                  <a:lnTo>
                    <a:pt x="86525" y="212521"/>
                  </a:lnTo>
                  <a:lnTo>
                    <a:pt x="89065" y="212521"/>
                  </a:lnTo>
                  <a:lnTo>
                    <a:pt x="89065" y="205765"/>
                  </a:lnTo>
                  <a:lnTo>
                    <a:pt x="86525" y="205765"/>
                  </a:lnTo>
                  <a:lnTo>
                    <a:pt x="86525" y="197700"/>
                  </a:lnTo>
                  <a:lnTo>
                    <a:pt x="89065" y="197700"/>
                  </a:lnTo>
                  <a:lnTo>
                    <a:pt x="89065" y="190944"/>
                  </a:lnTo>
                  <a:lnTo>
                    <a:pt x="86525" y="190944"/>
                  </a:lnTo>
                  <a:lnTo>
                    <a:pt x="86525" y="182892"/>
                  </a:lnTo>
                  <a:lnTo>
                    <a:pt x="89065" y="182892"/>
                  </a:lnTo>
                  <a:lnTo>
                    <a:pt x="89065" y="176136"/>
                  </a:lnTo>
                  <a:lnTo>
                    <a:pt x="86525" y="176136"/>
                  </a:lnTo>
                  <a:lnTo>
                    <a:pt x="86525" y="168071"/>
                  </a:lnTo>
                  <a:lnTo>
                    <a:pt x="89065" y="168071"/>
                  </a:lnTo>
                  <a:lnTo>
                    <a:pt x="89065" y="161315"/>
                  </a:lnTo>
                  <a:lnTo>
                    <a:pt x="86525" y="161315"/>
                  </a:lnTo>
                  <a:lnTo>
                    <a:pt x="86525" y="153250"/>
                  </a:lnTo>
                  <a:lnTo>
                    <a:pt x="89065" y="153250"/>
                  </a:lnTo>
                  <a:lnTo>
                    <a:pt x="89065" y="146494"/>
                  </a:lnTo>
                  <a:lnTo>
                    <a:pt x="86525" y="146494"/>
                  </a:lnTo>
                  <a:lnTo>
                    <a:pt x="86525" y="138430"/>
                  </a:lnTo>
                  <a:lnTo>
                    <a:pt x="89065" y="138430"/>
                  </a:lnTo>
                  <a:lnTo>
                    <a:pt x="89065" y="131673"/>
                  </a:lnTo>
                  <a:lnTo>
                    <a:pt x="86525" y="131673"/>
                  </a:lnTo>
                  <a:lnTo>
                    <a:pt x="86525" y="123621"/>
                  </a:lnTo>
                  <a:lnTo>
                    <a:pt x="89065" y="123621"/>
                  </a:lnTo>
                  <a:lnTo>
                    <a:pt x="89065" y="116865"/>
                  </a:lnTo>
                  <a:lnTo>
                    <a:pt x="86525" y="116865"/>
                  </a:lnTo>
                  <a:lnTo>
                    <a:pt x="86525" y="108800"/>
                  </a:lnTo>
                  <a:lnTo>
                    <a:pt x="89065" y="108800"/>
                  </a:lnTo>
                  <a:lnTo>
                    <a:pt x="89065" y="102044"/>
                  </a:lnTo>
                  <a:lnTo>
                    <a:pt x="86525" y="102044"/>
                  </a:lnTo>
                  <a:lnTo>
                    <a:pt x="86525" y="93980"/>
                  </a:lnTo>
                  <a:lnTo>
                    <a:pt x="89065" y="93980"/>
                  </a:lnTo>
                  <a:lnTo>
                    <a:pt x="89065" y="87223"/>
                  </a:lnTo>
                  <a:lnTo>
                    <a:pt x="86525" y="87223"/>
                  </a:lnTo>
                  <a:lnTo>
                    <a:pt x="86525" y="79159"/>
                  </a:lnTo>
                  <a:lnTo>
                    <a:pt x="89065" y="79159"/>
                  </a:lnTo>
                  <a:lnTo>
                    <a:pt x="89065" y="72402"/>
                  </a:lnTo>
                  <a:lnTo>
                    <a:pt x="86525" y="72402"/>
                  </a:lnTo>
                  <a:lnTo>
                    <a:pt x="86525" y="64350"/>
                  </a:lnTo>
                  <a:lnTo>
                    <a:pt x="89065" y="64350"/>
                  </a:lnTo>
                  <a:lnTo>
                    <a:pt x="89065" y="57594"/>
                  </a:lnTo>
                  <a:lnTo>
                    <a:pt x="86525" y="57594"/>
                  </a:lnTo>
                  <a:lnTo>
                    <a:pt x="86525" y="49530"/>
                  </a:lnTo>
                  <a:lnTo>
                    <a:pt x="89065" y="49530"/>
                  </a:lnTo>
                  <a:lnTo>
                    <a:pt x="89065" y="42773"/>
                  </a:lnTo>
                  <a:lnTo>
                    <a:pt x="86423" y="42773"/>
                  </a:lnTo>
                  <a:lnTo>
                    <a:pt x="84899" y="35280"/>
                  </a:lnTo>
                  <a:lnTo>
                    <a:pt x="89065" y="35280"/>
                  </a:lnTo>
                  <a:lnTo>
                    <a:pt x="89065" y="28524"/>
                  </a:lnTo>
                  <a:lnTo>
                    <a:pt x="83540" y="28524"/>
                  </a:lnTo>
                  <a:lnTo>
                    <a:pt x="83121" y="26441"/>
                  </a:lnTo>
                  <a:lnTo>
                    <a:pt x="79768" y="21475"/>
                  </a:lnTo>
                  <a:lnTo>
                    <a:pt x="79768" y="43256"/>
                  </a:lnTo>
                  <a:lnTo>
                    <a:pt x="79768" y="403580"/>
                  </a:lnTo>
                  <a:lnTo>
                    <a:pt x="6756" y="403580"/>
                  </a:lnTo>
                  <a:lnTo>
                    <a:pt x="6756" y="43256"/>
                  </a:lnTo>
                  <a:lnTo>
                    <a:pt x="9626" y="29044"/>
                  </a:lnTo>
                  <a:lnTo>
                    <a:pt x="17449" y="17449"/>
                  </a:lnTo>
                  <a:lnTo>
                    <a:pt x="29057" y="9626"/>
                  </a:lnTo>
                  <a:lnTo>
                    <a:pt x="43268" y="6756"/>
                  </a:lnTo>
                  <a:lnTo>
                    <a:pt x="57480" y="9626"/>
                  </a:lnTo>
                  <a:lnTo>
                    <a:pt x="69075" y="17449"/>
                  </a:lnTo>
                  <a:lnTo>
                    <a:pt x="76898" y="29044"/>
                  </a:lnTo>
                  <a:lnTo>
                    <a:pt x="79768" y="43256"/>
                  </a:lnTo>
                  <a:lnTo>
                    <a:pt x="79768" y="21475"/>
                  </a:lnTo>
                  <a:lnTo>
                    <a:pt x="73837" y="12687"/>
                  </a:lnTo>
                  <a:lnTo>
                    <a:pt x="65062" y="6756"/>
                  </a:lnTo>
                  <a:lnTo>
                    <a:pt x="60083" y="3403"/>
                  </a:lnTo>
                  <a:lnTo>
                    <a:pt x="43268" y="0"/>
                  </a:lnTo>
                  <a:lnTo>
                    <a:pt x="26441" y="3403"/>
                  </a:lnTo>
                  <a:lnTo>
                    <a:pt x="12687" y="12687"/>
                  </a:lnTo>
                  <a:lnTo>
                    <a:pt x="3403" y="26441"/>
                  </a:lnTo>
                  <a:lnTo>
                    <a:pt x="0" y="43256"/>
                  </a:lnTo>
                  <a:lnTo>
                    <a:pt x="0" y="407301"/>
                  </a:lnTo>
                  <a:lnTo>
                    <a:pt x="3022" y="410324"/>
                  </a:lnTo>
                  <a:lnTo>
                    <a:pt x="83502" y="410324"/>
                  </a:lnTo>
                  <a:lnTo>
                    <a:pt x="86525" y="407301"/>
                  </a:lnTo>
                  <a:lnTo>
                    <a:pt x="86525" y="403580"/>
                  </a:lnTo>
                  <a:lnTo>
                    <a:pt x="86525" y="256006"/>
                  </a:lnTo>
                  <a:lnTo>
                    <a:pt x="92430" y="256006"/>
                  </a:lnTo>
                  <a:lnTo>
                    <a:pt x="94818" y="255016"/>
                  </a:lnTo>
                  <a:lnTo>
                    <a:pt x="95808" y="252628"/>
                  </a:lnTo>
                  <a:lnTo>
                    <a:pt x="95808" y="240639"/>
                  </a:lnTo>
                  <a:lnTo>
                    <a:pt x="95808" y="236905"/>
                  </a:lnTo>
                  <a:lnTo>
                    <a:pt x="95808" y="44284"/>
                  </a:lnTo>
                  <a:lnTo>
                    <a:pt x="95808" y="319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5" name="object 775"/>
            <p:cNvSpPr/>
            <p:nvPr/>
          </p:nvSpPr>
          <p:spPr>
            <a:xfrm>
              <a:off x="5135327" y="2091354"/>
              <a:ext cx="73025" cy="396875"/>
            </a:xfrm>
            <a:custGeom>
              <a:avLst/>
              <a:gdLst/>
              <a:ahLst/>
              <a:cxnLst/>
              <a:rect l="l" t="t" r="r" b="b"/>
              <a:pathLst>
                <a:path w="73025" h="396875">
                  <a:moveTo>
                    <a:pt x="36512" y="0"/>
                  </a:moveTo>
                  <a:lnTo>
                    <a:pt x="22299" y="2870"/>
                  </a:lnTo>
                  <a:lnTo>
                    <a:pt x="10693" y="10698"/>
                  </a:lnTo>
                  <a:lnTo>
                    <a:pt x="2869" y="22304"/>
                  </a:lnTo>
                  <a:lnTo>
                    <a:pt x="0" y="36512"/>
                  </a:lnTo>
                  <a:lnTo>
                    <a:pt x="0" y="396608"/>
                  </a:lnTo>
                  <a:lnTo>
                    <a:pt x="73012" y="396608"/>
                  </a:lnTo>
                  <a:lnTo>
                    <a:pt x="73012" y="36512"/>
                  </a:lnTo>
                  <a:lnTo>
                    <a:pt x="70143" y="22304"/>
                  </a:lnTo>
                  <a:lnTo>
                    <a:pt x="62320" y="10698"/>
                  </a:lnTo>
                  <a:lnTo>
                    <a:pt x="50718" y="2870"/>
                  </a:lnTo>
                  <a:lnTo>
                    <a:pt x="36512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6" name="object 776"/>
            <p:cNvSpPr/>
            <p:nvPr/>
          </p:nvSpPr>
          <p:spPr>
            <a:xfrm>
              <a:off x="5171786" y="2091435"/>
              <a:ext cx="36830" cy="396875"/>
            </a:xfrm>
            <a:custGeom>
              <a:avLst/>
              <a:gdLst/>
              <a:ahLst/>
              <a:cxnLst/>
              <a:rect l="l" t="t" r="r" b="b"/>
              <a:pathLst>
                <a:path w="36829" h="396875">
                  <a:moveTo>
                    <a:pt x="0" y="0"/>
                  </a:moveTo>
                  <a:lnTo>
                    <a:pt x="3432" y="2189"/>
                  </a:lnTo>
                  <a:lnTo>
                    <a:pt x="8697" y="10265"/>
                  </a:lnTo>
                  <a:lnTo>
                    <a:pt x="11090" y="25086"/>
                  </a:lnTo>
                  <a:lnTo>
                    <a:pt x="11090" y="396533"/>
                  </a:lnTo>
                  <a:lnTo>
                    <a:pt x="36560" y="396533"/>
                  </a:lnTo>
                  <a:lnTo>
                    <a:pt x="36560" y="36424"/>
                  </a:lnTo>
                  <a:lnTo>
                    <a:pt x="33691" y="22218"/>
                  </a:lnTo>
                  <a:lnTo>
                    <a:pt x="25867" y="10616"/>
                  </a:lnTo>
                  <a:lnTo>
                    <a:pt x="14261" y="27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74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7" name="object 777"/>
            <p:cNvSpPr/>
            <p:nvPr/>
          </p:nvSpPr>
          <p:spPr>
            <a:xfrm>
              <a:off x="5128577" y="2084615"/>
              <a:ext cx="95885" cy="410209"/>
            </a:xfrm>
            <a:custGeom>
              <a:avLst/>
              <a:gdLst/>
              <a:ahLst/>
              <a:cxnLst/>
              <a:rect l="l" t="t" r="r" b="b"/>
              <a:pathLst>
                <a:path w="95885" h="410210">
                  <a:moveTo>
                    <a:pt x="95796" y="31902"/>
                  </a:moveTo>
                  <a:lnTo>
                    <a:pt x="94805" y="29514"/>
                  </a:lnTo>
                  <a:lnTo>
                    <a:pt x="92417" y="28524"/>
                  </a:lnTo>
                  <a:lnTo>
                    <a:pt x="89052" y="28524"/>
                  </a:lnTo>
                  <a:lnTo>
                    <a:pt x="89052" y="35280"/>
                  </a:lnTo>
                  <a:lnTo>
                    <a:pt x="89052" y="42773"/>
                  </a:lnTo>
                  <a:lnTo>
                    <a:pt x="89052" y="249250"/>
                  </a:lnTo>
                  <a:lnTo>
                    <a:pt x="86512" y="249250"/>
                  </a:lnTo>
                  <a:lnTo>
                    <a:pt x="86512" y="242150"/>
                  </a:lnTo>
                  <a:lnTo>
                    <a:pt x="89052" y="242150"/>
                  </a:lnTo>
                  <a:lnTo>
                    <a:pt x="89052" y="235394"/>
                  </a:lnTo>
                  <a:lnTo>
                    <a:pt x="86512" y="235394"/>
                  </a:lnTo>
                  <a:lnTo>
                    <a:pt x="86512" y="227342"/>
                  </a:lnTo>
                  <a:lnTo>
                    <a:pt x="89052" y="227342"/>
                  </a:lnTo>
                  <a:lnTo>
                    <a:pt x="89052" y="220586"/>
                  </a:lnTo>
                  <a:lnTo>
                    <a:pt x="86512" y="220586"/>
                  </a:lnTo>
                  <a:lnTo>
                    <a:pt x="86512" y="212521"/>
                  </a:lnTo>
                  <a:lnTo>
                    <a:pt x="89052" y="212521"/>
                  </a:lnTo>
                  <a:lnTo>
                    <a:pt x="89052" y="205765"/>
                  </a:lnTo>
                  <a:lnTo>
                    <a:pt x="86512" y="205765"/>
                  </a:lnTo>
                  <a:lnTo>
                    <a:pt x="86512" y="197700"/>
                  </a:lnTo>
                  <a:lnTo>
                    <a:pt x="89052" y="197700"/>
                  </a:lnTo>
                  <a:lnTo>
                    <a:pt x="89052" y="190944"/>
                  </a:lnTo>
                  <a:lnTo>
                    <a:pt x="86512" y="190944"/>
                  </a:lnTo>
                  <a:lnTo>
                    <a:pt x="86512" y="182892"/>
                  </a:lnTo>
                  <a:lnTo>
                    <a:pt x="89052" y="182892"/>
                  </a:lnTo>
                  <a:lnTo>
                    <a:pt x="89052" y="176136"/>
                  </a:lnTo>
                  <a:lnTo>
                    <a:pt x="86512" y="176136"/>
                  </a:lnTo>
                  <a:lnTo>
                    <a:pt x="86512" y="168071"/>
                  </a:lnTo>
                  <a:lnTo>
                    <a:pt x="89052" y="168071"/>
                  </a:lnTo>
                  <a:lnTo>
                    <a:pt x="89052" y="161315"/>
                  </a:lnTo>
                  <a:lnTo>
                    <a:pt x="86512" y="161315"/>
                  </a:lnTo>
                  <a:lnTo>
                    <a:pt x="86512" y="153250"/>
                  </a:lnTo>
                  <a:lnTo>
                    <a:pt x="89052" y="153250"/>
                  </a:lnTo>
                  <a:lnTo>
                    <a:pt x="89052" y="146494"/>
                  </a:lnTo>
                  <a:lnTo>
                    <a:pt x="86512" y="146494"/>
                  </a:lnTo>
                  <a:lnTo>
                    <a:pt x="86512" y="138430"/>
                  </a:lnTo>
                  <a:lnTo>
                    <a:pt x="89052" y="138430"/>
                  </a:lnTo>
                  <a:lnTo>
                    <a:pt x="89052" y="131673"/>
                  </a:lnTo>
                  <a:lnTo>
                    <a:pt x="86512" y="131673"/>
                  </a:lnTo>
                  <a:lnTo>
                    <a:pt x="86512" y="123621"/>
                  </a:lnTo>
                  <a:lnTo>
                    <a:pt x="89052" y="123621"/>
                  </a:lnTo>
                  <a:lnTo>
                    <a:pt x="89052" y="116865"/>
                  </a:lnTo>
                  <a:lnTo>
                    <a:pt x="86512" y="116865"/>
                  </a:lnTo>
                  <a:lnTo>
                    <a:pt x="86512" y="108800"/>
                  </a:lnTo>
                  <a:lnTo>
                    <a:pt x="89052" y="108800"/>
                  </a:lnTo>
                  <a:lnTo>
                    <a:pt x="89052" y="102044"/>
                  </a:lnTo>
                  <a:lnTo>
                    <a:pt x="86512" y="102044"/>
                  </a:lnTo>
                  <a:lnTo>
                    <a:pt x="86512" y="93980"/>
                  </a:lnTo>
                  <a:lnTo>
                    <a:pt x="89052" y="93980"/>
                  </a:lnTo>
                  <a:lnTo>
                    <a:pt x="89052" y="87223"/>
                  </a:lnTo>
                  <a:lnTo>
                    <a:pt x="86512" y="87223"/>
                  </a:lnTo>
                  <a:lnTo>
                    <a:pt x="86512" y="79159"/>
                  </a:lnTo>
                  <a:lnTo>
                    <a:pt x="89052" y="79159"/>
                  </a:lnTo>
                  <a:lnTo>
                    <a:pt x="89052" y="72402"/>
                  </a:lnTo>
                  <a:lnTo>
                    <a:pt x="86512" y="72402"/>
                  </a:lnTo>
                  <a:lnTo>
                    <a:pt x="86512" y="64350"/>
                  </a:lnTo>
                  <a:lnTo>
                    <a:pt x="89052" y="64350"/>
                  </a:lnTo>
                  <a:lnTo>
                    <a:pt x="89052" y="57594"/>
                  </a:lnTo>
                  <a:lnTo>
                    <a:pt x="86512" y="57594"/>
                  </a:lnTo>
                  <a:lnTo>
                    <a:pt x="86512" y="49530"/>
                  </a:lnTo>
                  <a:lnTo>
                    <a:pt x="89052" y="49530"/>
                  </a:lnTo>
                  <a:lnTo>
                    <a:pt x="89052" y="42773"/>
                  </a:lnTo>
                  <a:lnTo>
                    <a:pt x="86410" y="42773"/>
                  </a:lnTo>
                  <a:lnTo>
                    <a:pt x="84886" y="35280"/>
                  </a:lnTo>
                  <a:lnTo>
                    <a:pt x="89052" y="35280"/>
                  </a:lnTo>
                  <a:lnTo>
                    <a:pt x="89052" y="28524"/>
                  </a:lnTo>
                  <a:lnTo>
                    <a:pt x="83527" y="28524"/>
                  </a:lnTo>
                  <a:lnTo>
                    <a:pt x="83108" y="26441"/>
                  </a:lnTo>
                  <a:lnTo>
                    <a:pt x="79756" y="21475"/>
                  </a:lnTo>
                  <a:lnTo>
                    <a:pt x="79756" y="43256"/>
                  </a:lnTo>
                  <a:lnTo>
                    <a:pt x="79756" y="403352"/>
                  </a:lnTo>
                  <a:lnTo>
                    <a:pt x="6743" y="403352"/>
                  </a:lnTo>
                  <a:lnTo>
                    <a:pt x="6743" y="43256"/>
                  </a:lnTo>
                  <a:lnTo>
                    <a:pt x="9613" y="29044"/>
                  </a:lnTo>
                  <a:lnTo>
                    <a:pt x="17437" y="17449"/>
                  </a:lnTo>
                  <a:lnTo>
                    <a:pt x="29044" y="9626"/>
                  </a:lnTo>
                  <a:lnTo>
                    <a:pt x="43256" y="6756"/>
                  </a:lnTo>
                  <a:lnTo>
                    <a:pt x="57467" y="9626"/>
                  </a:lnTo>
                  <a:lnTo>
                    <a:pt x="69062" y="17449"/>
                  </a:lnTo>
                  <a:lnTo>
                    <a:pt x="76885" y="29044"/>
                  </a:lnTo>
                  <a:lnTo>
                    <a:pt x="79756" y="43256"/>
                  </a:lnTo>
                  <a:lnTo>
                    <a:pt x="79756" y="21475"/>
                  </a:lnTo>
                  <a:lnTo>
                    <a:pt x="73825" y="12687"/>
                  </a:lnTo>
                  <a:lnTo>
                    <a:pt x="65049" y="6756"/>
                  </a:lnTo>
                  <a:lnTo>
                    <a:pt x="60071" y="3403"/>
                  </a:lnTo>
                  <a:lnTo>
                    <a:pt x="43256" y="0"/>
                  </a:lnTo>
                  <a:lnTo>
                    <a:pt x="26428" y="3403"/>
                  </a:lnTo>
                  <a:lnTo>
                    <a:pt x="12674" y="12687"/>
                  </a:lnTo>
                  <a:lnTo>
                    <a:pt x="3403" y="26441"/>
                  </a:lnTo>
                  <a:lnTo>
                    <a:pt x="0" y="43256"/>
                  </a:lnTo>
                  <a:lnTo>
                    <a:pt x="0" y="407085"/>
                  </a:lnTo>
                  <a:lnTo>
                    <a:pt x="3022" y="410108"/>
                  </a:lnTo>
                  <a:lnTo>
                    <a:pt x="83489" y="410108"/>
                  </a:lnTo>
                  <a:lnTo>
                    <a:pt x="86512" y="407085"/>
                  </a:lnTo>
                  <a:lnTo>
                    <a:pt x="86512" y="403352"/>
                  </a:lnTo>
                  <a:lnTo>
                    <a:pt x="86512" y="256006"/>
                  </a:lnTo>
                  <a:lnTo>
                    <a:pt x="92417" y="256006"/>
                  </a:lnTo>
                  <a:lnTo>
                    <a:pt x="94805" y="255016"/>
                  </a:lnTo>
                  <a:lnTo>
                    <a:pt x="95796" y="252628"/>
                  </a:lnTo>
                  <a:lnTo>
                    <a:pt x="95796" y="240639"/>
                  </a:lnTo>
                  <a:lnTo>
                    <a:pt x="95796" y="236905"/>
                  </a:lnTo>
                  <a:lnTo>
                    <a:pt x="95796" y="44284"/>
                  </a:lnTo>
                  <a:lnTo>
                    <a:pt x="95796" y="319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8" name="object 778"/>
            <p:cNvSpPr/>
            <p:nvPr/>
          </p:nvSpPr>
          <p:spPr>
            <a:xfrm>
              <a:off x="5266804" y="1973656"/>
              <a:ext cx="132715" cy="518159"/>
            </a:xfrm>
            <a:custGeom>
              <a:avLst/>
              <a:gdLst/>
              <a:ahLst/>
              <a:cxnLst/>
              <a:rect l="l" t="t" r="r" b="b"/>
              <a:pathLst>
                <a:path w="132714" h="518160">
                  <a:moveTo>
                    <a:pt x="132219" y="0"/>
                  </a:moveTo>
                  <a:lnTo>
                    <a:pt x="0" y="0"/>
                  </a:lnTo>
                  <a:lnTo>
                    <a:pt x="0" y="517651"/>
                  </a:lnTo>
                  <a:lnTo>
                    <a:pt x="132219" y="517651"/>
                  </a:lnTo>
                  <a:lnTo>
                    <a:pt x="132219" y="0"/>
                  </a:lnTo>
                  <a:close/>
                </a:path>
              </a:pathLst>
            </a:custGeom>
            <a:solidFill>
              <a:srgbClr val="9A97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9" name="object 779"/>
            <p:cNvSpPr/>
            <p:nvPr/>
          </p:nvSpPr>
          <p:spPr>
            <a:xfrm>
              <a:off x="5344794" y="1973783"/>
              <a:ext cx="44450" cy="517525"/>
            </a:xfrm>
            <a:custGeom>
              <a:avLst/>
              <a:gdLst/>
              <a:ahLst/>
              <a:cxnLst/>
              <a:rect l="l" t="t" r="r" b="b"/>
              <a:pathLst>
                <a:path w="44450" h="517525">
                  <a:moveTo>
                    <a:pt x="43941" y="0"/>
                  </a:moveTo>
                  <a:lnTo>
                    <a:pt x="0" y="0"/>
                  </a:lnTo>
                  <a:lnTo>
                    <a:pt x="0" y="517524"/>
                  </a:lnTo>
                  <a:lnTo>
                    <a:pt x="43941" y="517524"/>
                  </a:lnTo>
                  <a:lnTo>
                    <a:pt x="43941" y="0"/>
                  </a:lnTo>
                  <a:close/>
                </a:path>
              </a:pathLst>
            </a:custGeom>
            <a:solidFill>
              <a:srgbClr val="7573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0" name="object 780"/>
            <p:cNvSpPr/>
            <p:nvPr/>
          </p:nvSpPr>
          <p:spPr>
            <a:xfrm>
              <a:off x="5285765" y="1973770"/>
              <a:ext cx="44450" cy="517525"/>
            </a:xfrm>
            <a:custGeom>
              <a:avLst/>
              <a:gdLst/>
              <a:ahLst/>
              <a:cxnLst/>
              <a:rect l="l" t="t" r="r" b="b"/>
              <a:pathLst>
                <a:path w="44450" h="517525">
                  <a:moveTo>
                    <a:pt x="43929" y="0"/>
                  </a:moveTo>
                  <a:lnTo>
                    <a:pt x="0" y="0"/>
                  </a:lnTo>
                  <a:lnTo>
                    <a:pt x="0" y="517525"/>
                  </a:lnTo>
                  <a:lnTo>
                    <a:pt x="43929" y="517525"/>
                  </a:lnTo>
                  <a:lnTo>
                    <a:pt x="43929" y="0"/>
                  </a:lnTo>
                  <a:close/>
                </a:path>
              </a:pathLst>
            </a:custGeom>
            <a:solidFill>
              <a:srgbClr val="B7B4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1" name="object 781"/>
            <p:cNvSpPr/>
            <p:nvPr/>
          </p:nvSpPr>
          <p:spPr>
            <a:xfrm>
              <a:off x="5262295" y="1968575"/>
              <a:ext cx="141605" cy="527050"/>
            </a:xfrm>
            <a:custGeom>
              <a:avLst/>
              <a:gdLst/>
              <a:ahLst/>
              <a:cxnLst/>
              <a:rect l="l" t="t" r="r" b="b"/>
              <a:pathLst>
                <a:path w="141604" h="527050">
                  <a:moveTo>
                    <a:pt x="141236" y="584"/>
                  </a:moveTo>
                  <a:lnTo>
                    <a:pt x="136728" y="584"/>
                  </a:lnTo>
                  <a:lnTo>
                    <a:pt x="136728" y="0"/>
                  </a:lnTo>
                  <a:lnTo>
                    <a:pt x="132232" y="0"/>
                  </a:lnTo>
                  <a:lnTo>
                    <a:pt x="132232" y="10160"/>
                  </a:lnTo>
                  <a:lnTo>
                    <a:pt x="132232" y="518160"/>
                  </a:lnTo>
                  <a:lnTo>
                    <a:pt x="9004" y="518160"/>
                  </a:lnTo>
                  <a:lnTo>
                    <a:pt x="9004" y="10160"/>
                  </a:lnTo>
                  <a:lnTo>
                    <a:pt x="132232" y="10160"/>
                  </a:lnTo>
                  <a:lnTo>
                    <a:pt x="132232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10160"/>
                  </a:lnTo>
                  <a:lnTo>
                    <a:pt x="0" y="518160"/>
                  </a:lnTo>
                  <a:lnTo>
                    <a:pt x="0" y="527050"/>
                  </a:lnTo>
                  <a:lnTo>
                    <a:pt x="141236" y="527050"/>
                  </a:lnTo>
                  <a:lnTo>
                    <a:pt x="141236" y="518160"/>
                  </a:lnTo>
                  <a:lnTo>
                    <a:pt x="141236" y="10160"/>
                  </a:lnTo>
                  <a:lnTo>
                    <a:pt x="136728" y="10160"/>
                  </a:lnTo>
                  <a:lnTo>
                    <a:pt x="136728" y="9575"/>
                  </a:lnTo>
                  <a:lnTo>
                    <a:pt x="141236" y="9575"/>
                  </a:lnTo>
                  <a:lnTo>
                    <a:pt x="141236" y="5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2" name="object 782"/>
            <p:cNvSpPr/>
            <p:nvPr/>
          </p:nvSpPr>
          <p:spPr>
            <a:xfrm>
              <a:off x="5422620" y="1973656"/>
              <a:ext cx="132715" cy="518159"/>
            </a:xfrm>
            <a:custGeom>
              <a:avLst/>
              <a:gdLst/>
              <a:ahLst/>
              <a:cxnLst/>
              <a:rect l="l" t="t" r="r" b="b"/>
              <a:pathLst>
                <a:path w="132714" h="518160">
                  <a:moveTo>
                    <a:pt x="132232" y="0"/>
                  </a:moveTo>
                  <a:lnTo>
                    <a:pt x="0" y="0"/>
                  </a:lnTo>
                  <a:lnTo>
                    <a:pt x="0" y="517651"/>
                  </a:lnTo>
                  <a:lnTo>
                    <a:pt x="132232" y="517651"/>
                  </a:lnTo>
                  <a:lnTo>
                    <a:pt x="132232" y="0"/>
                  </a:lnTo>
                  <a:close/>
                </a:path>
              </a:pathLst>
            </a:custGeom>
            <a:solidFill>
              <a:srgbClr val="9A97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3" name="object 783"/>
            <p:cNvSpPr/>
            <p:nvPr/>
          </p:nvSpPr>
          <p:spPr>
            <a:xfrm>
              <a:off x="5500624" y="1973783"/>
              <a:ext cx="44450" cy="517525"/>
            </a:xfrm>
            <a:custGeom>
              <a:avLst/>
              <a:gdLst/>
              <a:ahLst/>
              <a:cxnLst/>
              <a:rect l="l" t="t" r="r" b="b"/>
              <a:pathLst>
                <a:path w="44450" h="517525">
                  <a:moveTo>
                    <a:pt x="43929" y="0"/>
                  </a:moveTo>
                  <a:lnTo>
                    <a:pt x="0" y="0"/>
                  </a:lnTo>
                  <a:lnTo>
                    <a:pt x="0" y="517524"/>
                  </a:lnTo>
                  <a:lnTo>
                    <a:pt x="43929" y="517524"/>
                  </a:lnTo>
                  <a:lnTo>
                    <a:pt x="43929" y="0"/>
                  </a:lnTo>
                  <a:close/>
                </a:path>
              </a:pathLst>
            </a:custGeom>
            <a:solidFill>
              <a:srgbClr val="7573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4" name="object 784"/>
            <p:cNvSpPr/>
            <p:nvPr/>
          </p:nvSpPr>
          <p:spPr>
            <a:xfrm>
              <a:off x="5441581" y="1973770"/>
              <a:ext cx="44450" cy="517525"/>
            </a:xfrm>
            <a:custGeom>
              <a:avLst/>
              <a:gdLst/>
              <a:ahLst/>
              <a:cxnLst/>
              <a:rect l="l" t="t" r="r" b="b"/>
              <a:pathLst>
                <a:path w="44450" h="517525">
                  <a:moveTo>
                    <a:pt x="43941" y="0"/>
                  </a:moveTo>
                  <a:lnTo>
                    <a:pt x="0" y="0"/>
                  </a:lnTo>
                  <a:lnTo>
                    <a:pt x="0" y="517525"/>
                  </a:lnTo>
                  <a:lnTo>
                    <a:pt x="43941" y="517525"/>
                  </a:lnTo>
                  <a:lnTo>
                    <a:pt x="43941" y="0"/>
                  </a:lnTo>
                  <a:close/>
                </a:path>
              </a:pathLst>
            </a:custGeom>
            <a:solidFill>
              <a:srgbClr val="B7B4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5" name="object 785"/>
            <p:cNvSpPr/>
            <p:nvPr/>
          </p:nvSpPr>
          <p:spPr>
            <a:xfrm>
              <a:off x="4726762" y="1968575"/>
              <a:ext cx="1036319" cy="528955"/>
            </a:xfrm>
            <a:custGeom>
              <a:avLst/>
              <a:gdLst/>
              <a:ahLst/>
              <a:cxnLst/>
              <a:rect l="l" t="t" r="r" b="b"/>
              <a:pathLst>
                <a:path w="1036320" h="528955">
                  <a:moveTo>
                    <a:pt x="1035723" y="521931"/>
                  </a:moveTo>
                  <a:lnTo>
                    <a:pt x="1033767" y="519963"/>
                  </a:lnTo>
                  <a:lnTo>
                    <a:pt x="868972" y="519963"/>
                  </a:lnTo>
                  <a:lnTo>
                    <a:pt x="868972" y="30607"/>
                  </a:lnTo>
                  <a:lnTo>
                    <a:pt x="850976" y="30607"/>
                  </a:lnTo>
                  <a:lnTo>
                    <a:pt x="850976" y="30734"/>
                  </a:lnTo>
                  <a:lnTo>
                    <a:pt x="850976" y="48729"/>
                  </a:lnTo>
                  <a:lnTo>
                    <a:pt x="850976" y="519963"/>
                  </a:lnTo>
                  <a:lnTo>
                    <a:pt x="832586" y="519963"/>
                  </a:lnTo>
                  <a:lnTo>
                    <a:pt x="832586" y="518160"/>
                  </a:lnTo>
                  <a:lnTo>
                    <a:pt x="832586" y="358190"/>
                  </a:lnTo>
                  <a:lnTo>
                    <a:pt x="850976" y="358190"/>
                  </a:lnTo>
                  <a:lnTo>
                    <a:pt x="850976" y="340194"/>
                  </a:lnTo>
                  <a:lnTo>
                    <a:pt x="832586" y="340194"/>
                  </a:lnTo>
                  <a:lnTo>
                    <a:pt x="832586" y="203466"/>
                  </a:lnTo>
                  <a:lnTo>
                    <a:pt x="850976" y="203466"/>
                  </a:lnTo>
                  <a:lnTo>
                    <a:pt x="850976" y="185470"/>
                  </a:lnTo>
                  <a:lnTo>
                    <a:pt x="832586" y="185470"/>
                  </a:lnTo>
                  <a:lnTo>
                    <a:pt x="832586" y="48729"/>
                  </a:lnTo>
                  <a:lnTo>
                    <a:pt x="850976" y="48729"/>
                  </a:lnTo>
                  <a:lnTo>
                    <a:pt x="850976" y="30734"/>
                  </a:lnTo>
                  <a:lnTo>
                    <a:pt x="832586" y="30734"/>
                  </a:lnTo>
                  <a:lnTo>
                    <a:pt x="832586" y="10160"/>
                  </a:lnTo>
                  <a:lnTo>
                    <a:pt x="828090" y="10160"/>
                  </a:lnTo>
                  <a:lnTo>
                    <a:pt x="828090" y="9575"/>
                  </a:lnTo>
                  <a:lnTo>
                    <a:pt x="832586" y="9575"/>
                  </a:lnTo>
                  <a:lnTo>
                    <a:pt x="832586" y="584"/>
                  </a:lnTo>
                  <a:lnTo>
                    <a:pt x="828090" y="584"/>
                  </a:lnTo>
                  <a:lnTo>
                    <a:pt x="828090" y="0"/>
                  </a:lnTo>
                  <a:lnTo>
                    <a:pt x="823582" y="0"/>
                  </a:lnTo>
                  <a:lnTo>
                    <a:pt x="823582" y="518160"/>
                  </a:lnTo>
                  <a:lnTo>
                    <a:pt x="700354" y="518160"/>
                  </a:lnTo>
                  <a:lnTo>
                    <a:pt x="700354" y="358190"/>
                  </a:lnTo>
                  <a:lnTo>
                    <a:pt x="823582" y="358190"/>
                  </a:lnTo>
                  <a:lnTo>
                    <a:pt x="823582" y="340194"/>
                  </a:lnTo>
                  <a:lnTo>
                    <a:pt x="700354" y="340194"/>
                  </a:lnTo>
                  <a:lnTo>
                    <a:pt x="700354" y="203466"/>
                  </a:lnTo>
                  <a:lnTo>
                    <a:pt x="823582" y="203466"/>
                  </a:lnTo>
                  <a:lnTo>
                    <a:pt x="823582" y="185470"/>
                  </a:lnTo>
                  <a:lnTo>
                    <a:pt x="700354" y="185470"/>
                  </a:lnTo>
                  <a:lnTo>
                    <a:pt x="700354" y="48729"/>
                  </a:lnTo>
                  <a:lnTo>
                    <a:pt x="823582" y="48729"/>
                  </a:lnTo>
                  <a:lnTo>
                    <a:pt x="823582" y="30734"/>
                  </a:lnTo>
                  <a:lnTo>
                    <a:pt x="700354" y="30734"/>
                  </a:lnTo>
                  <a:lnTo>
                    <a:pt x="700354" y="10160"/>
                  </a:lnTo>
                  <a:lnTo>
                    <a:pt x="823582" y="10160"/>
                  </a:lnTo>
                  <a:lnTo>
                    <a:pt x="823582" y="0"/>
                  </a:lnTo>
                  <a:lnTo>
                    <a:pt x="691362" y="0"/>
                  </a:lnTo>
                  <a:lnTo>
                    <a:pt x="691362" y="5080"/>
                  </a:lnTo>
                  <a:lnTo>
                    <a:pt x="691362" y="10160"/>
                  </a:lnTo>
                  <a:lnTo>
                    <a:pt x="691362" y="519963"/>
                  </a:lnTo>
                  <a:lnTo>
                    <a:pt x="525589" y="519963"/>
                  </a:lnTo>
                  <a:lnTo>
                    <a:pt x="525589" y="358190"/>
                  </a:lnTo>
                  <a:lnTo>
                    <a:pt x="691362" y="358190"/>
                  </a:lnTo>
                  <a:lnTo>
                    <a:pt x="691362" y="340194"/>
                  </a:lnTo>
                  <a:lnTo>
                    <a:pt x="525589" y="340194"/>
                  </a:lnTo>
                  <a:lnTo>
                    <a:pt x="525589" y="203466"/>
                  </a:lnTo>
                  <a:lnTo>
                    <a:pt x="691362" y="203466"/>
                  </a:lnTo>
                  <a:lnTo>
                    <a:pt x="691362" y="185470"/>
                  </a:lnTo>
                  <a:lnTo>
                    <a:pt x="525589" y="185470"/>
                  </a:lnTo>
                  <a:lnTo>
                    <a:pt x="525589" y="48729"/>
                  </a:lnTo>
                  <a:lnTo>
                    <a:pt x="691362" y="48729"/>
                  </a:lnTo>
                  <a:lnTo>
                    <a:pt x="691362" y="30734"/>
                  </a:lnTo>
                  <a:lnTo>
                    <a:pt x="525589" y="30734"/>
                  </a:lnTo>
                  <a:lnTo>
                    <a:pt x="525589" y="30607"/>
                  </a:lnTo>
                  <a:lnTo>
                    <a:pt x="507593" y="30607"/>
                  </a:lnTo>
                  <a:lnTo>
                    <a:pt x="507593" y="519963"/>
                  </a:lnTo>
                  <a:lnTo>
                    <a:pt x="1968" y="519963"/>
                  </a:lnTo>
                  <a:lnTo>
                    <a:pt x="0" y="521931"/>
                  </a:lnTo>
                  <a:lnTo>
                    <a:pt x="0" y="526770"/>
                  </a:lnTo>
                  <a:lnTo>
                    <a:pt x="1968" y="528739"/>
                  </a:lnTo>
                  <a:lnTo>
                    <a:pt x="4394" y="528739"/>
                  </a:lnTo>
                  <a:lnTo>
                    <a:pt x="1033767" y="528739"/>
                  </a:lnTo>
                  <a:lnTo>
                    <a:pt x="1035723" y="526770"/>
                  </a:lnTo>
                  <a:lnTo>
                    <a:pt x="1035723" y="5219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6" name="object 786"/>
            <p:cNvSpPr/>
            <p:nvPr/>
          </p:nvSpPr>
          <p:spPr>
            <a:xfrm>
              <a:off x="5634259" y="2151079"/>
              <a:ext cx="29845" cy="288290"/>
            </a:xfrm>
            <a:custGeom>
              <a:avLst/>
              <a:gdLst/>
              <a:ahLst/>
              <a:cxnLst/>
              <a:rect l="l" t="t" r="r" b="b"/>
              <a:pathLst>
                <a:path w="29845" h="288289">
                  <a:moveTo>
                    <a:pt x="25984" y="0"/>
                  </a:moveTo>
                  <a:lnTo>
                    <a:pt x="3594" y="0"/>
                  </a:lnTo>
                  <a:lnTo>
                    <a:pt x="0" y="288048"/>
                  </a:lnTo>
                  <a:lnTo>
                    <a:pt x="29590" y="288048"/>
                  </a:lnTo>
                  <a:lnTo>
                    <a:pt x="25984" y="0"/>
                  </a:lnTo>
                  <a:close/>
                </a:path>
              </a:pathLst>
            </a:custGeom>
            <a:solidFill>
              <a:srgbClr val="9A97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7" name="object 787"/>
            <p:cNvSpPr/>
            <p:nvPr/>
          </p:nvSpPr>
          <p:spPr>
            <a:xfrm>
              <a:off x="5630018" y="2146888"/>
              <a:ext cx="38100" cy="296545"/>
            </a:xfrm>
            <a:custGeom>
              <a:avLst/>
              <a:gdLst/>
              <a:ahLst/>
              <a:cxnLst/>
              <a:rect l="l" t="t" r="r" b="b"/>
              <a:pathLst>
                <a:path w="38100" h="296544">
                  <a:moveTo>
                    <a:pt x="34366" y="0"/>
                  </a:moveTo>
                  <a:lnTo>
                    <a:pt x="3708" y="0"/>
                  </a:lnTo>
                  <a:lnTo>
                    <a:pt x="104" y="288061"/>
                  </a:lnTo>
                  <a:lnTo>
                    <a:pt x="0" y="296430"/>
                  </a:lnTo>
                  <a:lnTo>
                    <a:pt x="38074" y="296430"/>
                  </a:lnTo>
                  <a:lnTo>
                    <a:pt x="38012" y="292290"/>
                  </a:lnTo>
                  <a:lnTo>
                    <a:pt x="29641" y="292290"/>
                  </a:lnTo>
                  <a:lnTo>
                    <a:pt x="29589" y="288061"/>
                  </a:lnTo>
                  <a:lnTo>
                    <a:pt x="8483" y="288061"/>
                  </a:lnTo>
                  <a:lnTo>
                    <a:pt x="11976" y="8369"/>
                  </a:lnTo>
                  <a:lnTo>
                    <a:pt x="34470" y="8369"/>
                  </a:lnTo>
                  <a:lnTo>
                    <a:pt x="34366" y="0"/>
                  </a:lnTo>
                  <a:close/>
                </a:path>
                <a:path w="38100" h="296544">
                  <a:moveTo>
                    <a:pt x="34470" y="8369"/>
                  </a:moveTo>
                  <a:lnTo>
                    <a:pt x="26098" y="8369"/>
                  </a:lnTo>
                  <a:lnTo>
                    <a:pt x="29589" y="288061"/>
                  </a:lnTo>
                  <a:lnTo>
                    <a:pt x="29641" y="292290"/>
                  </a:lnTo>
                  <a:lnTo>
                    <a:pt x="33832" y="292290"/>
                  </a:lnTo>
                  <a:lnTo>
                    <a:pt x="33832" y="288061"/>
                  </a:lnTo>
                  <a:lnTo>
                    <a:pt x="37959" y="288061"/>
                  </a:lnTo>
                  <a:lnTo>
                    <a:pt x="34470" y="8369"/>
                  </a:lnTo>
                  <a:close/>
                </a:path>
                <a:path w="38100" h="296544">
                  <a:moveTo>
                    <a:pt x="37959" y="288061"/>
                  </a:moveTo>
                  <a:lnTo>
                    <a:pt x="33832" y="288061"/>
                  </a:lnTo>
                  <a:lnTo>
                    <a:pt x="33832" y="292290"/>
                  </a:lnTo>
                  <a:lnTo>
                    <a:pt x="38012" y="292290"/>
                  </a:lnTo>
                  <a:lnTo>
                    <a:pt x="37959" y="2880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8" name="object 788"/>
            <p:cNvSpPr/>
            <p:nvPr/>
          </p:nvSpPr>
          <p:spPr>
            <a:xfrm>
              <a:off x="5003457" y="2340102"/>
              <a:ext cx="205740" cy="152400"/>
            </a:xfrm>
            <a:custGeom>
              <a:avLst/>
              <a:gdLst/>
              <a:ahLst/>
              <a:cxnLst/>
              <a:rect l="l" t="t" r="r" b="b"/>
              <a:pathLst>
                <a:path w="205739" h="152400">
                  <a:moveTo>
                    <a:pt x="205219" y="0"/>
                  </a:moveTo>
                  <a:lnTo>
                    <a:pt x="0" y="0"/>
                  </a:lnTo>
                  <a:lnTo>
                    <a:pt x="0" y="152209"/>
                  </a:lnTo>
                  <a:lnTo>
                    <a:pt x="205219" y="152209"/>
                  </a:lnTo>
                  <a:lnTo>
                    <a:pt x="205219" y="0"/>
                  </a:lnTo>
                  <a:close/>
                </a:path>
              </a:pathLst>
            </a:custGeom>
            <a:solidFill>
              <a:srgbClr val="9A97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9" name="object 789"/>
            <p:cNvSpPr/>
            <p:nvPr/>
          </p:nvSpPr>
          <p:spPr>
            <a:xfrm>
              <a:off x="4999279" y="2336113"/>
              <a:ext cx="213995" cy="160020"/>
            </a:xfrm>
            <a:custGeom>
              <a:avLst/>
              <a:gdLst/>
              <a:ahLst/>
              <a:cxnLst/>
              <a:rect l="l" t="t" r="r" b="b"/>
              <a:pathLst>
                <a:path w="213995" h="160019">
                  <a:moveTo>
                    <a:pt x="213588" y="156210"/>
                  </a:moveTo>
                  <a:lnTo>
                    <a:pt x="198145" y="156210"/>
                  </a:lnTo>
                  <a:lnTo>
                    <a:pt x="198145" y="152400"/>
                  </a:lnTo>
                  <a:lnTo>
                    <a:pt x="0" y="152400"/>
                  </a:lnTo>
                  <a:lnTo>
                    <a:pt x="0" y="156210"/>
                  </a:lnTo>
                  <a:lnTo>
                    <a:pt x="0" y="160020"/>
                  </a:lnTo>
                  <a:lnTo>
                    <a:pt x="213588" y="160020"/>
                  </a:lnTo>
                  <a:lnTo>
                    <a:pt x="213588" y="156210"/>
                  </a:lnTo>
                  <a:close/>
                </a:path>
                <a:path w="213995" h="160019">
                  <a:moveTo>
                    <a:pt x="213588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213588" y="7620"/>
                  </a:lnTo>
                  <a:lnTo>
                    <a:pt x="2135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0" name="object 790"/>
            <p:cNvSpPr/>
            <p:nvPr/>
          </p:nvSpPr>
          <p:spPr>
            <a:xfrm>
              <a:off x="5197424" y="2402001"/>
              <a:ext cx="516890" cy="90805"/>
            </a:xfrm>
            <a:custGeom>
              <a:avLst/>
              <a:gdLst/>
              <a:ahLst/>
              <a:cxnLst/>
              <a:rect l="l" t="t" r="r" b="b"/>
              <a:pathLst>
                <a:path w="516889" h="90805">
                  <a:moveTo>
                    <a:pt x="516509" y="0"/>
                  </a:moveTo>
                  <a:lnTo>
                    <a:pt x="0" y="0"/>
                  </a:lnTo>
                  <a:lnTo>
                    <a:pt x="0" y="90309"/>
                  </a:lnTo>
                  <a:lnTo>
                    <a:pt x="516509" y="90309"/>
                  </a:lnTo>
                  <a:lnTo>
                    <a:pt x="516509" y="0"/>
                  </a:lnTo>
                  <a:close/>
                </a:path>
              </a:pathLst>
            </a:custGeom>
            <a:solidFill>
              <a:srgbClr val="9A97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1" name="object 791"/>
            <p:cNvSpPr/>
            <p:nvPr/>
          </p:nvSpPr>
          <p:spPr>
            <a:xfrm>
              <a:off x="5183517" y="2393124"/>
              <a:ext cx="545465" cy="103505"/>
            </a:xfrm>
            <a:custGeom>
              <a:avLst/>
              <a:gdLst/>
              <a:ahLst/>
              <a:cxnLst/>
              <a:rect l="l" t="t" r="r" b="b"/>
              <a:pathLst>
                <a:path w="545464" h="103505">
                  <a:moveTo>
                    <a:pt x="545261" y="3022"/>
                  </a:moveTo>
                  <a:lnTo>
                    <a:pt x="542239" y="0"/>
                  </a:lnTo>
                  <a:lnTo>
                    <a:pt x="538518" y="0"/>
                  </a:lnTo>
                  <a:lnTo>
                    <a:pt x="526224" y="0"/>
                  </a:lnTo>
                  <a:lnTo>
                    <a:pt x="526224" y="13500"/>
                  </a:lnTo>
                  <a:lnTo>
                    <a:pt x="526224" y="95389"/>
                  </a:lnTo>
                  <a:lnTo>
                    <a:pt x="18084" y="95389"/>
                  </a:lnTo>
                  <a:lnTo>
                    <a:pt x="18084" y="13500"/>
                  </a:lnTo>
                  <a:lnTo>
                    <a:pt x="526224" y="13500"/>
                  </a:lnTo>
                  <a:lnTo>
                    <a:pt x="526224" y="0"/>
                  </a:lnTo>
                  <a:lnTo>
                    <a:pt x="3022" y="0"/>
                  </a:lnTo>
                  <a:lnTo>
                    <a:pt x="0" y="3022"/>
                  </a:lnTo>
                  <a:lnTo>
                    <a:pt x="0" y="10477"/>
                  </a:lnTo>
                  <a:lnTo>
                    <a:pt x="3022" y="13500"/>
                  </a:lnTo>
                  <a:lnTo>
                    <a:pt x="9715" y="13500"/>
                  </a:lnTo>
                  <a:lnTo>
                    <a:pt x="9715" y="95389"/>
                  </a:lnTo>
                  <a:lnTo>
                    <a:pt x="9715" y="99199"/>
                  </a:lnTo>
                  <a:lnTo>
                    <a:pt x="9715" y="103009"/>
                  </a:lnTo>
                  <a:lnTo>
                    <a:pt x="534606" y="103009"/>
                  </a:lnTo>
                  <a:lnTo>
                    <a:pt x="534606" y="99199"/>
                  </a:lnTo>
                  <a:lnTo>
                    <a:pt x="534606" y="95389"/>
                  </a:lnTo>
                  <a:lnTo>
                    <a:pt x="534606" y="95008"/>
                  </a:lnTo>
                  <a:lnTo>
                    <a:pt x="534606" y="13500"/>
                  </a:lnTo>
                  <a:lnTo>
                    <a:pt x="542239" y="13500"/>
                  </a:lnTo>
                  <a:lnTo>
                    <a:pt x="545261" y="10477"/>
                  </a:lnTo>
                  <a:lnTo>
                    <a:pt x="545261" y="30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2" name="object 792"/>
            <p:cNvSpPr/>
            <p:nvPr/>
          </p:nvSpPr>
          <p:spPr>
            <a:xfrm>
              <a:off x="5224995" y="2429522"/>
              <a:ext cx="461009" cy="28575"/>
            </a:xfrm>
            <a:custGeom>
              <a:avLst/>
              <a:gdLst/>
              <a:ahLst/>
              <a:cxnLst/>
              <a:rect l="l" t="t" r="r" b="b"/>
              <a:pathLst>
                <a:path w="461010" h="28575">
                  <a:moveTo>
                    <a:pt x="460844" y="0"/>
                  </a:moveTo>
                  <a:lnTo>
                    <a:pt x="0" y="0"/>
                  </a:lnTo>
                  <a:lnTo>
                    <a:pt x="0" y="28511"/>
                  </a:lnTo>
                  <a:lnTo>
                    <a:pt x="460844" y="28511"/>
                  </a:lnTo>
                  <a:lnTo>
                    <a:pt x="460844" y="0"/>
                  </a:lnTo>
                  <a:close/>
                </a:path>
              </a:pathLst>
            </a:custGeom>
            <a:solidFill>
              <a:srgbClr val="57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3" name="object 793"/>
            <p:cNvSpPr/>
            <p:nvPr/>
          </p:nvSpPr>
          <p:spPr>
            <a:xfrm>
              <a:off x="5036540" y="2386583"/>
              <a:ext cx="654050" cy="76200"/>
            </a:xfrm>
            <a:custGeom>
              <a:avLst/>
              <a:gdLst/>
              <a:ahLst/>
              <a:cxnLst/>
              <a:rect l="l" t="t" r="r" b="b"/>
              <a:pathLst>
                <a:path w="654050" h="76200">
                  <a:moveTo>
                    <a:pt x="26568" y="41744"/>
                  </a:moveTo>
                  <a:lnTo>
                    <a:pt x="25057" y="40233"/>
                  </a:lnTo>
                  <a:lnTo>
                    <a:pt x="1511" y="40233"/>
                  </a:lnTo>
                  <a:lnTo>
                    <a:pt x="0" y="41744"/>
                  </a:lnTo>
                  <a:lnTo>
                    <a:pt x="0" y="45478"/>
                  </a:lnTo>
                  <a:lnTo>
                    <a:pt x="1511" y="46990"/>
                  </a:lnTo>
                  <a:lnTo>
                    <a:pt x="3378" y="46990"/>
                  </a:lnTo>
                  <a:lnTo>
                    <a:pt x="25057" y="46990"/>
                  </a:lnTo>
                  <a:lnTo>
                    <a:pt x="26568" y="45478"/>
                  </a:lnTo>
                  <a:lnTo>
                    <a:pt x="26568" y="41744"/>
                  </a:lnTo>
                  <a:close/>
                </a:path>
                <a:path w="654050" h="76200">
                  <a:moveTo>
                    <a:pt x="26568" y="21628"/>
                  </a:moveTo>
                  <a:lnTo>
                    <a:pt x="25057" y="20116"/>
                  </a:lnTo>
                  <a:lnTo>
                    <a:pt x="1511" y="20116"/>
                  </a:lnTo>
                  <a:lnTo>
                    <a:pt x="0" y="21628"/>
                  </a:lnTo>
                  <a:lnTo>
                    <a:pt x="0" y="25361"/>
                  </a:lnTo>
                  <a:lnTo>
                    <a:pt x="1511" y="26873"/>
                  </a:lnTo>
                  <a:lnTo>
                    <a:pt x="3378" y="26873"/>
                  </a:lnTo>
                  <a:lnTo>
                    <a:pt x="25057" y="26873"/>
                  </a:lnTo>
                  <a:lnTo>
                    <a:pt x="26568" y="25361"/>
                  </a:lnTo>
                  <a:lnTo>
                    <a:pt x="26568" y="21628"/>
                  </a:lnTo>
                  <a:close/>
                </a:path>
                <a:path w="654050" h="76200">
                  <a:moveTo>
                    <a:pt x="26568" y="1511"/>
                  </a:moveTo>
                  <a:lnTo>
                    <a:pt x="25057" y="0"/>
                  </a:lnTo>
                  <a:lnTo>
                    <a:pt x="1511" y="0"/>
                  </a:lnTo>
                  <a:lnTo>
                    <a:pt x="0" y="1511"/>
                  </a:lnTo>
                  <a:lnTo>
                    <a:pt x="0" y="5245"/>
                  </a:lnTo>
                  <a:lnTo>
                    <a:pt x="1511" y="6756"/>
                  </a:lnTo>
                  <a:lnTo>
                    <a:pt x="3378" y="6756"/>
                  </a:lnTo>
                  <a:lnTo>
                    <a:pt x="25057" y="6756"/>
                  </a:lnTo>
                  <a:lnTo>
                    <a:pt x="26568" y="5245"/>
                  </a:lnTo>
                  <a:lnTo>
                    <a:pt x="26568" y="1511"/>
                  </a:lnTo>
                  <a:close/>
                </a:path>
                <a:path w="654050" h="76200">
                  <a:moveTo>
                    <a:pt x="75285" y="41744"/>
                  </a:moveTo>
                  <a:lnTo>
                    <a:pt x="73774" y="40233"/>
                  </a:lnTo>
                  <a:lnTo>
                    <a:pt x="50228" y="40233"/>
                  </a:lnTo>
                  <a:lnTo>
                    <a:pt x="48717" y="41744"/>
                  </a:lnTo>
                  <a:lnTo>
                    <a:pt x="48717" y="45478"/>
                  </a:lnTo>
                  <a:lnTo>
                    <a:pt x="50228" y="46990"/>
                  </a:lnTo>
                  <a:lnTo>
                    <a:pt x="52095" y="46990"/>
                  </a:lnTo>
                  <a:lnTo>
                    <a:pt x="73774" y="46990"/>
                  </a:lnTo>
                  <a:lnTo>
                    <a:pt x="75285" y="45478"/>
                  </a:lnTo>
                  <a:lnTo>
                    <a:pt x="75285" y="41744"/>
                  </a:lnTo>
                  <a:close/>
                </a:path>
                <a:path w="654050" h="76200">
                  <a:moveTo>
                    <a:pt x="75285" y="21628"/>
                  </a:moveTo>
                  <a:lnTo>
                    <a:pt x="73774" y="20116"/>
                  </a:lnTo>
                  <a:lnTo>
                    <a:pt x="50228" y="20116"/>
                  </a:lnTo>
                  <a:lnTo>
                    <a:pt x="48717" y="21628"/>
                  </a:lnTo>
                  <a:lnTo>
                    <a:pt x="48717" y="25361"/>
                  </a:lnTo>
                  <a:lnTo>
                    <a:pt x="50228" y="26873"/>
                  </a:lnTo>
                  <a:lnTo>
                    <a:pt x="52095" y="26873"/>
                  </a:lnTo>
                  <a:lnTo>
                    <a:pt x="73774" y="26873"/>
                  </a:lnTo>
                  <a:lnTo>
                    <a:pt x="75285" y="25361"/>
                  </a:lnTo>
                  <a:lnTo>
                    <a:pt x="75285" y="21628"/>
                  </a:lnTo>
                  <a:close/>
                </a:path>
                <a:path w="654050" h="76200">
                  <a:moveTo>
                    <a:pt x="75285" y="1511"/>
                  </a:moveTo>
                  <a:lnTo>
                    <a:pt x="73774" y="0"/>
                  </a:lnTo>
                  <a:lnTo>
                    <a:pt x="50228" y="0"/>
                  </a:lnTo>
                  <a:lnTo>
                    <a:pt x="48717" y="1511"/>
                  </a:lnTo>
                  <a:lnTo>
                    <a:pt x="48717" y="5245"/>
                  </a:lnTo>
                  <a:lnTo>
                    <a:pt x="50228" y="6756"/>
                  </a:lnTo>
                  <a:lnTo>
                    <a:pt x="52095" y="6756"/>
                  </a:lnTo>
                  <a:lnTo>
                    <a:pt x="73774" y="6756"/>
                  </a:lnTo>
                  <a:lnTo>
                    <a:pt x="75285" y="5245"/>
                  </a:lnTo>
                  <a:lnTo>
                    <a:pt x="75285" y="1511"/>
                  </a:lnTo>
                  <a:close/>
                </a:path>
                <a:path w="654050" h="76200">
                  <a:moveTo>
                    <a:pt x="124002" y="41744"/>
                  </a:moveTo>
                  <a:lnTo>
                    <a:pt x="122491" y="40233"/>
                  </a:lnTo>
                  <a:lnTo>
                    <a:pt x="98945" y="40233"/>
                  </a:lnTo>
                  <a:lnTo>
                    <a:pt x="97434" y="41744"/>
                  </a:lnTo>
                  <a:lnTo>
                    <a:pt x="97434" y="45478"/>
                  </a:lnTo>
                  <a:lnTo>
                    <a:pt x="98945" y="46990"/>
                  </a:lnTo>
                  <a:lnTo>
                    <a:pt x="100812" y="46990"/>
                  </a:lnTo>
                  <a:lnTo>
                    <a:pt x="122491" y="46990"/>
                  </a:lnTo>
                  <a:lnTo>
                    <a:pt x="124002" y="45478"/>
                  </a:lnTo>
                  <a:lnTo>
                    <a:pt x="124002" y="41744"/>
                  </a:lnTo>
                  <a:close/>
                </a:path>
                <a:path w="654050" h="76200">
                  <a:moveTo>
                    <a:pt x="124002" y="21628"/>
                  </a:moveTo>
                  <a:lnTo>
                    <a:pt x="122491" y="20116"/>
                  </a:lnTo>
                  <a:lnTo>
                    <a:pt x="98945" y="20116"/>
                  </a:lnTo>
                  <a:lnTo>
                    <a:pt x="97434" y="21628"/>
                  </a:lnTo>
                  <a:lnTo>
                    <a:pt x="97434" y="25361"/>
                  </a:lnTo>
                  <a:lnTo>
                    <a:pt x="98945" y="26873"/>
                  </a:lnTo>
                  <a:lnTo>
                    <a:pt x="100812" y="26873"/>
                  </a:lnTo>
                  <a:lnTo>
                    <a:pt x="122491" y="26873"/>
                  </a:lnTo>
                  <a:lnTo>
                    <a:pt x="124002" y="25361"/>
                  </a:lnTo>
                  <a:lnTo>
                    <a:pt x="124002" y="21628"/>
                  </a:lnTo>
                  <a:close/>
                </a:path>
                <a:path w="654050" h="76200">
                  <a:moveTo>
                    <a:pt x="124002" y="1511"/>
                  </a:moveTo>
                  <a:lnTo>
                    <a:pt x="122491" y="0"/>
                  </a:lnTo>
                  <a:lnTo>
                    <a:pt x="98945" y="0"/>
                  </a:lnTo>
                  <a:lnTo>
                    <a:pt x="97434" y="1511"/>
                  </a:lnTo>
                  <a:lnTo>
                    <a:pt x="97434" y="5245"/>
                  </a:lnTo>
                  <a:lnTo>
                    <a:pt x="98945" y="6756"/>
                  </a:lnTo>
                  <a:lnTo>
                    <a:pt x="100812" y="6756"/>
                  </a:lnTo>
                  <a:lnTo>
                    <a:pt x="122491" y="6756"/>
                  </a:lnTo>
                  <a:lnTo>
                    <a:pt x="124002" y="5245"/>
                  </a:lnTo>
                  <a:lnTo>
                    <a:pt x="124002" y="1511"/>
                  </a:lnTo>
                  <a:close/>
                </a:path>
                <a:path w="654050" h="76200">
                  <a:moveTo>
                    <a:pt x="653796" y="41757"/>
                  </a:moveTo>
                  <a:lnTo>
                    <a:pt x="653326" y="40601"/>
                  </a:lnTo>
                  <a:lnTo>
                    <a:pt x="651649" y="38925"/>
                  </a:lnTo>
                  <a:lnTo>
                    <a:pt x="650481" y="38442"/>
                  </a:lnTo>
                  <a:lnTo>
                    <a:pt x="644804" y="38442"/>
                  </a:lnTo>
                  <a:lnTo>
                    <a:pt x="644804" y="47447"/>
                  </a:lnTo>
                  <a:lnTo>
                    <a:pt x="644804" y="66954"/>
                  </a:lnTo>
                  <a:lnTo>
                    <a:pt x="631202" y="66954"/>
                  </a:lnTo>
                  <a:lnTo>
                    <a:pt x="631202" y="47447"/>
                  </a:lnTo>
                  <a:lnTo>
                    <a:pt x="644804" y="47447"/>
                  </a:lnTo>
                  <a:lnTo>
                    <a:pt x="644804" y="38442"/>
                  </a:lnTo>
                  <a:lnTo>
                    <a:pt x="622198" y="38442"/>
                  </a:lnTo>
                  <a:lnTo>
                    <a:pt x="622198" y="47447"/>
                  </a:lnTo>
                  <a:lnTo>
                    <a:pt x="622198" y="66954"/>
                  </a:lnTo>
                  <a:lnTo>
                    <a:pt x="599528" y="66954"/>
                  </a:lnTo>
                  <a:lnTo>
                    <a:pt x="599528" y="47447"/>
                  </a:lnTo>
                  <a:lnTo>
                    <a:pt x="622198" y="47447"/>
                  </a:lnTo>
                  <a:lnTo>
                    <a:pt x="622198" y="38442"/>
                  </a:lnTo>
                  <a:lnTo>
                    <a:pt x="590524" y="38442"/>
                  </a:lnTo>
                  <a:lnTo>
                    <a:pt x="590524" y="47447"/>
                  </a:lnTo>
                  <a:lnTo>
                    <a:pt x="590524" y="66954"/>
                  </a:lnTo>
                  <a:lnTo>
                    <a:pt x="567855" y="66954"/>
                  </a:lnTo>
                  <a:lnTo>
                    <a:pt x="567855" y="47447"/>
                  </a:lnTo>
                  <a:lnTo>
                    <a:pt x="590524" y="47447"/>
                  </a:lnTo>
                  <a:lnTo>
                    <a:pt x="590524" y="38442"/>
                  </a:lnTo>
                  <a:lnTo>
                    <a:pt x="558850" y="38442"/>
                  </a:lnTo>
                  <a:lnTo>
                    <a:pt x="558850" y="47447"/>
                  </a:lnTo>
                  <a:lnTo>
                    <a:pt x="558850" y="66954"/>
                  </a:lnTo>
                  <a:lnTo>
                    <a:pt x="536181" y="66954"/>
                  </a:lnTo>
                  <a:lnTo>
                    <a:pt x="536181" y="47447"/>
                  </a:lnTo>
                  <a:lnTo>
                    <a:pt x="558850" y="47447"/>
                  </a:lnTo>
                  <a:lnTo>
                    <a:pt x="558850" y="38442"/>
                  </a:lnTo>
                  <a:lnTo>
                    <a:pt x="527177" y="38442"/>
                  </a:lnTo>
                  <a:lnTo>
                    <a:pt x="527177" y="47447"/>
                  </a:lnTo>
                  <a:lnTo>
                    <a:pt x="527177" y="66954"/>
                  </a:lnTo>
                  <a:lnTo>
                    <a:pt x="504507" y="66954"/>
                  </a:lnTo>
                  <a:lnTo>
                    <a:pt x="504507" y="47447"/>
                  </a:lnTo>
                  <a:lnTo>
                    <a:pt x="527177" y="47447"/>
                  </a:lnTo>
                  <a:lnTo>
                    <a:pt x="527177" y="38442"/>
                  </a:lnTo>
                  <a:lnTo>
                    <a:pt x="495503" y="38442"/>
                  </a:lnTo>
                  <a:lnTo>
                    <a:pt x="495503" y="47447"/>
                  </a:lnTo>
                  <a:lnTo>
                    <a:pt x="495503" y="66954"/>
                  </a:lnTo>
                  <a:lnTo>
                    <a:pt x="472833" y="66954"/>
                  </a:lnTo>
                  <a:lnTo>
                    <a:pt x="472833" y="47447"/>
                  </a:lnTo>
                  <a:lnTo>
                    <a:pt x="495503" y="47447"/>
                  </a:lnTo>
                  <a:lnTo>
                    <a:pt x="495503" y="38442"/>
                  </a:lnTo>
                  <a:lnTo>
                    <a:pt x="463829" y="38442"/>
                  </a:lnTo>
                  <a:lnTo>
                    <a:pt x="463829" y="47447"/>
                  </a:lnTo>
                  <a:lnTo>
                    <a:pt x="463829" y="66954"/>
                  </a:lnTo>
                  <a:lnTo>
                    <a:pt x="441159" y="66954"/>
                  </a:lnTo>
                  <a:lnTo>
                    <a:pt x="441159" y="47447"/>
                  </a:lnTo>
                  <a:lnTo>
                    <a:pt x="463829" y="47447"/>
                  </a:lnTo>
                  <a:lnTo>
                    <a:pt x="463829" y="38442"/>
                  </a:lnTo>
                  <a:lnTo>
                    <a:pt x="432155" y="38442"/>
                  </a:lnTo>
                  <a:lnTo>
                    <a:pt x="432155" y="47447"/>
                  </a:lnTo>
                  <a:lnTo>
                    <a:pt x="432155" y="66954"/>
                  </a:lnTo>
                  <a:lnTo>
                    <a:pt x="409486" y="66954"/>
                  </a:lnTo>
                  <a:lnTo>
                    <a:pt x="409486" y="47447"/>
                  </a:lnTo>
                  <a:lnTo>
                    <a:pt x="432155" y="47447"/>
                  </a:lnTo>
                  <a:lnTo>
                    <a:pt x="432155" y="38442"/>
                  </a:lnTo>
                  <a:lnTo>
                    <a:pt x="400481" y="38442"/>
                  </a:lnTo>
                  <a:lnTo>
                    <a:pt x="400481" y="47447"/>
                  </a:lnTo>
                  <a:lnTo>
                    <a:pt x="400481" y="66954"/>
                  </a:lnTo>
                  <a:lnTo>
                    <a:pt x="377812" y="66954"/>
                  </a:lnTo>
                  <a:lnTo>
                    <a:pt x="377812" y="47447"/>
                  </a:lnTo>
                  <a:lnTo>
                    <a:pt x="400481" y="47447"/>
                  </a:lnTo>
                  <a:lnTo>
                    <a:pt x="400481" y="38442"/>
                  </a:lnTo>
                  <a:lnTo>
                    <a:pt x="368808" y="38442"/>
                  </a:lnTo>
                  <a:lnTo>
                    <a:pt x="368808" y="47447"/>
                  </a:lnTo>
                  <a:lnTo>
                    <a:pt x="368808" y="66954"/>
                  </a:lnTo>
                  <a:lnTo>
                    <a:pt x="346138" y="66954"/>
                  </a:lnTo>
                  <a:lnTo>
                    <a:pt x="346138" y="47447"/>
                  </a:lnTo>
                  <a:lnTo>
                    <a:pt x="368808" y="47447"/>
                  </a:lnTo>
                  <a:lnTo>
                    <a:pt x="368808" y="38442"/>
                  </a:lnTo>
                  <a:lnTo>
                    <a:pt x="337134" y="38442"/>
                  </a:lnTo>
                  <a:lnTo>
                    <a:pt x="337134" y="47447"/>
                  </a:lnTo>
                  <a:lnTo>
                    <a:pt x="337134" y="66954"/>
                  </a:lnTo>
                  <a:lnTo>
                    <a:pt x="314464" y="66954"/>
                  </a:lnTo>
                  <a:lnTo>
                    <a:pt x="314464" y="47447"/>
                  </a:lnTo>
                  <a:lnTo>
                    <a:pt x="337134" y="47447"/>
                  </a:lnTo>
                  <a:lnTo>
                    <a:pt x="337134" y="38442"/>
                  </a:lnTo>
                  <a:lnTo>
                    <a:pt x="305460" y="38442"/>
                  </a:lnTo>
                  <a:lnTo>
                    <a:pt x="305460" y="47447"/>
                  </a:lnTo>
                  <a:lnTo>
                    <a:pt x="305460" y="66954"/>
                  </a:lnTo>
                  <a:lnTo>
                    <a:pt x="282790" y="66954"/>
                  </a:lnTo>
                  <a:lnTo>
                    <a:pt x="282790" y="47447"/>
                  </a:lnTo>
                  <a:lnTo>
                    <a:pt x="305460" y="47447"/>
                  </a:lnTo>
                  <a:lnTo>
                    <a:pt x="305460" y="38442"/>
                  </a:lnTo>
                  <a:lnTo>
                    <a:pt x="273786" y="38442"/>
                  </a:lnTo>
                  <a:lnTo>
                    <a:pt x="273786" y="47447"/>
                  </a:lnTo>
                  <a:lnTo>
                    <a:pt x="273786" y="66954"/>
                  </a:lnTo>
                  <a:lnTo>
                    <a:pt x="251117" y="66954"/>
                  </a:lnTo>
                  <a:lnTo>
                    <a:pt x="251117" y="47447"/>
                  </a:lnTo>
                  <a:lnTo>
                    <a:pt x="273786" y="47447"/>
                  </a:lnTo>
                  <a:lnTo>
                    <a:pt x="273786" y="38442"/>
                  </a:lnTo>
                  <a:lnTo>
                    <a:pt x="242112" y="38442"/>
                  </a:lnTo>
                  <a:lnTo>
                    <a:pt x="242112" y="47447"/>
                  </a:lnTo>
                  <a:lnTo>
                    <a:pt x="242112" y="66954"/>
                  </a:lnTo>
                  <a:lnTo>
                    <a:pt x="219443" y="66954"/>
                  </a:lnTo>
                  <a:lnTo>
                    <a:pt x="219443" y="47447"/>
                  </a:lnTo>
                  <a:lnTo>
                    <a:pt x="242112" y="47447"/>
                  </a:lnTo>
                  <a:lnTo>
                    <a:pt x="242112" y="38442"/>
                  </a:lnTo>
                  <a:lnTo>
                    <a:pt x="210439" y="38442"/>
                  </a:lnTo>
                  <a:lnTo>
                    <a:pt x="210439" y="47447"/>
                  </a:lnTo>
                  <a:lnTo>
                    <a:pt x="210439" y="66954"/>
                  </a:lnTo>
                  <a:lnTo>
                    <a:pt x="192951" y="66954"/>
                  </a:lnTo>
                  <a:lnTo>
                    <a:pt x="192951" y="47447"/>
                  </a:lnTo>
                  <a:lnTo>
                    <a:pt x="210439" y="47447"/>
                  </a:lnTo>
                  <a:lnTo>
                    <a:pt x="210439" y="38442"/>
                  </a:lnTo>
                  <a:lnTo>
                    <a:pt x="187274" y="38442"/>
                  </a:lnTo>
                  <a:lnTo>
                    <a:pt x="186105" y="38925"/>
                  </a:lnTo>
                  <a:lnTo>
                    <a:pt x="184429" y="40601"/>
                  </a:lnTo>
                  <a:lnTo>
                    <a:pt x="183959" y="41757"/>
                  </a:lnTo>
                  <a:lnTo>
                    <a:pt x="183959" y="72631"/>
                  </a:lnTo>
                  <a:lnTo>
                    <a:pt x="184429" y="73799"/>
                  </a:lnTo>
                  <a:lnTo>
                    <a:pt x="186105" y="75463"/>
                  </a:lnTo>
                  <a:lnTo>
                    <a:pt x="187274" y="75946"/>
                  </a:lnTo>
                  <a:lnTo>
                    <a:pt x="650481" y="75946"/>
                  </a:lnTo>
                  <a:lnTo>
                    <a:pt x="651649" y="75463"/>
                  </a:lnTo>
                  <a:lnTo>
                    <a:pt x="653326" y="73799"/>
                  </a:lnTo>
                  <a:lnTo>
                    <a:pt x="653796" y="72631"/>
                  </a:lnTo>
                  <a:lnTo>
                    <a:pt x="653796" y="71450"/>
                  </a:lnTo>
                  <a:lnTo>
                    <a:pt x="653796" y="66954"/>
                  </a:lnTo>
                  <a:lnTo>
                    <a:pt x="653796" y="47447"/>
                  </a:lnTo>
                  <a:lnTo>
                    <a:pt x="653796" y="4175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4" name="object 794"/>
            <p:cNvSpPr/>
            <p:nvPr/>
          </p:nvSpPr>
          <p:spPr>
            <a:xfrm>
              <a:off x="4876133" y="2402061"/>
              <a:ext cx="172085" cy="76200"/>
            </a:xfrm>
            <a:custGeom>
              <a:avLst/>
              <a:gdLst/>
              <a:ahLst/>
              <a:cxnLst/>
              <a:rect l="l" t="t" r="r" b="b"/>
              <a:pathLst>
                <a:path w="172085" h="76200">
                  <a:moveTo>
                    <a:pt x="137096" y="0"/>
                  </a:moveTo>
                  <a:lnTo>
                    <a:pt x="34861" y="0"/>
                  </a:lnTo>
                  <a:lnTo>
                    <a:pt x="19384" y="2975"/>
                  </a:lnTo>
                  <a:lnTo>
                    <a:pt x="8515" y="11090"/>
                  </a:lnTo>
                  <a:lnTo>
                    <a:pt x="2103" y="23124"/>
                  </a:lnTo>
                  <a:lnTo>
                    <a:pt x="0" y="37858"/>
                  </a:lnTo>
                  <a:lnTo>
                    <a:pt x="2103" y="52591"/>
                  </a:lnTo>
                  <a:lnTo>
                    <a:pt x="8515" y="64620"/>
                  </a:lnTo>
                  <a:lnTo>
                    <a:pt x="19384" y="72730"/>
                  </a:lnTo>
                  <a:lnTo>
                    <a:pt x="34861" y="75704"/>
                  </a:lnTo>
                  <a:lnTo>
                    <a:pt x="137096" y="75704"/>
                  </a:lnTo>
                  <a:lnTo>
                    <a:pt x="152571" y="72730"/>
                  </a:lnTo>
                  <a:lnTo>
                    <a:pt x="163436" y="64620"/>
                  </a:lnTo>
                  <a:lnTo>
                    <a:pt x="169843" y="52591"/>
                  </a:lnTo>
                  <a:lnTo>
                    <a:pt x="171945" y="37858"/>
                  </a:lnTo>
                  <a:lnTo>
                    <a:pt x="169843" y="23124"/>
                  </a:lnTo>
                  <a:lnTo>
                    <a:pt x="163436" y="11090"/>
                  </a:lnTo>
                  <a:lnTo>
                    <a:pt x="152571" y="2975"/>
                  </a:lnTo>
                  <a:lnTo>
                    <a:pt x="1370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5" name="object 795"/>
            <p:cNvSpPr/>
            <p:nvPr/>
          </p:nvSpPr>
          <p:spPr>
            <a:xfrm>
              <a:off x="4871339" y="2397264"/>
              <a:ext cx="4547870" cy="3007360"/>
            </a:xfrm>
            <a:custGeom>
              <a:avLst/>
              <a:gdLst/>
              <a:ahLst/>
              <a:cxnLst/>
              <a:rect l="l" t="t" r="r" b="b"/>
              <a:pathLst>
                <a:path w="4547870" h="3007360">
                  <a:moveTo>
                    <a:pt x="181533" y="42659"/>
                  </a:moveTo>
                  <a:lnTo>
                    <a:pt x="180962" y="34366"/>
                  </a:lnTo>
                  <a:lnTo>
                    <a:pt x="179222" y="26492"/>
                  </a:lnTo>
                  <a:lnTo>
                    <a:pt x="176225" y="19253"/>
                  </a:lnTo>
                  <a:lnTo>
                    <a:pt x="171945" y="12865"/>
                  </a:lnTo>
                  <a:lnTo>
                    <a:pt x="171945" y="33020"/>
                  </a:lnTo>
                  <a:lnTo>
                    <a:pt x="171945" y="52285"/>
                  </a:lnTo>
                  <a:lnTo>
                    <a:pt x="169367" y="60604"/>
                  </a:lnTo>
                  <a:lnTo>
                    <a:pt x="159702" y="72047"/>
                  </a:lnTo>
                  <a:lnTo>
                    <a:pt x="152552" y="75704"/>
                  </a:lnTo>
                  <a:lnTo>
                    <a:pt x="148920" y="75704"/>
                  </a:lnTo>
                  <a:lnTo>
                    <a:pt x="148920" y="9652"/>
                  </a:lnTo>
                  <a:lnTo>
                    <a:pt x="152654" y="9652"/>
                  </a:lnTo>
                  <a:lnTo>
                    <a:pt x="159702" y="13271"/>
                  </a:lnTo>
                  <a:lnTo>
                    <a:pt x="169367" y="24701"/>
                  </a:lnTo>
                  <a:lnTo>
                    <a:pt x="171945" y="33020"/>
                  </a:lnTo>
                  <a:lnTo>
                    <a:pt x="171945" y="12865"/>
                  </a:lnTo>
                  <a:lnTo>
                    <a:pt x="141884" y="0"/>
                  </a:lnTo>
                  <a:lnTo>
                    <a:pt x="136321" y="0"/>
                  </a:lnTo>
                  <a:lnTo>
                    <a:pt x="136321" y="9652"/>
                  </a:lnTo>
                  <a:lnTo>
                    <a:pt x="136321" y="75704"/>
                  </a:lnTo>
                  <a:lnTo>
                    <a:pt x="49530" y="75704"/>
                  </a:lnTo>
                  <a:lnTo>
                    <a:pt x="49530" y="9652"/>
                  </a:lnTo>
                  <a:lnTo>
                    <a:pt x="136321" y="9652"/>
                  </a:lnTo>
                  <a:lnTo>
                    <a:pt x="136321" y="0"/>
                  </a:lnTo>
                  <a:lnTo>
                    <a:pt x="39649" y="0"/>
                  </a:lnTo>
                  <a:lnTo>
                    <a:pt x="36931" y="254"/>
                  </a:lnTo>
                  <a:lnTo>
                    <a:pt x="36931" y="9652"/>
                  </a:lnTo>
                  <a:lnTo>
                    <a:pt x="36931" y="75704"/>
                  </a:lnTo>
                  <a:lnTo>
                    <a:pt x="28981" y="75704"/>
                  </a:lnTo>
                  <a:lnTo>
                    <a:pt x="21831" y="72047"/>
                  </a:lnTo>
                  <a:lnTo>
                    <a:pt x="16979" y="66332"/>
                  </a:lnTo>
                  <a:lnTo>
                    <a:pt x="12166" y="60604"/>
                  </a:lnTo>
                  <a:lnTo>
                    <a:pt x="9588" y="52285"/>
                  </a:lnTo>
                  <a:lnTo>
                    <a:pt x="9588" y="33020"/>
                  </a:lnTo>
                  <a:lnTo>
                    <a:pt x="12166" y="24701"/>
                  </a:lnTo>
                  <a:lnTo>
                    <a:pt x="16979" y="18973"/>
                  </a:lnTo>
                  <a:lnTo>
                    <a:pt x="21831" y="13271"/>
                  </a:lnTo>
                  <a:lnTo>
                    <a:pt x="28879" y="9652"/>
                  </a:lnTo>
                  <a:lnTo>
                    <a:pt x="36931" y="9652"/>
                  </a:lnTo>
                  <a:lnTo>
                    <a:pt x="36931" y="254"/>
                  </a:lnTo>
                  <a:lnTo>
                    <a:pt x="2324" y="26492"/>
                  </a:lnTo>
                  <a:lnTo>
                    <a:pt x="0" y="42659"/>
                  </a:lnTo>
                  <a:lnTo>
                    <a:pt x="571" y="50952"/>
                  </a:lnTo>
                  <a:lnTo>
                    <a:pt x="30403" y="84455"/>
                  </a:lnTo>
                  <a:lnTo>
                    <a:pt x="36931" y="85064"/>
                  </a:lnTo>
                  <a:lnTo>
                    <a:pt x="36931" y="99326"/>
                  </a:lnTo>
                  <a:lnTo>
                    <a:pt x="49530" y="99326"/>
                  </a:lnTo>
                  <a:lnTo>
                    <a:pt x="49530" y="85305"/>
                  </a:lnTo>
                  <a:lnTo>
                    <a:pt x="136321" y="85305"/>
                  </a:lnTo>
                  <a:lnTo>
                    <a:pt x="136321" y="99326"/>
                  </a:lnTo>
                  <a:lnTo>
                    <a:pt x="148920" y="99326"/>
                  </a:lnTo>
                  <a:lnTo>
                    <a:pt x="148920" y="84670"/>
                  </a:lnTo>
                  <a:lnTo>
                    <a:pt x="151130" y="84455"/>
                  </a:lnTo>
                  <a:lnTo>
                    <a:pt x="180962" y="50952"/>
                  </a:lnTo>
                  <a:lnTo>
                    <a:pt x="181533" y="42659"/>
                  </a:lnTo>
                  <a:close/>
                </a:path>
                <a:path w="4547870" h="3007360">
                  <a:moveTo>
                    <a:pt x="4547438" y="3000298"/>
                  </a:moveTo>
                  <a:lnTo>
                    <a:pt x="4545469" y="2998330"/>
                  </a:lnTo>
                  <a:lnTo>
                    <a:pt x="3614966" y="2998330"/>
                  </a:lnTo>
                  <a:lnTo>
                    <a:pt x="3613010" y="3000298"/>
                  </a:lnTo>
                  <a:lnTo>
                    <a:pt x="3613010" y="3005150"/>
                  </a:lnTo>
                  <a:lnTo>
                    <a:pt x="3614966" y="3007106"/>
                  </a:lnTo>
                  <a:lnTo>
                    <a:pt x="3617404" y="3007106"/>
                  </a:lnTo>
                  <a:lnTo>
                    <a:pt x="4545469" y="3007106"/>
                  </a:lnTo>
                  <a:lnTo>
                    <a:pt x="4547438" y="3005150"/>
                  </a:lnTo>
                  <a:lnTo>
                    <a:pt x="4547438" y="30002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6" name="object 796"/>
            <p:cNvSpPr/>
            <p:nvPr/>
          </p:nvSpPr>
          <p:spPr>
            <a:xfrm>
              <a:off x="8744483" y="5044554"/>
              <a:ext cx="139065" cy="353695"/>
            </a:xfrm>
            <a:custGeom>
              <a:avLst/>
              <a:gdLst/>
              <a:ahLst/>
              <a:cxnLst/>
              <a:rect l="l" t="t" r="r" b="b"/>
              <a:pathLst>
                <a:path w="139065" h="353695">
                  <a:moveTo>
                    <a:pt x="138785" y="0"/>
                  </a:moveTo>
                  <a:lnTo>
                    <a:pt x="0" y="0"/>
                  </a:lnTo>
                  <a:lnTo>
                    <a:pt x="0" y="353263"/>
                  </a:lnTo>
                  <a:lnTo>
                    <a:pt x="138785" y="353263"/>
                  </a:lnTo>
                  <a:lnTo>
                    <a:pt x="138785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7" name="object 797"/>
            <p:cNvSpPr/>
            <p:nvPr/>
          </p:nvSpPr>
          <p:spPr>
            <a:xfrm>
              <a:off x="8847861" y="5060264"/>
              <a:ext cx="35560" cy="337820"/>
            </a:xfrm>
            <a:custGeom>
              <a:avLst/>
              <a:gdLst/>
              <a:ahLst/>
              <a:cxnLst/>
              <a:rect l="l" t="t" r="r" b="b"/>
              <a:pathLst>
                <a:path w="35559" h="337820">
                  <a:moveTo>
                    <a:pt x="35407" y="0"/>
                  </a:moveTo>
                  <a:lnTo>
                    <a:pt x="0" y="0"/>
                  </a:lnTo>
                  <a:lnTo>
                    <a:pt x="0" y="337553"/>
                  </a:lnTo>
                  <a:lnTo>
                    <a:pt x="35407" y="337553"/>
                  </a:lnTo>
                  <a:lnTo>
                    <a:pt x="35407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8" name="object 798"/>
            <p:cNvSpPr/>
            <p:nvPr/>
          </p:nvSpPr>
          <p:spPr>
            <a:xfrm>
              <a:off x="8760180" y="5057711"/>
              <a:ext cx="29845" cy="340360"/>
            </a:xfrm>
            <a:custGeom>
              <a:avLst/>
              <a:gdLst/>
              <a:ahLst/>
              <a:cxnLst/>
              <a:rect l="l" t="t" r="r" b="b"/>
              <a:pathLst>
                <a:path w="29845" h="340360">
                  <a:moveTo>
                    <a:pt x="29476" y="0"/>
                  </a:moveTo>
                  <a:lnTo>
                    <a:pt x="0" y="0"/>
                  </a:lnTo>
                  <a:lnTo>
                    <a:pt x="0" y="340106"/>
                  </a:lnTo>
                  <a:lnTo>
                    <a:pt x="29476" y="340106"/>
                  </a:lnTo>
                  <a:lnTo>
                    <a:pt x="29476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9" name="object 799"/>
            <p:cNvSpPr/>
            <p:nvPr/>
          </p:nvSpPr>
          <p:spPr>
            <a:xfrm>
              <a:off x="8740044" y="5040104"/>
              <a:ext cx="147955" cy="362585"/>
            </a:xfrm>
            <a:custGeom>
              <a:avLst/>
              <a:gdLst/>
              <a:ahLst/>
              <a:cxnLst/>
              <a:rect l="l" t="t" r="r" b="b"/>
              <a:pathLst>
                <a:path w="147954" h="362585">
                  <a:moveTo>
                    <a:pt x="144411" y="0"/>
                  </a:moveTo>
                  <a:lnTo>
                    <a:pt x="3276" y="0"/>
                  </a:lnTo>
                  <a:lnTo>
                    <a:pt x="2133" y="469"/>
                  </a:lnTo>
                  <a:lnTo>
                    <a:pt x="469" y="2133"/>
                  </a:lnTo>
                  <a:lnTo>
                    <a:pt x="0" y="3276"/>
                  </a:lnTo>
                  <a:lnTo>
                    <a:pt x="0" y="358876"/>
                  </a:lnTo>
                  <a:lnTo>
                    <a:pt x="469" y="360032"/>
                  </a:lnTo>
                  <a:lnTo>
                    <a:pt x="2133" y="361683"/>
                  </a:lnTo>
                  <a:lnTo>
                    <a:pt x="3276" y="362153"/>
                  </a:lnTo>
                  <a:lnTo>
                    <a:pt x="144411" y="362153"/>
                  </a:lnTo>
                  <a:lnTo>
                    <a:pt x="145554" y="361683"/>
                  </a:lnTo>
                  <a:lnTo>
                    <a:pt x="147205" y="360032"/>
                  </a:lnTo>
                  <a:lnTo>
                    <a:pt x="147675" y="358876"/>
                  </a:lnTo>
                  <a:lnTo>
                    <a:pt x="147675" y="357708"/>
                  </a:lnTo>
                  <a:lnTo>
                    <a:pt x="138785" y="357708"/>
                  </a:lnTo>
                  <a:lnTo>
                    <a:pt x="138785" y="353263"/>
                  </a:lnTo>
                  <a:lnTo>
                    <a:pt x="8890" y="353263"/>
                  </a:lnTo>
                  <a:lnTo>
                    <a:pt x="8890" y="8889"/>
                  </a:lnTo>
                  <a:lnTo>
                    <a:pt x="147675" y="8889"/>
                  </a:lnTo>
                  <a:lnTo>
                    <a:pt x="147675" y="3276"/>
                  </a:lnTo>
                  <a:lnTo>
                    <a:pt x="147205" y="2133"/>
                  </a:lnTo>
                  <a:lnTo>
                    <a:pt x="145554" y="469"/>
                  </a:lnTo>
                  <a:lnTo>
                    <a:pt x="144411" y="0"/>
                  </a:lnTo>
                  <a:close/>
                </a:path>
                <a:path w="147954" h="362585">
                  <a:moveTo>
                    <a:pt x="147675" y="8889"/>
                  </a:moveTo>
                  <a:lnTo>
                    <a:pt x="138785" y="8889"/>
                  </a:lnTo>
                  <a:lnTo>
                    <a:pt x="138785" y="357708"/>
                  </a:lnTo>
                  <a:lnTo>
                    <a:pt x="143230" y="357708"/>
                  </a:lnTo>
                  <a:lnTo>
                    <a:pt x="143230" y="353263"/>
                  </a:lnTo>
                  <a:lnTo>
                    <a:pt x="147675" y="353263"/>
                  </a:lnTo>
                  <a:lnTo>
                    <a:pt x="147675" y="8889"/>
                  </a:lnTo>
                  <a:close/>
                </a:path>
                <a:path w="147954" h="362585">
                  <a:moveTo>
                    <a:pt x="147675" y="353263"/>
                  </a:moveTo>
                  <a:lnTo>
                    <a:pt x="143230" y="353263"/>
                  </a:lnTo>
                  <a:lnTo>
                    <a:pt x="143230" y="357708"/>
                  </a:lnTo>
                  <a:lnTo>
                    <a:pt x="147675" y="357708"/>
                  </a:lnTo>
                  <a:lnTo>
                    <a:pt x="147675" y="3532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0" name="object 800"/>
            <p:cNvSpPr/>
            <p:nvPr/>
          </p:nvSpPr>
          <p:spPr>
            <a:xfrm>
              <a:off x="8916010" y="5044554"/>
              <a:ext cx="139065" cy="353695"/>
            </a:xfrm>
            <a:custGeom>
              <a:avLst/>
              <a:gdLst/>
              <a:ahLst/>
              <a:cxnLst/>
              <a:rect l="l" t="t" r="r" b="b"/>
              <a:pathLst>
                <a:path w="139065" h="353695">
                  <a:moveTo>
                    <a:pt x="138785" y="0"/>
                  </a:moveTo>
                  <a:lnTo>
                    <a:pt x="0" y="0"/>
                  </a:lnTo>
                  <a:lnTo>
                    <a:pt x="0" y="353263"/>
                  </a:lnTo>
                  <a:lnTo>
                    <a:pt x="138785" y="353263"/>
                  </a:lnTo>
                  <a:lnTo>
                    <a:pt x="138785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1" name="object 801"/>
            <p:cNvSpPr/>
            <p:nvPr/>
          </p:nvSpPr>
          <p:spPr>
            <a:xfrm>
              <a:off x="9019393" y="5060257"/>
              <a:ext cx="31115" cy="202565"/>
            </a:xfrm>
            <a:custGeom>
              <a:avLst/>
              <a:gdLst/>
              <a:ahLst/>
              <a:cxnLst/>
              <a:rect l="l" t="t" r="r" b="b"/>
              <a:pathLst>
                <a:path w="31115" h="202564">
                  <a:moveTo>
                    <a:pt x="0" y="0"/>
                  </a:moveTo>
                  <a:lnTo>
                    <a:pt x="0" y="202018"/>
                  </a:lnTo>
                  <a:lnTo>
                    <a:pt x="30962" y="202018"/>
                  </a:lnTo>
                  <a:lnTo>
                    <a:pt x="30962" y="37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2" name="object 802"/>
            <p:cNvSpPr/>
            <p:nvPr/>
          </p:nvSpPr>
          <p:spPr>
            <a:xfrm>
              <a:off x="8931706" y="5057711"/>
              <a:ext cx="29845" cy="335915"/>
            </a:xfrm>
            <a:custGeom>
              <a:avLst/>
              <a:gdLst/>
              <a:ahLst/>
              <a:cxnLst/>
              <a:rect l="l" t="t" r="r" b="b"/>
              <a:pathLst>
                <a:path w="29845" h="335914">
                  <a:moveTo>
                    <a:pt x="29476" y="0"/>
                  </a:moveTo>
                  <a:lnTo>
                    <a:pt x="0" y="0"/>
                  </a:lnTo>
                  <a:lnTo>
                    <a:pt x="0" y="335661"/>
                  </a:lnTo>
                  <a:lnTo>
                    <a:pt x="29476" y="335661"/>
                  </a:lnTo>
                  <a:lnTo>
                    <a:pt x="29476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3" name="object 803"/>
            <p:cNvSpPr/>
            <p:nvPr/>
          </p:nvSpPr>
          <p:spPr>
            <a:xfrm>
              <a:off x="8911569" y="5040104"/>
              <a:ext cx="147955" cy="362585"/>
            </a:xfrm>
            <a:custGeom>
              <a:avLst/>
              <a:gdLst/>
              <a:ahLst/>
              <a:cxnLst/>
              <a:rect l="l" t="t" r="r" b="b"/>
              <a:pathLst>
                <a:path w="147954" h="362585">
                  <a:moveTo>
                    <a:pt x="144399" y="0"/>
                  </a:moveTo>
                  <a:lnTo>
                    <a:pt x="3263" y="0"/>
                  </a:lnTo>
                  <a:lnTo>
                    <a:pt x="2120" y="469"/>
                  </a:lnTo>
                  <a:lnTo>
                    <a:pt x="469" y="2133"/>
                  </a:lnTo>
                  <a:lnTo>
                    <a:pt x="0" y="3276"/>
                  </a:lnTo>
                  <a:lnTo>
                    <a:pt x="0" y="358876"/>
                  </a:lnTo>
                  <a:lnTo>
                    <a:pt x="469" y="360032"/>
                  </a:lnTo>
                  <a:lnTo>
                    <a:pt x="2120" y="361683"/>
                  </a:lnTo>
                  <a:lnTo>
                    <a:pt x="3263" y="362153"/>
                  </a:lnTo>
                  <a:lnTo>
                    <a:pt x="144399" y="362153"/>
                  </a:lnTo>
                  <a:lnTo>
                    <a:pt x="145554" y="361683"/>
                  </a:lnTo>
                  <a:lnTo>
                    <a:pt x="147205" y="360032"/>
                  </a:lnTo>
                  <a:lnTo>
                    <a:pt x="147675" y="358876"/>
                  </a:lnTo>
                  <a:lnTo>
                    <a:pt x="147675" y="357708"/>
                  </a:lnTo>
                  <a:lnTo>
                    <a:pt x="138785" y="357708"/>
                  </a:lnTo>
                  <a:lnTo>
                    <a:pt x="138785" y="353263"/>
                  </a:lnTo>
                  <a:lnTo>
                    <a:pt x="8890" y="353263"/>
                  </a:lnTo>
                  <a:lnTo>
                    <a:pt x="8890" y="8889"/>
                  </a:lnTo>
                  <a:lnTo>
                    <a:pt x="147675" y="8889"/>
                  </a:lnTo>
                  <a:lnTo>
                    <a:pt x="147675" y="3276"/>
                  </a:lnTo>
                  <a:lnTo>
                    <a:pt x="147205" y="2133"/>
                  </a:lnTo>
                  <a:lnTo>
                    <a:pt x="145554" y="469"/>
                  </a:lnTo>
                  <a:lnTo>
                    <a:pt x="144399" y="0"/>
                  </a:lnTo>
                  <a:close/>
                </a:path>
                <a:path w="147954" h="362585">
                  <a:moveTo>
                    <a:pt x="147675" y="8889"/>
                  </a:moveTo>
                  <a:lnTo>
                    <a:pt x="138785" y="8889"/>
                  </a:lnTo>
                  <a:lnTo>
                    <a:pt x="138785" y="357708"/>
                  </a:lnTo>
                  <a:lnTo>
                    <a:pt x="143230" y="357708"/>
                  </a:lnTo>
                  <a:lnTo>
                    <a:pt x="143230" y="353263"/>
                  </a:lnTo>
                  <a:lnTo>
                    <a:pt x="147675" y="353263"/>
                  </a:lnTo>
                  <a:lnTo>
                    <a:pt x="147675" y="8889"/>
                  </a:lnTo>
                  <a:close/>
                </a:path>
                <a:path w="147954" h="362585">
                  <a:moveTo>
                    <a:pt x="147675" y="353263"/>
                  </a:moveTo>
                  <a:lnTo>
                    <a:pt x="143230" y="353263"/>
                  </a:lnTo>
                  <a:lnTo>
                    <a:pt x="143230" y="357708"/>
                  </a:lnTo>
                  <a:lnTo>
                    <a:pt x="147675" y="357708"/>
                  </a:lnTo>
                  <a:lnTo>
                    <a:pt x="147675" y="3532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4" name="object 804"/>
            <p:cNvSpPr/>
            <p:nvPr/>
          </p:nvSpPr>
          <p:spPr>
            <a:xfrm>
              <a:off x="8985580" y="5276189"/>
              <a:ext cx="354330" cy="121920"/>
            </a:xfrm>
            <a:custGeom>
              <a:avLst/>
              <a:gdLst/>
              <a:ahLst/>
              <a:cxnLst/>
              <a:rect l="l" t="t" r="r" b="b"/>
              <a:pathLst>
                <a:path w="354329" h="121920">
                  <a:moveTo>
                    <a:pt x="353783" y="0"/>
                  </a:moveTo>
                  <a:lnTo>
                    <a:pt x="0" y="0"/>
                  </a:lnTo>
                  <a:lnTo>
                    <a:pt x="0" y="121907"/>
                  </a:lnTo>
                  <a:lnTo>
                    <a:pt x="353783" y="121907"/>
                  </a:lnTo>
                  <a:lnTo>
                    <a:pt x="353783" y="0"/>
                  </a:lnTo>
                  <a:close/>
                </a:path>
              </a:pathLst>
            </a:custGeom>
            <a:solidFill>
              <a:srgbClr val="A8A8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5" name="object 805"/>
            <p:cNvSpPr/>
            <p:nvPr/>
          </p:nvSpPr>
          <p:spPr>
            <a:xfrm>
              <a:off x="8990311" y="5281188"/>
              <a:ext cx="344805" cy="112395"/>
            </a:xfrm>
            <a:custGeom>
              <a:avLst/>
              <a:gdLst/>
              <a:ahLst/>
              <a:cxnLst/>
              <a:rect l="l" t="t" r="r" b="b"/>
              <a:pathLst>
                <a:path w="344804" h="112395">
                  <a:moveTo>
                    <a:pt x="218274" y="0"/>
                  </a:moveTo>
                  <a:lnTo>
                    <a:pt x="0" y="0"/>
                  </a:lnTo>
                  <a:lnTo>
                    <a:pt x="0" y="112179"/>
                  </a:lnTo>
                  <a:lnTo>
                    <a:pt x="22529" y="112179"/>
                  </a:lnTo>
                  <a:lnTo>
                    <a:pt x="22237" y="55397"/>
                  </a:lnTo>
                  <a:lnTo>
                    <a:pt x="24693" y="40950"/>
                  </a:lnTo>
                  <a:lnTo>
                    <a:pt x="31489" y="29141"/>
                  </a:lnTo>
                  <a:lnTo>
                    <a:pt x="41600" y="21173"/>
                  </a:lnTo>
                  <a:lnTo>
                    <a:pt x="54000" y="18249"/>
                  </a:lnTo>
                  <a:lnTo>
                    <a:pt x="217855" y="18249"/>
                  </a:lnTo>
                  <a:lnTo>
                    <a:pt x="218274" y="0"/>
                  </a:lnTo>
                  <a:close/>
                </a:path>
                <a:path w="344804" h="112395">
                  <a:moveTo>
                    <a:pt x="344335" y="0"/>
                  </a:moveTo>
                  <a:lnTo>
                    <a:pt x="286613" y="0"/>
                  </a:lnTo>
                  <a:lnTo>
                    <a:pt x="287032" y="18249"/>
                  </a:lnTo>
                  <a:lnTo>
                    <a:pt x="344335" y="18249"/>
                  </a:lnTo>
                  <a:lnTo>
                    <a:pt x="344335" y="0"/>
                  </a:lnTo>
                  <a:close/>
                </a:path>
              </a:pathLst>
            </a:custGeom>
            <a:solidFill>
              <a:srgbClr val="8F8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6" name="object 806"/>
            <p:cNvSpPr/>
            <p:nvPr/>
          </p:nvSpPr>
          <p:spPr>
            <a:xfrm>
              <a:off x="8966251" y="5262282"/>
              <a:ext cx="400050" cy="140970"/>
            </a:xfrm>
            <a:custGeom>
              <a:avLst/>
              <a:gdLst/>
              <a:ahLst/>
              <a:cxnLst/>
              <a:rect l="l" t="t" r="r" b="b"/>
              <a:pathLst>
                <a:path w="400050" h="140970">
                  <a:moveTo>
                    <a:pt x="399478" y="4229"/>
                  </a:moveTo>
                  <a:lnTo>
                    <a:pt x="395249" y="0"/>
                  </a:lnTo>
                  <a:lnTo>
                    <a:pt x="390017" y="0"/>
                  </a:lnTo>
                  <a:lnTo>
                    <a:pt x="368388" y="0"/>
                  </a:lnTo>
                  <a:lnTo>
                    <a:pt x="368388" y="18910"/>
                  </a:lnTo>
                  <a:lnTo>
                    <a:pt x="368388" y="131089"/>
                  </a:lnTo>
                  <a:lnTo>
                    <a:pt x="24053" y="131089"/>
                  </a:lnTo>
                  <a:lnTo>
                    <a:pt x="24053" y="18910"/>
                  </a:lnTo>
                  <a:lnTo>
                    <a:pt x="368388" y="18910"/>
                  </a:lnTo>
                  <a:lnTo>
                    <a:pt x="368388" y="0"/>
                  </a:lnTo>
                  <a:lnTo>
                    <a:pt x="4229" y="0"/>
                  </a:lnTo>
                  <a:lnTo>
                    <a:pt x="0" y="4229"/>
                  </a:lnTo>
                  <a:lnTo>
                    <a:pt x="0" y="14681"/>
                  </a:lnTo>
                  <a:lnTo>
                    <a:pt x="4229" y="18910"/>
                  </a:lnTo>
                  <a:lnTo>
                    <a:pt x="14605" y="18910"/>
                  </a:lnTo>
                  <a:lnTo>
                    <a:pt x="14605" y="137058"/>
                  </a:lnTo>
                  <a:lnTo>
                    <a:pt x="15113" y="138277"/>
                  </a:lnTo>
                  <a:lnTo>
                    <a:pt x="16865" y="140030"/>
                  </a:lnTo>
                  <a:lnTo>
                    <a:pt x="18084" y="140538"/>
                  </a:lnTo>
                  <a:lnTo>
                    <a:pt x="19329" y="140538"/>
                  </a:lnTo>
                  <a:lnTo>
                    <a:pt x="374357" y="140538"/>
                  </a:lnTo>
                  <a:lnTo>
                    <a:pt x="375577" y="140030"/>
                  </a:lnTo>
                  <a:lnTo>
                    <a:pt x="377329" y="138277"/>
                  </a:lnTo>
                  <a:lnTo>
                    <a:pt x="377837" y="137058"/>
                  </a:lnTo>
                  <a:lnTo>
                    <a:pt x="377837" y="135813"/>
                  </a:lnTo>
                  <a:lnTo>
                    <a:pt x="377837" y="18910"/>
                  </a:lnTo>
                  <a:lnTo>
                    <a:pt x="395249" y="18910"/>
                  </a:lnTo>
                  <a:lnTo>
                    <a:pt x="399478" y="14681"/>
                  </a:lnTo>
                  <a:lnTo>
                    <a:pt x="399478" y="42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7" name="object 807"/>
            <p:cNvSpPr/>
            <p:nvPr/>
          </p:nvSpPr>
          <p:spPr>
            <a:xfrm>
              <a:off x="9210351" y="4872615"/>
              <a:ext cx="65405" cy="526415"/>
            </a:xfrm>
            <a:custGeom>
              <a:avLst/>
              <a:gdLst/>
              <a:ahLst/>
              <a:cxnLst/>
              <a:rect l="l" t="t" r="r" b="b"/>
              <a:pathLst>
                <a:path w="65404" h="526414">
                  <a:moveTo>
                    <a:pt x="52768" y="0"/>
                  </a:moveTo>
                  <a:lnTo>
                    <a:pt x="12026" y="0"/>
                  </a:lnTo>
                  <a:lnTo>
                    <a:pt x="0" y="525843"/>
                  </a:lnTo>
                  <a:lnTo>
                    <a:pt x="64808" y="525843"/>
                  </a:lnTo>
                  <a:lnTo>
                    <a:pt x="52768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8" name="object 808"/>
            <p:cNvSpPr/>
            <p:nvPr/>
          </p:nvSpPr>
          <p:spPr>
            <a:xfrm>
              <a:off x="9244793" y="4877073"/>
              <a:ext cx="20320" cy="457200"/>
            </a:xfrm>
            <a:custGeom>
              <a:avLst/>
              <a:gdLst/>
              <a:ahLst/>
              <a:cxnLst/>
              <a:rect l="l" t="t" r="r" b="b"/>
              <a:pathLst>
                <a:path w="20320" h="457200">
                  <a:moveTo>
                    <a:pt x="10096" y="0"/>
                  </a:moveTo>
                  <a:lnTo>
                    <a:pt x="0" y="0"/>
                  </a:lnTo>
                  <a:lnTo>
                    <a:pt x="4838" y="457073"/>
                  </a:lnTo>
                  <a:lnTo>
                    <a:pt x="19862" y="457073"/>
                  </a:lnTo>
                  <a:lnTo>
                    <a:pt x="10096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9" name="object 809"/>
            <p:cNvSpPr/>
            <p:nvPr/>
          </p:nvSpPr>
          <p:spPr>
            <a:xfrm>
              <a:off x="9205867" y="4868170"/>
              <a:ext cx="74295" cy="535305"/>
            </a:xfrm>
            <a:custGeom>
              <a:avLst/>
              <a:gdLst/>
              <a:ahLst/>
              <a:cxnLst/>
              <a:rect l="l" t="t" r="r" b="b"/>
              <a:pathLst>
                <a:path w="74295" h="535304">
                  <a:moveTo>
                    <a:pt x="59677" y="0"/>
                  </a:moveTo>
                  <a:lnTo>
                    <a:pt x="14096" y="0"/>
                  </a:lnTo>
                  <a:lnTo>
                    <a:pt x="12115" y="1930"/>
                  </a:lnTo>
                  <a:lnTo>
                    <a:pt x="124" y="525843"/>
                  </a:lnTo>
                  <a:lnTo>
                    <a:pt x="0" y="531393"/>
                  </a:lnTo>
                  <a:lnTo>
                    <a:pt x="457" y="532536"/>
                  </a:lnTo>
                  <a:lnTo>
                    <a:pt x="2146" y="534250"/>
                  </a:lnTo>
                  <a:lnTo>
                    <a:pt x="3276" y="534733"/>
                  </a:lnTo>
                  <a:lnTo>
                    <a:pt x="4483" y="534733"/>
                  </a:lnTo>
                  <a:lnTo>
                    <a:pt x="4483" y="525843"/>
                  </a:lnTo>
                  <a:lnTo>
                    <a:pt x="9032" y="525843"/>
                  </a:lnTo>
                  <a:lnTo>
                    <a:pt x="20853" y="8902"/>
                  </a:lnTo>
                  <a:lnTo>
                    <a:pt x="61813" y="8902"/>
                  </a:lnTo>
                  <a:lnTo>
                    <a:pt x="61709" y="4343"/>
                  </a:lnTo>
                  <a:lnTo>
                    <a:pt x="61645" y="1930"/>
                  </a:lnTo>
                  <a:lnTo>
                    <a:pt x="59677" y="0"/>
                  </a:lnTo>
                  <a:close/>
                </a:path>
                <a:path w="74295" h="535304">
                  <a:moveTo>
                    <a:pt x="9032" y="525843"/>
                  </a:moveTo>
                  <a:lnTo>
                    <a:pt x="4483" y="525843"/>
                  </a:lnTo>
                  <a:lnTo>
                    <a:pt x="4483" y="534733"/>
                  </a:lnTo>
                  <a:lnTo>
                    <a:pt x="70497" y="534733"/>
                  </a:lnTo>
                  <a:lnTo>
                    <a:pt x="71627" y="534250"/>
                  </a:lnTo>
                  <a:lnTo>
                    <a:pt x="73317" y="532536"/>
                  </a:lnTo>
                  <a:lnTo>
                    <a:pt x="73761" y="531393"/>
                  </a:lnTo>
                  <a:lnTo>
                    <a:pt x="73738" y="530390"/>
                  </a:lnTo>
                  <a:lnTo>
                    <a:pt x="8928" y="530390"/>
                  </a:lnTo>
                  <a:lnTo>
                    <a:pt x="9032" y="525843"/>
                  </a:lnTo>
                  <a:close/>
                </a:path>
                <a:path w="74295" h="535304">
                  <a:moveTo>
                    <a:pt x="61813" y="8902"/>
                  </a:moveTo>
                  <a:lnTo>
                    <a:pt x="52908" y="8902"/>
                  </a:lnTo>
                  <a:lnTo>
                    <a:pt x="64744" y="525843"/>
                  </a:lnTo>
                  <a:lnTo>
                    <a:pt x="9032" y="525843"/>
                  </a:lnTo>
                  <a:lnTo>
                    <a:pt x="8928" y="530390"/>
                  </a:lnTo>
                  <a:lnTo>
                    <a:pt x="73738" y="530390"/>
                  </a:lnTo>
                  <a:lnTo>
                    <a:pt x="61813" y="89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0" name="object 810"/>
            <p:cNvSpPr/>
            <p:nvPr/>
          </p:nvSpPr>
          <p:spPr>
            <a:xfrm>
              <a:off x="9222396" y="4833988"/>
              <a:ext cx="41275" cy="38735"/>
            </a:xfrm>
            <a:custGeom>
              <a:avLst/>
              <a:gdLst/>
              <a:ahLst/>
              <a:cxnLst/>
              <a:rect l="l" t="t" r="r" b="b"/>
              <a:pathLst>
                <a:path w="41275" h="38735">
                  <a:moveTo>
                    <a:pt x="40779" y="0"/>
                  </a:moveTo>
                  <a:lnTo>
                    <a:pt x="0" y="0"/>
                  </a:lnTo>
                  <a:lnTo>
                    <a:pt x="0" y="38633"/>
                  </a:lnTo>
                  <a:lnTo>
                    <a:pt x="40779" y="38633"/>
                  </a:lnTo>
                  <a:lnTo>
                    <a:pt x="40779" y="0"/>
                  </a:lnTo>
                  <a:close/>
                </a:path>
              </a:pathLst>
            </a:custGeom>
            <a:solidFill>
              <a:srgbClr val="C4C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1" name="object 811"/>
            <p:cNvSpPr/>
            <p:nvPr/>
          </p:nvSpPr>
          <p:spPr>
            <a:xfrm>
              <a:off x="9244850" y="4833988"/>
              <a:ext cx="10795" cy="38735"/>
            </a:xfrm>
            <a:custGeom>
              <a:avLst/>
              <a:gdLst/>
              <a:ahLst/>
              <a:cxnLst/>
              <a:rect l="l" t="t" r="r" b="b"/>
              <a:pathLst>
                <a:path w="10795" h="38735">
                  <a:moveTo>
                    <a:pt x="10541" y="0"/>
                  </a:moveTo>
                  <a:lnTo>
                    <a:pt x="0" y="0"/>
                  </a:lnTo>
                  <a:lnTo>
                    <a:pt x="0" y="38633"/>
                  </a:lnTo>
                  <a:lnTo>
                    <a:pt x="10541" y="38633"/>
                  </a:lnTo>
                  <a:lnTo>
                    <a:pt x="10541" y="0"/>
                  </a:lnTo>
                  <a:close/>
                </a:path>
              </a:pathLst>
            </a:custGeom>
            <a:solidFill>
              <a:srgbClr val="909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2" name="object 812"/>
            <p:cNvSpPr/>
            <p:nvPr/>
          </p:nvSpPr>
          <p:spPr>
            <a:xfrm>
              <a:off x="9217958" y="4829536"/>
              <a:ext cx="50165" cy="47625"/>
            </a:xfrm>
            <a:custGeom>
              <a:avLst/>
              <a:gdLst/>
              <a:ahLst/>
              <a:cxnLst/>
              <a:rect l="l" t="t" r="r" b="b"/>
              <a:pathLst>
                <a:path w="50165" h="47625">
                  <a:moveTo>
                    <a:pt x="46393" y="0"/>
                  </a:moveTo>
                  <a:lnTo>
                    <a:pt x="3276" y="0"/>
                  </a:lnTo>
                  <a:lnTo>
                    <a:pt x="2133" y="469"/>
                  </a:lnTo>
                  <a:lnTo>
                    <a:pt x="482" y="2133"/>
                  </a:lnTo>
                  <a:lnTo>
                    <a:pt x="0" y="3276"/>
                  </a:lnTo>
                  <a:lnTo>
                    <a:pt x="0" y="44259"/>
                  </a:lnTo>
                  <a:lnTo>
                    <a:pt x="482" y="45402"/>
                  </a:lnTo>
                  <a:lnTo>
                    <a:pt x="2133" y="47053"/>
                  </a:lnTo>
                  <a:lnTo>
                    <a:pt x="3276" y="47523"/>
                  </a:lnTo>
                  <a:lnTo>
                    <a:pt x="46393" y="47523"/>
                  </a:lnTo>
                  <a:lnTo>
                    <a:pt x="47536" y="47053"/>
                  </a:lnTo>
                  <a:lnTo>
                    <a:pt x="49187" y="45402"/>
                  </a:lnTo>
                  <a:lnTo>
                    <a:pt x="49669" y="44259"/>
                  </a:lnTo>
                  <a:lnTo>
                    <a:pt x="49669" y="38633"/>
                  </a:lnTo>
                  <a:lnTo>
                    <a:pt x="8902" y="38633"/>
                  </a:lnTo>
                  <a:lnTo>
                    <a:pt x="8902" y="8889"/>
                  </a:lnTo>
                  <a:lnTo>
                    <a:pt x="4445" y="8889"/>
                  </a:lnTo>
                  <a:lnTo>
                    <a:pt x="4445" y="4444"/>
                  </a:lnTo>
                  <a:lnTo>
                    <a:pt x="49669" y="4444"/>
                  </a:lnTo>
                  <a:lnTo>
                    <a:pt x="49669" y="3276"/>
                  </a:lnTo>
                  <a:lnTo>
                    <a:pt x="49187" y="2133"/>
                  </a:lnTo>
                  <a:lnTo>
                    <a:pt x="47536" y="469"/>
                  </a:lnTo>
                  <a:lnTo>
                    <a:pt x="46393" y="0"/>
                  </a:lnTo>
                  <a:close/>
                </a:path>
                <a:path w="50165" h="47625">
                  <a:moveTo>
                    <a:pt x="49669" y="4444"/>
                  </a:moveTo>
                  <a:lnTo>
                    <a:pt x="8902" y="4444"/>
                  </a:lnTo>
                  <a:lnTo>
                    <a:pt x="8902" y="8889"/>
                  </a:lnTo>
                  <a:lnTo>
                    <a:pt x="40767" y="8889"/>
                  </a:lnTo>
                  <a:lnTo>
                    <a:pt x="40767" y="38633"/>
                  </a:lnTo>
                  <a:lnTo>
                    <a:pt x="49669" y="38633"/>
                  </a:lnTo>
                  <a:lnTo>
                    <a:pt x="49669" y="4444"/>
                  </a:lnTo>
                  <a:close/>
                </a:path>
                <a:path w="50165" h="47625">
                  <a:moveTo>
                    <a:pt x="8902" y="4444"/>
                  </a:moveTo>
                  <a:lnTo>
                    <a:pt x="4445" y="4444"/>
                  </a:lnTo>
                  <a:lnTo>
                    <a:pt x="4445" y="8889"/>
                  </a:lnTo>
                  <a:lnTo>
                    <a:pt x="8902" y="8889"/>
                  </a:lnTo>
                  <a:lnTo>
                    <a:pt x="8902" y="44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3" name="object 813"/>
            <p:cNvSpPr/>
            <p:nvPr/>
          </p:nvSpPr>
          <p:spPr>
            <a:xfrm>
              <a:off x="9236589" y="4896072"/>
              <a:ext cx="26670" cy="0"/>
            </a:xfrm>
            <a:custGeom>
              <a:avLst/>
              <a:gdLst/>
              <a:ahLst/>
              <a:cxnLst/>
              <a:rect l="l" t="t" r="r" b="b"/>
              <a:pathLst>
                <a:path w="26670">
                  <a:moveTo>
                    <a:pt x="26593" y="0"/>
                  </a:moveTo>
                  <a:lnTo>
                    <a:pt x="0" y="0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4" name="object 814"/>
            <p:cNvSpPr/>
            <p:nvPr/>
          </p:nvSpPr>
          <p:spPr>
            <a:xfrm>
              <a:off x="7828699" y="2401023"/>
              <a:ext cx="1937385" cy="8890"/>
            </a:xfrm>
            <a:custGeom>
              <a:avLst/>
              <a:gdLst/>
              <a:ahLst/>
              <a:cxnLst/>
              <a:rect l="l" t="t" r="r" b="b"/>
              <a:pathLst>
                <a:path w="1937384" h="8889">
                  <a:moveTo>
                    <a:pt x="876477" y="1955"/>
                  </a:moveTo>
                  <a:lnTo>
                    <a:pt x="874522" y="0"/>
                  </a:lnTo>
                  <a:lnTo>
                    <a:pt x="1968" y="0"/>
                  </a:lnTo>
                  <a:lnTo>
                    <a:pt x="0" y="1955"/>
                  </a:lnTo>
                  <a:lnTo>
                    <a:pt x="0" y="6807"/>
                  </a:lnTo>
                  <a:lnTo>
                    <a:pt x="1968" y="8775"/>
                  </a:lnTo>
                  <a:lnTo>
                    <a:pt x="4381" y="8775"/>
                  </a:lnTo>
                  <a:lnTo>
                    <a:pt x="874522" y="8775"/>
                  </a:lnTo>
                  <a:lnTo>
                    <a:pt x="876477" y="6807"/>
                  </a:lnTo>
                  <a:lnTo>
                    <a:pt x="876477" y="1955"/>
                  </a:lnTo>
                  <a:close/>
                </a:path>
                <a:path w="1937384" h="8889">
                  <a:moveTo>
                    <a:pt x="1937296" y="1955"/>
                  </a:moveTo>
                  <a:lnTo>
                    <a:pt x="1935327" y="0"/>
                  </a:lnTo>
                  <a:lnTo>
                    <a:pt x="1004824" y="0"/>
                  </a:lnTo>
                  <a:lnTo>
                    <a:pt x="1002868" y="1955"/>
                  </a:lnTo>
                  <a:lnTo>
                    <a:pt x="1002868" y="6807"/>
                  </a:lnTo>
                  <a:lnTo>
                    <a:pt x="1004824" y="8775"/>
                  </a:lnTo>
                  <a:lnTo>
                    <a:pt x="1007249" y="8775"/>
                  </a:lnTo>
                  <a:lnTo>
                    <a:pt x="1935327" y="8775"/>
                  </a:lnTo>
                  <a:lnTo>
                    <a:pt x="1937296" y="6807"/>
                  </a:lnTo>
                  <a:lnTo>
                    <a:pt x="1937296" y="19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5" name="object 815"/>
            <p:cNvSpPr/>
            <p:nvPr/>
          </p:nvSpPr>
          <p:spPr>
            <a:xfrm>
              <a:off x="9091701" y="2049970"/>
              <a:ext cx="139065" cy="353695"/>
            </a:xfrm>
            <a:custGeom>
              <a:avLst/>
              <a:gdLst/>
              <a:ahLst/>
              <a:cxnLst/>
              <a:rect l="l" t="t" r="r" b="b"/>
              <a:pathLst>
                <a:path w="139065" h="353694">
                  <a:moveTo>
                    <a:pt x="138785" y="0"/>
                  </a:moveTo>
                  <a:lnTo>
                    <a:pt x="0" y="0"/>
                  </a:lnTo>
                  <a:lnTo>
                    <a:pt x="0" y="353263"/>
                  </a:lnTo>
                  <a:lnTo>
                    <a:pt x="138785" y="353263"/>
                  </a:lnTo>
                  <a:lnTo>
                    <a:pt x="138785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6" name="object 816"/>
            <p:cNvSpPr/>
            <p:nvPr/>
          </p:nvSpPr>
          <p:spPr>
            <a:xfrm>
              <a:off x="9195079" y="2065680"/>
              <a:ext cx="35560" cy="337820"/>
            </a:xfrm>
            <a:custGeom>
              <a:avLst/>
              <a:gdLst/>
              <a:ahLst/>
              <a:cxnLst/>
              <a:rect l="l" t="t" r="r" b="b"/>
              <a:pathLst>
                <a:path w="35559" h="337819">
                  <a:moveTo>
                    <a:pt x="35407" y="0"/>
                  </a:moveTo>
                  <a:lnTo>
                    <a:pt x="0" y="0"/>
                  </a:lnTo>
                  <a:lnTo>
                    <a:pt x="0" y="337553"/>
                  </a:lnTo>
                  <a:lnTo>
                    <a:pt x="35407" y="337553"/>
                  </a:lnTo>
                  <a:lnTo>
                    <a:pt x="35407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7" name="object 817"/>
            <p:cNvSpPr/>
            <p:nvPr/>
          </p:nvSpPr>
          <p:spPr>
            <a:xfrm>
              <a:off x="9107398" y="2063127"/>
              <a:ext cx="29845" cy="340360"/>
            </a:xfrm>
            <a:custGeom>
              <a:avLst/>
              <a:gdLst/>
              <a:ahLst/>
              <a:cxnLst/>
              <a:rect l="l" t="t" r="r" b="b"/>
              <a:pathLst>
                <a:path w="29845" h="340360">
                  <a:moveTo>
                    <a:pt x="29476" y="0"/>
                  </a:moveTo>
                  <a:lnTo>
                    <a:pt x="0" y="0"/>
                  </a:lnTo>
                  <a:lnTo>
                    <a:pt x="0" y="340106"/>
                  </a:lnTo>
                  <a:lnTo>
                    <a:pt x="29476" y="340106"/>
                  </a:lnTo>
                  <a:lnTo>
                    <a:pt x="29476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8" name="object 818"/>
            <p:cNvSpPr/>
            <p:nvPr/>
          </p:nvSpPr>
          <p:spPr>
            <a:xfrm>
              <a:off x="9087261" y="2045525"/>
              <a:ext cx="147955" cy="362585"/>
            </a:xfrm>
            <a:custGeom>
              <a:avLst/>
              <a:gdLst/>
              <a:ahLst/>
              <a:cxnLst/>
              <a:rect l="l" t="t" r="r" b="b"/>
              <a:pathLst>
                <a:path w="147954" h="362585">
                  <a:moveTo>
                    <a:pt x="144399" y="0"/>
                  </a:moveTo>
                  <a:lnTo>
                    <a:pt x="3276" y="0"/>
                  </a:lnTo>
                  <a:lnTo>
                    <a:pt x="2120" y="469"/>
                  </a:lnTo>
                  <a:lnTo>
                    <a:pt x="469" y="2120"/>
                  </a:lnTo>
                  <a:lnTo>
                    <a:pt x="0" y="3276"/>
                  </a:lnTo>
                  <a:lnTo>
                    <a:pt x="0" y="358876"/>
                  </a:lnTo>
                  <a:lnTo>
                    <a:pt x="469" y="360019"/>
                  </a:lnTo>
                  <a:lnTo>
                    <a:pt x="2120" y="361683"/>
                  </a:lnTo>
                  <a:lnTo>
                    <a:pt x="3276" y="362153"/>
                  </a:lnTo>
                  <a:lnTo>
                    <a:pt x="144399" y="362153"/>
                  </a:lnTo>
                  <a:lnTo>
                    <a:pt x="145554" y="361683"/>
                  </a:lnTo>
                  <a:lnTo>
                    <a:pt x="147205" y="360019"/>
                  </a:lnTo>
                  <a:lnTo>
                    <a:pt x="147675" y="358876"/>
                  </a:lnTo>
                  <a:lnTo>
                    <a:pt x="147675" y="357708"/>
                  </a:lnTo>
                  <a:lnTo>
                    <a:pt x="138785" y="357708"/>
                  </a:lnTo>
                  <a:lnTo>
                    <a:pt x="138785" y="353263"/>
                  </a:lnTo>
                  <a:lnTo>
                    <a:pt x="8890" y="353263"/>
                  </a:lnTo>
                  <a:lnTo>
                    <a:pt x="8890" y="8889"/>
                  </a:lnTo>
                  <a:lnTo>
                    <a:pt x="147675" y="8889"/>
                  </a:lnTo>
                  <a:lnTo>
                    <a:pt x="147675" y="3276"/>
                  </a:lnTo>
                  <a:lnTo>
                    <a:pt x="147205" y="2120"/>
                  </a:lnTo>
                  <a:lnTo>
                    <a:pt x="145554" y="469"/>
                  </a:lnTo>
                  <a:lnTo>
                    <a:pt x="144399" y="0"/>
                  </a:lnTo>
                  <a:close/>
                </a:path>
                <a:path w="147954" h="362585">
                  <a:moveTo>
                    <a:pt x="147675" y="8889"/>
                  </a:moveTo>
                  <a:lnTo>
                    <a:pt x="138785" y="8889"/>
                  </a:lnTo>
                  <a:lnTo>
                    <a:pt x="138785" y="357708"/>
                  </a:lnTo>
                  <a:lnTo>
                    <a:pt x="143230" y="357708"/>
                  </a:lnTo>
                  <a:lnTo>
                    <a:pt x="143230" y="353263"/>
                  </a:lnTo>
                  <a:lnTo>
                    <a:pt x="147675" y="353263"/>
                  </a:lnTo>
                  <a:lnTo>
                    <a:pt x="147675" y="8889"/>
                  </a:lnTo>
                  <a:close/>
                </a:path>
                <a:path w="147954" h="362585">
                  <a:moveTo>
                    <a:pt x="147675" y="353263"/>
                  </a:moveTo>
                  <a:lnTo>
                    <a:pt x="143230" y="353263"/>
                  </a:lnTo>
                  <a:lnTo>
                    <a:pt x="143230" y="357708"/>
                  </a:lnTo>
                  <a:lnTo>
                    <a:pt x="147675" y="357708"/>
                  </a:lnTo>
                  <a:lnTo>
                    <a:pt x="147675" y="3532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9" name="object 819"/>
            <p:cNvSpPr/>
            <p:nvPr/>
          </p:nvSpPr>
          <p:spPr>
            <a:xfrm>
              <a:off x="8295310" y="2049970"/>
              <a:ext cx="139065" cy="353695"/>
            </a:xfrm>
            <a:custGeom>
              <a:avLst/>
              <a:gdLst/>
              <a:ahLst/>
              <a:cxnLst/>
              <a:rect l="l" t="t" r="r" b="b"/>
              <a:pathLst>
                <a:path w="139065" h="353694">
                  <a:moveTo>
                    <a:pt x="138785" y="0"/>
                  </a:moveTo>
                  <a:lnTo>
                    <a:pt x="0" y="0"/>
                  </a:lnTo>
                  <a:lnTo>
                    <a:pt x="0" y="353263"/>
                  </a:lnTo>
                  <a:lnTo>
                    <a:pt x="138785" y="353263"/>
                  </a:lnTo>
                  <a:lnTo>
                    <a:pt x="138785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0" name="object 820"/>
            <p:cNvSpPr/>
            <p:nvPr/>
          </p:nvSpPr>
          <p:spPr>
            <a:xfrm>
              <a:off x="8295322" y="2065680"/>
              <a:ext cx="35560" cy="337820"/>
            </a:xfrm>
            <a:custGeom>
              <a:avLst/>
              <a:gdLst/>
              <a:ahLst/>
              <a:cxnLst/>
              <a:rect l="l" t="t" r="r" b="b"/>
              <a:pathLst>
                <a:path w="35559" h="337819">
                  <a:moveTo>
                    <a:pt x="35407" y="0"/>
                  </a:moveTo>
                  <a:lnTo>
                    <a:pt x="0" y="0"/>
                  </a:lnTo>
                  <a:lnTo>
                    <a:pt x="0" y="337553"/>
                  </a:lnTo>
                  <a:lnTo>
                    <a:pt x="35407" y="337553"/>
                  </a:lnTo>
                  <a:lnTo>
                    <a:pt x="35407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1" name="object 821"/>
            <p:cNvSpPr/>
            <p:nvPr/>
          </p:nvSpPr>
          <p:spPr>
            <a:xfrm>
              <a:off x="8388921" y="2063127"/>
              <a:ext cx="29845" cy="340360"/>
            </a:xfrm>
            <a:custGeom>
              <a:avLst/>
              <a:gdLst/>
              <a:ahLst/>
              <a:cxnLst/>
              <a:rect l="l" t="t" r="r" b="b"/>
              <a:pathLst>
                <a:path w="29845" h="340360">
                  <a:moveTo>
                    <a:pt x="29476" y="0"/>
                  </a:moveTo>
                  <a:lnTo>
                    <a:pt x="0" y="0"/>
                  </a:lnTo>
                  <a:lnTo>
                    <a:pt x="0" y="340106"/>
                  </a:lnTo>
                  <a:lnTo>
                    <a:pt x="29476" y="340106"/>
                  </a:lnTo>
                  <a:lnTo>
                    <a:pt x="29476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2" name="object 822"/>
            <p:cNvSpPr/>
            <p:nvPr/>
          </p:nvSpPr>
          <p:spPr>
            <a:xfrm>
              <a:off x="8290856" y="2045525"/>
              <a:ext cx="147955" cy="362585"/>
            </a:xfrm>
            <a:custGeom>
              <a:avLst/>
              <a:gdLst/>
              <a:ahLst/>
              <a:cxnLst/>
              <a:rect l="l" t="t" r="r" b="b"/>
              <a:pathLst>
                <a:path w="147954" h="362585">
                  <a:moveTo>
                    <a:pt x="144411" y="0"/>
                  </a:moveTo>
                  <a:lnTo>
                    <a:pt x="3276" y="0"/>
                  </a:lnTo>
                  <a:lnTo>
                    <a:pt x="2133" y="469"/>
                  </a:lnTo>
                  <a:lnTo>
                    <a:pt x="482" y="2120"/>
                  </a:lnTo>
                  <a:lnTo>
                    <a:pt x="0" y="3276"/>
                  </a:lnTo>
                  <a:lnTo>
                    <a:pt x="0" y="358876"/>
                  </a:lnTo>
                  <a:lnTo>
                    <a:pt x="482" y="360019"/>
                  </a:lnTo>
                  <a:lnTo>
                    <a:pt x="2133" y="361683"/>
                  </a:lnTo>
                  <a:lnTo>
                    <a:pt x="3276" y="362153"/>
                  </a:lnTo>
                  <a:lnTo>
                    <a:pt x="4457" y="362153"/>
                  </a:lnTo>
                  <a:lnTo>
                    <a:pt x="4457" y="353263"/>
                  </a:lnTo>
                  <a:lnTo>
                    <a:pt x="8902" y="353263"/>
                  </a:lnTo>
                  <a:lnTo>
                    <a:pt x="8902" y="8889"/>
                  </a:lnTo>
                  <a:lnTo>
                    <a:pt x="147688" y="8889"/>
                  </a:lnTo>
                  <a:lnTo>
                    <a:pt x="147688" y="3276"/>
                  </a:lnTo>
                  <a:lnTo>
                    <a:pt x="147218" y="2120"/>
                  </a:lnTo>
                  <a:lnTo>
                    <a:pt x="145554" y="469"/>
                  </a:lnTo>
                  <a:lnTo>
                    <a:pt x="144411" y="0"/>
                  </a:lnTo>
                  <a:close/>
                </a:path>
                <a:path w="147954" h="362585">
                  <a:moveTo>
                    <a:pt x="8902" y="353263"/>
                  </a:moveTo>
                  <a:lnTo>
                    <a:pt x="4457" y="353263"/>
                  </a:lnTo>
                  <a:lnTo>
                    <a:pt x="4457" y="362153"/>
                  </a:lnTo>
                  <a:lnTo>
                    <a:pt x="144411" y="362153"/>
                  </a:lnTo>
                  <a:lnTo>
                    <a:pt x="145554" y="361683"/>
                  </a:lnTo>
                  <a:lnTo>
                    <a:pt x="147218" y="360019"/>
                  </a:lnTo>
                  <a:lnTo>
                    <a:pt x="147688" y="358876"/>
                  </a:lnTo>
                  <a:lnTo>
                    <a:pt x="147688" y="357708"/>
                  </a:lnTo>
                  <a:lnTo>
                    <a:pt x="8902" y="357708"/>
                  </a:lnTo>
                  <a:lnTo>
                    <a:pt x="8902" y="353263"/>
                  </a:lnTo>
                  <a:close/>
                </a:path>
                <a:path w="147954" h="362585">
                  <a:moveTo>
                    <a:pt x="147688" y="8889"/>
                  </a:moveTo>
                  <a:lnTo>
                    <a:pt x="138798" y="8889"/>
                  </a:lnTo>
                  <a:lnTo>
                    <a:pt x="138798" y="353263"/>
                  </a:lnTo>
                  <a:lnTo>
                    <a:pt x="8902" y="353263"/>
                  </a:lnTo>
                  <a:lnTo>
                    <a:pt x="8902" y="357708"/>
                  </a:lnTo>
                  <a:lnTo>
                    <a:pt x="147688" y="357708"/>
                  </a:lnTo>
                  <a:lnTo>
                    <a:pt x="147688" y="88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3" name="object 823"/>
            <p:cNvSpPr/>
            <p:nvPr/>
          </p:nvSpPr>
          <p:spPr>
            <a:xfrm>
              <a:off x="9263227" y="2049970"/>
              <a:ext cx="139065" cy="353695"/>
            </a:xfrm>
            <a:custGeom>
              <a:avLst/>
              <a:gdLst/>
              <a:ahLst/>
              <a:cxnLst/>
              <a:rect l="l" t="t" r="r" b="b"/>
              <a:pathLst>
                <a:path w="139065" h="353694">
                  <a:moveTo>
                    <a:pt x="138785" y="0"/>
                  </a:moveTo>
                  <a:lnTo>
                    <a:pt x="0" y="0"/>
                  </a:lnTo>
                  <a:lnTo>
                    <a:pt x="0" y="353263"/>
                  </a:lnTo>
                  <a:lnTo>
                    <a:pt x="138785" y="353263"/>
                  </a:lnTo>
                  <a:lnTo>
                    <a:pt x="138785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4" name="object 824"/>
            <p:cNvSpPr/>
            <p:nvPr/>
          </p:nvSpPr>
          <p:spPr>
            <a:xfrm>
              <a:off x="9366610" y="2065689"/>
              <a:ext cx="31115" cy="202565"/>
            </a:xfrm>
            <a:custGeom>
              <a:avLst/>
              <a:gdLst/>
              <a:ahLst/>
              <a:cxnLst/>
              <a:rect l="l" t="t" r="r" b="b"/>
              <a:pathLst>
                <a:path w="31115" h="202564">
                  <a:moveTo>
                    <a:pt x="0" y="0"/>
                  </a:moveTo>
                  <a:lnTo>
                    <a:pt x="0" y="202006"/>
                  </a:lnTo>
                  <a:lnTo>
                    <a:pt x="30962" y="202006"/>
                  </a:lnTo>
                  <a:lnTo>
                    <a:pt x="30962" y="37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5" name="object 825"/>
            <p:cNvSpPr/>
            <p:nvPr/>
          </p:nvSpPr>
          <p:spPr>
            <a:xfrm>
              <a:off x="9278924" y="2063127"/>
              <a:ext cx="29845" cy="335915"/>
            </a:xfrm>
            <a:custGeom>
              <a:avLst/>
              <a:gdLst/>
              <a:ahLst/>
              <a:cxnLst/>
              <a:rect l="l" t="t" r="r" b="b"/>
              <a:pathLst>
                <a:path w="29845" h="335914">
                  <a:moveTo>
                    <a:pt x="29464" y="0"/>
                  </a:moveTo>
                  <a:lnTo>
                    <a:pt x="0" y="0"/>
                  </a:lnTo>
                  <a:lnTo>
                    <a:pt x="0" y="335661"/>
                  </a:lnTo>
                  <a:lnTo>
                    <a:pt x="29464" y="335661"/>
                  </a:lnTo>
                  <a:lnTo>
                    <a:pt x="29464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6" name="object 826"/>
            <p:cNvSpPr/>
            <p:nvPr/>
          </p:nvSpPr>
          <p:spPr>
            <a:xfrm>
              <a:off x="9258775" y="2045525"/>
              <a:ext cx="147955" cy="362585"/>
            </a:xfrm>
            <a:custGeom>
              <a:avLst/>
              <a:gdLst/>
              <a:ahLst/>
              <a:cxnLst/>
              <a:rect l="l" t="t" r="r" b="b"/>
              <a:pathLst>
                <a:path w="147954" h="362585">
                  <a:moveTo>
                    <a:pt x="144411" y="0"/>
                  </a:moveTo>
                  <a:lnTo>
                    <a:pt x="3276" y="0"/>
                  </a:lnTo>
                  <a:lnTo>
                    <a:pt x="2133" y="469"/>
                  </a:lnTo>
                  <a:lnTo>
                    <a:pt x="482" y="2120"/>
                  </a:lnTo>
                  <a:lnTo>
                    <a:pt x="0" y="3276"/>
                  </a:lnTo>
                  <a:lnTo>
                    <a:pt x="0" y="358876"/>
                  </a:lnTo>
                  <a:lnTo>
                    <a:pt x="482" y="360019"/>
                  </a:lnTo>
                  <a:lnTo>
                    <a:pt x="2133" y="361683"/>
                  </a:lnTo>
                  <a:lnTo>
                    <a:pt x="3276" y="362153"/>
                  </a:lnTo>
                  <a:lnTo>
                    <a:pt x="144411" y="362153"/>
                  </a:lnTo>
                  <a:lnTo>
                    <a:pt x="145554" y="361683"/>
                  </a:lnTo>
                  <a:lnTo>
                    <a:pt x="147218" y="360019"/>
                  </a:lnTo>
                  <a:lnTo>
                    <a:pt x="147688" y="358876"/>
                  </a:lnTo>
                  <a:lnTo>
                    <a:pt x="147688" y="357708"/>
                  </a:lnTo>
                  <a:lnTo>
                    <a:pt x="138798" y="357708"/>
                  </a:lnTo>
                  <a:lnTo>
                    <a:pt x="138798" y="353263"/>
                  </a:lnTo>
                  <a:lnTo>
                    <a:pt x="8902" y="353263"/>
                  </a:lnTo>
                  <a:lnTo>
                    <a:pt x="8902" y="8889"/>
                  </a:lnTo>
                  <a:lnTo>
                    <a:pt x="147688" y="8889"/>
                  </a:lnTo>
                  <a:lnTo>
                    <a:pt x="147688" y="3276"/>
                  </a:lnTo>
                  <a:lnTo>
                    <a:pt x="147218" y="2120"/>
                  </a:lnTo>
                  <a:lnTo>
                    <a:pt x="145554" y="469"/>
                  </a:lnTo>
                  <a:lnTo>
                    <a:pt x="144411" y="0"/>
                  </a:lnTo>
                  <a:close/>
                </a:path>
                <a:path w="147954" h="362585">
                  <a:moveTo>
                    <a:pt x="147688" y="8889"/>
                  </a:moveTo>
                  <a:lnTo>
                    <a:pt x="138798" y="8889"/>
                  </a:lnTo>
                  <a:lnTo>
                    <a:pt x="138798" y="357708"/>
                  </a:lnTo>
                  <a:lnTo>
                    <a:pt x="143243" y="357708"/>
                  </a:lnTo>
                  <a:lnTo>
                    <a:pt x="143243" y="353263"/>
                  </a:lnTo>
                  <a:lnTo>
                    <a:pt x="147688" y="353263"/>
                  </a:lnTo>
                  <a:lnTo>
                    <a:pt x="147688" y="8889"/>
                  </a:lnTo>
                  <a:close/>
                </a:path>
                <a:path w="147954" h="362585">
                  <a:moveTo>
                    <a:pt x="147688" y="353263"/>
                  </a:moveTo>
                  <a:lnTo>
                    <a:pt x="143243" y="353263"/>
                  </a:lnTo>
                  <a:lnTo>
                    <a:pt x="143243" y="357708"/>
                  </a:lnTo>
                  <a:lnTo>
                    <a:pt x="147688" y="357708"/>
                  </a:lnTo>
                  <a:lnTo>
                    <a:pt x="147688" y="3532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7" name="object 827"/>
            <p:cNvSpPr/>
            <p:nvPr/>
          </p:nvSpPr>
          <p:spPr>
            <a:xfrm>
              <a:off x="9332797" y="2281605"/>
              <a:ext cx="354330" cy="121920"/>
            </a:xfrm>
            <a:custGeom>
              <a:avLst/>
              <a:gdLst/>
              <a:ahLst/>
              <a:cxnLst/>
              <a:rect l="l" t="t" r="r" b="b"/>
              <a:pathLst>
                <a:path w="354329" h="121919">
                  <a:moveTo>
                    <a:pt x="353783" y="0"/>
                  </a:moveTo>
                  <a:lnTo>
                    <a:pt x="0" y="0"/>
                  </a:lnTo>
                  <a:lnTo>
                    <a:pt x="0" y="121907"/>
                  </a:lnTo>
                  <a:lnTo>
                    <a:pt x="353783" y="121907"/>
                  </a:lnTo>
                  <a:lnTo>
                    <a:pt x="353783" y="0"/>
                  </a:lnTo>
                  <a:close/>
                </a:path>
              </a:pathLst>
            </a:custGeom>
            <a:solidFill>
              <a:srgbClr val="A8A8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8" name="object 828"/>
            <p:cNvSpPr/>
            <p:nvPr/>
          </p:nvSpPr>
          <p:spPr>
            <a:xfrm>
              <a:off x="9337528" y="2286603"/>
              <a:ext cx="344805" cy="112395"/>
            </a:xfrm>
            <a:custGeom>
              <a:avLst/>
              <a:gdLst/>
              <a:ahLst/>
              <a:cxnLst/>
              <a:rect l="l" t="t" r="r" b="b"/>
              <a:pathLst>
                <a:path w="344804" h="112394">
                  <a:moveTo>
                    <a:pt x="218274" y="0"/>
                  </a:moveTo>
                  <a:lnTo>
                    <a:pt x="0" y="0"/>
                  </a:lnTo>
                  <a:lnTo>
                    <a:pt x="0" y="112179"/>
                  </a:lnTo>
                  <a:lnTo>
                    <a:pt x="22529" y="112179"/>
                  </a:lnTo>
                  <a:lnTo>
                    <a:pt x="22225" y="55397"/>
                  </a:lnTo>
                  <a:lnTo>
                    <a:pt x="24682" y="40950"/>
                  </a:lnTo>
                  <a:lnTo>
                    <a:pt x="31483" y="29141"/>
                  </a:lnTo>
                  <a:lnTo>
                    <a:pt x="41598" y="21173"/>
                  </a:lnTo>
                  <a:lnTo>
                    <a:pt x="54000" y="18249"/>
                  </a:lnTo>
                  <a:lnTo>
                    <a:pt x="217855" y="18249"/>
                  </a:lnTo>
                  <a:lnTo>
                    <a:pt x="218274" y="0"/>
                  </a:lnTo>
                  <a:close/>
                </a:path>
                <a:path w="344804" h="112394">
                  <a:moveTo>
                    <a:pt x="344335" y="0"/>
                  </a:moveTo>
                  <a:lnTo>
                    <a:pt x="286613" y="0"/>
                  </a:lnTo>
                  <a:lnTo>
                    <a:pt x="287032" y="18249"/>
                  </a:lnTo>
                  <a:lnTo>
                    <a:pt x="344335" y="18249"/>
                  </a:lnTo>
                  <a:lnTo>
                    <a:pt x="344335" y="0"/>
                  </a:lnTo>
                  <a:close/>
                </a:path>
              </a:pathLst>
            </a:custGeom>
            <a:solidFill>
              <a:srgbClr val="8F8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9" name="object 829"/>
            <p:cNvSpPr/>
            <p:nvPr/>
          </p:nvSpPr>
          <p:spPr>
            <a:xfrm>
              <a:off x="9313468" y="2267699"/>
              <a:ext cx="400050" cy="140970"/>
            </a:xfrm>
            <a:custGeom>
              <a:avLst/>
              <a:gdLst/>
              <a:ahLst/>
              <a:cxnLst/>
              <a:rect l="l" t="t" r="r" b="b"/>
              <a:pathLst>
                <a:path w="400050" h="140969">
                  <a:moveTo>
                    <a:pt x="399478" y="4229"/>
                  </a:moveTo>
                  <a:lnTo>
                    <a:pt x="395236" y="0"/>
                  </a:lnTo>
                  <a:lnTo>
                    <a:pt x="390017" y="0"/>
                  </a:lnTo>
                  <a:lnTo>
                    <a:pt x="368388" y="0"/>
                  </a:lnTo>
                  <a:lnTo>
                    <a:pt x="368388" y="18910"/>
                  </a:lnTo>
                  <a:lnTo>
                    <a:pt x="368388" y="131089"/>
                  </a:lnTo>
                  <a:lnTo>
                    <a:pt x="24053" y="131089"/>
                  </a:lnTo>
                  <a:lnTo>
                    <a:pt x="24053" y="18910"/>
                  </a:lnTo>
                  <a:lnTo>
                    <a:pt x="368388" y="18910"/>
                  </a:lnTo>
                  <a:lnTo>
                    <a:pt x="368388" y="0"/>
                  </a:lnTo>
                  <a:lnTo>
                    <a:pt x="4229" y="0"/>
                  </a:lnTo>
                  <a:lnTo>
                    <a:pt x="0" y="4229"/>
                  </a:lnTo>
                  <a:lnTo>
                    <a:pt x="0" y="14681"/>
                  </a:lnTo>
                  <a:lnTo>
                    <a:pt x="4229" y="18910"/>
                  </a:lnTo>
                  <a:lnTo>
                    <a:pt x="14605" y="18910"/>
                  </a:lnTo>
                  <a:lnTo>
                    <a:pt x="14605" y="137058"/>
                  </a:lnTo>
                  <a:lnTo>
                    <a:pt x="15100" y="138277"/>
                  </a:lnTo>
                  <a:lnTo>
                    <a:pt x="16865" y="140030"/>
                  </a:lnTo>
                  <a:lnTo>
                    <a:pt x="18084" y="140538"/>
                  </a:lnTo>
                  <a:lnTo>
                    <a:pt x="19329" y="140538"/>
                  </a:lnTo>
                  <a:lnTo>
                    <a:pt x="374357" y="140538"/>
                  </a:lnTo>
                  <a:lnTo>
                    <a:pt x="375577" y="140030"/>
                  </a:lnTo>
                  <a:lnTo>
                    <a:pt x="377329" y="138277"/>
                  </a:lnTo>
                  <a:lnTo>
                    <a:pt x="377837" y="137058"/>
                  </a:lnTo>
                  <a:lnTo>
                    <a:pt x="377837" y="135813"/>
                  </a:lnTo>
                  <a:lnTo>
                    <a:pt x="377837" y="18910"/>
                  </a:lnTo>
                  <a:lnTo>
                    <a:pt x="395236" y="18910"/>
                  </a:lnTo>
                  <a:lnTo>
                    <a:pt x="399478" y="14681"/>
                  </a:lnTo>
                  <a:lnTo>
                    <a:pt x="399478" y="42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0" name="object 830"/>
            <p:cNvSpPr/>
            <p:nvPr/>
          </p:nvSpPr>
          <p:spPr>
            <a:xfrm>
              <a:off x="9557569" y="1878034"/>
              <a:ext cx="65405" cy="526415"/>
            </a:xfrm>
            <a:custGeom>
              <a:avLst/>
              <a:gdLst/>
              <a:ahLst/>
              <a:cxnLst/>
              <a:rect l="l" t="t" r="r" b="b"/>
              <a:pathLst>
                <a:path w="65404" h="526414">
                  <a:moveTo>
                    <a:pt x="52768" y="0"/>
                  </a:moveTo>
                  <a:lnTo>
                    <a:pt x="12026" y="0"/>
                  </a:lnTo>
                  <a:lnTo>
                    <a:pt x="0" y="525843"/>
                  </a:lnTo>
                  <a:lnTo>
                    <a:pt x="64808" y="525843"/>
                  </a:lnTo>
                  <a:lnTo>
                    <a:pt x="52768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1" name="object 831"/>
            <p:cNvSpPr/>
            <p:nvPr/>
          </p:nvSpPr>
          <p:spPr>
            <a:xfrm>
              <a:off x="9592011" y="1882483"/>
              <a:ext cx="20320" cy="457200"/>
            </a:xfrm>
            <a:custGeom>
              <a:avLst/>
              <a:gdLst/>
              <a:ahLst/>
              <a:cxnLst/>
              <a:rect l="l" t="t" r="r" b="b"/>
              <a:pathLst>
                <a:path w="20320" h="457200">
                  <a:moveTo>
                    <a:pt x="10096" y="0"/>
                  </a:moveTo>
                  <a:lnTo>
                    <a:pt x="0" y="0"/>
                  </a:lnTo>
                  <a:lnTo>
                    <a:pt x="4838" y="457085"/>
                  </a:lnTo>
                  <a:lnTo>
                    <a:pt x="19862" y="457085"/>
                  </a:lnTo>
                  <a:lnTo>
                    <a:pt x="10096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2" name="object 832"/>
            <p:cNvSpPr/>
            <p:nvPr/>
          </p:nvSpPr>
          <p:spPr>
            <a:xfrm>
              <a:off x="9553086" y="1873589"/>
              <a:ext cx="74295" cy="535305"/>
            </a:xfrm>
            <a:custGeom>
              <a:avLst/>
              <a:gdLst/>
              <a:ahLst/>
              <a:cxnLst/>
              <a:rect l="l" t="t" r="r" b="b"/>
              <a:pathLst>
                <a:path w="74295" h="535305">
                  <a:moveTo>
                    <a:pt x="59677" y="0"/>
                  </a:moveTo>
                  <a:lnTo>
                    <a:pt x="14096" y="0"/>
                  </a:lnTo>
                  <a:lnTo>
                    <a:pt x="12115" y="1930"/>
                  </a:lnTo>
                  <a:lnTo>
                    <a:pt x="124" y="525843"/>
                  </a:lnTo>
                  <a:lnTo>
                    <a:pt x="0" y="531393"/>
                  </a:lnTo>
                  <a:lnTo>
                    <a:pt x="457" y="532536"/>
                  </a:lnTo>
                  <a:lnTo>
                    <a:pt x="2133" y="534250"/>
                  </a:lnTo>
                  <a:lnTo>
                    <a:pt x="3276" y="534733"/>
                  </a:lnTo>
                  <a:lnTo>
                    <a:pt x="4483" y="534733"/>
                  </a:lnTo>
                  <a:lnTo>
                    <a:pt x="4483" y="525843"/>
                  </a:lnTo>
                  <a:lnTo>
                    <a:pt x="9032" y="525843"/>
                  </a:lnTo>
                  <a:lnTo>
                    <a:pt x="20853" y="8902"/>
                  </a:lnTo>
                  <a:lnTo>
                    <a:pt x="61813" y="8902"/>
                  </a:lnTo>
                  <a:lnTo>
                    <a:pt x="61709" y="4343"/>
                  </a:lnTo>
                  <a:lnTo>
                    <a:pt x="61645" y="1930"/>
                  </a:lnTo>
                  <a:lnTo>
                    <a:pt x="59677" y="0"/>
                  </a:lnTo>
                  <a:close/>
                </a:path>
                <a:path w="74295" h="535305">
                  <a:moveTo>
                    <a:pt x="9032" y="525843"/>
                  </a:moveTo>
                  <a:lnTo>
                    <a:pt x="4483" y="525843"/>
                  </a:lnTo>
                  <a:lnTo>
                    <a:pt x="4483" y="534733"/>
                  </a:lnTo>
                  <a:lnTo>
                    <a:pt x="70497" y="534733"/>
                  </a:lnTo>
                  <a:lnTo>
                    <a:pt x="71627" y="534250"/>
                  </a:lnTo>
                  <a:lnTo>
                    <a:pt x="73317" y="532536"/>
                  </a:lnTo>
                  <a:lnTo>
                    <a:pt x="73761" y="531393"/>
                  </a:lnTo>
                  <a:lnTo>
                    <a:pt x="73738" y="530390"/>
                  </a:lnTo>
                  <a:lnTo>
                    <a:pt x="8928" y="530390"/>
                  </a:lnTo>
                  <a:lnTo>
                    <a:pt x="9032" y="525843"/>
                  </a:lnTo>
                  <a:close/>
                </a:path>
                <a:path w="74295" h="535305">
                  <a:moveTo>
                    <a:pt x="61813" y="8902"/>
                  </a:moveTo>
                  <a:lnTo>
                    <a:pt x="52908" y="8902"/>
                  </a:lnTo>
                  <a:lnTo>
                    <a:pt x="64744" y="525843"/>
                  </a:lnTo>
                  <a:lnTo>
                    <a:pt x="9032" y="525843"/>
                  </a:lnTo>
                  <a:lnTo>
                    <a:pt x="8928" y="530390"/>
                  </a:lnTo>
                  <a:lnTo>
                    <a:pt x="73738" y="530390"/>
                  </a:lnTo>
                  <a:lnTo>
                    <a:pt x="61813" y="89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3" name="object 833"/>
            <p:cNvSpPr/>
            <p:nvPr/>
          </p:nvSpPr>
          <p:spPr>
            <a:xfrm>
              <a:off x="9569615" y="1839404"/>
              <a:ext cx="41275" cy="38735"/>
            </a:xfrm>
            <a:custGeom>
              <a:avLst/>
              <a:gdLst/>
              <a:ahLst/>
              <a:cxnLst/>
              <a:rect l="l" t="t" r="r" b="b"/>
              <a:pathLst>
                <a:path w="41275" h="38735">
                  <a:moveTo>
                    <a:pt x="40779" y="0"/>
                  </a:moveTo>
                  <a:lnTo>
                    <a:pt x="0" y="0"/>
                  </a:lnTo>
                  <a:lnTo>
                    <a:pt x="0" y="38633"/>
                  </a:lnTo>
                  <a:lnTo>
                    <a:pt x="40779" y="38633"/>
                  </a:lnTo>
                  <a:lnTo>
                    <a:pt x="40779" y="0"/>
                  </a:lnTo>
                  <a:close/>
                </a:path>
              </a:pathLst>
            </a:custGeom>
            <a:solidFill>
              <a:srgbClr val="C4C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4" name="object 834"/>
            <p:cNvSpPr/>
            <p:nvPr/>
          </p:nvSpPr>
          <p:spPr>
            <a:xfrm>
              <a:off x="9592055" y="1839404"/>
              <a:ext cx="10795" cy="38735"/>
            </a:xfrm>
            <a:custGeom>
              <a:avLst/>
              <a:gdLst/>
              <a:ahLst/>
              <a:cxnLst/>
              <a:rect l="l" t="t" r="r" b="b"/>
              <a:pathLst>
                <a:path w="10795" h="38735">
                  <a:moveTo>
                    <a:pt x="10541" y="0"/>
                  </a:moveTo>
                  <a:lnTo>
                    <a:pt x="0" y="0"/>
                  </a:lnTo>
                  <a:lnTo>
                    <a:pt x="0" y="38633"/>
                  </a:lnTo>
                  <a:lnTo>
                    <a:pt x="10541" y="38633"/>
                  </a:lnTo>
                  <a:lnTo>
                    <a:pt x="10541" y="0"/>
                  </a:lnTo>
                  <a:close/>
                </a:path>
              </a:pathLst>
            </a:custGeom>
            <a:solidFill>
              <a:srgbClr val="909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5" name="object 835"/>
            <p:cNvSpPr/>
            <p:nvPr/>
          </p:nvSpPr>
          <p:spPr>
            <a:xfrm>
              <a:off x="9565175" y="1834955"/>
              <a:ext cx="50165" cy="47625"/>
            </a:xfrm>
            <a:custGeom>
              <a:avLst/>
              <a:gdLst/>
              <a:ahLst/>
              <a:cxnLst/>
              <a:rect l="l" t="t" r="r" b="b"/>
              <a:pathLst>
                <a:path w="50165" h="47625">
                  <a:moveTo>
                    <a:pt x="46393" y="0"/>
                  </a:moveTo>
                  <a:lnTo>
                    <a:pt x="3276" y="0"/>
                  </a:lnTo>
                  <a:lnTo>
                    <a:pt x="2133" y="469"/>
                  </a:lnTo>
                  <a:lnTo>
                    <a:pt x="469" y="2133"/>
                  </a:lnTo>
                  <a:lnTo>
                    <a:pt x="0" y="3276"/>
                  </a:lnTo>
                  <a:lnTo>
                    <a:pt x="0" y="44259"/>
                  </a:lnTo>
                  <a:lnTo>
                    <a:pt x="469" y="45402"/>
                  </a:lnTo>
                  <a:lnTo>
                    <a:pt x="2133" y="47053"/>
                  </a:lnTo>
                  <a:lnTo>
                    <a:pt x="3276" y="47536"/>
                  </a:lnTo>
                  <a:lnTo>
                    <a:pt x="46393" y="47536"/>
                  </a:lnTo>
                  <a:lnTo>
                    <a:pt x="47536" y="47053"/>
                  </a:lnTo>
                  <a:lnTo>
                    <a:pt x="49187" y="45402"/>
                  </a:lnTo>
                  <a:lnTo>
                    <a:pt x="49669" y="44259"/>
                  </a:lnTo>
                  <a:lnTo>
                    <a:pt x="49669" y="38633"/>
                  </a:lnTo>
                  <a:lnTo>
                    <a:pt x="8890" y="38633"/>
                  </a:lnTo>
                  <a:lnTo>
                    <a:pt x="8890" y="8890"/>
                  </a:lnTo>
                  <a:lnTo>
                    <a:pt x="4445" y="8890"/>
                  </a:lnTo>
                  <a:lnTo>
                    <a:pt x="4445" y="4445"/>
                  </a:lnTo>
                  <a:lnTo>
                    <a:pt x="49669" y="4445"/>
                  </a:lnTo>
                  <a:lnTo>
                    <a:pt x="49669" y="3276"/>
                  </a:lnTo>
                  <a:lnTo>
                    <a:pt x="49187" y="2133"/>
                  </a:lnTo>
                  <a:lnTo>
                    <a:pt x="47536" y="469"/>
                  </a:lnTo>
                  <a:lnTo>
                    <a:pt x="46393" y="0"/>
                  </a:lnTo>
                  <a:close/>
                </a:path>
                <a:path w="50165" h="47625">
                  <a:moveTo>
                    <a:pt x="49669" y="4445"/>
                  </a:moveTo>
                  <a:lnTo>
                    <a:pt x="8890" y="4445"/>
                  </a:lnTo>
                  <a:lnTo>
                    <a:pt x="8890" y="8890"/>
                  </a:lnTo>
                  <a:lnTo>
                    <a:pt x="40767" y="8890"/>
                  </a:lnTo>
                  <a:lnTo>
                    <a:pt x="40767" y="38633"/>
                  </a:lnTo>
                  <a:lnTo>
                    <a:pt x="49669" y="38633"/>
                  </a:lnTo>
                  <a:lnTo>
                    <a:pt x="49669" y="4445"/>
                  </a:lnTo>
                  <a:close/>
                </a:path>
                <a:path w="50165" h="47625">
                  <a:moveTo>
                    <a:pt x="8890" y="4445"/>
                  </a:moveTo>
                  <a:lnTo>
                    <a:pt x="4445" y="4445"/>
                  </a:lnTo>
                  <a:lnTo>
                    <a:pt x="4445" y="8890"/>
                  </a:lnTo>
                  <a:lnTo>
                    <a:pt x="8890" y="8890"/>
                  </a:lnTo>
                  <a:lnTo>
                    <a:pt x="8890" y="444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6" name="object 836"/>
            <p:cNvSpPr/>
            <p:nvPr/>
          </p:nvSpPr>
          <p:spPr>
            <a:xfrm>
              <a:off x="9583807" y="1901497"/>
              <a:ext cx="26670" cy="0"/>
            </a:xfrm>
            <a:custGeom>
              <a:avLst/>
              <a:gdLst/>
              <a:ahLst/>
              <a:cxnLst/>
              <a:rect l="l" t="t" r="r" b="b"/>
              <a:pathLst>
                <a:path w="26670">
                  <a:moveTo>
                    <a:pt x="26581" y="0"/>
                  </a:moveTo>
                  <a:lnTo>
                    <a:pt x="0" y="0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7" name="object 837"/>
            <p:cNvSpPr/>
            <p:nvPr/>
          </p:nvSpPr>
          <p:spPr>
            <a:xfrm>
              <a:off x="8077593" y="2317775"/>
              <a:ext cx="372110" cy="86360"/>
            </a:xfrm>
            <a:custGeom>
              <a:avLst/>
              <a:gdLst/>
              <a:ahLst/>
              <a:cxnLst/>
              <a:rect l="l" t="t" r="r" b="b"/>
              <a:pathLst>
                <a:path w="372109" h="86360">
                  <a:moveTo>
                    <a:pt x="371487" y="0"/>
                  </a:moveTo>
                  <a:lnTo>
                    <a:pt x="0" y="0"/>
                  </a:lnTo>
                  <a:lnTo>
                    <a:pt x="0" y="86055"/>
                  </a:lnTo>
                  <a:lnTo>
                    <a:pt x="371487" y="86055"/>
                  </a:lnTo>
                  <a:lnTo>
                    <a:pt x="371487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8" name="object 838"/>
            <p:cNvSpPr/>
            <p:nvPr/>
          </p:nvSpPr>
          <p:spPr>
            <a:xfrm>
              <a:off x="8073155" y="2313327"/>
              <a:ext cx="381000" cy="95250"/>
            </a:xfrm>
            <a:custGeom>
              <a:avLst/>
              <a:gdLst/>
              <a:ahLst/>
              <a:cxnLst/>
              <a:rect l="l" t="t" r="r" b="b"/>
              <a:pathLst>
                <a:path w="381000" h="95250">
                  <a:moveTo>
                    <a:pt x="377113" y="0"/>
                  </a:moveTo>
                  <a:lnTo>
                    <a:pt x="3263" y="0"/>
                  </a:lnTo>
                  <a:lnTo>
                    <a:pt x="2120" y="469"/>
                  </a:lnTo>
                  <a:lnTo>
                    <a:pt x="469" y="2133"/>
                  </a:lnTo>
                  <a:lnTo>
                    <a:pt x="0" y="3276"/>
                  </a:lnTo>
                  <a:lnTo>
                    <a:pt x="0" y="91668"/>
                  </a:lnTo>
                  <a:lnTo>
                    <a:pt x="469" y="92811"/>
                  </a:lnTo>
                  <a:lnTo>
                    <a:pt x="2120" y="94475"/>
                  </a:lnTo>
                  <a:lnTo>
                    <a:pt x="3263" y="94945"/>
                  </a:lnTo>
                  <a:lnTo>
                    <a:pt x="4445" y="94945"/>
                  </a:lnTo>
                  <a:lnTo>
                    <a:pt x="4445" y="86055"/>
                  </a:lnTo>
                  <a:lnTo>
                    <a:pt x="8890" y="86055"/>
                  </a:lnTo>
                  <a:lnTo>
                    <a:pt x="8890" y="8889"/>
                  </a:lnTo>
                  <a:lnTo>
                    <a:pt x="380390" y="8889"/>
                  </a:lnTo>
                  <a:lnTo>
                    <a:pt x="380390" y="3276"/>
                  </a:lnTo>
                  <a:lnTo>
                    <a:pt x="379907" y="2133"/>
                  </a:lnTo>
                  <a:lnTo>
                    <a:pt x="378256" y="469"/>
                  </a:lnTo>
                  <a:lnTo>
                    <a:pt x="377113" y="0"/>
                  </a:lnTo>
                  <a:close/>
                </a:path>
                <a:path w="381000" h="95250">
                  <a:moveTo>
                    <a:pt x="8890" y="86055"/>
                  </a:moveTo>
                  <a:lnTo>
                    <a:pt x="4445" y="86055"/>
                  </a:lnTo>
                  <a:lnTo>
                    <a:pt x="4445" y="94945"/>
                  </a:lnTo>
                  <a:lnTo>
                    <a:pt x="377113" y="94945"/>
                  </a:lnTo>
                  <a:lnTo>
                    <a:pt x="378256" y="94475"/>
                  </a:lnTo>
                  <a:lnTo>
                    <a:pt x="379907" y="92811"/>
                  </a:lnTo>
                  <a:lnTo>
                    <a:pt x="380390" y="91668"/>
                  </a:lnTo>
                  <a:lnTo>
                    <a:pt x="380390" y="90500"/>
                  </a:lnTo>
                  <a:lnTo>
                    <a:pt x="8890" y="90500"/>
                  </a:lnTo>
                  <a:lnTo>
                    <a:pt x="8890" y="86055"/>
                  </a:lnTo>
                  <a:close/>
                </a:path>
                <a:path w="381000" h="95250">
                  <a:moveTo>
                    <a:pt x="380390" y="8889"/>
                  </a:moveTo>
                  <a:lnTo>
                    <a:pt x="371487" y="8889"/>
                  </a:lnTo>
                  <a:lnTo>
                    <a:pt x="371487" y="86055"/>
                  </a:lnTo>
                  <a:lnTo>
                    <a:pt x="8890" y="86055"/>
                  </a:lnTo>
                  <a:lnTo>
                    <a:pt x="8890" y="90500"/>
                  </a:lnTo>
                  <a:lnTo>
                    <a:pt x="380390" y="90500"/>
                  </a:lnTo>
                  <a:lnTo>
                    <a:pt x="380390" y="88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9" name="object 839"/>
            <p:cNvSpPr/>
            <p:nvPr/>
          </p:nvSpPr>
          <p:spPr>
            <a:xfrm>
              <a:off x="8093867" y="2240446"/>
              <a:ext cx="263525" cy="0"/>
            </a:xfrm>
            <a:custGeom>
              <a:avLst/>
              <a:gdLst/>
              <a:ahLst/>
              <a:cxnLst/>
              <a:rect l="l" t="t" r="r" b="b"/>
              <a:pathLst>
                <a:path w="263525">
                  <a:moveTo>
                    <a:pt x="263499" y="0"/>
                  </a:moveTo>
                  <a:lnTo>
                    <a:pt x="0" y="0"/>
                  </a:lnTo>
                </a:path>
              </a:pathLst>
            </a:custGeom>
            <a:solidFill>
              <a:srgbClr val="6F6F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0" name="object 840"/>
            <p:cNvSpPr/>
            <p:nvPr/>
          </p:nvSpPr>
          <p:spPr>
            <a:xfrm>
              <a:off x="8084863" y="2231444"/>
              <a:ext cx="281940" cy="18415"/>
            </a:xfrm>
            <a:custGeom>
              <a:avLst/>
              <a:gdLst/>
              <a:ahLst/>
              <a:cxnLst/>
              <a:rect l="l" t="t" r="r" b="b"/>
              <a:pathLst>
                <a:path w="281940" h="18414">
                  <a:moveTo>
                    <a:pt x="277469" y="0"/>
                  </a:moveTo>
                  <a:lnTo>
                    <a:pt x="272503" y="0"/>
                  </a:lnTo>
                  <a:lnTo>
                    <a:pt x="4038" y="0"/>
                  </a:lnTo>
                  <a:lnTo>
                    <a:pt x="0" y="4025"/>
                  </a:lnTo>
                  <a:lnTo>
                    <a:pt x="0" y="13970"/>
                  </a:lnTo>
                  <a:lnTo>
                    <a:pt x="4038" y="17995"/>
                  </a:lnTo>
                  <a:lnTo>
                    <a:pt x="277469" y="17995"/>
                  </a:lnTo>
                  <a:lnTo>
                    <a:pt x="281495" y="13970"/>
                  </a:lnTo>
                  <a:lnTo>
                    <a:pt x="281495" y="4025"/>
                  </a:lnTo>
                  <a:lnTo>
                    <a:pt x="2774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1" name="object 841"/>
            <p:cNvSpPr/>
            <p:nvPr/>
          </p:nvSpPr>
          <p:spPr>
            <a:xfrm>
              <a:off x="8415089" y="2289172"/>
              <a:ext cx="288925" cy="90170"/>
            </a:xfrm>
            <a:custGeom>
              <a:avLst/>
              <a:gdLst/>
              <a:ahLst/>
              <a:cxnLst/>
              <a:rect l="l" t="t" r="r" b="b"/>
              <a:pathLst>
                <a:path w="288925" h="90169">
                  <a:moveTo>
                    <a:pt x="250939" y="0"/>
                  </a:moveTo>
                  <a:lnTo>
                    <a:pt x="37807" y="0"/>
                  </a:lnTo>
                  <a:lnTo>
                    <a:pt x="19984" y="3535"/>
                  </a:lnTo>
                  <a:lnTo>
                    <a:pt x="8312" y="13174"/>
                  </a:lnTo>
                  <a:lnTo>
                    <a:pt x="1935" y="27469"/>
                  </a:lnTo>
                  <a:lnTo>
                    <a:pt x="0" y="44970"/>
                  </a:lnTo>
                  <a:lnTo>
                    <a:pt x="1935" y="62477"/>
                  </a:lnTo>
                  <a:lnTo>
                    <a:pt x="8312" y="76771"/>
                  </a:lnTo>
                  <a:lnTo>
                    <a:pt x="19984" y="86408"/>
                  </a:lnTo>
                  <a:lnTo>
                    <a:pt x="37807" y="89941"/>
                  </a:lnTo>
                  <a:lnTo>
                    <a:pt x="250939" y="89941"/>
                  </a:lnTo>
                  <a:lnTo>
                    <a:pt x="268764" y="86408"/>
                  </a:lnTo>
                  <a:lnTo>
                    <a:pt x="280441" y="76771"/>
                  </a:lnTo>
                  <a:lnTo>
                    <a:pt x="286822" y="62477"/>
                  </a:lnTo>
                  <a:lnTo>
                    <a:pt x="288759" y="44970"/>
                  </a:lnTo>
                  <a:lnTo>
                    <a:pt x="286822" y="27469"/>
                  </a:lnTo>
                  <a:lnTo>
                    <a:pt x="280441" y="13174"/>
                  </a:lnTo>
                  <a:lnTo>
                    <a:pt x="268764" y="3535"/>
                  </a:lnTo>
                  <a:lnTo>
                    <a:pt x="2509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2" name="object 842"/>
            <p:cNvSpPr/>
            <p:nvPr/>
          </p:nvSpPr>
          <p:spPr>
            <a:xfrm>
              <a:off x="8410283" y="2284374"/>
              <a:ext cx="298450" cy="117475"/>
            </a:xfrm>
            <a:custGeom>
              <a:avLst/>
              <a:gdLst/>
              <a:ahLst/>
              <a:cxnLst/>
              <a:rect l="l" t="t" r="r" b="b"/>
              <a:pathLst>
                <a:path w="298450" h="117475">
                  <a:moveTo>
                    <a:pt x="298361" y="49771"/>
                  </a:moveTo>
                  <a:lnTo>
                    <a:pt x="297916" y="41224"/>
                  </a:lnTo>
                  <a:lnTo>
                    <a:pt x="297865" y="40195"/>
                  </a:lnTo>
                  <a:lnTo>
                    <a:pt x="296278" y="31102"/>
                  </a:lnTo>
                  <a:lnTo>
                    <a:pt x="293433" y="22694"/>
                  </a:lnTo>
                  <a:lnTo>
                    <a:pt x="289128" y="15151"/>
                  </a:lnTo>
                  <a:lnTo>
                    <a:pt x="288759" y="14757"/>
                  </a:lnTo>
                  <a:lnTo>
                    <a:pt x="288759" y="49771"/>
                  </a:lnTo>
                  <a:lnTo>
                    <a:pt x="288315" y="58331"/>
                  </a:lnTo>
                  <a:lnTo>
                    <a:pt x="264528" y="89115"/>
                  </a:lnTo>
                  <a:lnTo>
                    <a:pt x="257784" y="89750"/>
                  </a:lnTo>
                  <a:lnTo>
                    <a:pt x="257784" y="9804"/>
                  </a:lnTo>
                  <a:lnTo>
                    <a:pt x="288315" y="41224"/>
                  </a:lnTo>
                  <a:lnTo>
                    <a:pt x="288759" y="49771"/>
                  </a:lnTo>
                  <a:lnTo>
                    <a:pt x="288759" y="14757"/>
                  </a:lnTo>
                  <a:lnTo>
                    <a:pt x="283946" y="9601"/>
                  </a:lnTo>
                  <a:lnTo>
                    <a:pt x="283197" y="8788"/>
                  </a:lnTo>
                  <a:lnTo>
                    <a:pt x="275602" y="4013"/>
                  </a:lnTo>
                  <a:lnTo>
                    <a:pt x="266433" y="1003"/>
                  </a:lnTo>
                  <a:lnTo>
                    <a:pt x="255739" y="0"/>
                  </a:lnTo>
                  <a:lnTo>
                    <a:pt x="245186" y="0"/>
                  </a:lnTo>
                  <a:lnTo>
                    <a:pt x="245186" y="9601"/>
                  </a:lnTo>
                  <a:lnTo>
                    <a:pt x="245186" y="89941"/>
                  </a:lnTo>
                  <a:lnTo>
                    <a:pt x="48044" y="89941"/>
                  </a:lnTo>
                  <a:lnTo>
                    <a:pt x="48044" y="9601"/>
                  </a:lnTo>
                  <a:lnTo>
                    <a:pt x="245186" y="9601"/>
                  </a:lnTo>
                  <a:lnTo>
                    <a:pt x="245186" y="0"/>
                  </a:lnTo>
                  <a:lnTo>
                    <a:pt x="42608" y="0"/>
                  </a:lnTo>
                  <a:lnTo>
                    <a:pt x="35445" y="673"/>
                  </a:lnTo>
                  <a:lnTo>
                    <a:pt x="35445" y="10287"/>
                  </a:lnTo>
                  <a:lnTo>
                    <a:pt x="35445" y="89268"/>
                  </a:lnTo>
                  <a:lnTo>
                    <a:pt x="10045" y="58331"/>
                  </a:lnTo>
                  <a:lnTo>
                    <a:pt x="9601" y="49771"/>
                  </a:lnTo>
                  <a:lnTo>
                    <a:pt x="10045" y="41224"/>
                  </a:lnTo>
                  <a:lnTo>
                    <a:pt x="33832" y="10426"/>
                  </a:lnTo>
                  <a:lnTo>
                    <a:pt x="35445" y="10287"/>
                  </a:lnTo>
                  <a:lnTo>
                    <a:pt x="35445" y="673"/>
                  </a:lnTo>
                  <a:lnTo>
                    <a:pt x="2082" y="31102"/>
                  </a:lnTo>
                  <a:lnTo>
                    <a:pt x="0" y="49771"/>
                  </a:lnTo>
                  <a:lnTo>
                    <a:pt x="444" y="58331"/>
                  </a:lnTo>
                  <a:lnTo>
                    <a:pt x="495" y="59347"/>
                  </a:lnTo>
                  <a:lnTo>
                    <a:pt x="22758" y="95542"/>
                  </a:lnTo>
                  <a:lnTo>
                    <a:pt x="35445" y="98882"/>
                  </a:lnTo>
                  <a:lnTo>
                    <a:pt x="35445" y="117106"/>
                  </a:lnTo>
                  <a:lnTo>
                    <a:pt x="48044" y="117106"/>
                  </a:lnTo>
                  <a:lnTo>
                    <a:pt x="48044" y="99542"/>
                  </a:lnTo>
                  <a:lnTo>
                    <a:pt x="245186" y="99542"/>
                  </a:lnTo>
                  <a:lnTo>
                    <a:pt x="245186" y="117106"/>
                  </a:lnTo>
                  <a:lnTo>
                    <a:pt x="257784" y="117106"/>
                  </a:lnTo>
                  <a:lnTo>
                    <a:pt x="257784" y="99352"/>
                  </a:lnTo>
                  <a:lnTo>
                    <a:pt x="266433" y="98539"/>
                  </a:lnTo>
                  <a:lnTo>
                    <a:pt x="296278" y="68440"/>
                  </a:lnTo>
                  <a:lnTo>
                    <a:pt x="297865" y="59347"/>
                  </a:lnTo>
                  <a:lnTo>
                    <a:pt x="298361" y="497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3" name="object 843"/>
            <p:cNvSpPr/>
            <p:nvPr/>
          </p:nvSpPr>
          <p:spPr>
            <a:xfrm>
              <a:off x="360756" y="1449920"/>
              <a:ext cx="9121775" cy="4072890"/>
            </a:xfrm>
            <a:custGeom>
              <a:avLst/>
              <a:gdLst/>
              <a:ahLst/>
              <a:cxnLst/>
              <a:rect l="l" t="t" r="r" b="b"/>
              <a:pathLst>
                <a:path w="9121775" h="4072890">
                  <a:moveTo>
                    <a:pt x="1696745" y="231228"/>
                  </a:moveTo>
                  <a:lnTo>
                    <a:pt x="1553146" y="231228"/>
                  </a:lnTo>
                  <a:lnTo>
                    <a:pt x="1624939" y="355561"/>
                  </a:lnTo>
                  <a:lnTo>
                    <a:pt x="1696745" y="231228"/>
                  </a:lnTo>
                  <a:close/>
                </a:path>
                <a:path w="9121775" h="4072890">
                  <a:moveTo>
                    <a:pt x="1893747" y="3510343"/>
                  </a:moveTo>
                  <a:lnTo>
                    <a:pt x="1769414" y="3438537"/>
                  </a:lnTo>
                  <a:lnTo>
                    <a:pt x="1769414" y="3582124"/>
                  </a:lnTo>
                  <a:lnTo>
                    <a:pt x="1893747" y="3510343"/>
                  </a:lnTo>
                  <a:close/>
                </a:path>
                <a:path w="9121775" h="4072890">
                  <a:moveTo>
                    <a:pt x="2305139" y="2943288"/>
                  </a:moveTo>
                  <a:lnTo>
                    <a:pt x="2251341" y="2943288"/>
                  </a:lnTo>
                  <a:lnTo>
                    <a:pt x="2251341" y="2714752"/>
                  </a:lnTo>
                  <a:lnTo>
                    <a:pt x="2244179" y="2670340"/>
                  </a:lnTo>
                  <a:lnTo>
                    <a:pt x="2224227" y="2631783"/>
                  </a:lnTo>
                  <a:lnTo>
                    <a:pt x="2193823" y="2601379"/>
                  </a:lnTo>
                  <a:lnTo>
                    <a:pt x="2155266" y="2581427"/>
                  </a:lnTo>
                  <a:lnTo>
                    <a:pt x="2110854" y="2574264"/>
                  </a:lnTo>
                  <a:lnTo>
                    <a:pt x="2008822" y="2574264"/>
                  </a:lnTo>
                  <a:lnTo>
                    <a:pt x="1987740" y="2572143"/>
                  </a:lnTo>
                  <a:lnTo>
                    <a:pt x="1950415" y="2556421"/>
                  </a:lnTo>
                  <a:lnTo>
                    <a:pt x="1922170" y="2528176"/>
                  </a:lnTo>
                  <a:lnTo>
                    <a:pt x="1906447" y="2490851"/>
                  </a:lnTo>
                  <a:lnTo>
                    <a:pt x="1904326" y="2469769"/>
                  </a:lnTo>
                  <a:lnTo>
                    <a:pt x="1904326" y="2307806"/>
                  </a:lnTo>
                  <a:lnTo>
                    <a:pt x="1868322" y="2307806"/>
                  </a:lnTo>
                  <a:lnTo>
                    <a:pt x="1868322" y="2469769"/>
                  </a:lnTo>
                  <a:lnTo>
                    <a:pt x="1875485" y="2514181"/>
                  </a:lnTo>
                  <a:lnTo>
                    <a:pt x="1895436" y="2552738"/>
                  </a:lnTo>
                  <a:lnTo>
                    <a:pt x="1925853" y="2583154"/>
                  </a:lnTo>
                  <a:lnTo>
                    <a:pt x="1964410" y="2603093"/>
                  </a:lnTo>
                  <a:lnTo>
                    <a:pt x="2008822" y="2610256"/>
                  </a:lnTo>
                  <a:lnTo>
                    <a:pt x="2110854" y="2610256"/>
                  </a:lnTo>
                  <a:lnTo>
                    <a:pt x="2131923" y="2612377"/>
                  </a:lnTo>
                  <a:lnTo>
                    <a:pt x="2169261" y="2628100"/>
                  </a:lnTo>
                  <a:lnTo>
                    <a:pt x="2197506" y="2656344"/>
                  </a:lnTo>
                  <a:lnTo>
                    <a:pt x="2213216" y="2693682"/>
                  </a:lnTo>
                  <a:lnTo>
                    <a:pt x="2215337" y="2714752"/>
                  </a:lnTo>
                  <a:lnTo>
                    <a:pt x="2215337" y="2943288"/>
                  </a:lnTo>
                  <a:lnTo>
                    <a:pt x="2161540" y="2943288"/>
                  </a:lnTo>
                  <a:lnTo>
                    <a:pt x="2233345" y="3067621"/>
                  </a:lnTo>
                  <a:lnTo>
                    <a:pt x="2305139" y="2943288"/>
                  </a:lnTo>
                  <a:close/>
                </a:path>
                <a:path w="9121775" h="4072890">
                  <a:moveTo>
                    <a:pt x="3514267" y="2861272"/>
                  </a:moveTo>
                  <a:lnTo>
                    <a:pt x="3389934" y="2789466"/>
                  </a:lnTo>
                  <a:lnTo>
                    <a:pt x="3389934" y="2933065"/>
                  </a:lnTo>
                  <a:lnTo>
                    <a:pt x="3514267" y="2861272"/>
                  </a:lnTo>
                  <a:close/>
                </a:path>
                <a:path w="9121775" h="4072890">
                  <a:moveTo>
                    <a:pt x="3519767" y="2575522"/>
                  </a:moveTo>
                  <a:lnTo>
                    <a:pt x="3395421" y="2503728"/>
                  </a:lnTo>
                  <a:lnTo>
                    <a:pt x="3395421" y="2557526"/>
                  </a:lnTo>
                  <a:lnTo>
                    <a:pt x="2827540" y="2557526"/>
                  </a:lnTo>
                  <a:lnTo>
                    <a:pt x="2780779" y="2566974"/>
                  </a:lnTo>
                  <a:lnTo>
                    <a:pt x="2742603" y="2592705"/>
                  </a:lnTo>
                  <a:lnTo>
                    <a:pt x="2716873" y="2630894"/>
                  </a:lnTo>
                  <a:lnTo>
                    <a:pt x="2707424" y="2677642"/>
                  </a:lnTo>
                  <a:lnTo>
                    <a:pt x="2707424" y="3141776"/>
                  </a:lnTo>
                  <a:lnTo>
                    <a:pt x="2708567" y="3141776"/>
                  </a:lnTo>
                  <a:lnTo>
                    <a:pt x="2708567" y="3297453"/>
                  </a:lnTo>
                  <a:lnTo>
                    <a:pt x="2694216" y="3344481"/>
                  </a:lnTo>
                  <a:lnTo>
                    <a:pt x="2657195" y="3374974"/>
                  </a:lnTo>
                  <a:lnTo>
                    <a:pt x="2624455" y="3381578"/>
                  </a:lnTo>
                  <a:lnTo>
                    <a:pt x="2509012" y="3381578"/>
                  </a:lnTo>
                  <a:lnTo>
                    <a:pt x="2509012" y="3417570"/>
                  </a:lnTo>
                  <a:lnTo>
                    <a:pt x="2624455" y="3417570"/>
                  </a:lnTo>
                  <a:lnTo>
                    <a:pt x="2671216" y="3408134"/>
                  </a:lnTo>
                  <a:lnTo>
                    <a:pt x="2709392" y="3382391"/>
                  </a:lnTo>
                  <a:lnTo>
                    <a:pt x="2735122" y="3344214"/>
                  </a:lnTo>
                  <a:lnTo>
                    <a:pt x="2744571" y="3297453"/>
                  </a:lnTo>
                  <a:lnTo>
                    <a:pt x="2744571" y="3166440"/>
                  </a:lnTo>
                  <a:lnTo>
                    <a:pt x="3389934" y="3166440"/>
                  </a:lnTo>
                  <a:lnTo>
                    <a:pt x="3389934" y="3220237"/>
                  </a:lnTo>
                  <a:lnTo>
                    <a:pt x="3514267" y="3148431"/>
                  </a:lnTo>
                  <a:lnTo>
                    <a:pt x="3389934" y="3076638"/>
                  </a:lnTo>
                  <a:lnTo>
                    <a:pt x="3389934" y="3130435"/>
                  </a:lnTo>
                  <a:lnTo>
                    <a:pt x="2743416" y="3130435"/>
                  </a:lnTo>
                  <a:lnTo>
                    <a:pt x="2743416" y="2677642"/>
                  </a:lnTo>
                  <a:lnTo>
                    <a:pt x="2745130" y="2660675"/>
                  </a:lnTo>
                  <a:lnTo>
                    <a:pt x="2768054" y="2618168"/>
                  </a:lnTo>
                  <a:lnTo>
                    <a:pt x="2810573" y="2595245"/>
                  </a:lnTo>
                  <a:lnTo>
                    <a:pt x="2827540" y="2593530"/>
                  </a:lnTo>
                  <a:lnTo>
                    <a:pt x="3395421" y="2593530"/>
                  </a:lnTo>
                  <a:lnTo>
                    <a:pt x="3395421" y="2647327"/>
                  </a:lnTo>
                  <a:lnTo>
                    <a:pt x="3519767" y="2575522"/>
                  </a:lnTo>
                  <a:close/>
                </a:path>
                <a:path w="9121775" h="4072890">
                  <a:moveTo>
                    <a:pt x="3760203" y="4000919"/>
                  </a:moveTo>
                  <a:lnTo>
                    <a:pt x="3635870" y="3929113"/>
                  </a:lnTo>
                  <a:lnTo>
                    <a:pt x="3635870" y="3982910"/>
                  </a:lnTo>
                  <a:lnTo>
                    <a:pt x="1698777" y="3982910"/>
                  </a:lnTo>
                  <a:lnTo>
                    <a:pt x="1658099" y="3974706"/>
                  </a:lnTo>
                  <a:lnTo>
                    <a:pt x="1624888" y="3952303"/>
                  </a:lnTo>
                  <a:lnTo>
                    <a:pt x="1602486" y="3919093"/>
                  </a:lnTo>
                  <a:lnTo>
                    <a:pt x="1594281" y="3878415"/>
                  </a:lnTo>
                  <a:lnTo>
                    <a:pt x="1594281" y="3361461"/>
                  </a:lnTo>
                  <a:lnTo>
                    <a:pt x="1774621" y="3361461"/>
                  </a:lnTo>
                  <a:lnTo>
                    <a:pt x="1774621" y="3415258"/>
                  </a:lnTo>
                  <a:lnTo>
                    <a:pt x="1898967" y="3343465"/>
                  </a:lnTo>
                  <a:lnTo>
                    <a:pt x="1774621" y="3271672"/>
                  </a:lnTo>
                  <a:lnTo>
                    <a:pt x="1774621" y="3325469"/>
                  </a:lnTo>
                  <a:lnTo>
                    <a:pt x="1594281" y="3325469"/>
                  </a:lnTo>
                  <a:lnTo>
                    <a:pt x="1594281" y="3084487"/>
                  </a:lnTo>
                  <a:lnTo>
                    <a:pt x="1558277" y="3084487"/>
                  </a:lnTo>
                  <a:lnTo>
                    <a:pt x="1558277" y="3325469"/>
                  </a:lnTo>
                  <a:lnTo>
                    <a:pt x="1380413" y="3325469"/>
                  </a:lnTo>
                  <a:lnTo>
                    <a:pt x="1340154" y="3317430"/>
                  </a:lnTo>
                  <a:lnTo>
                    <a:pt x="1307122" y="3295459"/>
                  </a:lnTo>
                  <a:lnTo>
                    <a:pt x="1284617" y="3262795"/>
                  </a:lnTo>
                  <a:lnTo>
                    <a:pt x="1275943" y="3222675"/>
                  </a:lnTo>
                  <a:lnTo>
                    <a:pt x="1270406" y="2881630"/>
                  </a:lnTo>
                  <a:lnTo>
                    <a:pt x="1234401" y="2882214"/>
                  </a:lnTo>
                  <a:lnTo>
                    <a:pt x="1239951" y="3223260"/>
                  </a:lnTo>
                  <a:lnTo>
                    <a:pt x="1247673" y="3267087"/>
                  </a:lnTo>
                  <a:lnTo>
                    <a:pt x="1267841" y="3305035"/>
                  </a:lnTo>
                  <a:lnTo>
                    <a:pt x="1298194" y="3334893"/>
                  </a:lnTo>
                  <a:lnTo>
                    <a:pt x="1336459" y="3354451"/>
                  </a:lnTo>
                  <a:lnTo>
                    <a:pt x="1380413" y="3361461"/>
                  </a:lnTo>
                  <a:lnTo>
                    <a:pt x="1558277" y="3361461"/>
                  </a:lnTo>
                  <a:lnTo>
                    <a:pt x="1558277" y="3878415"/>
                  </a:lnTo>
                  <a:lnTo>
                    <a:pt x="1565440" y="3922826"/>
                  </a:lnTo>
                  <a:lnTo>
                    <a:pt x="1585391" y="3961384"/>
                  </a:lnTo>
                  <a:lnTo>
                    <a:pt x="1615808" y="3991800"/>
                  </a:lnTo>
                  <a:lnTo>
                    <a:pt x="1654365" y="4011739"/>
                  </a:lnTo>
                  <a:lnTo>
                    <a:pt x="1698777" y="4018902"/>
                  </a:lnTo>
                  <a:lnTo>
                    <a:pt x="3635870" y="4018902"/>
                  </a:lnTo>
                  <a:lnTo>
                    <a:pt x="3635870" y="4072699"/>
                  </a:lnTo>
                  <a:lnTo>
                    <a:pt x="3760203" y="4000919"/>
                  </a:lnTo>
                  <a:close/>
                </a:path>
                <a:path w="9121775" h="4072890">
                  <a:moveTo>
                    <a:pt x="3773652" y="1515973"/>
                  </a:moveTo>
                  <a:lnTo>
                    <a:pt x="3719855" y="1515973"/>
                  </a:lnTo>
                  <a:lnTo>
                    <a:pt x="3719855" y="1219200"/>
                  </a:lnTo>
                  <a:lnTo>
                    <a:pt x="3717937" y="1214564"/>
                  </a:lnTo>
                  <a:lnTo>
                    <a:pt x="3711232" y="1207858"/>
                  </a:lnTo>
                  <a:lnTo>
                    <a:pt x="3706596" y="1205941"/>
                  </a:lnTo>
                  <a:lnTo>
                    <a:pt x="3183445" y="1205941"/>
                  </a:lnTo>
                  <a:lnTo>
                    <a:pt x="3183445" y="879602"/>
                  </a:lnTo>
                  <a:lnTo>
                    <a:pt x="3147453" y="879602"/>
                  </a:lnTo>
                  <a:lnTo>
                    <a:pt x="3147453" y="1228686"/>
                  </a:lnTo>
                  <a:lnTo>
                    <a:pt x="3149371" y="1233322"/>
                  </a:lnTo>
                  <a:lnTo>
                    <a:pt x="3156077" y="1240028"/>
                  </a:lnTo>
                  <a:lnTo>
                    <a:pt x="3160712" y="1241945"/>
                  </a:lnTo>
                  <a:lnTo>
                    <a:pt x="3683851" y="1241945"/>
                  </a:lnTo>
                  <a:lnTo>
                    <a:pt x="3683851" y="1515973"/>
                  </a:lnTo>
                  <a:lnTo>
                    <a:pt x="3630053" y="1515973"/>
                  </a:lnTo>
                  <a:lnTo>
                    <a:pt x="3701859" y="1640319"/>
                  </a:lnTo>
                  <a:lnTo>
                    <a:pt x="3773652" y="1515973"/>
                  </a:lnTo>
                  <a:close/>
                </a:path>
                <a:path w="9121775" h="4072890">
                  <a:moveTo>
                    <a:pt x="3964952" y="1515973"/>
                  </a:moveTo>
                  <a:lnTo>
                    <a:pt x="3911155" y="1515973"/>
                  </a:lnTo>
                  <a:lnTo>
                    <a:pt x="3911155" y="1106665"/>
                  </a:lnTo>
                  <a:lnTo>
                    <a:pt x="3909237" y="1102042"/>
                  </a:lnTo>
                  <a:lnTo>
                    <a:pt x="3902532" y="1095336"/>
                  </a:lnTo>
                  <a:lnTo>
                    <a:pt x="3897896" y="1093406"/>
                  </a:lnTo>
                  <a:lnTo>
                    <a:pt x="3284728" y="1093406"/>
                  </a:lnTo>
                  <a:lnTo>
                    <a:pt x="3284728" y="879602"/>
                  </a:lnTo>
                  <a:lnTo>
                    <a:pt x="3248723" y="879602"/>
                  </a:lnTo>
                  <a:lnTo>
                    <a:pt x="3248723" y="1116152"/>
                  </a:lnTo>
                  <a:lnTo>
                    <a:pt x="3250654" y="1120787"/>
                  </a:lnTo>
                  <a:lnTo>
                    <a:pt x="3257346" y="1127493"/>
                  </a:lnTo>
                  <a:lnTo>
                    <a:pt x="3261982" y="1129411"/>
                  </a:lnTo>
                  <a:lnTo>
                    <a:pt x="3875163" y="1129411"/>
                  </a:lnTo>
                  <a:lnTo>
                    <a:pt x="3875163" y="1515973"/>
                  </a:lnTo>
                  <a:lnTo>
                    <a:pt x="3821366" y="1515973"/>
                  </a:lnTo>
                  <a:lnTo>
                    <a:pt x="3893172" y="1640319"/>
                  </a:lnTo>
                  <a:lnTo>
                    <a:pt x="3964952" y="1515973"/>
                  </a:lnTo>
                  <a:close/>
                </a:path>
                <a:path w="9121775" h="4072890">
                  <a:moveTo>
                    <a:pt x="4847475" y="441617"/>
                  </a:moveTo>
                  <a:lnTo>
                    <a:pt x="4793678" y="441617"/>
                  </a:lnTo>
                  <a:lnTo>
                    <a:pt x="4793678" y="139915"/>
                  </a:lnTo>
                  <a:lnTo>
                    <a:pt x="4786541" y="95694"/>
                  </a:lnTo>
                  <a:lnTo>
                    <a:pt x="4766678" y="57289"/>
                  </a:lnTo>
                  <a:lnTo>
                    <a:pt x="4736389" y="27000"/>
                  </a:lnTo>
                  <a:lnTo>
                    <a:pt x="4697984" y="7137"/>
                  </a:lnTo>
                  <a:lnTo>
                    <a:pt x="4653762" y="0"/>
                  </a:lnTo>
                  <a:lnTo>
                    <a:pt x="0" y="0"/>
                  </a:lnTo>
                  <a:lnTo>
                    <a:pt x="0" y="36004"/>
                  </a:lnTo>
                  <a:lnTo>
                    <a:pt x="17995" y="36004"/>
                  </a:lnTo>
                  <a:lnTo>
                    <a:pt x="4653762" y="36004"/>
                  </a:lnTo>
                  <a:lnTo>
                    <a:pt x="4694212" y="44170"/>
                  </a:lnTo>
                  <a:lnTo>
                    <a:pt x="4727245" y="66433"/>
                  </a:lnTo>
                  <a:lnTo>
                    <a:pt x="4749520" y="99466"/>
                  </a:lnTo>
                  <a:lnTo>
                    <a:pt x="4757674" y="139915"/>
                  </a:lnTo>
                  <a:lnTo>
                    <a:pt x="4757674" y="441617"/>
                  </a:lnTo>
                  <a:lnTo>
                    <a:pt x="4703889" y="441617"/>
                  </a:lnTo>
                  <a:lnTo>
                    <a:pt x="4775670" y="565962"/>
                  </a:lnTo>
                  <a:lnTo>
                    <a:pt x="4847475" y="441617"/>
                  </a:lnTo>
                  <a:close/>
                </a:path>
                <a:path w="9121775" h="4072890">
                  <a:moveTo>
                    <a:pt x="8203552" y="919949"/>
                  </a:moveTo>
                  <a:lnTo>
                    <a:pt x="8202142" y="912939"/>
                  </a:lnTo>
                  <a:lnTo>
                    <a:pt x="8198282" y="907211"/>
                  </a:lnTo>
                  <a:lnTo>
                    <a:pt x="8192567" y="903363"/>
                  </a:lnTo>
                  <a:lnTo>
                    <a:pt x="8185556" y="901954"/>
                  </a:lnTo>
                  <a:lnTo>
                    <a:pt x="8178546" y="903363"/>
                  </a:lnTo>
                  <a:lnTo>
                    <a:pt x="8172831" y="907211"/>
                  </a:lnTo>
                  <a:lnTo>
                    <a:pt x="8168970" y="912939"/>
                  </a:lnTo>
                  <a:lnTo>
                    <a:pt x="8167560" y="919949"/>
                  </a:lnTo>
                  <a:lnTo>
                    <a:pt x="8167560" y="2190318"/>
                  </a:lnTo>
                  <a:lnTo>
                    <a:pt x="7854201" y="2190318"/>
                  </a:lnTo>
                  <a:lnTo>
                    <a:pt x="7854201" y="2136521"/>
                  </a:lnTo>
                  <a:lnTo>
                    <a:pt x="7729868" y="2208314"/>
                  </a:lnTo>
                  <a:lnTo>
                    <a:pt x="7854201" y="2280120"/>
                  </a:lnTo>
                  <a:lnTo>
                    <a:pt x="7854201" y="2226322"/>
                  </a:lnTo>
                  <a:lnTo>
                    <a:pt x="8190293" y="2226322"/>
                  </a:lnTo>
                  <a:lnTo>
                    <a:pt x="8194929" y="2224392"/>
                  </a:lnTo>
                  <a:lnTo>
                    <a:pt x="8201634" y="2217699"/>
                  </a:lnTo>
                  <a:lnTo>
                    <a:pt x="8203552" y="2213064"/>
                  </a:lnTo>
                  <a:lnTo>
                    <a:pt x="8203552" y="919949"/>
                  </a:lnTo>
                  <a:close/>
                </a:path>
                <a:path w="9121775" h="4072890">
                  <a:moveTo>
                    <a:pt x="9121229" y="1786597"/>
                  </a:moveTo>
                  <a:lnTo>
                    <a:pt x="8996883" y="1714817"/>
                  </a:lnTo>
                  <a:lnTo>
                    <a:pt x="8996883" y="1768602"/>
                  </a:lnTo>
                  <a:lnTo>
                    <a:pt x="8882634" y="1768602"/>
                  </a:lnTo>
                  <a:lnTo>
                    <a:pt x="8834171" y="1778393"/>
                  </a:lnTo>
                  <a:lnTo>
                    <a:pt x="8794598" y="1805076"/>
                  </a:lnTo>
                  <a:lnTo>
                    <a:pt x="8767915" y="1844649"/>
                  </a:lnTo>
                  <a:lnTo>
                    <a:pt x="8758123" y="1893112"/>
                  </a:lnTo>
                  <a:lnTo>
                    <a:pt x="8758123" y="2503817"/>
                  </a:lnTo>
                  <a:lnTo>
                    <a:pt x="8641283" y="2503817"/>
                  </a:lnTo>
                  <a:lnTo>
                    <a:pt x="8641283" y="1005268"/>
                  </a:lnTo>
                  <a:lnTo>
                    <a:pt x="8605279" y="1005268"/>
                  </a:lnTo>
                  <a:lnTo>
                    <a:pt x="8605279" y="2503817"/>
                  </a:lnTo>
                  <a:lnTo>
                    <a:pt x="7854201" y="2503817"/>
                  </a:lnTo>
                  <a:lnTo>
                    <a:pt x="7854201" y="2450020"/>
                  </a:lnTo>
                  <a:lnTo>
                    <a:pt x="7729868" y="2521813"/>
                  </a:lnTo>
                  <a:lnTo>
                    <a:pt x="7854201" y="2593619"/>
                  </a:lnTo>
                  <a:lnTo>
                    <a:pt x="7854201" y="2539822"/>
                  </a:lnTo>
                  <a:lnTo>
                    <a:pt x="8605279" y="2539822"/>
                  </a:lnTo>
                  <a:lnTo>
                    <a:pt x="8605279" y="3417773"/>
                  </a:lnTo>
                  <a:lnTo>
                    <a:pt x="8551481" y="3417773"/>
                  </a:lnTo>
                  <a:lnTo>
                    <a:pt x="8623275" y="3542119"/>
                  </a:lnTo>
                  <a:lnTo>
                    <a:pt x="8695080" y="3417773"/>
                  </a:lnTo>
                  <a:lnTo>
                    <a:pt x="8641283" y="3417773"/>
                  </a:lnTo>
                  <a:lnTo>
                    <a:pt x="8641283" y="2539822"/>
                  </a:lnTo>
                  <a:lnTo>
                    <a:pt x="8758123" y="2539822"/>
                  </a:lnTo>
                  <a:lnTo>
                    <a:pt x="8758123" y="3030486"/>
                  </a:lnTo>
                  <a:lnTo>
                    <a:pt x="8767915" y="3078950"/>
                  </a:lnTo>
                  <a:lnTo>
                    <a:pt x="8794598" y="3118523"/>
                  </a:lnTo>
                  <a:lnTo>
                    <a:pt x="8834171" y="3145205"/>
                  </a:lnTo>
                  <a:lnTo>
                    <a:pt x="8882634" y="3154997"/>
                  </a:lnTo>
                  <a:lnTo>
                    <a:pt x="8996883" y="3154997"/>
                  </a:lnTo>
                  <a:lnTo>
                    <a:pt x="8996883" y="3208794"/>
                  </a:lnTo>
                  <a:lnTo>
                    <a:pt x="9121229" y="3137001"/>
                  </a:lnTo>
                  <a:lnTo>
                    <a:pt x="8996883" y="3065208"/>
                  </a:lnTo>
                  <a:lnTo>
                    <a:pt x="8996883" y="3119005"/>
                  </a:lnTo>
                  <a:lnTo>
                    <a:pt x="8882634" y="3119005"/>
                  </a:lnTo>
                  <a:lnTo>
                    <a:pt x="8833167" y="3103892"/>
                  </a:lnTo>
                  <a:lnTo>
                    <a:pt x="8801075" y="3064941"/>
                  </a:lnTo>
                  <a:lnTo>
                    <a:pt x="8794128" y="3030486"/>
                  </a:lnTo>
                  <a:lnTo>
                    <a:pt x="8794128" y="2539822"/>
                  </a:lnTo>
                  <a:lnTo>
                    <a:pt x="8966797" y="2539822"/>
                  </a:lnTo>
                  <a:lnTo>
                    <a:pt x="8966797" y="2593619"/>
                  </a:lnTo>
                  <a:lnTo>
                    <a:pt x="9091130" y="2521813"/>
                  </a:lnTo>
                  <a:lnTo>
                    <a:pt x="8966797" y="2450020"/>
                  </a:lnTo>
                  <a:lnTo>
                    <a:pt x="8966797" y="2503817"/>
                  </a:lnTo>
                  <a:lnTo>
                    <a:pt x="8794128" y="2503817"/>
                  </a:lnTo>
                  <a:lnTo>
                    <a:pt x="8794128" y="1893112"/>
                  </a:lnTo>
                  <a:lnTo>
                    <a:pt x="8795931" y="1875256"/>
                  </a:lnTo>
                  <a:lnTo>
                    <a:pt x="8820048" y="1830527"/>
                  </a:lnTo>
                  <a:lnTo>
                    <a:pt x="8864778" y="1806409"/>
                  </a:lnTo>
                  <a:lnTo>
                    <a:pt x="8882634" y="1804606"/>
                  </a:lnTo>
                  <a:lnTo>
                    <a:pt x="8996883" y="1804606"/>
                  </a:lnTo>
                  <a:lnTo>
                    <a:pt x="8996883" y="1858403"/>
                  </a:lnTo>
                  <a:lnTo>
                    <a:pt x="9121229" y="17865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0904" y="400055"/>
            <a:ext cx="4438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T Supermolot Bold"/>
                <a:cs typeface="TT Supermolot Bold"/>
              </a:rPr>
              <a:t>UCZEŃ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9998" y="7525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359998" y="3089755"/>
            <a:ext cx="9972040" cy="12700"/>
            <a:chOff x="359998" y="3089755"/>
            <a:chExt cx="9972040" cy="12700"/>
          </a:xfrm>
        </p:grpSpPr>
        <p:sp>
          <p:nvSpPr>
            <p:cNvPr id="5" name="object 5"/>
            <p:cNvSpPr/>
            <p:nvPr/>
          </p:nvSpPr>
          <p:spPr>
            <a:xfrm>
              <a:off x="359998" y="3099280"/>
              <a:ext cx="9972040" cy="0"/>
            </a:xfrm>
            <a:custGeom>
              <a:avLst/>
              <a:gdLst/>
              <a:ahLst/>
              <a:cxnLst/>
              <a:rect l="l" t="t" r="r" b="b"/>
              <a:pathLst>
                <a:path w="9972040">
                  <a:moveTo>
                    <a:pt x="9972001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9998" y="3092930"/>
              <a:ext cx="9972040" cy="0"/>
            </a:xfrm>
            <a:custGeom>
              <a:avLst/>
              <a:gdLst/>
              <a:ahLst/>
              <a:cxnLst/>
              <a:rect l="l" t="t" r="r" b="b"/>
              <a:pathLst>
                <a:path w="9972040">
                  <a:moveTo>
                    <a:pt x="9972001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47300" y="863605"/>
            <a:ext cx="6974205" cy="2494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30"/>
              </a:lnSpc>
              <a:spcBef>
                <a:spcPts val="100"/>
              </a:spcBef>
            </a:pPr>
            <a:r>
              <a:rPr sz="1100" dirty="0">
                <a:latin typeface="TT Supermolot Bold"/>
                <a:cs typeface="TT Supermolot Bold"/>
              </a:rPr>
              <a:t>KARTA</a:t>
            </a:r>
            <a:r>
              <a:rPr sz="1100" spc="-15" dirty="0">
                <a:latin typeface="TT Supermolot Bold"/>
                <a:cs typeface="TT Supermolot Bold"/>
              </a:rPr>
              <a:t> </a:t>
            </a:r>
            <a:r>
              <a:rPr sz="1100" dirty="0">
                <a:latin typeface="TT Supermolot Bold"/>
                <a:cs typeface="TT Supermolot Bold"/>
              </a:rPr>
              <a:t>PRACY</a:t>
            </a:r>
            <a:r>
              <a:rPr sz="1100" spc="-15" dirty="0">
                <a:latin typeface="TT Supermolot Bold"/>
                <a:cs typeface="TT Supermolot Bold"/>
              </a:rPr>
              <a:t> </a:t>
            </a:r>
            <a:r>
              <a:rPr sz="1100" dirty="0">
                <a:latin typeface="TT Supermolot Bold"/>
                <a:cs typeface="TT Supermolot Bold"/>
              </a:rPr>
              <a:t>//</a:t>
            </a:r>
            <a:r>
              <a:rPr sz="1100" spc="-20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Stacja</a:t>
            </a:r>
            <a:r>
              <a:rPr sz="1200" spc="-1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tankowania</a:t>
            </a:r>
            <a:r>
              <a:rPr sz="1200" spc="-15" dirty="0">
                <a:latin typeface="TT Supermolot Bold"/>
                <a:cs typeface="TT Supermolot Bold"/>
              </a:rPr>
              <a:t> </a:t>
            </a:r>
            <a:r>
              <a:rPr sz="1200" spc="-10" dirty="0">
                <a:latin typeface="TT Supermolot Bold"/>
                <a:cs typeface="TT Supermolot Bold"/>
              </a:rPr>
              <a:t>wodoru</a:t>
            </a:r>
            <a:endParaRPr sz="1200">
              <a:latin typeface="TT Supermolot Bold"/>
              <a:cs typeface="TT Supermolot Bold"/>
            </a:endParaRPr>
          </a:p>
          <a:p>
            <a:pPr marL="12700">
              <a:lnSpc>
                <a:spcPts val="5990"/>
              </a:lnSpc>
              <a:tabLst>
                <a:tab pos="2621915" algn="l"/>
              </a:tabLst>
            </a:pP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ZADANIE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50" dirty="0">
                <a:solidFill>
                  <a:srgbClr val="3A9BDC"/>
                </a:solidFill>
                <a:latin typeface="TT Supermolot Light"/>
                <a:cs typeface="TT Supermolot Light"/>
              </a:rPr>
              <a:t>2</a:t>
            </a:r>
            <a:endParaRPr sz="5000">
              <a:latin typeface="TT Supermolot Light"/>
              <a:cs typeface="TT Supermolot Light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200" dirty="0">
                <a:latin typeface="TT Supermolot Bold"/>
                <a:cs typeface="TT Supermolot Bold"/>
              </a:rPr>
              <a:t>Uzupełnij</a:t>
            </a:r>
            <a:r>
              <a:rPr sz="1200" spc="-2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tabelę</a:t>
            </a:r>
            <a:r>
              <a:rPr sz="1200" spc="-20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łącząc</a:t>
            </a:r>
            <a:r>
              <a:rPr sz="1200" spc="-2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terminy</a:t>
            </a:r>
            <a:r>
              <a:rPr sz="1200" spc="-20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z</a:t>
            </a:r>
            <a:r>
              <a:rPr sz="1200" spc="-20" dirty="0">
                <a:latin typeface="TT Supermolot Bold"/>
                <a:cs typeface="TT Supermolot Bold"/>
              </a:rPr>
              <a:t> </a:t>
            </a:r>
            <a:r>
              <a:rPr sz="1200" spc="-10" dirty="0">
                <a:latin typeface="TT Supermolot Bold"/>
                <a:cs typeface="TT Supermolot Bold"/>
              </a:rPr>
              <a:t>odpowiednimi</a:t>
            </a:r>
            <a:r>
              <a:rPr sz="1200" spc="-2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opisami</a:t>
            </a:r>
            <a:r>
              <a:rPr sz="1200" spc="-20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ich</a:t>
            </a:r>
            <a:r>
              <a:rPr sz="1200" spc="-25" dirty="0">
                <a:latin typeface="TT Supermolot Bold"/>
                <a:cs typeface="TT Supermolot Bold"/>
              </a:rPr>
              <a:t> </a:t>
            </a:r>
            <a:r>
              <a:rPr sz="1200" spc="-10" dirty="0">
                <a:latin typeface="TT Supermolot Bold"/>
                <a:cs typeface="TT Supermolot Bold"/>
              </a:rPr>
              <a:t>funkcji.</a:t>
            </a:r>
            <a:endParaRPr sz="1200">
              <a:latin typeface="TT Supermolot Bold"/>
              <a:cs typeface="TT Supermolot Bold"/>
            </a:endParaRPr>
          </a:p>
          <a:p>
            <a:pPr marL="12700" marR="567055">
              <a:lnSpc>
                <a:spcPct val="104200"/>
              </a:lnSpc>
            </a:pPr>
            <a:r>
              <a:rPr sz="1200" dirty="0">
                <a:latin typeface="TT Supermolot Bold"/>
                <a:cs typeface="TT Supermolot Bold"/>
              </a:rPr>
              <a:t>Przeanalizuj</a:t>
            </a:r>
            <a:r>
              <a:rPr sz="1200" spc="-2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załączoną</a:t>
            </a:r>
            <a:r>
              <a:rPr sz="1200" spc="-20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grafikę</a:t>
            </a:r>
            <a:r>
              <a:rPr sz="1200" spc="-20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i</a:t>
            </a:r>
            <a:r>
              <a:rPr sz="1200" spc="-20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wybierając</a:t>
            </a:r>
            <a:r>
              <a:rPr sz="1200" spc="-20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numery</a:t>
            </a:r>
            <a:r>
              <a:rPr sz="1200" spc="-20" dirty="0">
                <a:latin typeface="TT Supermolot Bold"/>
                <a:cs typeface="TT Supermolot Bold"/>
              </a:rPr>
              <a:t> </a:t>
            </a:r>
            <a:r>
              <a:rPr sz="1200" spc="-10" dirty="0">
                <a:latin typeface="TT Supermolot Bold"/>
                <a:cs typeface="TT Supermolot Bold"/>
              </a:rPr>
              <a:t>1-</a:t>
            </a:r>
            <a:r>
              <a:rPr sz="1200" dirty="0">
                <a:latin typeface="TT Supermolot Bold"/>
                <a:cs typeface="TT Supermolot Bold"/>
              </a:rPr>
              <a:t>6,</a:t>
            </a:r>
            <a:r>
              <a:rPr sz="1200" spc="-20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przypisz</a:t>
            </a:r>
            <a:r>
              <a:rPr sz="1200" spc="-20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odpowiednie</a:t>
            </a:r>
            <a:r>
              <a:rPr sz="1200" spc="-20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elementy</a:t>
            </a:r>
            <a:r>
              <a:rPr sz="1200" spc="-25" dirty="0">
                <a:latin typeface="TT Supermolot Bold"/>
                <a:cs typeface="TT Supermolot Bold"/>
              </a:rPr>
              <a:t> </a:t>
            </a:r>
            <a:r>
              <a:rPr sz="1200" spc="-10" dirty="0">
                <a:latin typeface="TT Supermolot Bold"/>
                <a:cs typeface="TT Supermolot Bold"/>
              </a:rPr>
              <a:t>stacji </a:t>
            </a:r>
            <a:r>
              <a:rPr sz="1200" dirty="0">
                <a:latin typeface="TT Supermolot Bold"/>
                <a:cs typeface="TT Supermolot Bold"/>
              </a:rPr>
              <a:t>tankowania</a:t>
            </a:r>
            <a:r>
              <a:rPr sz="1200" spc="-3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wodoru</a:t>
            </a:r>
            <a:r>
              <a:rPr sz="1200" spc="-3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do</a:t>
            </a:r>
            <a:r>
              <a:rPr sz="1200" spc="-35" dirty="0">
                <a:latin typeface="TT Supermolot Bold"/>
                <a:cs typeface="TT Supermolot Bold"/>
              </a:rPr>
              <a:t> </a:t>
            </a:r>
            <a:r>
              <a:rPr sz="1200" spc="-10" dirty="0">
                <a:latin typeface="TT Supermolot Bold"/>
                <a:cs typeface="TT Supermolot Bold"/>
              </a:rPr>
              <a:t>terminów.</a:t>
            </a:r>
            <a:endParaRPr sz="1200">
              <a:latin typeface="TT Supermolot Bold"/>
              <a:cs typeface="TT Supermolot Bold"/>
            </a:endParaRPr>
          </a:p>
          <a:p>
            <a:pPr>
              <a:lnSpc>
                <a:spcPct val="100000"/>
              </a:lnSpc>
              <a:spcBef>
                <a:spcPts val="925"/>
              </a:spcBef>
            </a:pPr>
            <a:endParaRPr sz="1200">
              <a:latin typeface="TT Supermolot Bold"/>
              <a:cs typeface="TT Supermolot Bold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dirty="0">
                <a:latin typeface="TT Supermolot Bold"/>
                <a:cs typeface="TT Supermolot Bold"/>
              </a:rPr>
              <a:t>DEFINICJE DO </a:t>
            </a:r>
            <a:r>
              <a:rPr sz="1100" spc="-10" dirty="0">
                <a:latin typeface="TT Supermolot Bold"/>
                <a:cs typeface="TT Supermolot Bold"/>
              </a:rPr>
              <a:t>WYBORU:</a:t>
            </a:r>
            <a:endParaRPr sz="1100">
              <a:latin typeface="TT Supermolot Bold"/>
              <a:cs typeface="TT Supermolot Bold"/>
            </a:endParaRPr>
          </a:p>
          <a:p>
            <a:pPr>
              <a:lnSpc>
                <a:spcPct val="100000"/>
              </a:lnSpc>
              <a:spcBef>
                <a:spcPts val="220"/>
              </a:spcBef>
            </a:pPr>
            <a:endParaRPr sz="1100">
              <a:latin typeface="TT Supermolot Bold"/>
              <a:cs typeface="TT Supermolot Bold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TT Supermolot Regular"/>
                <a:cs typeface="TT Supermolot Regular"/>
              </a:rPr>
              <a:t>DYSTRYBUTOR</a:t>
            </a:r>
            <a:r>
              <a:rPr sz="1200" spc="26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//</a:t>
            </a:r>
            <a:r>
              <a:rPr sz="1200" spc="26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PROCES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KOMPRESJI</a:t>
            </a:r>
            <a:r>
              <a:rPr sz="1200" spc="125" dirty="0">
                <a:latin typeface="TT Supermolot Regular"/>
                <a:cs typeface="TT Supermolot Regular"/>
              </a:rPr>
              <a:t>  </a:t>
            </a:r>
            <a:r>
              <a:rPr sz="1200" dirty="0">
                <a:latin typeface="TT Supermolot Regular"/>
                <a:cs typeface="TT Supermolot Regular"/>
              </a:rPr>
              <a:t>//</a:t>
            </a:r>
            <a:r>
              <a:rPr sz="1200" spc="26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BUFORY</a:t>
            </a:r>
            <a:r>
              <a:rPr sz="1200" spc="26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//</a:t>
            </a:r>
            <a:r>
              <a:rPr sz="1200" spc="26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ŹRÓDŁO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WODORU</a:t>
            </a:r>
            <a:r>
              <a:rPr sz="1200" spc="125" dirty="0">
                <a:latin typeface="TT Supermolot Regular"/>
                <a:cs typeface="TT Supermolot Regular"/>
              </a:rPr>
              <a:t>  </a:t>
            </a:r>
            <a:r>
              <a:rPr sz="1200" dirty="0">
                <a:latin typeface="TT Supermolot Regular"/>
                <a:cs typeface="TT Supermolot Regular"/>
              </a:rPr>
              <a:t>//</a:t>
            </a:r>
            <a:r>
              <a:rPr sz="1200" spc="26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WYMIENNIK</a:t>
            </a:r>
            <a:r>
              <a:rPr sz="1200" spc="-10" dirty="0">
                <a:latin typeface="TT Supermolot Regular"/>
                <a:cs typeface="TT Supermolot Regular"/>
              </a:rPr>
              <a:t> CIEPŁA</a:t>
            </a:r>
            <a:endParaRPr sz="1200">
              <a:latin typeface="TT Supermolot Regular"/>
              <a:cs typeface="TT Supermolot Regular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56823" y="3448005"/>
            <a:ext cx="9978390" cy="2239645"/>
            <a:chOff x="356823" y="3448005"/>
            <a:chExt cx="9978390" cy="2239645"/>
          </a:xfrm>
        </p:grpSpPr>
        <p:sp>
          <p:nvSpPr>
            <p:cNvPr id="9" name="object 9"/>
            <p:cNvSpPr/>
            <p:nvPr/>
          </p:nvSpPr>
          <p:spPr>
            <a:xfrm>
              <a:off x="359998" y="3451180"/>
              <a:ext cx="9972040" cy="0"/>
            </a:xfrm>
            <a:custGeom>
              <a:avLst/>
              <a:gdLst/>
              <a:ahLst/>
              <a:cxnLst/>
              <a:rect l="l" t="t" r="r" b="b"/>
              <a:pathLst>
                <a:path w="9972040">
                  <a:moveTo>
                    <a:pt x="9972001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525998" y="4195965"/>
              <a:ext cx="4806315" cy="1491615"/>
            </a:xfrm>
            <a:custGeom>
              <a:avLst/>
              <a:gdLst/>
              <a:ahLst/>
              <a:cxnLst/>
              <a:rect l="l" t="t" r="r" b="b"/>
              <a:pathLst>
                <a:path w="4806315" h="1491614">
                  <a:moveTo>
                    <a:pt x="4805997" y="0"/>
                  </a:moveTo>
                  <a:lnTo>
                    <a:pt x="0" y="0"/>
                  </a:lnTo>
                  <a:lnTo>
                    <a:pt x="0" y="1491119"/>
                  </a:lnTo>
                  <a:lnTo>
                    <a:pt x="4805997" y="1491119"/>
                  </a:lnTo>
                  <a:lnTo>
                    <a:pt x="4805997" y="0"/>
                  </a:lnTo>
                  <a:close/>
                </a:path>
              </a:pathLst>
            </a:custGeom>
            <a:solidFill>
              <a:srgbClr val="9FC6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59994" y="3779697"/>
              <a:ext cx="9972040" cy="378460"/>
            </a:xfrm>
            <a:custGeom>
              <a:avLst/>
              <a:gdLst/>
              <a:ahLst/>
              <a:cxnLst/>
              <a:rect l="l" t="t" r="r" b="b"/>
              <a:pathLst>
                <a:path w="9972040" h="378460">
                  <a:moveTo>
                    <a:pt x="9972001" y="0"/>
                  </a:moveTo>
                  <a:lnTo>
                    <a:pt x="0" y="0"/>
                  </a:lnTo>
                  <a:lnTo>
                    <a:pt x="0" y="377977"/>
                  </a:lnTo>
                  <a:lnTo>
                    <a:pt x="9972001" y="377977"/>
                  </a:lnTo>
                  <a:lnTo>
                    <a:pt x="9972001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Scenariusz</a:t>
            </a:r>
            <a:r>
              <a:rPr spc="-5" dirty="0"/>
              <a:t> </a:t>
            </a:r>
            <a:r>
              <a:rPr dirty="0"/>
              <a:t>nr</a:t>
            </a:r>
            <a:r>
              <a:rPr spc="-5" dirty="0"/>
              <a:t> </a:t>
            </a:r>
            <a:r>
              <a:rPr dirty="0"/>
              <a:t>7 //</a:t>
            </a:r>
            <a:r>
              <a:rPr spc="-10" dirty="0"/>
              <a:t> </a:t>
            </a:r>
            <a:r>
              <a:rPr sz="1100" dirty="0">
                <a:latin typeface="TT Supermolot Bold"/>
                <a:cs typeface="TT Supermolot Bold"/>
              </a:rPr>
              <a:t>POZIOM PODSTAWOWY</a:t>
            </a:r>
            <a:r>
              <a:rPr sz="1100" spc="5" dirty="0">
                <a:latin typeface="TT Supermolot Bold"/>
                <a:cs typeface="TT Supermolot Bold"/>
              </a:rPr>
              <a:t> </a:t>
            </a:r>
            <a:r>
              <a:rPr dirty="0"/>
              <a:t>// </a:t>
            </a:r>
            <a:r>
              <a:rPr spc="-10" dirty="0"/>
              <a:t>Infrastruktura</a:t>
            </a:r>
            <a:r>
              <a:rPr spc="-5" dirty="0"/>
              <a:t> </a:t>
            </a:r>
            <a:r>
              <a:rPr spc="-10" dirty="0"/>
              <a:t>wodorowa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64099" y="3862697"/>
            <a:ext cx="4768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653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TT Supermolot Bold"/>
                <a:cs typeface="TT Supermolot Bold"/>
              </a:rPr>
              <a:t>PEŁNIONA </a:t>
            </a:r>
            <a:r>
              <a:rPr sz="1200" spc="-10" dirty="0">
                <a:solidFill>
                  <a:srgbClr val="FFFFFF"/>
                </a:solidFill>
                <a:latin typeface="TT Supermolot Bold"/>
                <a:cs typeface="TT Supermolot Bold"/>
              </a:rPr>
              <a:t>FUNKCJA</a:t>
            </a:r>
            <a:endParaRPr sz="1200">
              <a:latin typeface="TT Supermolot Bold"/>
              <a:cs typeface="TT Supermolot Bol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38699" y="4197215"/>
            <a:ext cx="4819015" cy="140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193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T Supermolot Regular"/>
                <a:cs typeface="TT Supermolot Regular"/>
              </a:rPr>
              <a:t>H</a:t>
            </a:r>
            <a:r>
              <a:rPr sz="1050" baseline="-31746" dirty="0">
                <a:latin typeface="TT Supermolot Regular"/>
                <a:cs typeface="TT Supermolot Regular"/>
              </a:rPr>
              <a:t>2</a:t>
            </a:r>
            <a:r>
              <a:rPr sz="1050" spc="135" baseline="-31746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jest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sprężane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pod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ciśnieniem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350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lub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700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barów.</a:t>
            </a:r>
            <a:endParaRPr sz="1200">
              <a:latin typeface="TT Supermolot Regular"/>
              <a:cs typeface="TT Supermolot Regular"/>
            </a:endParaRPr>
          </a:p>
          <a:p>
            <a:pPr marL="201295" marR="1574800">
              <a:lnSpc>
                <a:spcPct val="163200"/>
              </a:lnSpc>
            </a:pPr>
            <a:r>
              <a:rPr sz="1200" spc="-10" dirty="0">
                <a:latin typeface="TT Supermolot Regular"/>
                <a:cs typeface="TT Supermolot Regular"/>
              </a:rPr>
              <a:t>Przechowywanie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H</a:t>
            </a:r>
            <a:r>
              <a:rPr sz="1050" baseline="-31746" dirty="0">
                <a:latin typeface="TT Supermolot Regular"/>
                <a:cs typeface="TT Supermolot Regular"/>
              </a:rPr>
              <a:t>2</a:t>
            </a:r>
            <a:r>
              <a:rPr sz="1050" spc="157" baseline="-31746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pod wysokim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ciśnieniem. </a:t>
            </a:r>
            <a:r>
              <a:rPr sz="1200" dirty="0">
                <a:latin typeface="TT Supermolot Regular"/>
                <a:cs typeface="TT Supermolot Regular"/>
              </a:rPr>
              <a:t>H</a:t>
            </a:r>
            <a:r>
              <a:rPr sz="1050" baseline="-31746" dirty="0">
                <a:latin typeface="TT Supermolot Regular"/>
                <a:cs typeface="TT Supermolot Regular"/>
              </a:rPr>
              <a:t>2</a:t>
            </a:r>
            <a:r>
              <a:rPr sz="1050" spc="135" baseline="-31746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jest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przelewany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do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zbiornika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pojazdu.</a:t>
            </a:r>
            <a:endParaRPr sz="1200">
              <a:latin typeface="TT Supermolot Regular"/>
              <a:cs typeface="TT Supermolot Regular"/>
            </a:endParaRPr>
          </a:p>
          <a:p>
            <a:pPr marL="201295" marR="672465">
              <a:lnSpc>
                <a:spcPct val="163200"/>
              </a:lnSpc>
            </a:pPr>
            <a:r>
              <a:rPr sz="1200" dirty="0">
                <a:latin typeface="TT Supermolot Regular"/>
                <a:cs typeface="TT Supermolot Regular"/>
              </a:rPr>
              <a:t>H</a:t>
            </a:r>
            <a:r>
              <a:rPr sz="1050" baseline="-31746" dirty="0">
                <a:latin typeface="TT Supermolot Regular"/>
                <a:cs typeface="TT Supermolot Regular"/>
              </a:rPr>
              <a:t>2</a:t>
            </a:r>
            <a:r>
              <a:rPr sz="1050" spc="150" baseline="-31746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jest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przechowywany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butlach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gazowych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200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barach. </a:t>
            </a:r>
            <a:r>
              <a:rPr sz="1200" dirty="0">
                <a:latin typeface="TT Supermolot Regular"/>
                <a:cs typeface="TT Supermolot Regular"/>
              </a:rPr>
              <a:t>H</a:t>
            </a:r>
            <a:r>
              <a:rPr sz="1050" baseline="-31746" dirty="0">
                <a:latin typeface="TT Supermolot Regular"/>
                <a:cs typeface="TT Supermolot Regular"/>
              </a:rPr>
              <a:t>2</a:t>
            </a:r>
            <a:r>
              <a:rPr sz="1050" spc="135" baseline="-31746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jest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schładzany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do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-</a:t>
            </a:r>
            <a:r>
              <a:rPr sz="1200" dirty="0">
                <a:latin typeface="TT Supermolot Regular"/>
                <a:cs typeface="TT Supermolot Regular"/>
              </a:rPr>
              <a:t>40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stopni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przed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dostawą.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36099" y="3779697"/>
            <a:ext cx="4690110" cy="416559"/>
          </a:xfrm>
          <a:prstGeom prst="rect">
            <a:avLst/>
          </a:prstGeom>
          <a:solidFill>
            <a:srgbClr val="3A9BDC"/>
          </a:solidFill>
        </p:spPr>
        <p:txBody>
          <a:bodyPr vert="horz" wrap="square" lIns="0" tIns="95250" rIns="0" bIns="0" rtlCol="0">
            <a:spAutoFit/>
          </a:bodyPr>
          <a:lstStyle/>
          <a:p>
            <a:pPr marL="106045">
              <a:lnSpc>
                <a:spcPct val="100000"/>
              </a:lnSpc>
              <a:spcBef>
                <a:spcPts val="750"/>
              </a:spcBef>
            </a:pPr>
            <a:r>
              <a:rPr sz="1200" dirty="0">
                <a:solidFill>
                  <a:srgbClr val="FFFFFF"/>
                </a:solidFill>
                <a:latin typeface="TT Supermolot Bold"/>
                <a:cs typeface="TT Supermolot Bold"/>
              </a:rPr>
              <a:t>PEŁNIONA </a:t>
            </a:r>
            <a:r>
              <a:rPr sz="1200" spc="-10" dirty="0">
                <a:solidFill>
                  <a:srgbClr val="FFFFFF"/>
                </a:solidFill>
                <a:latin typeface="TT Supermolot Bold"/>
                <a:cs typeface="TT Supermolot Bold"/>
              </a:rPr>
              <a:t>FUNKCJA</a:t>
            </a:r>
            <a:endParaRPr sz="1200">
              <a:latin typeface="TT Supermolot Bold"/>
              <a:cs typeface="TT Supermolot Bol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9994" y="3779697"/>
            <a:ext cx="438150" cy="416559"/>
          </a:xfrm>
          <a:prstGeom prst="rect">
            <a:avLst/>
          </a:prstGeom>
          <a:solidFill>
            <a:srgbClr val="3A9BDC"/>
          </a:solidFill>
        </p:spPr>
        <p:txBody>
          <a:bodyPr vert="horz" wrap="square" lIns="0" tIns="95250" rIns="0" bIns="0" rtlCol="0">
            <a:spAutoFit/>
          </a:bodyPr>
          <a:lstStyle/>
          <a:p>
            <a:pPr marL="115570">
              <a:lnSpc>
                <a:spcPct val="100000"/>
              </a:lnSpc>
              <a:spcBef>
                <a:spcPts val="750"/>
              </a:spcBef>
            </a:pPr>
            <a:r>
              <a:rPr sz="1200" spc="-25" dirty="0">
                <a:solidFill>
                  <a:srgbClr val="FFFFFF"/>
                </a:solidFill>
                <a:latin typeface="TT Supermolot Bold"/>
                <a:cs typeface="TT Supermolot Bold"/>
              </a:rPr>
              <a:t>NR</a:t>
            </a:r>
            <a:endParaRPr sz="1200">
              <a:latin typeface="TT Supermolot Bold"/>
              <a:cs typeface="TT Supermolot Bold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60000" y="3448001"/>
            <a:ext cx="10297795" cy="3723640"/>
            <a:chOff x="360000" y="3448001"/>
            <a:chExt cx="10297795" cy="3723640"/>
          </a:xfrm>
        </p:grpSpPr>
        <p:sp>
          <p:nvSpPr>
            <p:cNvPr id="18" name="object 18"/>
            <p:cNvSpPr/>
            <p:nvPr/>
          </p:nvSpPr>
          <p:spPr>
            <a:xfrm>
              <a:off x="5651400" y="4465021"/>
              <a:ext cx="4617720" cy="0"/>
            </a:xfrm>
            <a:custGeom>
              <a:avLst/>
              <a:gdLst/>
              <a:ahLst/>
              <a:cxnLst/>
              <a:rect l="l" t="t" r="r" b="b"/>
              <a:pathLst>
                <a:path w="4617720">
                  <a:moveTo>
                    <a:pt x="0" y="0"/>
                  </a:moveTo>
                  <a:lnTo>
                    <a:pt x="4617593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651400" y="4768950"/>
              <a:ext cx="4617720" cy="0"/>
            </a:xfrm>
            <a:custGeom>
              <a:avLst/>
              <a:gdLst/>
              <a:ahLst/>
              <a:cxnLst/>
              <a:rect l="l" t="t" r="r" b="b"/>
              <a:pathLst>
                <a:path w="4617720">
                  <a:moveTo>
                    <a:pt x="0" y="0"/>
                  </a:moveTo>
                  <a:lnTo>
                    <a:pt x="4617593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651400" y="5072879"/>
              <a:ext cx="4617720" cy="0"/>
            </a:xfrm>
            <a:custGeom>
              <a:avLst/>
              <a:gdLst/>
              <a:ahLst/>
              <a:cxnLst/>
              <a:rect l="l" t="t" r="r" b="b"/>
              <a:pathLst>
                <a:path w="4617720">
                  <a:moveTo>
                    <a:pt x="0" y="0"/>
                  </a:moveTo>
                  <a:lnTo>
                    <a:pt x="4617593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651400" y="5376808"/>
              <a:ext cx="4617720" cy="0"/>
            </a:xfrm>
            <a:custGeom>
              <a:avLst/>
              <a:gdLst/>
              <a:ahLst/>
              <a:cxnLst/>
              <a:rect l="l" t="t" r="r" b="b"/>
              <a:pathLst>
                <a:path w="4617720">
                  <a:moveTo>
                    <a:pt x="0" y="0"/>
                  </a:moveTo>
                  <a:lnTo>
                    <a:pt x="4617593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81100" y="4465021"/>
              <a:ext cx="4617720" cy="0"/>
            </a:xfrm>
            <a:custGeom>
              <a:avLst/>
              <a:gdLst/>
              <a:ahLst/>
              <a:cxnLst/>
              <a:rect l="l" t="t" r="r" b="b"/>
              <a:pathLst>
                <a:path w="4617720">
                  <a:moveTo>
                    <a:pt x="0" y="0"/>
                  </a:moveTo>
                  <a:lnTo>
                    <a:pt x="4617593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81100" y="4768947"/>
              <a:ext cx="4617720" cy="0"/>
            </a:xfrm>
            <a:custGeom>
              <a:avLst/>
              <a:gdLst/>
              <a:ahLst/>
              <a:cxnLst/>
              <a:rect l="l" t="t" r="r" b="b"/>
              <a:pathLst>
                <a:path w="4617720">
                  <a:moveTo>
                    <a:pt x="0" y="0"/>
                  </a:moveTo>
                  <a:lnTo>
                    <a:pt x="4617593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81100" y="5072879"/>
              <a:ext cx="4617720" cy="0"/>
            </a:xfrm>
            <a:custGeom>
              <a:avLst/>
              <a:gdLst/>
              <a:ahLst/>
              <a:cxnLst/>
              <a:rect l="l" t="t" r="r" b="b"/>
              <a:pathLst>
                <a:path w="4617720">
                  <a:moveTo>
                    <a:pt x="0" y="0"/>
                  </a:moveTo>
                  <a:lnTo>
                    <a:pt x="4617593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81100" y="5376808"/>
              <a:ext cx="4617720" cy="0"/>
            </a:xfrm>
            <a:custGeom>
              <a:avLst/>
              <a:gdLst/>
              <a:ahLst/>
              <a:cxnLst/>
              <a:rect l="l" t="t" r="r" b="b"/>
              <a:pathLst>
                <a:path w="4617720">
                  <a:moveTo>
                    <a:pt x="0" y="0"/>
                  </a:moveTo>
                  <a:lnTo>
                    <a:pt x="4617593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81100" y="5680734"/>
              <a:ext cx="4617720" cy="0"/>
            </a:xfrm>
            <a:custGeom>
              <a:avLst/>
              <a:gdLst/>
              <a:ahLst/>
              <a:cxnLst/>
              <a:rect l="l" t="t" r="r" b="b"/>
              <a:pathLst>
                <a:path w="4617720">
                  <a:moveTo>
                    <a:pt x="0" y="0"/>
                  </a:moveTo>
                  <a:lnTo>
                    <a:pt x="4617593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60000" y="4465021"/>
              <a:ext cx="438150" cy="0"/>
            </a:xfrm>
            <a:custGeom>
              <a:avLst/>
              <a:gdLst/>
              <a:ahLst/>
              <a:cxnLst/>
              <a:rect l="l" t="t" r="r" b="b"/>
              <a:pathLst>
                <a:path w="438150">
                  <a:moveTo>
                    <a:pt x="0" y="0"/>
                  </a:moveTo>
                  <a:lnTo>
                    <a:pt x="437997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60000" y="4768947"/>
              <a:ext cx="438150" cy="0"/>
            </a:xfrm>
            <a:custGeom>
              <a:avLst/>
              <a:gdLst/>
              <a:ahLst/>
              <a:cxnLst/>
              <a:rect l="l" t="t" r="r" b="b"/>
              <a:pathLst>
                <a:path w="438150">
                  <a:moveTo>
                    <a:pt x="0" y="0"/>
                  </a:moveTo>
                  <a:lnTo>
                    <a:pt x="437997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60000" y="5072879"/>
              <a:ext cx="438150" cy="0"/>
            </a:xfrm>
            <a:custGeom>
              <a:avLst/>
              <a:gdLst/>
              <a:ahLst/>
              <a:cxnLst/>
              <a:rect l="l" t="t" r="r" b="b"/>
              <a:pathLst>
                <a:path w="438150">
                  <a:moveTo>
                    <a:pt x="0" y="0"/>
                  </a:moveTo>
                  <a:lnTo>
                    <a:pt x="437997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60000" y="5376808"/>
              <a:ext cx="438150" cy="0"/>
            </a:xfrm>
            <a:custGeom>
              <a:avLst/>
              <a:gdLst/>
              <a:ahLst/>
              <a:cxnLst/>
              <a:rect l="l" t="t" r="r" b="b"/>
              <a:pathLst>
                <a:path w="438150">
                  <a:moveTo>
                    <a:pt x="0" y="0"/>
                  </a:moveTo>
                  <a:lnTo>
                    <a:pt x="437997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60000" y="5680734"/>
              <a:ext cx="438150" cy="0"/>
            </a:xfrm>
            <a:custGeom>
              <a:avLst/>
              <a:gdLst/>
              <a:ahLst/>
              <a:cxnLst/>
              <a:rect l="l" t="t" r="r" b="b"/>
              <a:pathLst>
                <a:path w="438150">
                  <a:moveTo>
                    <a:pt x="0" y="0"/>
                  </a:moveTo>
                  <a:lnTo>
                    <a:pt x="437997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545049" y="3727784"/>
              <a:ext cx="0" cy="3444240"/>
            </a:xfrm>
            <a:custGeom>
              <a:avLst/>
              <a:gdLst/>
              <a:ahLst/>
              <a:cxnLst/>
              <a:rect l="l" t="t" r="r" b="b"/>
              <a:pathLst>
                <a:path h="3444240">
                  <a:moveTo>
                    <a:pt x="0" y="3443706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17049" y="3727789"/>
              <a:ext cx="0" cy="3246120"/>
            </a:xfrm>
            <a:custGeom>
              <a:avLst/>
              <a:gdLst/>
              <a:ahLst/>
              <a:cxnLst/>
              <a:rect l="l" t="t" r="r" b="b"/>
              <a:pathLst>
                <a:path h="3246120">
                  <a:moveTo>
                    <a:pt x="0" y="324570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097990" y="3448001"/>
              <a:ext cx="560070" cy="560070"/>
            </a:xfrm>
            <a:custGeom>
              <a:avLst/>
              <a:gdLst/>
              <a:ahLst/>
              <a:cxnLst/>
              <a:rect l="l" t="t" r="r" b="b"/>
              <a:pathLst>
                <a:path w="560070" h="560070">
                  <a:moveTo>
                    <a:pt x="279793" y="0"/>
                  </a:moveTo>
                  <a:lnTo>
                    <a:pt x="0" y="279793"/>
                  </a:lnTo>
                  <a:lnTo>
                    <a:pt x="279793" y="559574"/>
                  </a:lnTo>
                  <a:lnTo>
                    <a:pt x="559574" y="279781"/>
                  </a:lnTo>
                  <a:lnTo>
                    <a:pt x="2797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0904" y="400055"/>
            <a:ext cx="4438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T Supermolot Bold"/>
                <a:cs typeface="TT Supermolot Bold"/>
              </a:rPr>
              <a:t>UCZEŃ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9998" y="7525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7300" y="863605"/>
            <a:ext cx="29527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T Supermolot Bold"/>
                <a:cs typeface="TT Supermolot Bold"/>
              </a:rPr>
              <a:t>KARTA</a:t>
            </a:r>
            <a:r>
              <a:rPr sz="1100" spc="-15" dirty="0">
                <a:latin typeface="TT Supermolot Bold"/>
                <a:cs typeface="TT Supermolot Bold"/>
              </a:rPr>
              <a:t> </a:t>
            </a:r>
            <a:r>
              <a:rPr sz="1100" dirty="0">
                <a:latin typeface="TT Supermolot Bold"/>
                <a:cs typeface="TT Supermolot Bold"/>
              </a:rPr>
              <a:t>PRACY</a:t>
            </a:r>
            <a:r>
              <a:rPr sz="1100" spc="-15" dirty="0">
                <a:latin typeface="TT Supermolot Bold"/>
                <a:cs typeface="TT Supermolot Bold"/>
              </a:rPr>
              <a:t> </a:t>
            </a:r>
            <a:r>
              <a:rPr sz="1100" dirty="0">
                <a:latin typeface="TT Supermolot Bold"/>
                <a:cs typeface="TT Supermolot Bold"/>
              </a:rPr>
              <a:t>//</a:t>
            </a:r>
            <a:r>
              <a:rPr sz="1100" spc="-20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Stacja</a:t>
            </a:r>
            <a:r>
              <a:rPr sz="1200" spc="-1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tankowania</a:t>
            </a:r>
            <a:r>
              <a:rPr sz="1200" spc="-15" dirty="0">
                <a:latin typeface="TT Supermolot Bold"/>
                <a:cs typeface="TT Supermolot Bold"/>
              </a:rPr>
              <a:t> </a:t>
            </a:r>
            <a:r>
              <a:rPr sz="1200" spc="-10" dirty="0">
                <a:latin typeface="TT Supermolot Bold"/>
                <a:cs typeface="TT Supermolot Bold"/>
              </a:rPr>
              <a:t>wodoru</a:t>
            </a:r>
            <a:endParaRPr sz="1200">
              <a:latin typeface="TT Supermolot Bold"/>
              <a:cs typeface="TT Supermolot 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353" y="387355"/>
            <a:ext cx="46799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T Supermolot Regular"/>
                <a:cs typeface="TT Supermolot Regular"/>
              </a:rPr>
              <a:t>Scenariusz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nr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7 //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100" dirty="0">
                <a:latin typeface="TT Supermolot Bold"/>
                <a:cs typeface="TT Supermolot Bold"/>
              </a:rPr>
              <a:t>POZIOM PODSTAWOWY</a:t>
            </a:r>
            <a:r>
              <a:rPr sz="1100" spc="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// </a:t>
            </a:r>
            <a:r>
              <a:rPr sz="1200" spc="-10" dirty="0">
                <a:latin typeface="TT Supermolot Regular"/>
                <a:cs typeface="TT Supermolot Regular"/>
              </a:rPr>
              <a:t>Infrastruktura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wodorowa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7300" y="7071146"/>
            <a:ext cx="61106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i="1" dirty="0">
                <a:latin typeface="TT Supermolot Italic"/>
                <a:cs typeface="TT Supermolot Italic"/>
              </a:rPr>
              <a:t>Źródło:</a:t>
            </a:r>
            <a:r>
              <a:rPr sz="700" i="1" spc="40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Szkoła</a:t>
            </a:r>
            <a:r>
              <a:rPr sz="700" i="1" spc="45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Wodorowa,</a:t>
            </a:r>
            <a:r>
              <a:rPr sz="700" i="1" spc="40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Wydawca</a:t>
            </a:r>
            <a:r>
              <a:rPr sz="700" i="1" spc="45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Urząd</a:t>
            </a:r>
            <a:r>
              <a:rPr sz="700" i="1" spc="40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Marszałkowski</a:t>
            </a:r>
            <a:r>
              <a:rPr sz="700" i="1" spc="45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Województwa</a:t>
            </a:r>
            <a:r>
              <a:rPr sz="700" i="1" spc="40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Wielkopolskiego,</a:t>
            </a:r>
            <a:r>
              <a:rPr sz="700" i="1" spc="45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ISBN</a:t>
            </a:r>
            <a:r>
              <a:rPr sz="700" i="1" spc="40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978-83-60782-31-</a:t>
            </a:r>
            <a:r>
              <a:rPr sz="700" i="1" dirty="0">
                <a:latin typeface="TT Supermolot Italic"/>
                <a:cs typeface="TT Supermolot Italic"/>
              </a:rPr>
              <a:t>6,</a:t>
            </a:r>
            <a:r>
              <a:rPr sz="700" i="1" spc="45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https://mh.energy/szkola-wodorowa</a:t>
            </a:r>
            <a:endParaRPr sz="700">
              <a:latin typeface="TT Supermolot Italic"/>
              <a:cs typeface="TT Supermolot Ital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60000" y="7023182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0" y="0"/>
                </a:moveTo>
                <a:lnTo>
                  <a:pt x="9972001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574" y="1574259"/>
            <a:ext cx="8474839" cy="473862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300" y="655997"/>
            <a:ext cx="7778750" cy="2920365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11000" spc="-10" dirty="0">
                <a:solidFill>
                  <a:srgbClr val="FFFFFF"/>
                </a:solidFill>
                <a:latin typeface="TT Supermolot Light"/>
                <a:cs typeface="TT Supermolot Light"/>
              </a:rPr>
              <a:t>NAUCZYCIEL</a:t>
            </a:r>
            <a:endParaRPr sz="11000">
              <a:latin typeface="TT Supermolot Light"/>
              <a:cs typeface="TT Supermolot Light"/>
            </a:endParaRPr>
          </a:p>
          <a:p>
            <a:pPr marL="66675" marR="2431415" algn="just">
              <a:lnSpc>
                <a:spcPts val="3000"/>
              </a:lnSpc>
            </a:pPr>
            <a:r>
              <a:rPr sz="2300" dirty="0">
                <a:solidFill>
                  <a:srgbClr val="FFFFFF"/>
                </a:solidFill>
              </a:rPr>
              <a:t>Materiały</a:t>
            </a:r>
            <a:r>
              <a:rPr sz="2300" spc="-35" dirty="0">
                <a:solidFill>
                  <a:srgbClr val="FFFFFF"/>
                </a:solidFill>
              </a:rPr>
              <a:t> </a:t>
            </a:r>
            <a:r>
              <a:rPr sz="2300" dirty="0">
                <a:solidFill>
                  <a:srgbClr val="FFFFFF"/>
                </a:solidFill>
              </a:rPr>
              <a:t>z</a:t>
            </a:r>
            <a:r>
              <a:rPr sz="2300" spc="-40" dirty="0">
                <a:solidFill>
                  <a:srgbClr val="FFFFFF"/>
                </a:solidFill>
              </a:rPr>
              <a:t> </a:t>
            </a:r>
            <a:r>
              <a:rPr sz="2300" dirty="0">
                <a:solidFill>
                  <a:srgbClr val="FFFFFF"/>
                </a:solidFill>
              </a:rPr>
              <a:t>informacjami</a:t>
            </a:r>
            <a:r>
              <a:rPr sz="2300" spc="-35" dirty="0">
                <a:solidFill>
                  <a:srgbClr val="FFFFFF"/>
                </a:solidFill>
              </a:rPr>
              <a:t> </a:t>
            </a:r>
            <a:r>
              <a:rPr sz="2300" dirty="0">
                <a:solidFill>
                  <a:srgbClr val="FFFFFF"/>
                </a:solidFill>
              </a:rPr>
              <a:t>dla</a:t>
            </a:r>
            <a:r>
              <a:rPr sz="2300" spc="-35" dirty="0">
                <a:solidFill>
                  <a:srgbClr val="FFFFFF"/>
                </a:solidFill>
              </a:rPr>
              <a:t> </a:t>
            </a:r>
            <a:r>
              <a:rPr sz="2300" spc="-10" dirty="0">
                <a:solidFill>
                  <a:srgbClr val="FFFFFF"/>
                </a:solidFill>
              </a:rPr>
              <a:t>nauczyciela </a:t>
            </a:r>
            <a:r>
              <a:rPr sz="2300" dirty="0">
                <a:solidFill>
                  <a:srgbClr val="FFFFFF"/>
                </a:solidFill>
              </a:rPr>
              <a:t>o</a:t>
            </a:r>
            <a:r>
              <a:rPr sz="2300" spc="-60" dirty="0">
                <a:solidFill>
                  <a:srgbClr val="FFFFFF"/>
                </a:solidFill>
              </a:rPr>
              <a:t> </a:t>
            </a:r>
            <a:r>
              <a:rPr sz="2300" dirty="0">
                <a:solidFill>
                  <a:srgbClr val="FFFFFF"/>
                </a:solidFill>
              </a:rPr>
              <a:t>wodorze.</a:t>
            </a:r>
            <a:r>
              <a:rPr sz="2300" spc="-60" dirty="0">
                <a:solidFill>
                  <a:srgbClr val="FFFFFF"/>
                </a:solidFill>
              </a:rPr>
              <a:t> </a:t>
            </a:r>
            <a:r>
              <a:rPr sz="2300" i="1" dirty="0">
                <a:solidFill>
                  <a:srgbClr val="FFFFFF"/>
                </a:solidFill>
                <a:latin typeface="TT Supermolot Italic"/>
                <a:cs typeface="TT Supermolot Italic"/>
              </a:rPr>
              <a:t>Slajdy</a:t>
            </a:r>
            <a:r>
              <a:rPr sz="2300" i="1" spc="-60" dirty="0">
                <a:solidFill>
                  <a:srgbClr val="FFFFFF"/>
                </a:solidFill>
                <a:latin typeface="TT Supermolot Italic"/>
                <a:cs typeface="TT Supermolot Italic"/>
              </a:rPr>
              <a:t> </a:t>
            </a:r>
            <a:r>
              <a:rPr sz="2300" i="1" dirty="0">
                <a:solidFill>
                  <a:srgbClr val="FFFFFF"/>
                </a:solidFill>
                <a:latin typeface="TT Supermolot Italic"/>
                <a:cs typeface="TT Supermolot Italic"/>
              </a:rPr>
              <a:t>można</a:t>
            </a:r>
            <a:r>
              <a:rPr sz="2300" i="1" spc="-55" dirty="0">
                <a:solidFill>
                  <a:srgbClr val="FFFFFF"/>
                </a:solidFill>
                <a:latin typeface="TT Supermolot Italic"/>
                <a:cs typeface="TT Supermolot Italic"/>
              </a:rPr>
              <a:t> </a:t>
            </a:r>
            <a:r>
              <a:rPr sz="2300" i="1" spc="-10" dirty="0">
                <a:solidFill>
                  <a:srgbClr val="FFFFFF"/>
                </a:solidFill>
                <a:latin typeface="TT Supermolot Italic"/>
                <a:cs typeface="TT Supermolot Italic"/>
              </a:rPr>
              <a:t>zaprezentować </a:t>
            </a:r>
            <a:r>
              <a:rPr sz="2300" i="1" dirty="0">
                <a:solidFill>
                  <a:srgbClr val="FFFFFF"/>
                </a:solidFill>
                <a:latin typeface="TT Supermolot Italic"/>
                <a:cs typeface="TT Supermolot Italic"/>
              </a:rPr>
              <a:t>uczniom</a:t>
            </a:r>
            <a:r>
              <a:rPr sz="2300" i="1" spc="-35" dirty="0">
                <a:solidFill>
                  <a:srgbClr val="FFFFFF"/>
                </a:solidFill>
                <a:latin typeface="TT Supermolot Italic"/>
                <a:cs typeface="TT Supermolot Italic"/>
              </a:rPr>
              <a:t> </a:t>
            </a:r>
            <a:r>
              <a:rPr sz="2300" i="1" dirty="0">
                <a:solidFill>
                  <a:srgbClr val="FFFFFF"/>
                </a:solidFill>
                <a:latin typeface="TT Supermolot Italic"/>
                <a:cs typeface="TT Supermolot Italic"/>
              </a:rPr>
              <a:t>w</a:t>
            </a:r>
            <a:r>
              <a:rPr sz="2300" i="1" spc="-35" dirty="0">
                <a:solidFill>
                  <a:srgbClr val="FFFFFF"/>
                </a:solidFill>
                <a:latin typeface="TT Supermolot Italic"/>
                <a:cs typeface="TT Supermolot Italic"/>
              </a:rPr>
              <a:t> </a:t>
            </a:r>
            <a:r>
              <a:rPr sz="2300" i="1" dirty="0">
                <a:solidFill>
                  <a:srgbClr val="FFFFFF"/>
                </a:solidFill>
                <a:latin typeface="TT Supermolot Italic"/>
                <a:cs typeface="TT Supermolot Italic"/>
              </a:rPr>
              <a:t>trakcie</a:t>
            </a:r>
            <a:r>
              <a:rPr sz="2300" i="1" spc="-35" dirty="0">
                <a:solidFill>
                  <a:srgbClr val="FFFFFF"/>
                </a:solidFill>
                <a:latin typeface="TT Supermolot Italic"/>
                <a:cs typeface="TT Supermolot Italic"/>
              </a:rPr>
              <a:t> </a:t>
            </a:r>
            <a:r>
              <a:rPr sz="2300" i="1" spc="-10" dirty="0">
                <a:solidFill>
                  <a:srgbClr val="FFFFFF"/>
                </a:solidFill>
                <a:latin typeface="TT Supermolot Italic"/>
                <a:cs typeface="TT Supermolot Italic"/>
              </a:rPr>
              <a:t>zajęć.</a:t>
            </a:r>
            <a:endParaRPr sz="2300">
              <a:latin typeface="TT Supermolot Italic"/>
              <a:cs typeface="TT Supermolot Ital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9998" y="7525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7300" y="387355"/>
            <a:ext cx="46812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TT Supermolot Regular"/>
                <a:cs typeface="TT Supermolot Regular"/>
              </a:rPr>
              <a:t>Scenariusz</a:t>
            </a:r>
            <a:r>
              <a:rPr sz="1200" spc="-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200" dirty="0">
                <a:solidFill>
                  <a:srgbClr val="FFFFFF"/>
                </a:solidFill>
                <a:latin typeface="TT Supermolot Regular"/>
                <a:cs typeface="TT Supermolot Regular"/>
              </a:rPr>
              <a:t>nr</a:t>
            </a:r>
            <a:r>
              <a:rPr sz="1200" spc="-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200" dirty="0">
                <a:solidFill>
                  <a:srgbClr val="FFFFFF"/>
                </a:solidFill>
                <a:latin typeface="TT Supermolot Regular"/>
                <a:cs typeface="TT Supermolot Regular"/>
              </a:rPr>
              <a:t>7 //</a:t>
            </a:r>
            <a:r>
              <a:rPr sz="12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dirty="0">
                <a:solidFill>
                  <a:srgbClr val="FFFFFF"/>
                </a:solidFill>
                <a:latin typeface="TT Supermolot Bold"/>
                <a:cs typeface="TT Supermolot Bold"/>
              </a:rPr>
              <a:t>POZIOM PODSTAWOWY</a:t>
            </a:r>
            <a:r>
              <a:rPr sz="1100" spc="15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200" dirty="0">
                <a:solidFill>
                  <a:srgbClr val="FFFFFF"/>
                </a:solidFill>
                <a:latin typeface="TT Supermolot Regular"/>
                <a:cs typeface="TT Supermolot Regular"/>
              </a:rPr>
              <a:t>// </a:t>
            </a:r>
            <a:r>
              <a:rPr sz="12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Infrastruktura</a:t>
            </a:r>
            <a:r>
              <a:rPr sz="1200" spc="-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wodorowa</a:t>
            </a:r>
            <a:endParaRPr sz="1200">
              <a:latin typeface="TT Supermolot Regular"/>
              <a:cs typeface="TT Supermolot Regula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6fcf925-a278-484c-85dc-601752828f0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AEB979E6F1DD54B9C6C0E21FD0E00CF" ma:contentTypeVersion="18" ma:contentTypeDescription="Utwórz nowy dokument." ma:contentTypeScope="" ma:versionID="58908b5a555816f9e976524cb7a188f3">
  <xsd:schema xmlns:xsd="http://www.w3.org/2001/XMLSchema" xmlns:xs="http://www.w3.org/2001/XMLSchema" xmlns:p="http://schemas.microsoft.com/office/2006/metadata/properties" xmlns:ns3="86fcf925-a278-484c-85dc-601752828f0b" xmlns:ns4="b0dee6ac-343d-4954-adde-80270305d08a" targetNamespace="http://schemas.microsoft.com/office/2006/metadata/properties" ma:root="true" ma:fieldsID="fb6ee4ca8904af273b5b67c82ab2081f" ns3:_="" ns4:_="">
    <xsd:import namespace="86fcf925-a278-484c-85dc-601752828f0b"/>
    <xsd:import namespace="b0dee6ac-343d-4954-adde-80270305d08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fcf925-a278-484c-85dc-601752828f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dee6ac-343d-4954-adde-80270305d08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CCCF02-7B9B-4D11-BB5A-13F7484930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971A24C-D21C-4D7A-8022-E077EB5D5DF9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86fcf925-a278-484c-85dc-601752828f0b"/>
    <ds:schemaRef ds:uri="b0dee6ac-343d-4954-adde-80270305d08a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D3D8344-6BEC-4053-8F59-646662DD0D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fcf925-a278-484c-85dc-601752828f0b"/>
    <ds:schemaRef ds:uri="b0dee6ac-343d-4954-adde-80270305d0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2629</Words>
  <Application>Microsoft Office PowerPoint</Application>
  <PresentationFormat>Niestandardowy</PresentationFormat>
  <Paragraphs>295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5" baseType="lpstr">
      <vt:lpstr>TT Supermolot Bold</vt:lpstr>
      <vt:lpstr>TT Supermolot Bold Italic</vt:lpstr>
      <vt:lpstr>TT Supermolot Italic</vt:lpstr>
      <vt:lpstr>TT Supermolot Light</vt:lpstr>
      <vt:lpstr>TT Supermolot Regular</vt:lpstr>
      <vt:lpstr>Office Theme</vt:lpstr>
      <vt:lpstr>Scenariusz zajęć lekcyjnych nr 7</vt:lpstr>
      <vt:lpstr>INFORMACJE DLA NAUCZYCIELA</vt:lpstr>
      <vt:lpstr>Prezentacja programu PowerPoint</vt:lpstr>
      <vt:lpstr>UCZEŃ Zadania dla uczestników zajęć lekcyjnych</vt:lpstr>
      <vt:lpstr>Prezentacja programu PowerPoint</vt:lpstr>
      <vt:lpstr>Prezentacja programu PowerPoint</vt:lpstr>
      <vt:lpstr>Scenariusz nr 7 // POZIOM PODSTAWOWY // Infrastruktura wodorowa</vt:lpstr>
      <vt:lpstr>Prezentacja programu PowerPoint</vt:lpstr>
      <vt:lpstr>NAUCZYCIEL Materiały z informacjami dla nauczyciela o wodorze. Slajdy można zaprezentować uczniom w trakcie zajęć.</vt:lpstr>
      <vt:lpstr>Scenariusz nr 7 // POZIOM PODSTAWOWY // Infrastruktura wodorowa</vt:lpstr>
      <vt:lpstr>Scenariusz nr 7 // POZIOM PODSTAWOWY // Infrastruktura wodorowa</vt:lpstr>
      <vt:lpstr>Scenariusz nr 7 // POZIOM PODSTAWOWY // Infrastruktura wodorowa</vt:lpstr>
      <vt:lpstr>Prezentacja programu PowerPoint</vt:lpstr>
      <vt:lpstr>Scenariusz nr 7 // POZIOM PODSTAWOWY // Infrastruktura wodorowa</vt:lpstr>
      <vt:lpstr>Prezentacja programu PowerPoint</vt:lpstr>
      <vt:lpstr>Prezentacja programu PowerPoint</vt:lpstr>
      <vt:lpstr>Scenariusz nr 7 // POZIOM PODSTAWOWY // Infrastruktura wodorowa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Scenariusz zajęć lekcyjnych nr 7</dc:title>
  <dc:creator>Małgorzata Ozimska | Łukasiewicz – ITECH</dc:creator>
  <cp:lastModifiedBy>Małgorzata Ozimska | Łukasiewicz – ITECH</cp:lastModifiedBy>
  <cp:revision>3</cp:revision>
  <dcterms:created xsi:type="dcterms:W3CDTF">2024-08-13T08:24:38Z</dcterms:created>
  <dcterms:modified xsi:type="dcterms:W3CDTF">2024-09-25T12:24:15Z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2024-08-12T00:00:00Z</vt:filetime>
  </property>
  <property fmtid="{D5CDD505-2E9C-101B-9397-08002B2CF9AE}" pid="3" name="Creator">
    <vt:lpwstr>Adobe InDesign 19.5 (Macintosh)</vt:lpwstr>
  </property>
  <property fmtid="{D5CDD505-2E9C-101B-9397-08002B2CF9AE}" pid="4" name="LastSaved">
    <vt:filetime>2024-08-13T00:00:00Z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0x0101005AEB979E6F1DD54B9C6C0E21FD0E00CF</vt:lpwstr>
  </property>
</Properties>
</file>