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476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300" y="817209"/>
            <a:ext cx="8336280" cy="2260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300" y="330850"/>
            <a:ext cx="4420235" cy="314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300" y="2959105"/>
            <a:ext cx="4904105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7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5" Type="http://schemas.openxmlformats.org/officeDocument/2006/relationships/image" Target="../media/image84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8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hyperlink" Target="http://www.hyschools.com/resources/#storag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stock.nl/en/about-hystock/demonstration-hydrogen-storage-a8" TargetMode="External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4.png"/><Relationship Id="rId7" Type="http://schemas.openxmlformats.org/officeDocument/2006/relationships/image" Target="../media/image27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3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53.png"/><Relationship Id="rId10" Type="http://schemas.openxmlformats.org/officeDocument/2006/relationships/image" Target="../media/image26.png"/><Relationship Id="rId19" Type="http://schemas.openxmlformats.org/officeDocument/2006/relationships/image" Target="../media/image57.png"/><Relationship Id="rId4" Type="http://schemas.openxmlformats.org/officeDocument/2006/relationships/image" Target="../media/image45.png"/><Relationship Id="rId9" Type="http://schemas.openxmlformats.org/officeDocument/2006/relationships/image" Target="../media/image25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png"/><Relationship Id="rId18" Type="http://schemas.openxmlformats.org/officeDocument/2006/relationships/image" Target="../media/image25.png"/><Relationship Id="rId26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0.png"/><Relationship Id="rId7" Type="http://schemas.openxmlformats.org/officeDocument/2006/relationships/image" Target="../media/image64.png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5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27.png"/><Relationship Id="rId20" Type="http://schemas.openxmlformats.org/officeDocument/2006/relationships/image" Target="../media/image69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43.png"/><Relationship Id="rId24" Type="http://schemas.openxmlformats.org/officeDocument/2006/relationships/image" Target="../media/image73.png"/><Relationship Id="rId5" Type="http://schemas.openxmlformats.org/officeDocument/2006/relationships/image" Target="../media/image62.png"/><Relationship Id="rId15" Type="http://schemas.openxmlformats.org/officeDocument/2006/relationships/image" Target="../media/image47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67.png"/><Relationship Id="rId19" Type="http://schemas.openxmlformats.org/officeDocument/2006/relationships/image" Target="../media/image2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46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5"/>
            <a:ext cx="10692130" cy="7559040"/>
          </a:xfrm>
          <a:custGeom>
            <a:avLst/>
            <a:gdLst/>
            <a:ahLst/>
            <a:cxnLst/>
            <a:rect l="l" t="t" r="r" b="b"/>
            <a:pathLst>
              <a:path w="10692130" h="7559040">
                <a:moveTo>
                  <a:pt x="10692003" y="0"/>
                </a:moveTo>
                <a:lnTo>
                  <a:pt x="0" y="0"/>
                </a:lnTo>
                <a:lnTo>
                  <a:pt x="0" y="7559040"/>
                </a:lnTo>
                <a:lnTo>
                  <a:pt x="10692003" y="7559040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0" y="433892"/>
            <a:ext cx="10080000" cy="71261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</a:rPr>
              <a:t>Scenariusz</a:t>
            </a:r>
            <a:r>
              <a:rPr sz="1900" spc="-60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zajęć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lekcyjnych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nr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spc="-50" dirty="0">
                <a:solidFill>
                  <a:srgbClr val="FFFFFF"/>
                </a:solidFill>
              </a:rPr>
              <a:t>6</a:t>
            </a:r>
            <a:endParaRPr sz="1900"/>
          </a:p>
        </p:txBody>
      </p:sp>
      <p:sp>
        <p:nvSpPr>
          <p:cNvPr id="5" name="object 5"/>
          <p:cNvSpPr txBox="1"/>
          <p:nvPr/>
        </p:nvSpPr>
        <p:spPr>
          <a:xfrm>
            <a:off x="347300" y="886344"/>
            <a:ext cx="7299959" cy="239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45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TEMAT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LEKCJI:</a:t>
            </a:r>
            <a:endParaRPr sz="1000" dirty="0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000" dirty="0">
              <a:latin typeface="TT Supermolot Bold"/>
              <a:cs typeface="TT Supermolot Bold"/>
            </a:endParaRPr>
          </a:p>
          <a:p>
            <a:pPr marL="12700" marR="5080">
              <a:lnSpc>
                <a:spcPts val="8000"/>
              </a:lnSpc>
            </a:pPr>
            <a:r>
              <a:rPr sz="8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Magazynowanie wodoru</a:t>
            </a:r>
            <a:endParaRPr sz="8000" dirty="0">
              <a:latin typeface="TT Supermolot Regular"/>
              <a:cs typeface="TT Supermolot Regular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9995" y="746155"/>
            <a:ext cx="6363335" cy="6433820"/>
            <a:chOff x="359995" y="746155"/>
            <a:chExt cx="6363335" cy="6433820"/>
          </a:xfrm>
        </p:grpSpPr>
        <p:sp>
          <p:nvSpPr>
            <p:cNvPr id="7" name="object 7"/>
            <p:cNvSpPr/>
            <p:nvPr/>
          </p:nvSpPr>
          <p:spPr>
            <a:xfrm>
              <a:off x="359995" y="752505"/>
              <a:ext cx="6363335" cy="0"/>
            </a:xfrm>
            <a:custGeom>
              <a:avLst/>
              <a:gdLst/>
              <a:ahLst/>
              <a:cxnLst/>
              <a:rect l="l" t="t" r="r" b="b"/>
              <a:pathLst>
                <a:path w="6363334">
                  <a:moveTo>
                    <a:pt x="636300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995" y="3503655"/>
              <a:ext cx="6363335" cy="0"/>
            </a:xfrm>
            <a:custGeom>
              <a:avLst/>
              <a:gdLst/>
              <a:ahLst/>
              <a:cxnLst/>
              <a:rect l="l" t="t" r="r" b="b"/>
              <a:pathLst>
                <a:path w="6363334">
                  <a:moveTo>
                    <a:pt x="636300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2765" y="6068002"/>
              <a:ext cx="427012" cy="102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5683" y="6211112"/>
              <a:ext cx="371071" cy="1017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7833" y="6211112"/>
              <a:ext cx="422071" cy="1344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9681" y="6121812"/>
              <a:ext cx="161062" cy="1513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44435" y="6027966"/>
              <a:ext cx="330835" cy="356235"/>
            </a:xfrm>
            <a:custGeom>
              <a:avLst/>
              <a:gdLst/>
              <a:ahLst/>
              <a:cxnLst/>
              <a:rect l="l" t="t" r="r" b="b"/>
              <a:pathLst>
                <a:path w="330834" h="356235">
                  <a:moveTo>
                    <a:pt x="273646" y="58928"/>
                  </a:moveTo>
                  <a:lnTo>
                    <a:pt x="262445" y="23228"/>
                  </a:lnTo>
                  <a:lnTo>
                    <a:pt x="262445" y="56654"/>
                  </a:lnTo>
                  <a:lnTo>
                    <a:pt x="216293" y="71475"/>
                  </a:lnTo>
                  <a:lnTo>
                    <a:pt x="213347" y="62141"/>
                  </a:lnTo>
                  <a:lnTo>
                    <a:pt x="243713" y="52260"/>
                  </a:lnTo>
                  <a:lnTo>
                    <a:pt x="225577" y="42418"/>
                  </a:lnTo>
                  <a:lnTo>
                    <a:pt x="217919" y="39573"/>
                  </a:lnTo>
                  <a:lnTo>
                    <a:pt x="206349" y="35280"/>
                  </a:lnTo>
                  <a:lnTo>
                    <a:pt x="186309" y="30937"/>
                  </a:lnTo>
                  <a:lnTo>
                    <a:pt x="165773" y="29489"/>
                  </a:lnTo>
                  <a:lnTo>
                    <a:pt x="125996" y="35039"/>
                  </a:lnTo>
                  <a:lnTo>
                    <a:pt x="89839" y="50901"/>
                  </a:lnTo>
                  <a:lnTo>
                    <a:pt x="59220" y="75933"/>
                  </a:lnTo>
                  <a:lnTo>
                    <a:pt x="36042" y="108953"/>
                  </a:lnTo>
                  <a:lnTo>
                    <a:pt x="22656" y="147078"/>
                  </a:lnTo>
                  <a:lnTo>
                    <a:pt x="20104" y="186016"/>
                  </a:lnTo>
                  <a:lnTo>
                    <a:pt x="20053" y="186715"/>
                  </a:lnTo>
                  <a:lnTo>
                    <a:pt x="28067" y="225602"/>
                  </a:lnTo>
                  <a:lnTo>
                    <a:pt x="46545" y="261505"/>
                  </a:lnTo>
                  <a:lnTo>
                    <a:pt x="38646" y="267182"/>
                  </a:lnTo>
                  <a:lnTo>
                    <a:pt x="26263" y="246418"/>
                  </a:lnTo>
                  <a:lnTo>
                    <a:pt x="17272" y="224116"/>
                  </a:lnTo>
                  <a:lnTo>
                    <a:pt x="11811" y="200685"/>
                  </a:lnTo>
                  <a:lnTo>
                    <a:pt x="10007" y="176542"/>
                  </a:lnTo>
                  <a:lnTo>
                    <a:pt x="15544" y="134950"/>
                  </a:lnTo>
                  <a:lnTo>
                    <a:pt x="31496" y="96951"/>
                  </a:lnTo>
                  <a:lnTo>
                    <a:pt x="56642" y="64579"/>
                  </a:lnTo>
                  <a:lnTo>
                    <a:pt x="90144" y="39370"/>
                  </a:lnTo>
                  <a:lnTo>
                    <a:pt x="128955" y="24104"/>
                  </a:lnTo>
                  <a:lnTo>
                    <a:pt x="169684" y="19735"/>
                  </a:lnTo>
                  <a:lnTo>
                    <a:pt x="210134" y="26212"/>
                  </a:lnTo>
                  <a:lnTo>
                    <a:pt x="248119" y="43472"/>
                  </a:lnTo>
                  <a:lnTo>
                    <a:pt x="241757" y="23228"/>
                  </a:lnTo>
                  <a:lnTo>
                    <a:pt x="238556" y="13055"/>
                  </a:lnTo>
                  <a:lnTo>
                    <a:pt x="247827" y="10083"/>
                  </a:lnTo>
                  <a:lnTo>
                    <a:pt x="262445" y="56654"/>
                  </a:lnTo>
                  <a:lnTo>
                    <a:pt x="262445" y="23228"/>
                  </a:lnTo>
                  <a:lnTo>
                    <a:pt x="258597" y="10947"/>
                  </a:lnTo>
                  <a:lnTo>
                    <a:pt x="258546" y="10782"/>
                  </a:lnTo>
                  <a:lnTo>
                    <a:pt x="258445" y="10464"/>
                  </a:lnTo>
                  <a:lnTo>
                    <a:pt x="249428" y="0"/>
                  </a:lnTo>
                  <a:lnTo>
                    <a:pt x="246811" y="0"/>
                  </a:lnTo>
                  <a:lnTo>
                    <a:pt x="245795" y="165"/>
                  </a:lnTo>
                  <a:lnTo>
                    <a:pt x="230263" y="5130"/>
                  </a:lnTo>
                  <a:lnTo>
                    <a:pt x="227507" y="10464"/>
                  </a:lnTo>
                  <a:lnTo>
                    <a:pt x="227406" y="10947"/>
                  </a:lnTo>
                  <a:lnTo>
                    <a:pt x="231254" y="23228"/>
                  </a:lnTo>
                  <a:lnTo>
                    <a:pt x="221932" y="19735"/>
                  </a:lnTo>
                  <a:lnTo>
                    <a:pt x="215493" y="17310"/>
                  </a:lnTo>
                  <a:lnTo>
                    <a:pt x="199224" y="13055"/>
                  </a:lnTo>
                  <a:lnTo>
                    <a:pt x="182575" y="10464"/>
                  </a:lnTo>
                  <a:lnTo>
                    <a:pt x="165671" y="9601"/>
                  </a:lnTo>
                  <a:lnTo>
                    <a:pt x="144716" y="10947"/>
                  </a:lnTo>
                  <a:lnTo>
                    <a:pt x="104254" y="21501"/>
                  </a:lnTo>
                  <a:lnTo>
                    <a:pt x="49745" y="57251"/>
                  </a:lnTo>
                  <a:lnTo>
                    <a:pt x="22885" y="91846"/>
                  </a:lnTo>
                  <a:lnTo>
                    <a:pt x="5905" y="132283"/>
                  </a:lnTo>
                  <a:lnTo>
                    <a:pt x="0" y="176542"/>
                  </a:lnTo>
                  <a:lnTo>
                    <a:pt x="1790" y="200685"/>
                  </a:lnTo>
                  <a:lnTo>
                    <a:pt x="1905" y="202298"/>
                  </a:lnTo>
                  <a:lnTo>
                    <a:pt x="17259" y="250888"/>
                  </a:lnTo>
                  <a:lnTo>
                    <a:pt x="37833" y="277253"/>
                  </a:lnTo>
                  <a:lnTo>
                    <a:pt x="40716" y="277253"/>
                  </a:lnTo>
                  <a:lnTo>
                    <a:pt x="42506" y="276682"/>
                  </a:lnTo>
                  <a:lnTo>
                    <a:pt x="42633" y="276682"/>
                  </a:lnTo>
                  <a:lnTo>
                    <a:pt x="55854" y="267182"/>
                  </a:lnTo>
                  <a:lnTo>
                    <a:pt x="56845" y="266471"/>
                  </a:lnTo>
                  <a:lnTo>
                    <a:pt x="57899" y="260210"/>
                  </a:lnTo>
                  <a:lnTo>
                    <a:pt x="54711" y="255676"/>
                  </a:lnTo>
                  <a:lnTo>
                    <a:pt x="37426" y="222186"/>
                  </a:lnTo>
                  <a:lnTo>
                    <a:pt x="29946" y="186016"/>
                  </a:lnTo>
                  <a:lnTo>
                    <a:pt x="32410" y="149148"/>
                  </a:lnTo>
                  <a:lnTo>
                    <a:pt x="66522" y="82765"/>
                  </a:lnTo>
                  <a:lnTo>
                    <a:pt x="128714" y="44716"/>
                  </a:lnTo>
                  <a:lnTo>
                    <a:pt x="165963" y="39573"/>
                  </a:lnTo>
                  <a:lnTo>
                    <a:pt x="179349" y="40246"/>
                  </a:lnTo>
                  <a:lnTo>
                    <a:pt x="192544" y="42227"/>
                  </a:lnTo>
                  <a:lnTo>
                    <a:pt x="205435" y="45504"/>
                  </a:lnTo>
                  <a:lnTo>
                    <a:pt x="217957" y="50050"/>
                  </a:lnTo>
                  <a:lnTo>
                    <a:pt x="205028" y="54267"/>
                  </a:lnTo>
                  <a:lnTo>
                    <a:pt x="202145" y="59905"/>
                  </a:lnTo>
                  <a:lnTo>
                    <a:pt x="207556" y="77076"/>
                  </a:lnTo>
                  <a:lnTo>
                    <a:pt x="209334" y="79197"/>
                  </a:lnTo>
                  <a:lnTo>
                    <a:pt x="213131" y="81178"/>
                  </a:lnTo>
                  <a:lnTo>
                    <a:pt x="214706" y="81559"/>
                  </a:lnTo>
                  <a:lnTo>
                    <a:pt x="217309" y="81559"/>
                  </a:lnTo>
                  <a:lnTo>
                    <a:pt x="218338" y="81394"/>
                  </a:lnTo>
                  <a:lnTo>
                    <a:pt x="249237" y="71475"/>
                  </a:lnTo>
                  <a:lnTo>
                    <a:pt x="270738" y="64579"/>
                  </a:lnTo>
                  <a:lnTo>
                    <a:pt x="273646" y="58928"/>
                  </a:lnTo>
                  <a:close/>
                </a:path>
                <a:path w="330834" h="356235">
                  <a:moveTo>
                    <a:pt x="330809" y="165100"/>
                  </a:moveTo>
                  <a:lnTo>
                    <a:pt x="322021" y="121272"/>
                  </a:lnTo>
                  <a:lnTo>
                    <a:pt x="321043" y="119354"/>
                  </a:lnTo>
                  <a:lnTo>
                    <a:pt x="321043" y="165544"/>
                  </a:lnTo>
                  <a:lnTo>
                    <a:pt x="318401" y="207225"/>
                  </a:lnTo>
                  <a:lnTo>
                    <a:pt x="304787" y="247015"/>
                  </a:lnTo>
                  <a:lnTo>
                    <a:pt x="280377" y="282575"/>
                  </a:lnTo>
                  <a:lnTo>
                    <a:pt x="275424" y="286689"/>
                  </a:lnTo>
                  <a:lnTo>
                    <a:pt x="275272" y="286689"/>
                  </a:lnTo>
                  <a:lnTo>
                    <a:pt x="275272" y="286816"/>
                  </a:lnTo>
                  <a:lnTo>
                    <a:pt x="247269" y="310095"/>
                  </a:lnTo>
                  <a:lnTo>
                    <a:pt x="209042" y="327126"/>
                  </a:lnTo>
                  <a:lnTo>
                    <a:pt x="168021" y="333324"/>
                  </a:lnTo>
                  <a:lnTo>
                    <a:pt x="145681" y="330631"/>
                  </a:lnTo>
                  <a:lnTo>
                    <a:pt x="126517" y="328320"/>
                  </a:lnTo>
                  <a:lnTo>
                    <a:pt x="87122" y="311899"/>
                  </a:lnTo>
                  <a:lnTo>
                    <a:pt x="86880" y="311899"/>
                  </a:lnTo>
                  <a:lnTo>
                    <a:pt x="94996" y="343496"/>
                  </a:lnTo>
                  <a:lnTo>
                    <a:pt x="85585" y="345973"/>
                  </a:lnTo>
                  <a:lnTo>
                    <a:pt x="73621" y="298919"/>
                  </a:lnTo>
                  <a:lnTo>
                    <a:pt x="73558" y="298653"/>
                  </a:lnTo>
                  <a:lnTo>
                    <a:pt x="120357" y="286689"/>
                  </a:lnTo>
                  <a:lnTo>
                    <a:pt x="122720" y="295770"/>
                  </a:lnTo>
                  <a:lnTo>
                    <a:pt x="122821" y="296164"/>
                  </a:lnTo>
                  <a:lnTo>
                    <a:pt x="122656" y="296164"/>
                  </a:lnTo>
                  <a:lnTo>
                    <a:pt x="92697" y="303987"/>
                  </a:lnTo>
                  <a:lnTo>
                    <a:pt x="139560" y="321373"/>
                  </a:lnTo>
                  <a:lnTo>
                    <a:pt x="188175" y="322033"/>
                  </a:lnTo>
                  <a:lnTo>
                    <a:pt x="213118" y="313702"/>
                  </a:lnTo>
                  <a:lnTo>
                    <a:pt x="234327" y="306616"/>
                  </a:lnTo>
                  <a:lnTo>
                    <a:pt x="259664" y="286816"/>
                  </a:lnTo>
                  <a:lnTo>
                    <a:pt x="275272" y="286816"/>
                  </a:lnTo>
                  <a:lnTo>
                    <a:pt x="275272" y="286689"/>
                  </a:lnTo>
                  <a:lnTo>
                    <a:pt x="259829" y="286689"/>
                  </a:lnTo>
                  <a:lnTo>
                    <a:pt x="273786" y="275780"/>
                  </a:lnTo>
                  <a:lnTo>
                    <a:pt x="300647" y="233375"/>
                  </a:lnTo>
                  <a:lnTo>
                    <a:pt x="311645" y="185674"/>
                  </a:lnTo>
                  <a:lnTo>
                    <a:pt x="306514" y="136982"/>
                  </a:lnTo>
                  <a:lnTo>
                    <a:pt x="285000" y="91579"/>
                  </a:lnTo>
                  <a:lnTo>
                    <a:pt x="292862" y="85928"/>
                  </a:lnTo>
                  <a:lnTo>
                    <a:pt x="312585" y="124320"/>
                  </a:lnTo>
                  <a:lnTo>
                    <a:pt x="320954" y="165100"/>
                  </a:lnTo>
                  <a:lnTo>
                    <a:pt x="321043" y="165544"/>
                  </a:lnTo>
                  <a:lnTo>
                    <a:pt x="321043" y="119354"/>
                  </a:lnTo>
                  <a:lnTo>
                    <a:pt x="304088" y="85928"/>
                  </a:lnTo>
                  <a:lnTo>
                    <a:pt x="301383" y="80594"/>
                  </a:lnTo>
                  <a:lnTo>
                    <a:pt x="299580" y="77673"/>
                  </a:lnTo>
                  <a:lnTo>
                    <a:pt x="296379" y="75819"/>
                  </a:lnTo>
                  <a:lnTo>
                    <a:pt x="290474" y="75819"/>
                  </a:lnTo>
                  <a:lnTo>
                    <a:pt x="288226" y="76669"/>
                  </a:lnTo>
                  <a:lnTo>
                    <a:pt x="286461" y="78143"/>
                  </a:lnTo>
                  <a:lnTo>
                    <a:pt x="274713" y="86601"/>
                  </a:lnTo>
                  <a:lnTo>
                    <a:pt x="273659" y="92875"/>
                  </a:lnTo>
                  <a:lnTo>
                    <a:pt x="276847" y="97409"/>
                  </a:lnTo>
                  <a:lnTo>
                    <a:pt x="296722" y="139585"/>
                  </a:lnTo>
                  <a:lnTo>
                    <a:pt x="301434" y="185051"/>
                  </a:lnTo>
                  <a:lnTo>
                    <a:pt x="291236" y="229590"/>
                  </a:lnTo>
                  <a:lnTo>
                    <a:pt x="266395" y="268998"/>
                  </a:lnTo>
                  <a:lnTo>
                    <a:pt x="246621" y="286689"/>
                  </a:lnTo>
                  <a:lnTo>
                    <a:pt x="246468" y="286689"/>
                  </a:lnTo>
                  <a:lnTo>
                    <a:pt x="246468" y="286816"/>
                  </a:lnTo>
                  <a:lnTo>
                    <a:pt x="245198" y="287959"/>
                  </a:lnTo>
                  <a:lnTo>
                    <a:pt x="220776" y="302006"/>
                  </a:lnTo>
                  <a:lnTo>
                    <a:pt x="194017" y="310718"/>
                  </a:lnTo>
                  <a:lnTo>
                    <a:pt x="165798" y="313702"/>
                  </a:lnTo>
                  <a:lnTo>
                    <a:pt x="154800" y="313245"/>
                  </a:lnTo>
                  <a:lnTo>
                    <a:pt x="143903" y="311899"/>
                  </a:lnTo>
                  <a:lnTo>
                    <a:pt x="133146" y="309676"/>
                  </a:lnTo>
                  <a:lnTo>
                    <a:pt x="122707" y="306616"/>
                  </a:lnTo>
                  <a:lnTo>
                    <a:pt x="122516" y="306616"/>
                  </a:lnTo>
                  <a:lnTo>
                    <a:pt x="127889" y="305219"/>
                  </a:lnTo>
                  <a:lnTo>
                    <a:pt x="130086" y="303542"/>
                  </a:lnTo>
                  <a:lnTo>
                    <a:pt x="132778" y="298919"/>
                  </a:lnTo>
                  <a:lnTo>
                    <a:pt x="133096" y="296570"/>
                  </a:lnTo>
                  <a:lnTo>
                    <a:pt x="133057" y="295770"/>
                  </a:lnTo>
                  <a:lnTo>
                    <a:pt x="130721" y="286816"/>
                  </a:lnTo>
                  <a:lnTo>
                    <a:pt x="246468" y="286816"/>
                  </a:lnTo>
                  <a:lnTo>
                    <a:pt x="246468" y="286689"/>
                  </a:lnTo>
                  <a:lnTo>
                    <a:pt x="130695" y="286689"/>
                  </a:lnTo>
                  <a:lnTo>
                    <a:pt x="128854" y="279615"/>
                  </a:lnTo>
                  <a:lnTo>
                    <a:pt x="124942" y="276720"/>
                  </a:lnTo>
                  <a:lnTo>
                    <a:pt x="118732" y="276720"/>
                  </a:lnTo>
                  <a:lnTo>
                    <a:pt x="78930" y="286816"/>
                  </a:lnTo>
                  <a:lnTo>
                    <a:pt x="65709" y="290309"/>
                  </a:lnTo>
                  <a:lnTo>
                    <a:pt x="62509" y="295770"/>
                  </a:lnTo>
                  <a:lnTo>
                    <a:pt x="76542" y="351066"/>
                  </a:lnTo>
                  <a:lnTo>
                    <a:pt x="78206" y="353288"/>
                  </a:lnTo>
                  <a:lnTo>
                    <a:pt x="82054" y="355574"/>
                  </a:lnTo>
                  <a:lnTo>
                    <a:pt x="83807" y="356044"/>
                  </a:lnTo>
                  <a:lnTo>
                    <a:pt x="86855" y="356044"/>
                  </a:lnTo>
                  <a:lnTo>
                    <a:pt x="102857" y="351840"/>
                  </a:lnTo>
                  <a:lnTo>
                    <a:pt x="106070" y="346354"/>
                  </a:lnTo>
                  <a:lnTo>
                    <a:pt x="105968" y="345973"/>
                  </a:lnTo>
                  <a:lnTo>
                    <a:pt x="102031" y="330631"/>
                  </a:lnTo>
                  <a:lnTo>
                    <a:pt x="117360" y="336181"/>
                  </a:lnTo>
                  <a:lnTo>
                    <a:pt x="133146" y="340182"/>
                  </a:lnTo>
                  <a:lnTo>
                    <a:pt x="149250" y="342607"/>
                  </a:lnTo>
                  <a:lnTo>
                    <a:pt x="165569" y="343433"/>
                  </a:lnTo>
                  <a:lnTo>
                    <a:pt x="199809" y="339813"/>
                  </a:lnTo>
                  <a:lnTo>
                    <a:pt x="219824" y="333324"/>
                  </a:lnTo>
                  <a:lnTo>
                    <a:pt x="232295" y="329285"/>
                  </a:lnTo>
                  <a:lnTo>
                    <a:pt x="287743" y="289394"/>
                  </a:lnTo>
                  <a:lnTo>
                    <a:pt x="313512" y="251764"/>
                  </a:lnTo>
                  <a:lnTo>
                    <a:pt x="327914" y="209473"/>
                  </a:lnTo>
                  <a:lnTo>
                    <a:pt x="330784" y="165544"/>
                  </a:lnTo>
                  <a:lnTo>
                    <a:pt x="330809" y="165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6695" y="5901080"/>
              <a:ext cx="774801" cy="5287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6850" y="6826479"/>
              <a:ext cx="192468" cy="16948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4362" y="6826486"/>
              <a:ext cx="149999" cy="16946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322053" y="6823402"/>
              <a:ext cx="33020" cy="172720"/>
            </a:xfrm>
            <a:custGeom>
              <a:avLst/>
              <a:gdLst/>
              <a:ahLst/>
              <a:cxnLst/>
              <a:rect l="l" t="t" r="r" b="b"/>
              <a:pathLst>
                <a:path w="33020" h="172720">
                  <a:moveTo>
                    <a:pt x="18491" y="0"/>
                  </a:moveTo>
                  <a:lnTo>
                    <a:pt x="14020" y="0"/>
                  </a:lnTo>
                  <a:lnTo>
                    <a:pt x="11937" y="393"/>
                  </a:lnTo>
                  <a:lnTo>
                    <a:pt x="0" y="13093"/>
                  </a:lnTo>
                  <a:lnTo>
                    <a:pt x="0" y="17195"/>
                  </a:lnTo>
                  <a:lnTo>
                    <a:pt x="14020" y="30048"/>
                  </a:lnTo>
                  <a:lnTo>
                    <a:pt x="18491" y="30048"/>
                  </a:lnTo>
                  <a:lnTo>
                    <a:pt x="32791" y="17195"/>
                  </a:lnTo>
                  <a:lnTo>
                    <a:pt x="32791" y="13093"/>
                  </a:lnTo>
                  <a:lnTo>
                    <a:pt x="18491" y="0"/>
                  </a:lnTo>
                  <a:close/>
                </a:path>
                <a:path w="33020" h="172720">
                  <a:moveTo>
                    <a:pt x="27622" y="52755"/>
                  </a:moveTo>
                  <a:lnTo>
                    <a:pt x="4648" y="52755"/>
                  </a:lnTo>
                  <a:lnTo>
                    <a:pt x="4648" y="172554"/>
                  </a:lnTo>
                  <a:lnTo>
                    <a:pt x="27622" y="172554"/>
                  </a:lnTo>
                  <a:lnTo>
                    <a:pt x="27622" y="52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7553" y="6824588"/>
              <a:ext cx="119926" cy="17326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08184" y="6826479"/>
              <a:ext cx="259715" cy="169545"/>
            </a:xfrm>
            <a:custGeom>
              <a:avLst/>
              <a:gdLst/>
              <a:ahLst/>
              <a:cxnLst/>
              <a:rect l="l" t="t" r="r" b="b"/>
              <a:pathLst>
                <a:path w="259714" h="169545">
                  <a:moveTo>
                    <a:pt x="259321" y="0"/>
                  </a:moveTo>
                  <a:lnTo>
                    <a:pt x="237680" y="0"/>
                  </a:lnTo>
                  <a:lnTo>
                    <a:pt x="235851" y="546"/>
                  </a:lnTo>
                  <a:lnTo>
                    <a:pt x="232841" y="2755"/>
                  </a:lnTo>
                  <a:lnTo>
                    <a:pt x="231863" y="4025"/>
                  </a:lnTo>
                  <a:lnTo>
                    <a:pt x="192417" y="125285"/>
                  </a:lnTo>
                  <a:lnTo>
                    <a:pt x="190004" y="137312"/>
                  </a:lnTo>
                  <a:lnTo>
                    <a:pt x="188798" y="132029"/>
                  </a:lnTo>
                  <a:lnTo>
                    <a:pt x="142024" y="3860"/>
                  </a:lnTo>
                  <a:lnTo>
                    <a:pt x="136347" y="0"/>
                  </a:lnTo>
                  <a:lnTo>
                    <a:pt x="124726" y="0"/>
                  </a:lnTo>
                  <a:lnTo>
                    <a:pt x="73393" y="127546"/>
                  </a:lnTo>
                  <a:lnTo>
                    <a:pt x="70993" y="137782"/>
                  </a:lnTo>
                  <a:lnTo>
                    <a:pt x="68821" y="127647"/>
                  </a:lnTo>
                  <a:lnTo>
                    <a:pt x="28790" y="3860"/>
                  </a:lnTo>
                  <a:lnTo>
                    <a:pt x="27800" y="2565"/>
                  </a:lnTo>
                  <a:lnTo>
                    <a:pt x="24866" y="507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57696" y="169481"/>
                  </a:lnTo>
                  <a:lnTo>
                    <a:pt x="80162" y="169481"/>
                  </a:lnTo>
                  <a:lnTo>
                    <a:pt x="127279" y="40208"/>
                  </a:lnTo>
                  <a:lnTo>
                    <a:pt x="129730" y="31699"/>
                  </a:lnTo>
                  <a:lnTo>
                    <a:pt x="131368" y="37769"/>
                  </a:lnTo>
                  <a:lnTo>
                    <a:pt x="179171" y="169481"/>
                  </a:lnTo>
                  <a:lnTo>
                    <a:pt x="201625" y="169481"/>
                  </a:lnTo>
                  <a:lnTo>
                    <a:pt x="259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95650" y="7132904"/>
              <a:ext cx="874394" cy="46990"/>
            </a:xfrm>
            <a:custGeom>
              <a:avLst/>
              <a:gdLst/>
              <a:ahLst/>
              <a:cxnLst/>
              <a:rect l="l" t="t" r="r" b="b"/>
              <a:pathLst>
                <a:path w="874395" h="46990">
                  <a:moveTo>
                    <a:pt x="874026" y="0"/>
                  </a:moveTo>
                  <a:lnTo>
                    <a:pt x="0" y="0"/>
                  </a:lnTo>
                  <a:lnTo>
                    <a:pt x="0" y="46545"/>
                  </a:lnTo>
                  <a:lnTo>
                    <a:pt x="874026" y="46545"/>
                  </a:lnTo>
                  <a:lnTo>
                    <a:pt x="874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9994" y="5805462"/>
              <a:ext cx="3409950" cy="1374140"/>
            </a:xfrm>
            <a:custGeom>
              <a:avLst/>
              <a:gdLst/>
              <a:ahLst/>
              <a:cxnLst/>
              <a:rect l="l" t="t" r="r" b="b"/>
              <a:pathLst>
                <a:path w="3409950" h="1374140">
                  <a:moveTo>
                    <a:pt x="11772" y="665403"/>
                  </a:moveTo>
                  <a:lnTo>
                    <a:pt x="6261" y="665403"/>
                  </a:lnTo>
                  <a:lnTo>
                    <a:pt x="6261" y="720001"/>
                  </a:lnTo>
                  <a:lnTo>
                    <a:pt x="11772" y="720001"/>
                  </a:lnTo>
                  <a:lnTo>
                    <a:pt x="11772" y="665403"/>
                  </a:lnTo>
                  <a:close/>
                </a:path>
                <a:path w="3409950" h="1374140">
                  <a:moveTo>
                    <a:pt x="40970" y="613105"/>
                  </a:moveTo>
                  <a:lnTo>
                    <a:pt x="15646" y="613105"/>
                  </a:lnTo>
                  <a:lnTo>
                    <a:pt x="15646" y="595718"/>
                  </a:lnTo>
                  <a:lnTo>
                    <a:pt x="25692" y="591362"/>
                  </a:lnTo>
                  <a:lnTo>
                    <a:pt x="25692" y="582676"/>
                  </a:lnTo>
                  <a:lnTo>
                    <a:pt x="15646" y="587019"/>
                  </a:lnTo>
                  <a:lnTo>
                    <a:pt x="15646" y="566458"/>
                  </a:lnTo>
                  <a:lnTo>
                    <a:pt x="5956" y="566458"/>
                  </a:lnTo>
                  <a:lnTo>
                    <a:pt x="5956" y="591362"/>
                  </a:lnTo>
                  <a:lnTo>
                    <a:pt x="0" y="593737"/>
                  </a:lnTo>
                  <a:lnTo>
                    <a:pt x="0" y="602437"/>
                  </a:lnTo>
                  <a:lnTo>
                    <a:pt x="5956" y="600062"/>
                  </a:lnTo>
                  <a:lnTo>
                    <a:pt x="5956" y="621804"/>
                  </a:lnTo>
                  <a:lnTo>
                    <a:pt x="40970" y="621804"/>
                  </a:lnTo>
                  <a:lnTo>
                    <a:pt x="40970" y="613105"/>
                  </a:lnTo>
                  <a:close/>
                </a:path>
                <a:path w="3409950" h="1374140">
                  <a:moveTo>
                    <a:pt x="46939" y="21805"/>
                  </a:moveTo>
                  <a:lnTo>
                    <a:pt x="45326" y="13322"/>
                  </a:lnTo>
                  <a:lnTo>
                    <a:pt x="40932" y="6388"/>
                  </a:lnTo>
                  <a:lnTo>
                    <a:pt x="34404" y="1714"/>
                  </a:lnTo>
                  <a:lnTo>
                    <a:pt x="26403" y="0"/>
                  </a:lnTo>
                  <a:lnTo>
                    <a:pt x="18402" y="1714"/>
                  </a:lnTo>
                  <a:lnTo>
                    <a:pt x="11874" y="6388"/>
                  </a:lnTo>
                  <a:lnTo>
                    <a:pt x="7467" y="13322"/>
                  </a:lnTo>
                  <a:lnTo>
                    <a:pt x="5854" y="21805"/>
                  </a:lnTo>
                  <a:lnTo>
                    <a:pt x="5854" y="109194"/>
                  </a:lnTo>
                  <a:lnTo>
                    <a:pt x="7467" y="117690"/>
                  </a:lnTo>
                  <a:lnTo>
                    <a:pt x="11874" y="124612"/>
                  </a:lnTo>
                  <a:lnTo>
                    <a:pt x="18402" y="129298"/>
                  </a:lnTo>
                  <a:lnTo>
                    <a:pt x="26403" y="131000"/>
                  </a:lnTo>
                  <a:lnTo>
                    <a:pt x="34404" y="129298"/>
                  </a:lnTo>
                  <a:lnTo>
                    <a:pt x="40932" y="124612"/>
                  </a:lnTo>
                  <a:lnTo>
                    <a:pt x="45326" y="117690"/>
                  </a:lnTo>
                  <a:lnTo>
                    <a:pt x="46939" y="109194"/>
                  </a:lnTo>
                  <a:lnTo>
                    <a:pt x="46939" y="21805"/>
                  </a:lnTo>
                  <a:close/>
                </a:path>
                <a:path w="3409950" h="1374140">
                  <a:moveTo>
                    <a:pt x="57683" y="665391"/>
                  </a:moveTo>
                  <a:lnTo>
                    <a:pt x="19837" y="665391"/>
                  </a:lnTo>
                  <a:lnTo>
                    <a:pt x="19837" y="670471"/>
                  </a:lnTo>
                  <a:lnTo>
                    <a:pt x="36004" y="670471"/>
                  </a:lnTo>
                  <a:lnTo>
                    <a:pt x="36004" y="720001"/>
                  </a:lnTo>
                  <a:lnTo>
                    <a:pt x="41516" y="720001"/>
                  </a:lnTo>
                  <a:lnTo>
                    <a:pt x="41516" y="670471"/>
                  </a:lnTo>
                  <a:lnTo>
                    <a:pt x="56222" y="670471"/>
                  </a:lnTo>
                  <a:lnTo>
                    <a:pt x="57683" y="668909"/>
                  </a:lnTo>
                  <a:lnTo>
                    <a:pt x="57683" y="665391"/>
                  </a:lnTo>
                  <a:close/>
                </a:path>
                <a:path w="3409950" h="1374140">
                  <a:moveTo>
                    <a:pt x="82308" y="581469"/>
                  </a:moveTo>
                  <a:lnTo>
                    <a:pt x="72999" y="581469"/>
                  </a:lnTo>
                  <a:lnTo>
                    <a:pt x="72999" y="609930"/>
                  </a:lnTo>
                  <a:lnTo>
                    <a:pt x="72605" y="610730"/>
                  </a:lnTo>
                  <a:lnTo>
                    <a:pt x="68084" y="614286"/>
                  </a:lnTo>
                  <a:lnTo>
                    <a:pt x="60159" y="614286"/>
                  </a:lnTo>
                  <a:lnTo>
                    <a:pt x="59156" y="613930"/>
                  </a:lnTo>
                  <a:lnTo>
                    <a:pt x="57721" y="612508"/>
                  </a:lnTo>
                  <a:lnTo>
                    <a:pt x="57365" y="611543"/>
                  </a:lnTo>
                  <a:lnTo>
                    <a:pt x="57365" y="581469"/>
                  </a:lnTo>
                  <a:lnTo>
                    <a:pt x="48056" y="581469"/>
                  </a:lnTo>
                  <a:lnTo>
                    <a:pt x="48056" y="613384"/>
                  </a:lnTo>
                  <a:lnTo>
                    <a:pt x="48310" y="614768"/>
                  </a:lnTo>
                  <a:lnTo>
                    <a:pt x="57264" y="622579"/>
                  </a:lnTo>
                  <a:lnTo>
                    <a:pt x="66941" y="622579"/>
                  </a:lnTo>
                  <a:lnTo>
                    <a:pt x="74117" y="617054"/>
                  </a:lnTo>
                  <a:lnTo>
                    <a:pt x="74866" y="617054"/>
                  </a:lnTo>
                  <a:lnTo>
                    <a:pt x="75971" y="621792"/>
                  </a:lnTo>
                  <a:lnTo>
                    <a:pt x="82308" y="621792"/>
                  </a:lnTo>
                  <a:lnTo>
                    <a:pt x="82308" y="581469"/>
                  </a:lnTo>
                  <a:close/>
                </a:path>
                <a:path w="3409950" h="1374140">
                  <a:moveTo>
                    <a:pt x="99199" y="665403"/>
                  </a:moveTo>
                  <a:lnTo>
                    <a:pt x="65760" y="665403"/>
                  </a:lnTo>
                  <a:lnTo>
                    <a:pt x="65760" y="720013"/>
                  </a:lnTo>
                  <a:lnTo>
                    <a:pt x="99199" y="720013"/>
                  </a:lnTo>
                  <a:lnTo>
                    <a:pt x="99199" y="714933"/>
                  </a:lnTo>
                  <a:lnTo>
                    <a:pt x="71272" y="714933"/>
                  </a:lnTo>
                  <a:lnTo>
                    <a:pt x="71272" y="694651"/>
                  </a:lnTo>
                  <a:lnTo>
                    <a:pt x="92214" y="694651"/>
                  </a:lnTo>
                  <a:lnTo>
                    <a:pt x="92214" y="689584"/>
                  </a:lnTo>
                  <a:lnTo>
                    <a:pt x="71272" y="689584"/>
                  </a:lnTo>
                  <a:lnTo>
                    <a:pt x="71272" y="670471"/>
                  </a:lnTo>
                  <a:lnTo>
                    <a:pt x="97726" y="670471"/>
                  </a:lnTo>
                  <a:lnTo>
                    <a:pt x="99199" y="668909"/>
                  </a:lnTo>
                  <a:lnTo>
                    <a:pt x="99199" y="665403"/>
                  </a:lnTo>
                  <a:close/>
                </a:path>
                <a:path w="3409950" h="1374140">
                  <a:moveTo>
                    <a:pt x="126847" y="617855"/>
                  </a:moveTo>
                  <a:lnTo>
                    <a:pt x="117538" y="600849"/>
                  </a:lnTo>
                  <a:lnTo>
                    <a:pt x="126111" y="585431"/>
                  </a:lnTo>
                  <a:lnTo>
                    <a:pt x="126111" y="581482"/>
                  </a:lnTo>
                  <a:lnTo>
                    <a:pt x="116789" y="581482"/>
                  </a:lnTo>
                  <a:lnTo>
                    <a:pt x="109715" y="596900"/>
                  </a:lnTo>
                  <a:lnTo>
                    <a:pt x="102641" y="596900"/>
                  </a:lnTo>
                  <a:lnTo>
                    <a:pt x="102641" y="566458"/>
                  </a:lnTo>
                  <a:lnTo>
                    <a:pt x="93332" y="566458"/>
                  </a:lnTo>
                  <a:lnTo>
                    <a:pt x="93332" y="621804"/>
                  </a:lnTo>
                  <a:lnTo>
                    <a:pt x="102641" y="621804"/>
                  </a:lnTo>
                  <a:lnTo>
                    <a:pt x="102641" y="605193"/>
                  </a:lnTo>
                  <a:lnTo>
                    <a:pt x="109715" y="605193"/>
                  </a:lnTo>
                  <a:lnTo>
                    <a:pt x="117538" y="621804"/>
                  </a:lnTo>
                  <a:lnTo>
                    <a:pt x="126847" y="621804"/>
                  </a:lnTo>
                  <a:lnTo>
                    <a:pt x="126847" y="617855"/>
                  </a:lnTo>
                  <a:close/>
                </a:path>
                <a:path w="3409950" h="1374140">
                  <a:moveTo>
                    <a:pt x="141084" y="665391"/>
                  </a:moveTo>
                  <a:lnTo>
                    <a:pt x="112052" y="665391"/>
                  </a:lnTo>
                  <a:lnTo>
                    <a:pt x="106908" y="670852"/>
                  </a:lnTo>
                  <a:lnTo>
                    <a:pt x="106908" y="714540"/>
                  </a:lnTo>
                  <a:lnTo>
                    <a:pt x="112052" y="720001"/>
                  </a:lnTo>
                  <a:lnTo>
                    <a:pt x="141084" y="720001"/>
                  </a:lnTo>
                  <a:lnTo>
                    <a:pt x="141084" y="714933"/>
                  </a:lnTo>
                  <a:lnTo>
                    <a:pt x="115722" y="714933"/>
                  </a:lnTo>
                  <a:lnTo>
                    <a:pt x="112420" y="711415"/>
                  </a:lnTo>
                  <a:lnTo>
                    <a:pt x="112420" y="673976"/>
                  </a:lnTo>
                  <a:lnTo>
                    <a:pt x="115722" y="670471"/>
                  </a:lnTo>
                  <a:lnTo>
                    <a:pt x="139611" y="670471"/>
                  </a:lnTo>
                  <a:lnTo>
                    <a:pt x="141084" y="668909"/>
                  </a:lnTo>
                  <a:lnTo>
                    <a:pt x="141084" y="665391"/>
                  </a:lnTo>
                  <a:close/>
                </a:path>
                <a:path w="3409950" h="1374140">
                  <a:moveTo>
                    <a:pt x="166928" y="590677"/>
                  </a:moveTo>
                  <a:lnTo>
                    <a:pt x="166751" y="589775"/>
                  </a:lnTo>
                  <a:lnTo>
                    <a:pt x="166662" y="589292"/>
                  </a:lnTo>
                  <a:lnTo>
                    <a:pt x="165620" y="586701"/>
                  </a:lnTo>
                  <a:lnTo>
                    <a:pt x="157721" y="581469"/>
                  </a:lnTo>
                  <a:lnTo>
                    <a:pt x="136766" y="581469"/>
                  </a:lnTo>
                  <a:lnTo>
                    <a:pt x="136766" y="589775"/>
                  </a:lnTo>
                  <a:lnTo>
                    <a:pt x="156248" y="589775"/>
                  </a:lnTo>
                  <a:lnTo>
                    <a:pt x="157619" y="591223"/>
                  </a:lnTo>
                  <a:lnTo>
                    <a:pt x="157619" y="596887"/>
                  </a:lnTo>
                  <a:lnTo>
                    <a:pt x="157619" y="605193"/>
                  </a:lnTo>
                  <a:lnTo>
                    <a:pt x="157619" y="609930"/>
                  </a:lnTo>
                  <a:lnTo>
                    <a:pt x="157226" y="610730"/>
                  </a:lnTo>
                  <a:lnTo>
                    <a:pt x="156654" y="611543"/>
                  </a:lnTo>
                  <a:lnTo>
                    <a:pt x="155816" y="612508"/>
                  </a:lnTo>
                  <a:lnTo>
                    <a:pt x="155702" y="612648"/>
                  </a:lnTo>
                  <a:lnTo>
                    <a:pt x="155079" y="613156"/>
                  </a:lnTo>
                  <a:lnTo>
                    <a:pt x="153593" y="614057"/>
                  </a:lnTo>
                  <a:lnTo>
                    <a:pt x="152704" y="614286"/>
                  </a:lnTo>
                  <a:lnTo>
                    <a:pt x="145300" y="614286"/>
                  </a:lnTo>
                  <a:lnTo>
                    <a:pt x="144399" y="613918"/>
                  </a:lnTo>
                  <a:lnTo>
                    <a:pt x="143052" y="612508"/>
                  </a:lnTo>
                  <a:lnTo>
                    <a:pt x="142722" y="611543"/>
                  </a:lnTo>
                  <a:lnTo>
                    <a:pt x="142722" y="607923"/>
                  </a:lnTo>
                  <a:lnTo>
                    <a:pt x="143052" y="606971"/>
                  </a:lnTo>
                  <a:lnTo>
                    <a:pt x="144399" y="605548"/>
                  </a:lnTo>
                  <a:lnTo>
                    <a:pt x="145300" y="605193"/>
                  </a:lnTo>
                  <a:lnTo>
                    <a:pt x="157619" y="605193"/>
                  </a:lnTo>
                  <a:lnTo>
                    <a:pt x="157619" y="596887"/>
                  </a:lnTo>
                  <a:lnTo>
                    <a:pt x="142621" y="596887"/>
                  </a:lnTo>
                  <a:lnTo>
                    <a:pt x="141173" y="597166"/>
                  </a:lnTo>
                  <a:lnTo>
                    <a:pt x="133667" y="604697"/>
                  </a:lnTo>
                  <a:lnTo>
                    <a:pt x="133667" y="614768"/>
                  </a:lnTo>
                  <a:lnTo>
                    <a:pt x="142621" y="622579"/>
                  </a:lnTo>
                  <a:lnTo>
                    <a:pt x="151561" y="622579"/>
                  </a:lnTo>
                  <a:lnTo>
                    <a:pt x="158737" y="617054"/>
                  </a:lnTo>
                  <a:lnTo>
                    <a:pt x="159473" y="617054"/>
                  </a:lnTo>
                  <a:lnTo>
                    <a:pt x="160591" y="621792"/>
                  </a:lnTo>
                  <a:lnTo>
                    <a:pt x="166928" y="621792"/>
                  </a:lnTo>
                  <a:lnTo>
                    <a:pt x="166928" y="617054"/>
                  </a:lnTo>
                  <a:lnTo>
                    <a:pt x="166928" y="614286"/>
                  </a:lnTo>
                  <a:lnTo>
                    <a:pt x="166928" y="605193"/>
                  </a:lnTo>
                  <a:lnTo>
                    <a:pt x="166928" y="590677"/>
                  </a:lnTo>
                  <a:close/>
                </a:path>
                <a:path w="3409950" h="1374140">
                  <a:moveTo>
                    <a:pt x="187375" y="665391"/>
                  </a:moveTo>
                  <a:lnTo>
                    <a:pt x="181864" y="665391"/>
                  </a:lnTo>
                  <a:lnTo>
                    <a:pt x="181864" y="689571"/>
                  </a:lnTo>
                  <a:lnTo>
                    <a:pt x="156502" y="689571"/>
                  </a:lnTo>
                  <a:lnTo>
                    <a:pt x="156502" y="665391"/>
                  </a:lnTo>
                  <a:lnTo>
                    <a:pt x="150990" y="665391"/>
                  </a:lnTo>
                  <a:lnTo>
                    <a:pt x="150990" y="720001"/>
                  </a:lnTo>
                  <a:lnTo>
                    <a:pt x="156502" y="720001"/>
                  </a:lnTo>
                  <a:lnTo>
                    <a:pt x="156502" y="694651"/>
                  </a:lnTo>
                  <a:lnTo>
                    <a:pt x="181864" y="694651"/>
                  </a:lnTo>
                  <a:lnTo>
                    <a:pt x="181864" y="720001"/>
                  </a:lnTo>
                  <a:lnTo>
                    <a:pt x="187375" y="720001"/>
                  </a:lnTo>
                  <a:lnTo>
                    <a:pt x="187375" y="665391"/>
                  </a:lnTo>
                  <a:close/>
                </a:path>
                <a:path w="3409950" h="1374140">
                  <a:moveTo>
                    <a:pt x="208254" y="606361"/>
                  </a:moveTo>
                  <a:lnTo>
                    <a:pt x="207441" y="604050"/>
                  </a:lnTo>
                  <a:lnTo>
                    <a:pt x="204228" y="600417"/>
                  </a:lnTo>
                  <a:lnTo>
                    <a:pt x="202298" y="599300"/>
                  </a:lnTo>
                  <a:lnTo>
                    <a:pt x="188125" y="596696"/>
                  </a:lnTo>
                  <a:lnTo>
                    <a:pt x="187337" y="596265"/>
                  </a:lnTo>
                  <a:lnTo>
                    <a:pt x="186499" y="595007"/>
                  </a:lnTo>
                  <a:lnTo>
                    <a:pt x="186283" y="594106"/>
                  </a:lnTo>
                  <a:lnTo>
                    <a:pt x="186283" y="592150"/>
                  </a:lnTo>
                  <a:lnTo>
                    <a:pt x="186613" y="591439"/>
                  </a:lnTo>
                  <a:lnTo>
                    <a:pt x="187960" y="590118"/>
                  </a:lnTo>
                  <a:lnTo>
                    <a:pt x="188861" y="589788"/>
                  </a:lnTo>
                  <a:lnTo>
                    <a:pt x="204533" y="589788"/>
                  </a:lnTo>
                  <a:lnTo>
                    <a:pt x="206768" y="587413"/>
                  </a:lnTo>
                  <a:lnTo>
                    <a:pt x="206768" y="581482"/>
                  </a:lnTo>
                  <a:lnTo>
                    <a:pt x="186182" y="581482"/>
                  </a:lnTo>
                  <a:lnTo>
                    <a:pt x="176974" y="590689"/>
                  </a:lnTo>
                  <a:lnTo>
                    <a:pt x="176974" y="595109"/>
                  </a:lnTo>
                  <a:lnTo>
                    <a:pt x="197954" y="606704"/>
                  </a:lnTo>
                  <a:lnTo>
                    <a:pt x="198945" y="607885"/>
                  </a:lnTo>
                  <a:lnTo>
                    <a:pt x="198945" y="609942"/>
                  </a:lnTo>
                  <a:lnTo>
                    <a:pt x="198945" y="612317"/>
                  </a:lnTo>
                  <a:lnTo>
                    <a:pt x="197827" y="613498"/>
                  </a:lnTo>
                  <a:lnTo>
                    <a:pt x="176606" y="613498"/>
                  </a:lnTo>
                  <a:lnTo>
                    <a:pt x="176606" y="621804"/>
                  </a:lnTo>
                  <a:lnTo>
                    <a:pt x="199047" y="621804"/>
                  </a:lnTo>
                  <a:lnTo>
                    <a:pt x="200494" y="621525"/>
                  </a:lnTo>
                  <a:lnTo>
                    <a:pt x="208254" y="612609"/>
                  </a:lnTo>
                  <a:lnTo>
                    <a:pt x="208254" y="606361"/>
                  </a:lnTo>
                  <a:close/>
                </a:path>
                <a:path w="3409950" h="1374140">
                  <a:moveTo>
                    <a:pt x="226745" y="581469"/>
                  </a:moveTo>
                  <a:lnTo>
                    <a:pt x="217424" y="581469"/>
                  </a:lnTo>
                  <a:lnTo>
                    <a:pt x="217424" y="621792"/>
                  </a:lnTo>
                  <a:lnTo>
                    <a:pt x="226745" y="621792"/>
                  </a:lnTo>
                  <a:lnTo>
                    <a:pt x="226745" y="581469"/>
                  </a:lnTo>
                  <a:close/>
                </a:path>
                <a:path w="3409950" h="1374140">
                  <a:moveTo>
                    <a:pt x="226745" y="565264"/>
                  </a:moveTo>
                  <a:lnTo>
                    <a:pt x="217424" y="565264"/>
                  </a:lnTo>
                  <a:lnTo>
                    <a:pt x="217424" y="576338"/>
                  </a:lnTo>
                  <a:lnTo>
                    <a:pt x="226745" y="576338"/>
                  </a:lnTo>
                  <a:lnTo>
                    <a:pt x="226745" y="565264"/>
                  </a:lnTo>
                  <a:close/>
                </a:path>
                <a:path w="3409950" h="1374140">
                  <a:moveTo>
                    <a:pt x="270306" y="597293"/>
                  </a:moveTo>
                  <a:lnTo>
                    <a:pt x="261099" y="580694"/>
                  </a:lnTo>
                  <a:lnTo>
                    <a:pt x="260997" y="591731"/>
                  </a:lnTo>
                  <a:lnTo>
                    <a:pt x="260997" y="597293"/>
                  </a:lnTo>
                  <a:lnTo>
                    <a:pt x="246100" y="597293"/>
                  </a:lnTo>
                  <a:lnTo>
                    <a:pt x="246100" y="591731"/>
                  </a:lnTo>
                  <a:lnTo>
                    <a:pt x="246456" y="590765"/>
                  </a:lnTo>
                  <a:lnTo>
                    <a:pt x="247891" y="589343"/>
                  </a:lnTo>
                  <a:lnTo>
                    <a:pt x="248907" y="588987"/>
                  </a:lnTo>
                  <a:lnTo>
                    <a:pt x="258191" y="588987"/>
                  </a:lnTo>
                  <a:lnTo>
                    <a:pt x="259194" y="589343"/>
                  </a:lnTo>
                  <a:lnTo>
                    <a:pt x="260629" y="590765"/>
                  </a:lnTo>
                  <a:lnTo>
                    <a:pt x="260997" y="591731"/>
                  </a:lnTo>
                  <a:lnTo>
                    <a:pt x="260997" y="580694"/>
                  </a:lnTo>
                  <a:lnTo>
                    <a:pt x="245999" y="580694"/>
                  </a:lnTo>
                  <a:lnTo>
                    <a:pt x="244551" y="580961"/>
                  </a:lnTo>
                  <a:lnTo>
                    <a:pt x="237045" y="588505"/>
                  </a:lnTo>
                  <a:lnTo>
                    <a:pt x="237045" y="613981"/>
                  </a:lnTo>
                  <a:lnTo>
                    <a:pt x="245999" y="621792"/>
                  </a:lnTo>
                  <a:lnTo>
                    <a:pt x="268820" y="621792"/>
                  </a:lnTo>
                  <a:lnTo>
                    <a:pt x="268820" y="613498"/>
                  </a:lnTo>
                  <a:lnTo>
                    <a:pt x="248907" y="613498"/>
                  </a:lnTo>
                  <a:lnTo>
                    <a:pt x="247891" y="613143"/>
                  </a:lnTo>
                  <a:lnTo>
                    <a:pt x="246456" y="611720"/>
                  </a:lnTo>
                  <a:lnTo>
                    <a:pt x="246100" y="610755"/>
                  </a:lnTo>
                  <a:lnTo>
                    <a:pt x="246100" y="605599"/>
                  </a:lnTo>
                  <a:lnTo>
                    <a:pt x="270306" y="605599"/>
                  </a:lnTo>
                  <a:lnTo>
                    <a:pt x="270306" y="597293"/>
                  </a:lnTo>
                  <a:close/>
                </a:path>
                <a:path w="3409950" h="1374140">
                  <a:moveTo>
                    <a:pt x="329145" y="581469"/>
                  </a:moveTo>
                  <a:lnTo>
                    <a:pt x="319100" y="581469"/>
                  </a:lnTo>
                  <a:lnTo>
                    <a:pt x="314248" y="609536"/>
                  </a:lnTo>
                  <a:lnTo>
                    <a:pt x="313512" y="609536"/>
                  </a:lnTo>
                  <a:lnTo>
                    <a:pt x="307555" y="587006"/>
                  </a:lnTo>
                  <a:lnTo>
                    <a:pt x="298615" y="587006"/>
                  </a:lnTo>
                  <a:lnTo>
                    <a:pt x="292658" y="609536"/>
                  </a:lnTo>
                  <a:lnTo>
                    <a:pt x="291909" y="609536"/>
                  </a:lnTo>
                  <a:lnTo>
                    <a:pt x="287058" y="581469"/>
                  </a:lnTo>
                  <a:lnTo>
                    <a:pt x="277012" y="581469"/>
                  </a:lnTo>
                  <a:lnTo>
                    <a:pt x="277012" y="585431"/>
                  </a:lnTo>
                  <a:lnTo>
                    <a:pt x="286321" y="621792"/>
                  </a:lnTo>
                  <a:lnTo>
                    <a:pt x="295998" y="621792"/>
                  </a:lnTo>
                  <a:lnTo>
                    <a:pt x="302704" y="598474"/>
                  </a:lnTo>
                  <a:lnTo>
                    <a:pt x="303453" y="598474"/>
                  </a:lnTo>
                  <a:lnTo>
                    <a:pt x="310159" y="621792"/>
                  </a:lnTo>
                  <a:lnTo>
                    <a:pt x="319836" y="621792"/>
                  </a:lnTo>
                  <a:lnTo>
                    <a:pt x="329145" y="585431"/>
                  </a:lnTo>
                  <a:lnTo>
                    <a:pt x="329145" y="581469"/>
                  </a:lnTo>
                  <a:close/>
                </a:path>
                <a:path w="3409950" h="1374140">
                  <a:moveTo>
                    <a:pt x="347408" y="581469"/>
                  </a:moveTo>
                  <a:lnTo>
                    <a:pt x="338086" y="581469"/>
                  </a:lnTo>
                  <a:lnTo>
                    <a:pt x="338086" y="621792"/>
                  </a:lnTo>
                  <a:lnTo>
                    <a:pt x="347408" y="621792"/>
                  </a:lnTo>
                  <a:lnTo>
                    <a:pt x="347408" y="581469"/>
                  </a:lnTo>
                  <a:close/>
                </a:path>
                <a:path w="3409950" h="1374140">
                  <a:moveTo>
                    <a:pt x="347408" y="565264"/>
                  </a:moveTo>
                  <a:lnTo>
                    <a:pt x="338086" y="565264"/>
                  </a:lnTo>
                  <a:lnTo>
                    <a:pt x="338086" y="576338"/>
                  </a:lnTo>
                  <a:lnTo>
                    <a:pt x="347408" y="576338"/>
                  </a:lnTo>
                  <a:lnTo>
                    <a:pt x="347408" y="565264"/>
                  </a:lnTo>
                  <a:close/>
                </a:path>
                <a:path w="3409950" h="1374140">
                  <a:moveTo>
                    <a:pt x="387553" y="581469"/>
                  </a:moveTo>
                  <a:lnTo>
                    <a:pt x="366217" y="581469"/>
                  </a:lnTo>
                  <a:lnTo>
                    <a:pt x="364769" y="581748"/>
                  </a:lnTo>
                  <a:lnTo>
                    <a:pt x="357009" y="590689"/>
                  </a:lnTo>
                  <a:lnTo>
                    <a:pt x="357009" y="612609"/>
                  </a:lnTo>
                  <a:lnTo>
                    <a:pt x="366217" y="621804"/>
                  </a:lnTo>
                  <a:lnTo>
                    <a:pt x="387553" y="621804"/>
                  </a:lnTo>
                  <a:lnTo>
                    <a:pt x="387553" y="613498"/>
                  </a:lnTo>
                  <a:lnTo>
                    <a:pt x="369125" y="613498"/>
                  </a:lnTo>
                  <a:lnTo>
                    <a:pt x="368122" y="613143"/>
                  </a:lnTo>
                  <a:lnTo>
                    <a:pt x="366674" y="611720"/>
                  </a:lnTo>
                  <a:lnTo>
                    <a:pt x="366318" y="610755"/>
                  </a:lnTo>
                  <a:lnTo>
                    <a:pt x="366318" y="593737"/>
                  </a:lnTo>
                  <a:lnTo>
                    <a:pt x="366318" y="592518"/>
                  </a:lnTo>
                  <a:lnTo>
                    <a:pt x="366674" y="591566"/>
                  </a:lnTo>
                  <a:lnTo>
                    <a:pt x="368122" y="590143"/>
                  </a:lnTo>
                  <a:lnTo>
                    <a:pt x="369125" y="589775"/>
                  </a:lnTo>
                  <a:lnTo>
                    <a:pt x="385318" y="589775"/>
                  </a:lnTo>
                  <a:lnTo>
                    <a:pt x="387553" y="587413"/>
                  </a:lnTo>
                  <a:lnTo>
                    <a:pt x="387553" y="581469"/>
                  </a:lnTo>
                  <a:close/>
                </a:path>
                <a:path w="3409950" h="1374140">
                  <a:moveTo>
                    <a:pt x="425907" y="581469"/>
                  </a:moveTo>
                  <a:lnTo>
                    <a:pt x="395363" y="581469"/>
                  </a:lnTo>
                  <a:lnTo>
                    <a:pt x="395363" y="587413"/>
                  </a:lnTo>
                  <a:lnTo>
                    <a:pt x="397598" y="589775"/>
                  </a:lnTo>
                  <a:lnTo>
                    <a:pt x="413626" y="589775"/>
                  </a:lnTo>
                  <a:lnTo>
                    <a:pt x="413626" y="590575"/>
                  </a:lnTo>
                  <a:lnTo>
                    <a:pt x="394627" y="613498"/>
                  </a:lnTo>
                  <a:lnTo>
                    <a:pt x="394627" y="621792"/>
                  </a:lnTo>
                  <a:lnTo>
                    <a:pt x="425907" y="621792"/>
                  </a:lnTo>
                  <a:lnTo>
                    <a:pt x="425907" y="613498"/>
                  </a:lnTo>
                  <a:lnTo>
                    <a:pt x="406920" y="613498"/>
                  </a:lnTo>
                  <a:lnTo>
                    <a:pt x="406920" y="612711"/>
                  </a:lnTo>
                  <a:lnTo>
                    <a:pt x="425907" y="589775"/>
                  </a:lnTo>
                  <a:lnTo>
                    <a:pt x="425907" y="581469"/>
                  </a:lnTo>
                  <a:close/>
                </a:path>
                <a:path w="3409950" h="1374140">
                  <a:moveTo>
                    <a:pt x="426008" y="379272"/>
                  </a:moveTo>
                  <a:lnTo>
                    <a:pt x="424383" y="370776"/>
                  </a:lnTo>
                  <a:lnTo>
                    <a:pt x="419989" y="363855"/>
                  </a:lnTo>
                  <a:lnTo>
                    <a:pt x="413448" y="359181"/>
                  </a:lnTo>
                  <a:lnTo>
                    <a:pt x="405460" y="357466"/>
                  </a:lnTo>
                  <a:lnTo>
                    <a:pt x="257695" y="357466"/>
                  </a:lnTo>
                  <a:lnTo>
                    <a:pt x="249694" y="359181"/>
                  </a:lnTo>
                  <a:lnTo>
                    <a:pt x="243166" y="363855"/>
                  </a:lnTo>
                  <a:lnTo>
                    <a:pt x="238772" y="370776"/>
                  </a:lnTo>
                  <a:lnTo>
                    <a:pt x="237159" y="379272"/>
                  </a:lnTo>
                  <a:lnTo>
                    <a:pt x="238772" y="387756"/>
                  </a:lnTo>
                  <a:lnTo>
                    <a:pt x="243166" y="394677"/>
                  </a:lnTo>
                  <a:lnTo>
                    <a:pt x="249694" y="399351"/>
                  </a:lnTo>
                  <a:lnTo>
                    <a:pt x="257695" y="401066"/>
                  </a:lnTo>
                  <a:lnTo>
                    <a:pt x="384924" y="401066"/>
                  </a:lnTo>
                  <a:lnTo>
                    <a:pt x="384924" y="491109"/>
                  </a:lnTo>
                  <a:lnTo>
                    <a:pt x="76009" y="491109"/>
                  </a:lnTo>
                  <a:lnTo>
                    <a:pt x="355930" y="194005"/>
                  </a:lnTo>
                  <a:lnTo>
                    <a:pt x="360438" y="186791"/>
                  </a:lnTo>
                  <a:lnTo>
                    <a:pt x="361950" y="178587"/>
                  </a:lnTo>
                  <a:lnTo>
                    <a:pt x="360438" y="170395"/>
                  </a:lnTo>
                  <a:lnTo>
                    <a:pt x="355930" y="163182"/>
                  </a:lnTo>
                  <a:lnTo>
                    <a:pt x="271094" y="73139"/>
                  </a:lnTo>
                  <a:lnTo>
                    <a:pt x="264299" y="68351"/>
                  </a:lnTo>
                  <a:lnTo>
                    <a:pt x="256565" y="66751"/>
                  </a:lnTo>
                  <a:lnTo>
                    <a:pt x="248843" y="68351"/>
                  </a:lnTo>
                  <a:lnTo>
                    <a:pt x="242049" y="73139"/>
                  </a:lnTo>
                  <a:lnTo>
                    <a:pt x="46951" y="280200"/>
                  </a:lnTo>
                  <a:lnTo>
                    <a:pt x="46951" y="178854"/>
                  </a:lnTo>
                  <a:lnTo>
                    <a:pt x="11874" y="163436"/>
                  </a:lnTo>
                  <a:lnTo>
                    <a:pt x="5867" y="178854"/>
                  </a:lnTo>
                  <a:lnTo>
                    <a:pt x="5867" y="341668"/>
                  </a:lnTo>
                  <a:lnTo>
                    <a:pt x="10871" y="349618"/>
                  </a:lnTo>
                  <a:lnTo>
                    <a:pt x="26225" y="356362"/>
                  </a:lnTo>
                  <a:lnTo>
                    <a:pt x="35064" y="354495"/>
                  </a:lnTo>
                  <a:lnTo>
                    <a:pt x="256565" y="119392"/>
                  </a:lnTo>
                  <a:lnTo>
                    <a:pt x="312343" y="178587"/>
                  </a:lnTo>
                  <a:lnTo>
                    <a:pt x="11887" y="497497"/>
                  </a:lnTo>
                  <a:lnTo>
                    <a:pt x="8255" y="502691"/>
                  </a:lnTo>
                  <a:lnTo>
                    <a:pt x="6261" y="508660"/>
                  </a:lnTo>
                  <a:lnTo>
                    <a:pt x="5956" y="514985"/>
                  </a:lnTo>
                  <a:lnTo>
                    <a:pt x="7429" y="521258"/>
                  </a:lnTo>
                  <a:lnTo>
                    <a:pt x="10617" y="529412"/>
                  </a:lnTo>
                  <a:lnTo>
                    <a:pt x="18110" y="534720"/>
                  </a:lnTo>
                  <a:lnTo>
                    <a:pt x="405460" y="534720"/>
                  </a:lnTo>
                  <a:lnTo>
                    <a:pt x="413448" y="533006"/>
                  </a:lnTo>
                  <a:lnTo>
                    <a:pt x="419989" y="528332"/>
                  </a:lnTo>
                  <a:lnTo>
                    <a:pt x="424383" y="521398"/>
                  </a:lnTo>
                  <a:lnTo>
                    <a:pt x="426008" y="512914"/>
                  </a:lnTo>
                  <a:lnTo>
                    <a:pt x="426008" y="379272"/>
                  </a:lnTo>
                  <a:close/>
                </a:path>
                <a:path w="3409950" h="1374140">
                  <a:moveTo>
                    <a:pt x="3409658" y="1370787"/>
                  </a:moveTo>
                  <a:lnTo>
                    <a:pt x="2535656" y="1370787"/>
                  </a:lnTo>
                  <a:lnTo>
                    <a:pt x="2535656" y="1373987"/>
                  </a:lnTo>
                  <a:lnTo>
                    <a:pt x="3409658" y="1373987"/>
                  </a:lnTo>
                  <a:lnTo>
                    <a:pt x="3409658" y="1370787"/>
                  </a:lnTo>
                  <a:close/>
                </a:path>
                <a:path w="3409950" h="1374140">
                  <a:moveTo>
                    <a:pt x="3409670" y="1280896"/>
                  </a:moveTo>
                  <a:lnTo>
                    <a:pt x="2535644" y="1280896"/>
                  </a:lnTo>
                  <a:lnTo>
                    <a:pt x="2535644" y="1327442"/>
                  </a:lnTo>
                  <a:lnTo>
                    <a:pt x="3409670" y="1327442"/>
                  </a:lnTo>
                  <a:lnTo>
                    <a:pt x="3409670" y="1280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9995" y="5612293"/>
              <a:ext cx="6363335" cy="0"/>
            </a:xfrm>
            <a:custGeom>
              <a:avLst/>
              <a:gdLst/>
              <a:ahLst/>
              <a:cxnLst/>
              <a:rect l="l" t="t" r="r" b="b"/>
              <a:pathLst>
                <a:path w="6363334">
                  <a:moveTo>
                    <a:pt x="636300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47240" y="3628395"/>
            <a:ext cx="4639310" cy="17399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000" spc="-4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EDUKACYJNY:</a:t>
            </a:r>
            <a:r>
              <a:rPr sz="1000" spc="7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podstawowy</a:t>
            </a:r>
            <a:endParaRPr sz="16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17200"/>
              </a:lnSpc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GRUPA</a:t>
            </a:r>
            <a:r>
              <a:rPr sz="10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DOCELOWA:</a:t>
            </a:r>
            <a:r>
              <a:rPr sz="1000" spc="1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uczniowie</a:t>
            </a:r>
            <a:r>
              <a:rPr sz="16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szkół</a:t>
            </a:r>
            <a:r>
              <a:rPr sz="16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podstawowych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(10-</a:t>
            </a:r>
            <a:r>
              <a:rPr sz="16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14)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16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ponadpodstawowych</a:t>
            </a:r>
            <a:r>
              <a:rPr sz="16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(15-19</a:t>
            </a:r>
            <a:r>
              <a:rPr sz="16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lat)</a:t>
            </a:r>
            <a:endParaRPr sz="1600">
              <a:latin typeface="TT Supermolot Regular"/>
              <a:cs typeface="TT Supermolot Regular"/>
            </a:endParaRPr>
          </a:p>
          <a:p>
            <a:pPr marL="12700" marR="588010">
              <a:lnSpc>
                <a:spcPct val="117200"/>
              </a:lnSpc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CZAS</a:t>
            </a:r>
            <a:r>
              <a:rPr sz="10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ZAJĘĆ:</a:t>
            </a:r>
            <a:r>
              <a:rPr sz="1000" spc="1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45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minut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(jednostka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lekcyjna)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PRZEDMIOT:</a:t>
            </a:r>
            <a:r>
              <a:rPr sz="1000" spc="114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fizyka,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chemia,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inne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zajęcia</a:t>
            </a:r>
            <a:r>
              <a:rPr sz="16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związane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 tematyką energetyki i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infrastruktury</a:t>
            </a:r>
            <a:endParaRPr sz="1600">
              <a:latin typeface="TT Supermolot Regular"/>
              <a:cs typeface="TT Supermolot 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7300" y="6747853"/>
            <a:ext cx="21488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28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Projekt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dofinansowany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ze środków budżetu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państwa,</a:t>
            </a:r>
            <a:r>
              <a:rPr sz="700" spc="5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przyznanych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przez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Ministra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Edukacji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ramach</a:t>
            </a:r>
            <a:r>
              <a:rPr sz="700" spc="5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Programu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„Społeczna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odpowiedzialność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II”</a:t>
            </a:r>
            <a:endParaRPr sz="7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0488" y="966076"/>
            <a:ext cx="925194" cy="955675"/>
          </a:xfrm>
          <a:custGeom>
            <a:avLst/>
            <a:gdLst/>
            <a:ahLst/>
            <a:cxnLst/>
            <a:rect l="l" t="t" r="r" b="b"/>
            <a:pathLst>
              <a:path w="925195" h="955675">
                <a:moveTo>
                  <a:pt x="925169" y="0"/>
                </a:moveTo>
                <a:lnTo>
                  <a:pt x="0" y="0"/>
                </a:lnTo>
                <a:lnTo>
                  <a:pt x="0" y="955116"/>
                </a:lnTo>
                <a:lnTo>
                  <a:pt x="925169" y="955116"/>
                </a:lnTo>
                <a:lnTo>
                  <a:pt x="925169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2226776"/>
            <a:ext cx="1866264" cy="7645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600" spc="-25" dirty="0">
                <a:latin typeface="TT Supermolot Bold"/>
                <a:cs typeface="TT Supermolot Bold"/>
              </a:rPr>
              <a:t>1.</a:t>
            </a:r>
            <a:endParaRPr sz="1600">
              <a:latin typeface="TT Supermolot Bold"/>
              <a:cs typeface="TT Supermolot Bold"/>
            </a:endParaRPr>
          </a:p>
          <a:p>
            <a:pPr marL="12700">
              <a:lnSpc>
                <a:spcPts val="1310"/>
              </a:lnSpc>
              <a:spcBef>
                <a:spcPts val="80"/>
              </a:spcBef>
            </a:pPr>
            <a:r>
              <a:rPr sz="1100" dirty="0">
                <a:latin typeface="TT Supermolot Bold"/>
                <a:cs typeface="TT Supermolot Bold"/>
              </a:rPr>
              <a:t>LOSOWANIE </a:t>
            </a:r>
            <a:r>
              <a:rPr sz="1100" spc="-10" dirty="0">
                <a:latin typeface="TT Supermolot Bold"/>
                <a:cs typeface="TT Supermolot Bold"/>
              </a:rPr>
              <a:t>WARUNKÓW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1190"/>
              </a:lnSpc>
            </a:pPr>
            <a:r>
              <a:rPr sz="1000" dirty="0">
                <a:latin typeface="TT Supermolot Regular"/>
                <a:cs typeface="TT Supermolot Regular"/>
              </a:rPr>
              <a:t>Na kostce wypadło liczba </a:t>
            </a:r>
            <a:r>
              <a:rPr sz="1000" spc="-50" dirty="0">
                <a:latin typeface="TT Supermolot Regular"/>
                <a:cs typeface="TT Supermolot Regular"/>
              </a:rPr>
              <a:t>2</a:t>
            </a:r>
            <a:endParaRPr sz="10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TT Supermolot Regular"/>
                <a:cs typeface="TT Supermolot Regular"/>
              </a:rPr>
              <a:t>– wybierz „Burzowe </a:t>
            </a:r>
            <a:r>
              <a:rPr sz="1000" spc="-10" dirty="0">
                <a:latin typeface="TT Supermolot Regular"/>
                <a:cs typeface="TT Supermolot Regular"/>
              </a:rPr>
              <a:t>popołudnie”.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7300" y="838492"/>
            <a:ext cx="8759825" cy="11347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Symulator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systemu</a:t>
            </a:r>
            <a:r>
              <a:rPr sz="1200" spc="-10" dirty="0">
                <a:latin typeface="TT Supermolot Bold"/>
                <a:cs typeface="TT Supermolot Bold"/>
              </a:rPr>
              <a:t> elektroenergetycznego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3000"/>
              </a:lnSpc>
              <a:spcBef>
                <a:spcPts val="1095"/>
              </a:spcBef>
            </a:pP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Przykład</a:t>
            </a:r>
            <a:r>
              <a:rPr sz="3000" spc="-45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rozgrywki</a:t>
            </a:r>
            <a:r>
              <a:rPr sz="3000" spc="-4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dla</a:t>
            </a:r>
            <a:r>
              <a:rPr sz="3000" spc="-45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scenariusza</a:t>
            </a:r>
            <a:r>
              <a:rPr sz="3000" spc="-4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elektrowni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konwencjonalnej + OZE + magazyn bateryjny </a:t>
            </a:r>
            <a:r>
              <a:rPr sz="3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energii</a:t>
            </a:r>
            <a:endParaRPr sz="30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50003" y="4605754"/>
            <a:ext cx="1482090" cy="1464310"/>
          </a:xfrm>
          <a:custGeom>
            <a:avLst/>
            <a:gdLst/>
            <a:ahLst/>
            <a:cxnLst/>
            <a:rect l="l" t="t" r="r" b="b"/>
            <a:pathLst>
              <a:path w="1482090" h="1464310">
                <a:moveTo>
                  <a:pt x="79197" y="0"/>
                </a:moveTo>
                <a:lnTo>
                  <a:pt x="48370" y="6223"/>
                </a:lnTo>
                <a:lnTo>
                  <a:pt x="23196" y="23196"/>
                </a:lnTo>
                <a:lnTo>
                  <a:pt x="6223" y="48370"/>
                </a:lnTo>
                <a:lnTo>
                  <a:pt x="0" y="79197"/>
                </a:lnTo>
                <a:lnTo>
                  <a:pt x="0" y="1384808"/>
                </a:lnTo>
                <a:lnTo>
                  <a:pt x="6223" y="1415634"/>
                </a:lnTo>
                <a:lnTo>
                  <a:pt x="23196" y="1440808"/>
                </a:lnTo>
                <a:lnTo>
                  <a:pt x="48370" y="1457781"/>
                </a:lnTo>
                <a:lnTo>
                  <a:pt x="79197" y="1464005"/>
                </a:lnTo>
                <a:lnTo>
                  <a:pt x="1402791" y="1464005"/>
                </a:lnTo>
                <a:lnTo>
                  <a:pt x="1433625" y="1457781"/>
                </a:lnTo>
                <a:lnTo>
                  <a:pt x="1458802" y="1440808"/>
                </a:lnTo>
                <a:lnTo>
                  <a:pt x="1475777" y="1415634"/>
                </a:lnTo>
                <a:lnTo>
                  <a:pt x="1482001" y="1384808"/>
                </a:lnTo>
                <a:lnTo>
                  <a:pt x="1482001" y="79197"/>
                </a:lnTo>
                <a:lnTo>
                  <a:pt x="1475777" y="48370"/>
                </a:lnTo>
                <a:lnTo>
                  <a:pt x="1458802" y="23196"/>
                </a:lnTo>
                <a:lnTo>
                  <a:pt x="1433625" y="6223"/>
                </a:lnTo>
                <a:lnTo>
                  <a:pt x="1402791" y="0"/>
                </a:lnTo>
                <a:lnTo>
                  <a:pt x="79197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46799" y="4666026"/>
            <a:ext cx="83629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T Supermolot Bold"/>
                <a:cs typeface="TT Supermolot Bold"/>
              </a:rPr>
              <a:t>MAGAZYN ENERGII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T Supermolot Bold"/>
                <a:cs typeface="TT Supermolot Bold"/>
              </a:rPr>
              <a:t>(max</a:t>
            </a:r>
            <a:r>
              <a:rPr sz="1400" spc="-35" dirty="0">
                <a:latin typeface="TT Supermolot Bold"/>
                <a:cs typeface="TT Supermolot Bold"/>
              </a:rPr>
              <a:t> </a:t>
            </a:r>
            <a:r>
              <a:rPr sz="1400" spc="-25" dirty="0">
                <a:latin typeface="TT Supermolot Bold"/>
                <a:cs typeface="TT Supermolot Bold"/>
              </a:rPr>
              <a:t>2)</a:t>
            </a:r>
            <a:endParaRPr sz="1400">
              <a:latin typeface="TT Supermolot Bold"/>
              <a:cs typeface="TT Supermolot 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4" y="4656747"/>
            <a:ext cx="1962010" cy="157819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59994" y="4658271"/>
            <a:ext cx="1962150" cy="18161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2349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85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2.</a:t>
            </a:r>
            <a:r>
              <a:rPr sz="1000" spc="-2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BURZOWE</a:t>
            </a:r>
            <a:r>
              <a:rPr sz="1000" spc="-2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POPOŁUDNIE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052" y="6083741"/>
            <a:ext cx="10782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SŁOŃCE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–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1</a:t>
            </a:r>
            <a:r>
              <a:rPr sz="800" spc="39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WIATR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–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5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4299" y="2226776"/>
            <a:ext cx="2332990" cy="13741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215"/>
              </a:spcBef>
            </a:pPr>
            <a:r>
              <a:rPr sz="1600" spc="-25" dirty="0">
                <a:latin typeface="TT Supermolot Bold"/>
                <a:cs typeface="TT Supermolot Bold"/>
              </a:rPr>
              <a:t>2.</a:t>
            </a:r>
            <a:endParaRPr sz="1600">
              <a:latin typeface="TT Supermolot Bold"/>
              <a:cs typeface="TT Supermolot Bold"/>
            </a:endParaRPr>
          </a:p>
          <a:p>
            <a:pPr marL="12700">
              <a:lnSpc>
                <a:spcPts val="1310"/>
              </a:lnSpc>
              <a:spcBef>
                <a:spcPts val="80"/>
              </a:spcBef>
            </a:pPr>
            <a:r>
              <a:rPr sz="1100" spc="-10" dirty="0">
                <a:latin typeface="TT Supermolot Bold"/>
                <a:cs typeface="TT Supermolot Bold"/>
              </a:rPr>
              <a:t>PRODUKCJA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1190"/>
              </a:lnSpc>
            </a:pPr>
            <a:r>
              <a:rPr sz="1000" dirty="0">
                <a:latin typeface="TT Supermolot Regular"/>
                <a:cs typeface="TT Supermolot Regular"/>
              </a:rPr>
              <a:t>Weź 4 jednostki </a:t>
            </a:r>
            <a:r>
              <a:rPr sz="1000" spc="-10" dirty="0">
                <a:latin typeface="TT Supermolot Regular"/>
                <a:cs typeface="TT Supermolot Regular"/>
              </a:rPr>
              <a:t>energii:</a:t>
            </a:r>
            <a:endParaRPr sz="1000">
              <a:latin typeface="TT Supermolot Regular"/>
              <a:cs typeface="TT Supermolot Regular"/>
            </a:endParaRPr>
          </a:p>
          <a:p>
            <a:pPr marL="113030" marR="83185" indent="-100330">
              <a:lnSpc>
                <a:spcPct val="100000"/>
              </a:lnSpc>
              <a:buChar char="–"/>
              <a:tabLst>
                <a:tab pos="12065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1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farmy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słonecznej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(osiągnięto 	</a:t>
            </a:r>
            <a:r>
              <a:rPr sz="1000" dirty="0">
                <a:latin typeface="TT Supermolot Regular"/>
                <a:cs typeface="TT Supermolot Regular"/>
              </a:rPr>
              <a:t>limit warunków </a:t>
            </a:r>
            <a:r>
              <a:rPr sz="1000" spc="-10" dirty="0">
                <a:latin typeface="TT Supermolot Regular"/>
                <a:cs typeface="TT Supermolot Regular"/>
              </a:rPr>
              <a:t>pogodowych),</a:t>
            </a:r>
            <a:endParaRPr sz="1000">
              <a:latin typeface="TT Supermolot Regular"/>
              <a:cs typeface="TT Supermolot Regular"/>
            </a:endParaRPr>
          </a:p>
          <a:p>
            <a:pPr marL="113030" marR="145415" indent="-100330">
              <a:lnSpc>
                <a:spcPct val="100000"/>
              </a:lnSpc>
              <a:buChar char="–"/>
              <a:tabLst>
                <a:tab pos="12065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1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farmy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wiatrowej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(osiągnięto 	</a:t>
            </a:r>
            <a:r>
              <a:rPr sz="1000" dirty="0">
                <a:latin typeface="TT Supermolot Regular"/>
                <a:cs typeface="TT Supermolot Regular"/>
              </a:rPr>
              <a:t>limit wielkości elektrowni </a:t>
            </a:r>
            <a:r>
              <a:rPr sz="1000" spc="-10" dirty="0">
                <a:latin typeface="TT Supermolot Regular"/>
                <a:cs typeface="TT Supermolot Regular"/>
              </a:rPr>
              <a:t>wiatrowej),</a:t>
            </a:r>
            <a:endParaRPr sz="1000">
              <a:latin typeface="TT Supermolot Regular"/>
              <a:cs typeface="TT Supermolot Regular"/>
            </a:endParaRPr>
          </a:p>
          <a:p>
            <a:pPr marL="113030" indent="-100330">
              <a:lnSpc>
                <a:spcPct val="100000"/>
              </a:lnSpc>
              <a:buChar char="–"/>
              <a:tabLst>
                <a:tab pos="11303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2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żetony z elektrowni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konwencjonalnej.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5899" y="2226776"/>
            <a:ext cx="2204720" cy="13741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sz="1600" spc="-25" dirty="0">
                <a:latin typeface="TT Supermolot Bold"/>
                <a:cs typeface="TT Supermolot Bold"/>
              </a:rPr>
              <a:t>3.</a:t>
            </a:r>
            <a:endParaRPr sz="1600">
              <a:latin typeface="TT Supermolot Bold"/>
              <a:cs typeface="TT Supermolot Bold"/>
            </a:endParaRPr>
          </a:p>
          <a:p>
            <a:pPr marL="38100">
              <a:lnSpc>
                <a:spcPts val="1310"/>
              </a:lnSpc>
              <a:spcBef>
                <a:spcPts val="80"/>
              </a:spcBef>
            </a:pPr>
            <a:r>
              <a:rPr sz="1100" dirty="0">
                <a:latin typeface="TT Supermolot Bold"/>
                <a:cs typeface="TT Supermolot Bold"/>
              </a:rPr>
              <a:t>ZUŻYCIE </a:t>
            </a:r>
            <a:r>
              <a:rPr sz="1100" spc="-10" dirty="0">
                <a:latin typeface="TT Supermolot Bold"/>
                <a:cs typeface="TT Supermolot Bold"/>
              </a:rPr>
              <a:t>ENERGII</a:t>
            </a:r>
            <a:endParaRPr sz="1100">
              <a:latin typeface="TT Supermolot Bold"/>
              <a:cs typeface="TT Supermolot Bold"/>
            </a:endParaRPr>
          </a:p>
          <a:p>
            <a:pPr marL="38100">
              <a:lnSpc>
                <a:spcPts val="1190"/>
              </a:lnSpc>
            </a:pPr>
            <a:r>
              <a:rPr sz="1000" dirty="0">
                <a:latin typeface="TT Supermolot Regular"/>
                <a:cs typeface="TT Supermolot Regular"/>
              </a:rPr>
              <a:t>–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przenieś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4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miasta</a:t>
            </a:r>
            <a:endParaRPr sz="1000">
              <a:latin typeface="TT Supermolot Regular"/>
              <a:cs typeface="TT Supermolot Regular"/>
            </a:endParaRPr>
          </a:p>
          <a:p>
            <a:pPr marL="128270" marR="516255" indent="-90170">
              <a:lnSpc>
                <a:spcPct val="100000"/>
              </a:lnSpc>
              <a:buChar char="-"/>
              <a:tabLst>
                <a:tab pos="14605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odwróć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 żetony na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stronę 	</a:t>
            </a:r>
            <a:r>
              <a:rPr sz="1000" dirty="0">
                <a:latin typeface="TT Supermolot Regular"/>
                <a:cs typeface="TT Supermolot Regular"/>
              </a:rPr>
              <a:t>CO</a:t>
            </a:r>
            <a:r>
              <a:rPr sz="825" baseline="-35353" dirty="0">
                <a:latin typeface="TT Supermolot Regular"/>
                <a:cs typeface="TT Supermolot Regular"/>
              </a:rPr>
              <a:t>2</a:t>
            </a:r>
            <a:r>
              <a:rPr sz="825" spc="172" baseline="-35353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(pochodzą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elektrowni 	konwencjonalnej)</a:t>
            </a:r>
            <a:endParaRPr sz="1000">
              <a:latin typeface="TT Supermolot Regular"/>
              <a:cs typeface="TT Supermolot Regular"/>
            </a:endParaRPr>
          </a:p>
          <a:p>
            <a:pPr marL="128270" marR="30480" indent="-90170">
              <a:lnSpc>
                <a:spcPct val="100000"/>
              </a:lnSpc>
              <a:buChar char="-"/>
              <a:tabLst>
                <a:tab pos="14605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odłóż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 żetony z powrotem do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stosu 	</a:t>
            </a:r>
            <a:r>
              <a:rPr sz="1000" dirty="0">
                <a:latin typeface="TT Supermolot Regular"/>
                <a:cs typeface="TT Supermolot Regular"/>
              </a:rPr>
              <a:t>z żetonami - (pochodzą z </a:t>
            </a:r>
            <a:r>
              <a:rPr sz="1000" spc="-10" dirty="0">
                <a:latin typeface="TT Supermolot Regular"/>
                <a:cs typeface="TT Supermolot Regular"/>
              </a:rPr>
              <a:t>OZE).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62830" y="2226776"/>
            <a:ext cx="2375535" cy="1069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sz="1600" spc="-25" dirty="0">
                <a:latin typeface="TT Supermolot Bold"/>
                <a:cs typeface="TT Supermolot Bold"/>
              </a:rPr>
              <a:t>4.</a:t>
            </a:r>
            <a:endParaRPr sz="1600">
              <a:latin typeface="TT Supermolot Bold"/>
              <a:cs typeface="TT Supermolot Bold"/>
            </a:endParaRPr>
          </a:p>
          <a:p>
            <a:pPr marL="38100">
              <a:lnSpc>
                <a:spcPts val="1310"/>
              </a:lnSpc>
              <a:spcBef>
                <a:spcPts val="80"/>
              </a:spcBef>
            </a:pPr>
            <a:r>
              <a:rPr sz="1100" spc="-10" dirty="0">
                <a:latin typeface="TT Supermolot Bold"/>
                <a:cs typeface="TT Supermolot Bold"/>
              </a:rPr>
              <a:t>MAGAZYN</a:t>
            </a:r>
            <a:endParaRPr sz="1100">
              <a:latin typeface="TT Supermolot Bold"/>
              <a:cs typeface="TT Supermolot Bold"/>
            </a:endParaRPr>
          </a:p>
          <a:p>
            <a:pPr marL="38100" marR="30480">
              <a:lnSpc>
                <a:spcPts val="1200"/>
              </a:lnSpc>
              <a:spcBef>
                <a:spcPts val="30"/>
              </a:spcBef>
            </a:pPr>
            <a:r>
              <a:rPr sz="1000" dirty="0">
                <a:latin typeface="TT Supermolot Regular"/>
                <a:cs typeface="TT Supermolot Regular"/>
              </a:rPr>
              <a:t>Poziom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magazynie</a:t>
            </a:r>
            <a:r>
              <a:rPr sz="1000" spc="-10" dirty="0">
                <a:latin typeface="TT Supermolot Regular"/>
                <a:cs typeface="TT Supermolot Regular"/>
              </a:rPr>
              <a:t> pozostaje </a:t>
            </a:r>
            <a:r>
              <a:rPr sz="1000" dirty="0">
                <a:latin typeface="TT Supermolot Regular"/>
                <a:cs typeface="TT Supermolot Regular"/>
              </a:rPr>
              <a:t>bez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zmian. Miasto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 zasilane,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gra </a:t>
            </a:r>
            <a:r>
              <a:rPr sz="1000" spc="-10" dirty="0">
                <a:latin typeface="TT Supermolot Regular"/>
                <a:cs typeface="TT Supermolot Regular"/>
              </a:rPr>
              <a:t>toczy </a:t>
            </a:r>
            <a:r>
              <a:rPr sz="1000" dirty="0">
                <a:latin typeface="TT Supermolot Regular"/>
                <a:cs typeface="TT Supermolot Regular"/>
              </a:rPr>
              <a:t>się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dalej. Miasto ma 2 jednostki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CO</a:t>
            </a:r>
            <a:r>
              <a:rPr sz="825" spc="-37" baseline="-35353" dirty="0">
                <a:latin typeface="TT Supermolot Regular"/>
                <a:cs typeface="TT Supermolot Regular"/>
              </a:rPr>
              <a:t>2</a:t>
            </a:r>
            <a:endParaRPr sz="825" baseline="-35353">
              <a:latin typeface="TT Supermolot Regular"/>
              <a:cs typeface="TT Supermolot Regular"/>
            </a:endParaRPr>
          </a:p>
          <a:p>
            <a:pPr marL="38100">
              <a:lnSpc>
                <a:spcPts val="1160"/>
              </a:lnSpc>
            </a:pPr>
            <a:r>
              <a:rPr sz="1000" dirty="0">
                <a:latin typeface="TT Supermolot Regular"/>
                <a:cs typeface="TT Supermolot Regular"/>
              </a:rPr>
              <a:t>–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to mniej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niż limit, gra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toczy się </a:t>
            </a:r>
            <a:r>
              <a:rPr sz="1000" spc="-10" dirty="0">
                <a:latin typeface="TT Supermolot Regular"/>
                <a:cs typeface="TT Supermolot Regular"/>
              </a:rPr>
              <a:t>dalej.</a:t>
            </a:r>
            <a:endParaRPr sz="1000">
              <a:latin typeface="TT Supermolot Regular"/>
              <a:cs typeface="TT Supermolot Regular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07474" y="4586481"/>
            <a:ext cx="1821814" cy="1362710"/>
            <a:chOff x="2807474" y="4586481"/>
            <a:chExt cx="1821814" cy="1362710"/>
          </a:xfrm>
        </p:grpSpPr>
        <p:sp>
          <p:nvSpPr>
            <p:cNvPr id="16" name="object 16"/>
            <p:cNvSpPr/>
            <p:nvPr/>
          </p:nvSpPr>
          <p:spPr>
            <a:xfrm>
              <a:off x="2817004" y="4596006"/>
              <a:ext cx="1802764" cy="648335"/>
            </a:xfrm>
            <a:custGeom>
              <a:avLst/>
              <a:gdLst/>
              <a:ahLst/>
              <a:cxnLst/>
              <a:rect l="l" t="t" r="r" b="b"/>
              <a:pathLst>
                <a:path w="1802764" h="648335">
                  <a:moveTo>
                    <a:pt x="1744649" y="0"/>
                  </a:moveTo>
                  <a:lnTo>
                    <a:pt x="57594" y="0"/>
                  </a:lnTo>
                  <a:lnTo>
                    <a:pt x="35174" y="4527"/>
                  </a:lnTo>
                  <a:lnTo>
                    <a:pt x="16867" y="16873"/>
                  </a:lnTo>
                  <a:lnTo>
                    <a:pt x="4525" y="35184"/>
                  </a:lnTo>
                  <a:lnTo>
                    <a:pt x="0" y="57607"/>
                  </a:lnTo>
                  <a:lnTo>
                    <a:pt x="0" y="590397"/>
                  </a:lnTo>
                  <a:lnTo>
                    <a:pt x="4525" y="612818"/>
                  </a:lnTo>
                  <a:lnTo>
                    <a:pt x="16867" y="631124"/>
                  </a:lnTo>
                  <a:lnTo>
                    <a:pt x="35174" y="643466"/>
                  </a:lnTo>
                  <a:lnTo>
                    <a:pt x="57594" y="647992"/>
                  </a:lnTo>
                  <a:lnTo>
                    <a:pt x="1744649" y="647992"/>
                  </a:lnTo>
                  <a:lnTo>
                    <a:pt x="1767064" y="643466"/>
                  </a:lnTo>
                  <a:lnTo>
                    <a:pt x="1785372" y="631124"/>
                  </a:lnTo>
                  <a:lnTo>
                    <a:pt x="1797717" y="612818"/>
                  </a:lnTo>
                  <a:lnTo>
                    <a:pt x="1802244" y="590397"/>
                  </a:lnTo>
                  <a:lnTo>
                    <a:pt x="1802244" y="57607"/>
                  </a:lnTo>
                  <a:lnTo>
                    <a:pt x="1797717" y="35184"/>
                  </a:lnTo>
                  <a:lnTo>
                    <a:pt x="1785372" y="16873"/>
                  </a:lnTo>
                  <a:lnTo>
                    <a:pt x="1767064" y="4527"/>
                  </a:lnTo>
                  <a:lnTo>
                    <a:pt x="1744649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17004" y="4596006"/>
              <a:ext cx="1802764" cy="648335"/>
            </a:xfrm>
            <a:custGeom>
              <a:avLst/>
              <a:gdLst/>
              <a:ahLst/>
              <a:cxnLst/>
              <a:rect l="l" t="t" r="r" b="b"/>
              <a:pathLst>
                <a:path w="1802764" h="648335">
                  <a:moveTo>
                    <a:pt x="57594" y="0"/>
                  </a:moveTo>
                  <a:lnTo>
                    <a:pt x="35174" y="4527"/>
                  </a:lnTo>
                  <a:lnTo>
                    <a:pt x="16867" y="16873"/>
                  </a:lnTo>
                  <a:lnTo>
                    <a:pt x="4525" y="35184"/>
                  </a:lnTo>
                  <a:lnTo>
                    <a:pt x="0" y="57607"/>
                  </a:lnTo>
                  <a:lnTo>
                    <a:pt x="0" y="590397"/>
                  </a:lnTo>
                  <a:lnTo>
                    <a:pt x="4525" y="612818"/>
                  </a:lnTo>
                  <a:lnTo>
                    <a:pt x="16867" y="631124"/>
                  </a:lnTo>
                  <a:lnTo>
                    <a:pt x="35174" y="643466"/>
                  </a:lnTo>
                  <a:lnTo>
                    <a:pt x="57594" y="647992"/>
                  </a:lnTo>
                  <a:lnTo>
                    <a:pt x="1744649" y="647992"/>
                  </a:lnTo>
                  <a:lnTo>
                    <a:pt x="1767064" y="643466"/>
                  </a:lnTo>
                  <a:lnTo>
                    <a:pt x="1785372" y="631124"/>
                  </a:lnTo>
                  <a:lnTo>
                    <a:pt x="1797717" y="612818"/>
                  </a:lnTo>
                  <a:lnTo>
                    <a:pt x="1802244" y="590397"/>
                  </a:lnTo>
                  <a:lnTo>
                    <a:pt x="1802244" y="57607"/>
                  </a:lnTo>
                  <a:lnTo>
                    <a:pt x="1797717" y="35184"/>
                  </a:lnTo>
                  <a:lnTo>
                    <a:pt x="1785372" y="16873"/>
                  </a:lnTo>
                  <a:lnTo>
                    <a:pt x="1767064" y="4527"/>
                  </a:lnTo>
                  <a:lnTo>
                    <a:pt x="1744649" y="0"/>
                  </a:lnTo>
                  <a:lnTo>
                    <a:pt x="57594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16999" y="5291405"/>
              <a:ext cx="1802764" cy="648335"/>
            </a:xfrm>
            <a:custGeom>
              <a:avLst/>
              <a:gdLst/>
              <a:ahLst/>
              <a:cxnLst/>
              <a:rect l="l" t="t" r="r" b="b"/>
              <a:pathLst>
                <a:path w="1802764" h="648335">
                  <a:moveTo>
                    <a:pt x="1748256" y="0"/>
                  </a:moveTo>
                  <a:lnTo>
                    <a:pt x="54000" y="0"/>
                  </a:lnTo>
                  <a:lnTo>
                    <a:pt x="32982" y="4244"/>
                  </a:lnTo>
                  <a:lnTo>
                    <a:pt x="15817" y="15817"/>
                  </a:lnTo>
                  <a:lnTo>
                    <a:pt x="4244" y="32982"/>
                  </a:lnTo>
                  <a:lnTo>
                    <a:pt x="0" y="54000"/>
                  </a:lnTo>
                  <a:lnTo>
                    <a:pt x="0" y="593991"/>
                  </a:lnTo>
                  <a:lnTo>
                    <a:pt x="4244" y="615014"/>
                  </a:lnTo>
                  <a:lnTo>
                    <a:pt x="15817" y="632179"/>
                  </a:lnTo>
                  <a:lnTo>
                    <a:pt x="32982" y="643749"/>
                  </a:lnTo>
                  <a:lnTo>
                    <a:pt x="54000" y="647992"/>
                  </a:lnTo>
                  <a:lnTo>
                    <a:pt x="1748256" y="647992"/>
                  </a:lnTo>
                  <a:lnTo>
                    <a:pt x="1769274" y="643749"/>
                  </a:lnTo>
                  <a:lnTo>
                    <a:pt x="1786439" y="632179"/>
                  </a:lnTo>
                  <a:lnTo>
                    <a:pt x="1798012" y="615014"/>
                  </a:lnTo>
                  <a:lnTo>
                    <a:pt x="1802257" y="593991"/>
                  </a:lnTo>
                  <a:lnTo>
                    <a:pt x="1802257" y="54000"/>
                  </a:lnTo>
                  <a:lnTo>
                    <a:pt x="1798012" y="32982"/>
                  </a:lnTo>
                  <a:lnTo>
                    <a:pt x="1786439" y="15817"/>
                  </a:lnTo>
                  <a:lnTo>
                    <a:pt x="1769274" y="4244"/>
                  </a:lnTo>
                  <a:lnTo>
                    <a:pt x="1748256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6999" y="5291405"/>
              <a:ext cx="1802764" cy="648335"/>
            </a:xfrm>
            <a:custGeom>
              <a:avLst/>
              <a:gdLst/>
              <a:ahLst/>
              <a:cxnLst/>
              <a:rect l="l" t="t" r="r" b="b"/>
              <a:pathLst>
                <a:path w="1802764" h="648335">
                  <a:moveTo>
                    <a:pt x="54000" y="0"/>
                  </a:moveTo>
                  <a:lnTo>
                    <a:pt x="32982" y="4244"/>
                  </a:lnTo>
                  <a:lnTo>
                    <a:pt x="15817" y="15817"/>
                  </a:lnTo>
                  <a:lnTo>
                    <a:pt x="4244" y="32982"/>
                  </a:lnTo>
                  <a:lnTo>
                    <a:pt x="0" y="54000"/>
                  </a:lnTo>
                  <a:lnTo>
                    <a:pt x="0" y="593991"/>
                  </a:lnTo>
                  <a:lnTo>
                    <a:pt x="4244" y="615014"/>
                  </a:lnTo>
                  <a:lnTo>
                    <a:pt x="15817" y="632179"/>
                  </a:lnTo>
                  <a:lnTo>
                    <a:pt x="32982" y="643749"/>
                  </a:lnTo>
                  <a:lnTo>
                    <a:pt x="54000" y="647992"/>
                  </a:lnTo>
                  <a:lnTo>
                    <a:pt x="1748256" y="647992"/>
                  </a:lnTo>
                  <a:lnTo>
                    <a:pt x="1769274" y="643749"/>
                  </a:lnTo>
                  <a:lnTo>
                    <a:pt x="1786439" y="632179"/>
                  </a:lnTo>
                  <a:lnTo>
                    <a:pt x="1798012" y="615014"/>
                  </a:lnTo>
                  <a:lnTo>
                    <a:pt x="1802257" y="593991"/>
                  </a:lnTo>
                  <a:lnTo>
                    <a:pt x="1802257" y="54000"/>
                  </a:lnTo>
                  <a:lnTo>
                    <a:pt x="1798012" y="32982"/>
                  </a:lnTo>
                  <a:lnTo>
                    <a:pt x="1786439" y="15817"/>
                  </a:lnTo>
                  <a:lnTo>
                    <a:pt x="1769274" y="4244"/>
                  </a:lnTo>
                  <a:lnTo>
                    <a:pt x="1748256" y="0"/>
                  </a:lnTo>
                  <a:lnTo>
                    <a:pt x="5400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816999" y="5993409"/>
            <a:ext cx="1802764" cy="942975"/>
          </a:xfrm>
          <a:custGeom>
            <a:avLst/>
            <a:gdLst/>
            <a:ahLst/>
            <a:cxnLst/>
            <a:rect l="l" t="t" r="r" b="b"/>
            <a:pathLst>
              <a:path w="1802764" h="942975">
                <a:moveTo>
                  <a:pt x="1755444" y="0"/>
                </a:moveTo>
                <a:lnTo>
                  <a:pt x="46799" y="0"/>
                </a:lnTo>
                <a:lnTo>
                  <a:pt x="28583" y="3678"/>
                </a:lnTo>
                <a:lnTo>
                  <a:pt x="13708" y="13708"/>
                </a:lnTo>
                <a:lnTo>
                  <a:pt x="3678" y="28583"/>
                </a:lnTo>
                <a:lnTo>
                  <a:pt x="0" y="46799"/>
                </a:lnTo>
                <a:lnTo>
                  <a:pt x="0" y="895807"/>
                </a:lnTo>
                <a:lnTo>
                  <a:pt x="3678" y="914022"/>
                </a:lnTo>
                <a:lnTo>
                  <a:pt x="13708" y="928898"/>
                </a:lnTo>
                <a:lnTo>
                  <a:pt x="28583" y="938928"/>
                </a:lnTo>
                <a:lnTo>
                  <a:pt x="46799" y="942606"/>
                </a:lnTo>
                <a:lnTo>
                  <a:pt x="1755444" y="942606"/>
                </a:lnTo>
                <a:lnTo>
                  <a:pt x="1773665" y="938928"/>
                </a:lnTo>
                <a:lnTo>
                  <a:pt x="1788540" y="928898"/>
                </a:lnTo>
                <a:lnTo>
                  <a:pt x="1798568" y="914022"/>
                </a:lnTo>
                <a:lnTo>
                  <a:pt x="1802244" y="895807"/>
                </a:lnTo>
                <a:lnTo>
                  <a:pt x="1802244" y="46799"/>
                </a:lnTo>
                <a:lnTo>
                  <a:pt x="1798568" y="28583"/>
                </a:lnTo>
                <a:lnTo>
                  <a:pt x="1788540" y="13708"/>
                </a:lnTo>
                <a:lnTo>
                  <a:pt x="1773665" y="3678"/>
                </a:lnTo>
                <a:lnTo>
                  <a:pt x="1755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10050" y="4692277"/>
            <a:ext cx="1628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T Supermolot Bold"/>
                <a:cs typeface="TT Supermolot Bold"/>
              </a:rPr>
              <a:t>FARMA</a:t>
            </a:r>
            <a:r>
              <a:rPr sz="1400" spc="-50" dirty="0">
                <a:latin typeface="TT Supermolot Bold"/>
                <a:cs typeface="TT Supermolot Bold"/>
              </a:rPr>
              <a:t> </a:t>
            </a:r>
            <a:r>
              <a:rPr sz="1400" spc="-10" dirty="0">
                <a:latin typeface="TT Supermolot Bold"/>
                <a:cs typeface="TT Supermolot Bold"/>
              </a:rPr>
              <a:t>SŁONECZNA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T Supermolot Bold"/>
                <a:cs typeface="TT Supermolot Bold"/>
              </a:rPr>
              <a:t>(max</a:t>
            </a:r>
            <a:r>
              <a:rPr sz="1400" spc="-35" dirty="0">
                <a:latin typeface="TT Supermolot Bold"/>
                <a:cs typeface="TT Supermolot Bold"/>
              </a:rPr>
              <a:t> </a:t>
            </a:r>
            <a:r>
              <a:rPr sz="1400" spc="-25" dirty="0">
                <a:latin typeface="TT Supermolot Bold"/>
                <a:cs typeface="TT Supermolot Bold"/>
              </a:rPr>
              <a:t>2)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94048" y="5387653"/>
            <a:ext cx="1593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T Supermolot Bold"/>
                <a:cs typeface="TT Supermolot Bold"/>
              </a:rPr>
              <a:t>FARMA</a:t>
            </a:r>
            <a:r>
              <a:rPr sz="14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WIATROWA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T Supermolot Bold"/>
                <a:cs typeface="TT Supermolot Bold"/>
              </a:rPr>
              <a:t>(max</a:t>
            </a:r>
            <a:r>
              <a:rPr sz="1400" spc="-3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1)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10050" y="6089608"/>
            <a:ext cx="16097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ELEKTROWNIA KONWENCJONALNA </a:t>
            </a:r>
            <a:r>
              <a:rPr sz="14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2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80989" y="5355004"/>
            <a:ext cx="210185" cy="420370"/>
          </a:xfrm>
          <a:custGeom>
            <a:avLst/>
            <a:gdLst/>
            <a:ahLst/>
            <a:cxnLst/>
            <a:rect l="l" t="t" r="r" b="b"/>
            <a:pathLst>
              <a:path w="210185" h="420370">
                <a:moveTo>
                  <a:pt x="0" y="0"/>
                </a:moveTo>
                <a:lnTo>
                  <a:pt x="0" y="420027"/>
                </a:lnTo>
                <a:lnTo>
                  <a:pt x="210019" y="2100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08997" y="5435403"/>
            <a:ext cx="210185" cy="420370"/>
          </a:xfrm>
          <a:custGeom>
            <a:avLst/>
            <a:gdLst/>
            <a:ahLst/>
            <a:cxnLst/>
            <a:rect l="l" t="t" r="r" b="b"/>
            <a:pathLst>
              <a:path w="210185" h="420370">
                <a:moveTo>
                  <a:pt x="0" y="0"/>
                </a:moveTo>
                <a:lnTo>
                  <a:pt x="0" y="420027"/>
                </a:lnTo>
                <a:lnTo>
                  <a:pt x="210019" y="2100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68996" y="5435403"/>
            <a:ext cx="210185" cy="420370"/>
          </a:xfrm>
          <a:custGeom>
            <a:avLst/>
            <a:gdLst/>
            <a:ahLst/>
            <a:cxnLst/>
            <a:rect l="l" t="t" r="r" b="b"/>
            <a:pathLst>
              <a:path w="210184" h="420370">
                <a:moveTo>
                  <a:pt x="0" y="0"/>
                </a:moveTo>
                <a:lnTo>
                  <a:pt x="0" y="420027"/>
                </a:lnTo>
                <a:lnTo>
                  <a:pt x="210019" y="2100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5678469" y="4586481"/>
            <a:ext cx="2623185" cy="2623185"/>
            <a:chOff x="5678469" y="4586481"/>
            <a:chExt cx="2623185" cy="2623185"/>
          </a:xfrm>
        </p:grpSpPr>
        <p:sp>
          <p:nvSpPr>
            <p:cNvPr id="28" name="object 28"/>
            <p:cNvSpPr/>
            <p:nvPr/>
          </p:nvSpPr>
          <p:spPr>
            <a:xfrm>
              <a:off x="5687994" y="4596006"/>
              <a:ext cx="2604135" cy="2604135"/>
            </a:xfrm>
            <a:custGeom>
              <a:avLst/>
              <a:gdLst/>
              <a:ahLst/>
              <a:cxnLst/>
              <a:rect l="l" t="t" r="r" b="b"/>
              <a:pathLst>
                <a:path w="2604134" h="2604134">
                  <a:moveTo>
                    <a:pt x="2514003" y="0"/>
                  </a:moveTo>
                  <a:lnTo>
                    <a:pt x="90004" y="0"/>
                  </a:lnTo>
                  <a:lnTo>
                    <a:pt x="54971" y="7073"/>
                  </a:lnTo>
                  <a:lnTo>
                    <a:pt x="26362" y="26362"/>
                  </a:lnTo>
                  <a:lnTo>
                    <a:pt x="7073" y="54971"/>
                  </a:lnTo>
                  <a:lnTo>
                    <a:pt x="0" y="90004"/>
                  </a:lnTo>
                  <a:lnTo>
                    <a:pt x="0" y="2514003"/>
                  </a:lnTo>
                  <a:lnTo>
                    <a:pt x="7073" y="2549036"/>
                  </a:lnTo>
                  <a:lnTo>
                    <a:pt x="26362" y="2577645"/>
                  </a:lnTo>
                  <a:lnTo>
                    <a:pt x="54971" y="2596934"/>
                  </a:lnTo>
                  <a:lnTo>
                    <a:pt x="90004" y="2604008"/>
                  </a:lnTo>
                  <a:lnTo>
                    <a:pt x="2514003" y="2604008"/>
                  </a:lnTo>
                  <a:lnTo>
                    <a:pt x="2549036" y="2596934"/>
                  </a:lnTo>
                  <a:lnTo>
                    <a:pt x="2577645" y="2577645"/>
                  </a:lnTo>
                  <a:lnTo>
                    <a:pt x="2596934" y="2549036"/>
                  </a:lnTo>
                  <a:lnTo>
                    <a:pt x="2604008" y="2514003"/>
                  </a:lnTo>
                  <a:lnTo>
                    <a:pt x="2604008" y="90004"/>
                  </a:lnTo>
                  <a:lnTo>
                    <a:pt x="2596934" y="54971"/>
                  </a:lnTo>
                  <a:lnTo>
                    <a:pt x="2577645" y="26362"/>
                  </a:lnTo>
                  <a:lnTo>
                    <a:pt x="2549036" y="7073"/>
                  </a:lnTo>
                  <a:lnTo>
                    <a:pt x="2514003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87994" y="4596006"/>
              <a:ext cx="2604135" cy="2604135"/>
            </a:xfrm>
            <a:custGeom>
              <a:avLst/>
              <a:gdLst/>
              <a:ahLst/>
              <a:cxnLst/>
              <a:rect l="l" t="t" r="r" b="b"/>
              <a:pathLst>
                <a:path w="2604134" h="2604134">
                  <a:moveTo>
                    <a:pt x="90004" y="0"/>
                  </a:moveTo>
                  <a:lnTo>
                    <a:pt x="54971" y="7073"/>
                  </a:lnTo>
                  <a:lnTo>
                    <a:pt x="26362" y="26362"/>
                  </a:lnTo>
                  <a:lnTo>
                    <a:pt x="7073" y="54971"/>
                  </a:lnTo>
                  <a:lnTo>
                    <a:pt x="0" y="90004"/>
                  </a:lnTo>
                  <a:lnTo>
                    <a:pt x="0" y="2514003"/>
                  </a:lnTo>
                  <a:lnTo>
                    <a:pt x="7073" y="2549036"/>
                  </a:lnTo>
                  <a:lnTo>
                    <a:pt x="26362" y="2577645"/>
                  </a:lnTo>
                  <a:lnTo>
                    <a:pt x="54971" y="2596934"/>
                  </a:lnTo>
                  <a:lnTo>
                    <a:pt x="90004" y="2604008"/>
                  </a:lnTo>
                  <a:lnTo>
                    <a:pt x="2514003" y="2604008"/>
                  </a:lnTo>
                  <a:lnTo>
                    <a:pt x="2549036" y="2596934"/>
                  </a:lnTo>
                  <a:lnTo>
                    <a:pt x="2577645" y="2577645"/>
                  </a:lnTo>
                  <a:lnTo>
                    <a:pt x="2596934" y="2549036"/>
                  </a:lnTo>
                  <a:lnTo>
                    <a:pt x="2604008" y="2514003"/>
                  </a:lnTo>
                  <a:lnTo>
                    <a:pt x="2604008" y="90004"/>
                  </a:lnTo>
                  <a:lnTo>
                    <a:pt x="2596934" y="54971"/>
                  </a:lnTo>
                  <a:lnTo>
                    <a:pt x="2577645" y="26362"/>
                  </a:lnTo>
                  <a:lnTo>
                    <a:pt x="2549036" y="7073"/>
                  </a:lnTo>
                  <a:lnTo>
                    <a:pt x="2514003" y="0"/>
                  </a:lnTo>
                  <a:lnTo>
                    <a:pt x="90004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852299" y="4740277"/>
            <a:ext cx="6597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T Supermolot Bold"/>
                <a:cs typeface="TT Supermolot Bold"/>
              </a:rPr>
              <a:t>MIASTO </a:t>
            </a:r>
            <a:r>
              <a:rPr sz="1400" spc="-25" dirty="0">
                <a:latin typeface="TT Supermolot Bold"/>
                <a:cs typeface="TT Supermolot Bold"/>
              </a:rPr>
              <a:t>–4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7300" y="387355"/>
            <a:ext cx="442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6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Magazynowanie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55299" y="989822"/>
            <a:ext cx="807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TURA</a:t>
            </a:r>
            <a:r>
              <a:rPr sz="10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NUMER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671300" y="1032686"/>
            <a:ext cx="436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1.</a:t>
            </a:r>
            <a:endParaRPr sz="6000">
              <a:latin typeface="TT Supermolot Bold"/>
              <a:cs typeface="TT Supermolot 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88240" y="3460755"/>
            <a:ext cx="185356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Bold"/>
                <a:cs typeface="TT Supermolot Bold"/>
              </a:rPr>
              <a:t>Zakończ</a:t>
            </a:r>
            <a:r>
              <a:rPr sz="1000" spc="-10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turę</a:t>
            </a:r>
            <a:r>
              <a:rPr sz="1000" spc="-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i</a:t>
            </a:r>
            <a:r>
              <a:rPr sz="1000" spc="-10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wróć</a:t>
            </a:r>
            <a:r>
              <a:rPr sz="1000" spc="-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do</a:t>
            </a:r>
            <a:r>
              <a:rPr sz="1000" spc="-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punktu</a:t>
            </a:r>
            <a:r>
              <a:rPr sz="1000" spc="-10" dirty="0">
                <a:latin typeface="TT Supermolot Bold"/>
                <a:cs typeface="TT Supermolot Bold"/>
              </a:rPr>
              <a:t> </a:t>
            </a:r>
            <a:r>
              <a:rPr sz="1000" spc="-25" dirty="0">
                <a:latin typeface="TT Supermolot Bold"/>
                <a:cs typeface="TT Supermolot Bold"/>
              </a:rPr>
              <a:t>1.</a:t>
            </a:r>
            <a:endParaRPr sz="1000">
              <a:latin typeface="TT Supermolot Bold"/>
              <a:cs typeface="TT Supermolot Bold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864999" y="3780015"/>
            <a:ext cx="2287270" cy="3246120"/>
            <a:chOff x="5864999" y="3780015"/>
            <a:chExt cx="2287270" cy="3246120"/>
          </a:xfrm>
        </p:grpSpPr>
        <p:sp>
          <p:nvSpPr>
            <p:cNvPr id="36" name="object 36"/>
            <p:cNvSpPr/>
            <p:nvPr/>
          </p:nvSpPr>
          <p:spPr>
            <a:xfrm>
              <a:off x="5864999" y="6432346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7870" y="6640069"/>
              <a:ext cx="147599" cy="17663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949693" y="6506509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4">
                  <a:moveTo>
                    <a:pt x="213423" y="444982"/>
                  </a:moveTo>
                  <a:lnTo>
                    <a:pt x="212979" y="375831"/>
                  </a:lnTo>
                </a:path>
                <a:path w="424179" h="445134">
                  <a:moveTo>
                    <a:pt x="82410" y="403352"/>
                  </a:moveTo>
                  <a:lnTo>
                    <a:pt x="122669" y="347141"/>
                  </a:lnTo>
                </a:path>
                <a:path w="424179" h="445134">
                  <a:moveTo>
                    <a:pt x="889" y="292633"/>
                  </a:moveTo>
                  <a:lnTo>
                    <a:pt x="66497" y="270827"/>
                  </a:lnTo>
                </a:path>
                <a:path w="424179" h="445134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4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4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4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4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4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4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4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4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4">
                  <a:moveTo>
                    <a:pt x="16268" y="224599"/>
                  </a:moveTo>
                  <a:lnTo>
                    <a:pt x="77089" y="223951"/>
                  </a:lnTo>
                </a:path>
                <a:path w="424179" h="445134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4">
                  <a:moveTo>
                    <a:pt x="149504" y="36957"/>
                  </a:moveTo>
                  <a:lnTo>
                    <a:pt x="168922" y="94627"/>
                  </a:lnTo>
                </a:path>
                <a:path w="424179" h="445134">
                  <a:moveTo>
                    <a:pt x="270446" y="35648"/>
                  </a:moveTo>
                  <a:lnTo>
                    <a:pt x="252272" y="93726"/>
                  </a:lnTo>
                </a:path>
                <a:path w="424179" h="445134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4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4">
                  <a:moveTo>
                    <a:pt x="371538" y="335864"/>
                  </a:moveTo>
                  <a:lnTo>
                    <a:pt x="321945" y="300621"/>
                  </a:lnTo>
                </a:path>
                <a:path w="424179" h="445134">
                  <a:moveTo>
                    <a:pt x="274447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18173" y="6432346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1034" y="6640069"/>
              <a:ext cx="147599" cy="17663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602862" y="6506508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4">
                  <a:moveTo>
                    <a:pt x="213410" y="444995"/>
                  </a:moveTo>
                  <a:lnTo>
                    <a:pt x="212966" y="375843"/>
                  </a:lnTo>
                </a:path>
                <a:path w="424179" h="445134">
                  <a:moveTo>
                    <a:pt x="82397" y="403339"/>
                  </a:moveTo>
                  <a:lnTo>
                    <a:pt x="122669" y="347129"/>
                  </a:lnTo>
                </a:path>
                <a:path w="424179" h="445134">
                  <a:moveTo>
                    <a:pt x="888" y="292607"/>
                  </a:moveTo>
                  <a:lnTo>
                    <a:pt x="66497" y="270814"/>
                  </a:lnTo>
                </a:path>
                <a:path w="424179" h="445134">
                  <a:moveTo>
                    <a:pt x="0" y="155117"/>
                  </a:moveTo>
                  <a:lnTo>
                    <a:pt x="65874" y="176060"/>
                  </a:lnTo>
                </a:path>
                <a:path w="424179" h="445134">
                  <a:moveTo>
                    <a:pt x="80073" y="43357"/>
                  </a:moveTo>
                  <a:lnTo>
                    <a:pt x="121069" y="99034"/>
                  </a:lnTo>
                </a:path>
                <a:path w="424179" h="445134">
                  <a:moveTo>
                    <a:pt x="210527" y="0"/>
                  </a:moveTo>
                  <a:lnTo>
                    <a:pt x="210972" y="69164"/>
                  </a:lnTo>
                </a:path>
                <a:path w="424179" h="445134">
                  <a:moveTo>
                    <a:pt x="341541" y="41655"/>
                  </a:moveTo>
                  <a:lnTo>
                    <a:pt x="301269" y="97866"/>
                  </a:lnTo>
                </a:path>
                <a:path w="424179" h="445134">
                  <a:moveTo>
                    <a:pt x="423049" y="152374"/>
                  </a:moveTo>
                  <a:lnTo>
                    <a:pt x="357441" y="174167"/>
                  </a:lnTo>
                </a:path>
                <a:path w="424179" h="445134">
                  <a:moveTo>
                    <a:pt x="423938" y="289877"/>
                  </a:moveTo>
                  <a:lnTo>
                    <a:pt x="358051" y="268935"/>
                  </a:lnTo>
                </a:path>
                <a:path w="424179" h="445134">
                  <a:moveTo>
                    <a:pt x="343865" y="401637"/>
                  </a:moveTo>
                  <a:lnTo>
                    <a:pt x="302869" y="345960"/>
                  </a:lnTo>
                </a:path>
                <a:path w="424179" h="445134">
                  <a:moveTo>
                    <a:pt x="153492" y="409346"/>
                  </a:moveTo>
                  <a:lnTo>
                    <a:pt x="171665" y="351269"/>
                  </a:lnTo>
                </a:path>
                <a:path w="424179" h="445134">
                  <a:moveTo>
                    <a:pt x="54863" y="339267"/>
                  </a:moveTo>
                  <a:lnTo>
                    <a:pt x="103695" y="302971"/>
                  </a:lnTo>
                </a:path>
                <a:path w="424179" h="445134">
                  <a:moveTo>
                    <a:pt x="16268" y="224586"/>
                  </a:moveTo>
                  <a:lnTo>
                    <a:pt x="77088" y="223939"/>
                  </a:lnTo>
                </a:path>
                <a:path w="424179" h="445134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4">
                  <a:moveTo>
                    <a:pt x="149491" y="36956"/>
                  </a:moveTo>
                  <a:lnTo>
                    <a:pt x="168909" y="94627"/>
                  </a:lnTo>
                </a:path>
                <a:path w="424179" h="445134">
                  <a:moveTo>
                    <a:pt x="270446" y="35648"/>
                  </a:moveTo>
                  <a:lnTo>
                    <a:pt x="252272" y="93725"/>
                  </a:lnTo>
                </a:path>
                <a:path w="424179" h="445134">
                  <a:moveTo>
                    <a:pt x="369074" y="105727"/>
                  </a:moveTo>
                  <a:lnTo>
                    <a:pt x="320243" y="142024"/>
                  </a:lnTo>
                </a:path>
                <a:path w="424179" h="445134">
                  <a:moveTo>
                    <a:pt x="407669" y="220395"/>
                  </a:moveTo>
                  <a:lnTo>
                    <a:pt x="346849" y="221043"/>
                  </a:lnTo>
                </a:path>
                <a:path w="424179" h="445134">
                  <a:moveTo>
                    <a:pt x="371525" y="335864"/>
                  </a:moveTo>
                  <a:lnTo>
                    <a:pt x="321932" y="300634"/>
                  </a:lnTo>
                </a:path>
                <a:path w="424179" h="445134">
                  <a:moveTo>
                    <a:pt x="274446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64999" y="5745340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7870" y="5953062"/>
              <a:ext cx="147599" cy="1766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949693" y="5819503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23" y="444982"/>
                  </a:moveTo>
                  <a:lnTo>
                    <a:pt x="212979" y="375831"/>
                  </a:lnTo>
                </a:path>
                <a:path w="424179" h="445135">
                  <a:moveTo>
                    <a:pt x="82410" y="403351"/>
                  </a:moveTo>
                  <a:lnTo>
                    <a:pt x="122669" y="347141"/>
                  </a:lnTo>
                </a:path>
                <a:path w="424179" h="445135">
                  <a:moveTo>
                    <a:pt x="889" y="292633"/>
                  </a:moveTo>
                  <a:lnTo>
                    <a:pt x="66497" y="270827"/>
                  </a:lnTo>
                </a:path>
                <a:path w="424179" h="445135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5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5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5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5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5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5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5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5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5">
                  <a:moveTo>
                    <a:pt x="16268" y="224599"/>
                  </a:moveTo>
                  <a:lnTo>
                    <a:pt x="77089" y="223951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504" y="36956"/>
                  </a:moveTo>
                  <a:lnTo>
                    <a:pt x="168922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5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5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38" y="335864"/>
                  </a:moveTo>
                  <a:lnTo>
                    <a:pt x="321945" y="300621"/>
                  </a:lnTo>
                </a:path>
                <a:path w="424179" h="445135">
                  <a:moveTo>
                    <a:pt x="274447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18173" y="5745340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1034" y="5953062"/>
              <a:ext cx="147599" cy="17663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602862" y="5819501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10" y="444995"/>
                  </a:moveTo>
                  <a:lnTo>
                    <a:pt x="212966" y="375843"/>
                  </a:lnTo>
                </a:path>
                <a:path w="424179" h="445135">
                  <a:moveTo>
                    <a:pt x="82397" y="403339"/>
                  </a:moveTo>
                  <a:lnTo>
                    <a:pt x="122669" y="347129"/>
                  </a:lnTo>
                </a:path>
                <a:path w="424179" h="445135">
                  <a:moveTo>
                    <a:pt x="888" y="292608"/>
                  </a:moveTo>
                  <a:lnTo>
                    <a:pt x="66497" y="270814"/>
                  </a:lnTo>
                </a:path>
                <a:path w="424179" h="445135">
                  <a:moveTo>
                    <a:pt x="0" y="155117"/>
                  </a:moveTo>
                  <a:lnTo>
                    <a:pt x="65874" y="176060"/>
                  </a:lnTo>
                </a:path>
                <a:path w="424179" h="445135">
                  <a:moveTo>
                    <a:pt x="80073" y="43357"/>
                  </a:moveTo>
                  <a:lnTo>
                    <a:pt x="121069" y="99034"/>
                  </a:lnTo>
                </a:path>
                <a:path w="424179" h="445135">
                  <a:moveTo>
                    <a:pt x="210527" y="0"/>
                  </a:moveTo>
                  <a:lnTo>
                    <a:pt x="210972" y="69164"/>
                  </a:lnTo>
                </a:path>
                <a:path w="424179" h="445135">
                  <a:moveTo>
                    <a:pt x="341541" y="41656"/>
                  </a:moveTo>
                  <a:lnTo>
                    <a:pt x="301269" y="97866"/>
                  </a:lnTo>
                </a:path>
                <a:path w="424179" h="445135">
                  <a:moveTo>
                    <a:pt x="423049" y="152374"/>
                  </a:moveTo>
                  <a:lnTo>
                    <a:pt x="357441" y="174167"/>
                  </a:lnTo>
                </a:path>
                <a:path w="424179" h="445135">
                  <a:moveTo>
                    <a:pt x="423938" y="289877"/>
                  </a:moveTo>
                  <a:lnTo>
                    <a:pt x="358051" y="268935"/>
                  </a:lnTo>
                </a:path>
                <a:path w="424179" h="445135">
                  <a:moveTo>
                    <a:pt x="343865" y="401637"/>
                  </a:moveTo>
                  <a:lnTo>
                    <a:pt x="302869" y="345960"/>
                  </a:lnTo>
                </a:path>
                <a:path w="424179" h="445135">
                  <a:moveTo>
                    <a:pt x="153492" y="409346"/>
                  </a:moveTo>
                  <a:lnTo>
                    <a:pt x="171665" y="351269"/>
                  </a:lnTo>
                </a:path>
                <a:path w="424179" h="445135">
                  <a:moveTo>
                    <a:pt x="54863" y="339267"/>
                  </a:moveTo>
                  <a:lnTo>
                    <a:pt x="103695" y="302971"/>
                  </a:lnTo>
                </a:path>
                <a:path w="424179" h="445135">
                  <a:moveTo>
                    <a:pt x="16268" y="224586"/>
                  </a:moveTo>
                  <a:lnTo>
                    <a:pt x="77088" y="223939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491" y="36957"/>
                  </a:moveTo>
                  <a:lnTo>
                    <a:pt x="168909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6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24"/>
                  </a:lnTo>
                </a:path>
                <a:path w="424179" h="445135">
                  <a:moveTo>
                    <a:pt x="407669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25" y="335864"/>
                  </a:moveTo>
                  <a:lnTo>
                    <a:pt x="321932" y="300634"/>
                  </a:lnTo>
                </a:path>
                <a:path w="424179" h="445135">
                  <a:moveTo>
                    <a:pt x="274446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05764" y="3780015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8631" y="3987737"/>
              <a:ext cx="147599" cy="17663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990454" y="3854178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23" y="444982"/>
                  </a:moveTo>
                  <a:lnTo>
                    <a:pt x="212978" y="375831"/>
                  </a:lnTo>
                </a:path>
                <a:path w="424179" h="445135">
                  <a:moveTo>
                    <a:pt x="82410" y="403352"/>
                  </a:moveTo>
                  <a:lnTo>
                    <a:pt x="122669" y="347141"/>
                  </a:lnTo>
                </a:path>
                <a:path w="424179" h="445135">
                  <a:moveTo>
                    <a:pt x="888" y="292633"/>
                  </a:moveTo>
                  <a:lnTo>
                    <a:pt x="66497" y="270827"/>
                  </a:lnTo>
                </a:path>
                <a:path w="424179" h="445135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5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5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5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5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5">
                  <a:moveTo>
                    <a:pt x="423951" y="289864"/>
                  </a:moveTo>
                  <a:lnTo>
                    <a:pt x="358063" y="268922"/>
                  </a:lnTo>
                </a:path>
                <a:path w="424179" h="445135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5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5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5">
                  <a:moveTo>
                    <a:pt x="16268" y="224599"/>
                  </a:moveTo>
                  <a:lnTo>
                    <a:pt x="77101" y="223951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504" y="36957"/>
                  </a:moveTo>
                  <a:lnTo>
                    <a:pt x="168922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6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5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38" y="335864"/>
                  </a:moveTo>
                  <a:lnTo>
                    <a:pt x="321944" y="300621"/>
                  </a:lnTo>
                </a:path>
                <a:path w="424179" h="445135">
                  <a:moveTo>
                    <a:pt x="274446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58925" y="3780015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1795" y="3987737"/>
              <a:ext cx="147599" cy="1766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643623" y="3854177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10" y="444995"/>
                  </a:moveTo>
                  <a:lnTo>
                    <a:pt x="212966" y="375843"/>
                  </a:lnTo>
                </a:path>
                <a:path w="424179" h="445135">
                  <a:moveTo>
                    <a:pt x="82397" y="403339"/>
                  </a:moveTo>
                  <a:lnTo>
                    <a:pt x="122669" y="347129"/>
                  </a:lnTo>
                </a:path>
                <a:path w="424179" h="445135">
                  <a:moveTo>
                    <a:pt x="888" y="292607"/>
                  </a:moveTo>
                  <a:lnTo>
                    <a:pt x="66497" y="270814"/>
                  </a:lnTo>
                </a:path>
                <a:path w="424179" h="445135">
                  <a:moveTo>
                    <a:pt x="0" y="155117"/>
                  </a:moveTo>
                  <a:lnTo>
                    <a:pt x="65874" y="176060"/>
                  </a:lnTo>
                </a:path>
                <a:path w="424179" h="445135">
                  <a:moveTo>
                    <a:pt x="80073" y="43357"/>
                  </a:moveTo>
                  <a:lnTo>
                    <a:pt x="121069" y="99034"/>
                  </a:lnTo>
                </a:path>
                <a:path w="424179" h="445135">
                  <a:moveTo>
                    <a:pt x="210527" y="0"/>
                  </a:moveTo>
                  <a:lnTo>
                    <a:pt x="210972" y="69164"/>
                  </a:lnTo>
                </a:path>
                <a:path w="424179" h="445135">
                  <a:moveTo>
                    <a:pt x="341541" y="41655"/>
                  </a:moveTo>
                  <a:lnTo>
                    <a:pt x="301269" y="97866"/>
                  </a:lnTo>
                </a:path>
                <a:path w="424179" h="445135">
                  <a:moveTo>
                    <a:pt x="423049" y="152374"/>
                  </a:moveTo>
                  <a:lnTo>
                    <a:pt x="357441" y="174167"/>
                  </a:lnTo>
                </a:path>
                <a:path w="424179" h="445135">
                  <a:moveTo>
                    <a:pt x="423938" y="289877"/>
                  </a:moveTo>
                  <a:lnTo>
                    <a:pt x="358051" y="268935"/>
                  </a:lnTo>
                </a:path>
                <a:path w="424179" h="445135">
                  <a:moveTo>
                    <a:pt x="343865" y="401637"/>
                  </a:moveTo>
                  <a:lnTo>
                    <a:pt x="302869" y="345960"/>
                  </a:lnTo>
                </a:path>
                <a:path w="424179" h="445135">
                  <a:moveTo>
                    <a:pt x="153492" y="409346"/>
                  </a:moveTo>
                  <a:lnTo>
                    <a:pt x="171665" y="351269"/>
                  </a:lnTo>
                </a:path>
                <a:path w="424179" h="445135">
                  <a:moveTo>
                    <a:pt x="54863" y="339267"/>
                  </a:moveTo>
                  <a:lnTo>
                    <a:pt x="103695" y="302971"/>
                  </a:lnTo>
                </a:path>
                <a:path w="424179" h="445135">
                  <a:moveTo>
                    <a:pt x="16268" y="224586"/>
                  </a:moveTo>
                  <a:lnTo>
                    <a:pt x="77088" y="223939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491" y="36956"/>
                  </a:moveTo>
                  <a:lnTo>
                    <a:pt x="168909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5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24"/>
                  </a:lnTo>
                </a:path>
                <a:path w="424179" h="445135">
                  <a:moveTo>
                    <a:pt x="407669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25" y="335864"/>
                  </a:moveTo>
                  <a:lnTo>
                    <a:pt x="321932" y="300634"/>
                  </a:lnTo>
                </a:path>
                <a:path w="424179" h="445135">
                  <a:moveTo>
                    <a:pt x="274446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72400" y="4415816"/>
              <a:ext cx="902335" cy="1362710"/>
            </a:xfrm>
            <a:custGeom>
              <a:avLst/>
              <a:gdLst/>
              <a:ahLst/>
              <a:cxnLst/>
              <a:rect l="l" t="t" r="r" b="b"/>
              <a:pathLst>
                <a:path w="902334" h="1362710">
                  <a:moveTo>
                    <a:pt x="0" y="1362189"/>
                  </a:moveTo>
                  <a:lnTo>
                    <a:pt x="902271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07152" y="4415815"/>
              <a:ext cx="79375" cy="68580"/>
            </a:xfrm>
            <a:custGeom>
              <a:avLst/>
              <a:gdLst/>
              <a:ahLst/>
              <a:cxnLst/>
              <a:rect l="l" t="t" r="r" b="b"/>
              <a:pathLst>
                <a:path w="79375" h="68579">
                  <a:moveTo>
                    <a:pt x="0" y="16294"/>
                  </a:moveTo>
                  <a:lnTo>
                    <a:pt x="67513" y="0"/>
                  </a:lnTo>
                  <a:lnTo>
                    <a:pt x="78854" y="6851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50543" y="4415816"/>
              <a:ext cx="902335" cy="1362710"/>
            </a:xfrm>
            <a:custGeom>
              <a:avLst/>
              <a:gdLst/>
              <a:ahLst/>
              <a:cxnLst/>
              <a:rect l="l" t="t" r="r" b="b"/>
              <a:pathLst>
                <a:path w="902334" h="1362710">
                  <a:moveTo>
                    <a:pt x="0" y="1362189"/>
                  </a:moveTo>
                  <a:lnTo>
                    <a:pt x="902271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085297" y="4415815"/>
              <a:ext cx="79375" cy="68580"/>
            </a:xfrm>
            <a:custGeom>
              <a:avLst/>
              <a:gdLst/>
              <a:ahLst/>
              <a:cxnLst/>
              <a:rect l="l" t="t" r="r" b="b"/>
              <a:pathLst>
                <a:path w="79375" h="68579">
                  <a:moveTo>
                    <a:pt x="0" y="16294"/>
                  </a:moveTo>
                  <a:lnTo>
                    <a:pt x="67513" y="0"/>
                  </a:lnTo>
                  <a:lnTo>
                    <a:pt x="78854" y="6851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29004" y="5749823"/>
              <a:ext cx="584835" cy="584835"/>
            </a:xfrm>
            <a:custGeom>
              <a:avLst/>
              <a:gdLst/>
              <a:ahLst/>
              <a:cxnLst/>
              <a:rect l="l" t="t" r="r" b="b"/>
              <a:pathLst>
                <a:path w="584834" h="584835">
                  <a:moveTo>
                    <a:pt x="584339" y="0"/>
                  </a:moveTo>
                  <a:lnTo>
                    <a:pt x="0" y="0"/>
                  </a:lnTo>
                  <a:lnTo>
                    <a:pt x="0" y="584339"/>
                  </a:lnTo>
                  <a:lnTo>
                    <a:pt x="584339" y="584339"/>
                  </a:lnTo>
                  <a:lnTo>
                    <a:pt x="5843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43456" y="5864274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47" y="177723"/>
                  </a:moveTo>
                  <a:lnTo>
                    <a:pt x="349099" y="224971"/>
                  </a:lnTo>
                  <a:lnTo>
                    <a:pt x="331184" y="267426"/>
                  </a:lnTo>
                  <a:lnTo>
                    <a:pt x="303395" y="303395"/>
                  </a:lnTo>
                  <a:lnTo>
                    <a:pt x="267426" y="331184"/>
                  </a:lnTo>
                  <a:lnTo>
                    <a:pt x="224971" y="349099"/>
                  </a:lnTo>
                  <a:lnTo>
                    <a:pt x="177723" y="355447"/>
                  </a:lnTo>
                  <a:lnTo>
                    <a:pt x="130476" y="349099"/>
                  </a:lnTo>
                  <a:lnTo>
                    <a:pt x="88021" y="331184"/>
                  </a:lnTo>
                  <a:lnTo>
                    <a:pt x="52052" y="303395"/>
                  </a:lnTo>
                  <a:lnTo>
                    <a:pt x="24263" y="267426"/>
                  </a:lnTo>
                  <a:lnTo>
                    <a:pt x="6348" y="224971"/>
                  </a:lnTo>
                  <a:lnTo>
                    <a:pt x="0" y="177723"/>
                  </a:lnTo>
                  <a:lnTo>
                    <a:pt x="6348" y="130476"/>
                  </a:lnTo>
                  <a:lnTo>
                    <a:pt x="24263" y="88021"/>
                  </a:lnTo>
                  <a:lnTo>
                    <a:pt x="52052" y="52052"/>
                  </a:lnTo>
                  <a:lnTo>
                    <a:pt x="88021" y="24263"/>
                  </a:lnTo>
                  <a:lnTo>
                    <a:pt x="130476" y="6348"/>
                  </a:lnTo>
                  <a:lnTo>
                    <a:pt x="177723" y="0"/>
                  </a:lnTo>
                  <a:lnTo>
                    <a:pt x="224971" y="6348"/>
                  </a:lnTo>
                  <a:lnTo>
                    <a:pt x="267426" y="24263"/>
                  </a:lnTo>
                  <a:lnTo>
                    <a:pt x="303395" y="52052"/>
                  </a:lnTo>
                  <a:lnTo>
                    <a:pt x="331184" y="88021"/>
                  </a:lnTo>
                  <a:lnTo>
                    <a:pt x="349099" y="130476"/>
                  </a:lnTo>
                  <a:lnTo>
                    <a:pt x="355447" y="177723"/>
                  </a:lnTo>
                  <a:close/>
                </a:path>
              </a:pathLst>
            </a:custGeom>
            <a:ln w="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5266" y="5992952"/>
              <a:ext cx="216665" cy="11185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529004" y="6441338"/>
              <a:ext cx="584835" cy="584835"/>
            </a:xfrm>
            <a:custGeom>
              <a:avLst/>
              <a:gdLst/>
              <a:ahLst/>
              <a:cxnLst/>
              <a:rect l="l" t="t" r="r" b="b"/>
              <a:pathLst>
                <a:path w="584834" h="584834">
                  <a:moveTo>
                    <a:pt x="584339" y="0"/>
                  </a:moveTo>
                  <a:lnTo>
                    <a:pt x="0" y="0"/>
                  </a:lnTo>
                  <a:lnTo>
                    <a:pt x="0" y="584339"/>
                  </a:lnTo>
                  <a:lnTo>
                    <a:pt x="584339" y="584339"/>
                  </a:lnTo>
                  <a:lnTo>
                    <a:pt x="5843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43456" y="6555782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47" y="177723"/>
                  </a:moveTo>
                  <a:lnTo>
                    <a:pt x="349099" y="224971"/>
                  </a:lnTo>
                  <a:lnTo>
                    <a:pt x="331184" y="267426"/>
                  </a:lnTo>
                  <a:lnTo>
                    <a:pt x="303395" y="303395"/>
                  </a:lnTo>
                  <a:lnTo>
                    <a:pt x="267426" y="331184"/>
                  </a:lnTo>
                  <a:lnTo>
                    <a:pt x="224971" y="349099"/>
                  </a:lnTo>
                  <a:lnTo>
                    <a:pt x="177723" y="355447"/>
                  </a:lnTo>
                  <a:lnTo>
                    <a:pt x="130476" y="349099"/>
                  </a:lnTo>
                  <a:lnTo>
                    <a:pt x="88021" y="331184"/>
                  </a:lnTo>
                  <a:lnTo>
                    <a:pt x="52052" y="303395"/>
                  </a:lnTo>
                  <a:lnTo>
                    <a:pt x="24263" y="267426"/>
                  </a:lnTo>
                  <a:lnTo>
                    <a:pt x="6348" y="224971"/>
                  </a:lnTo>
                  <a:lnTo>
                    <a:pt x="0" y="177723"/>
                  </a:lnTo>
                  <a:lnTo>
                    <a:pt x="6348" y="130476"/>
                  </a:lnTo>
                  <a:lnTo>
                    <a:pt x="24263" y="88021"/>
                  </a:lnTo>
                  <a:lnTo>
                    <a:pt x="52052" y="52052"/>
                  </a:lnTo>
                  <a:lnTo>
                    <a:pt x="88021" y="24263"/>
                  </a:lnTo>
                  <a:lnTo>
                    <a:pt x="130476" y="6348"/>
                  </a:lnTo>
                  <a:lnTo>
                    <a:pt x="177723" y="0"/>
                  </a:lnTo>
                  <a:lnTo>
                    <a:pt x="224971" y="6348"/>
                  </a:lnTo>
                  <a:lnTo>
                    <a:pt x="267426" y="24263"/>
                  </a:lnTo>
                  <a:lnTo>
                    <a:pt x="303395" y="52052"/>
                  </a:lnTo>
                  <a:lnTo>
                    <a:pt x="331184" y="88021"/>
                  </a:lnTo>
                  <a:lnTo>
                    <a:pt x="349099" y="130476"/>
                  </a:lnTo>
                  <a:lnTo>
                    <a:pt x="355447" y="177723"/>
                  </a:lnTo>
                  <a:close/>
                </a:path>
              </a:pathLst>
            </a:custGeom>
            <a:ln w="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5266" y="6684459"/>
              <a:ext cx="216665" cy="11185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046352" y="6471004"/>
              <a:ext cx="515620" cy="483870"/>
            </a:xfrm>
            <a:custGeom>
              <a:avLst/>
              <a:gdLst/>
              <a:ahLst/>
              <a:cxnLst/>
              <a:rect l="l" t="t" r="r" b="b"/>
              <a:pathLst>
                <a:path w="515620" h="483870">
                  <a:moveTo>
                    <a:pt x="0" y="481115"/>
                  </a:moveTo>
                  <a:lnTo>
                    <a:pt x="54450" y="483317"/>
                  </a:lnTo>
                  <a:lnTo>
                    <a:pt x="104530" y="480055"/>
                  </a:lnTo>
                  <a:lnTo>
                    <a:pt x="151207" y="470188"/>
                  </a:lnTo>
                  <a:lnTo>
                    <a:pt x="195452" y="452576"/>
                  </a:lnTo>
                  <a:lnTo>
                    <a:pt x="238232" y="426076"/>
                  </a:lnTo>
                  <a:lnTo>
                    <a:pt x="280517" y="389548"/>
                  </a:lnTo>
                  <a:lnTo>
                    <a:pt x="309603" y="357905"/>
                  </a:lnTo>
                  <a:lnTo>
                    <a:pt x="339492" y="319403"/>
                  </a:lnTo>
                  <a:lnTo>
                    <a:pt x="367826" y="275854"/>
                  </a:lnTo>
                  <a:lnTo>
                    <a:pt x="392249" y="229072"/>
                  </a:lnTo>
                  <a:lnTo>
                    <a:pt x="410403" y="180873"/>
                  </a:lnTo>
                  <a:lnTo>
                    <a:pt x="419931" y="133068"/>
                  </a:lnTo>
                  <a:lnTo>
                    <a:pt x="418476" y="87472"/>
                  </a:lnTo>
                  <a:lnTo>
                    <a:pt x="403682" y="45899"/>
                  </a:lnTo>
                  <a:lnTo>
                    <a:pt x="373649" y="11422"/>
                  </a:lnTo>
                  <a:lnTo>
                    <a:pt x="339712" y="0"/>
                  </a:lnTo>
                  <a:lnTo>
                    <a:pt x="304460" y="6651"/>
                  </a:lnTo>
                  <a:lnTo>
                    <a:pt x="270484" y="26397"/>
                  </a:lnTo>
                  <a:lnTo>
                    <a:pt x="240376" y="54259"/>
                  </a:lnTo>
                  <a:lnTo>
                    <a:pt x="216725" y="85256"/>
                  </a:lnTo>
                  <a:lnTo>
                    <a:pt x="194261" y="127818"/>
                  </a:lnTo>
                  <a:lnTo>
                    <a:pt x="179063" y="172456"/>
                  </a:lnTo>
                  <a:lnTo>
                    <a:pt x="171334" y="217982"/>
                  </a:lnTo>
                  <a:lnTo>
                    <a:pt x="171280" y="263205"/>
                  </a:lnTo>
                  <a:lnTo>
                    <a:pt x="179106" y="306934"/>
                  </a:lnTo>
                  <a:lnTo>
                    <a:pt x="195015" y="347981"/>
                  </a:lnTo>
                  <a:lnTo>
                    <a:pt x="219214" y="385154"/>
                  </a:lnTo>
                  <a:lnTo>
                    <a:pt x="257344" y="421692"/>
                  </a:lnTo>
                  <a:lnTo>
                    <a:pt x="300848" y="447406"/>
                  </a:lnTo>
                  <a:lnTo>
                    <a:pt x="347334" y="463869"/>
                  </a:lnTo>
                  <a:lnTo>
                    <a:pt x="394406" y="472658"/>
                  </a:lnTo>
                  <a:lnTo>
                    <a:pt x="439670" y="475348"/>
                  </a:lnTo>
                  <a:lnTo>
                    <a:pt x="480733" y="473515"/>
                  </a:lnTo>
                  <a:lnTo>
                    <a:pt x="515200" y="468733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511022" y="6916013"/>
              <a:ext cx="59690" cy="67310"/>
            </a:xfrm>
            <a:custGeom>
              <a:avLst/>
              <a:gdLst/>
              <a:ahLst/>
              <a:cxnLst/>
              <a:rect l="l" t="t" r="r" b="b"/>
              <a:pathLst>
                <a:path w="59690" h="67309">
                  <a:moveTo>
                    <a:pt x="3403" y="0"/>
                  </a:moveTo>
                  <a:lnTo>
                    <a:pt x="1435" y="787"/>
                  </a:lnTo>
                  <a:lnTo>
                    <a:pt x="0" y="4178"/>
                  </a:lnTo>
                  <a:lnTo>
                    <a:pt x="800" y="6134"/>
                  </a:lnTo>
                  <a:lnTo>
                    <a:pt x="49517" y="26619"/>
                  </a:lnTo>
                  <a:lnTo>
                    <a:pt x="10350" y="62102"/>
                  </a:lnTo>
                  <a:lnTo>
                    <a:pt x="10248" y="64211"/>
                  </a:lnTo>
                  <a:lnTo>
                    <a:pt x="11480" y="65570"/>
                  </a:lnTo>
                  <a:lnTo>
                    <a:pt x="12280" y="66446"/>
                  </a:lnTo>
                  <a:lnTo>
                    <a:pt x="13436" y="66801"/>
                  </a:lnTo>
                  <a:lnTo>
                    <a:pt x="15112" y="66509"/>
                  </a:lnTo>
                  <a:lnTo>
                    <a:pt x="15697" y="66243"/>
                  </a:lnTo>
                  <a:lnTo>
                    <a:pt x="58712" y="27279"/>
                  </a:lnTo>
                  <a:lnTo>
                    <a:pt x="59105" y="26136"/>
                  </a:lnTo>
                  <a:lnTo>
                    <a:pt x="58724" y="23888"/>
                  </a:lnTo>
                  <a:lnTo>
                    <a:pt x="57975" y="22948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662665" y="6041999"/>
            <a:ext cx="593725" cy="1268095"/>
            <a:chOff x="4662665" y="6041999"/>
            <a:chExt cx="593725" cy="1268095"/>
          </a:xfrm>
        </p:grpSpPr>
        <p:sp>
          <p:nvSpPr>
            <p:cNvPr id="67" name="object 67"/>
            <p:cNvSpPr/>
            <p:nvPr/>
          </p:nvSpPr>
          <p:spPr>
            <a:xfrm>
              <a:off x="4662665" y="6716140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85533" y="6923868"/>
              <a:ext cx="147599" cy="17663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747356" y="6790308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4">
                  <a:moveTo>
                    <a:pt x="213423" y="444982"/>
                  </a:moveTo>
                  <a:lnTo>
                    <a:pt x="212979" y="375831"/>
                  </a:lnTo>
                </a:path>
                <a:path w="424179" h="445134">
                  <a:moveTo>
                    <a:pt x="82410" y="403352"/>
                  </a:moveTo>
                  <a:lnTo>
                    <a:pt x="122669" y="347141"/>
                  </a:lnTo>
                </a:path>
                <a:path w="424179" h="445134">
                  <a:moveTo>
                    <a:pt x="889" y="292633"/>
                  </a:moveTo>
                  <a:lnTo>
                    <a:pt x="66497" y="270827"/>
                  </a:lnTo>
                </a:path>
                <a:path w="424179" h="445134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4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4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4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4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4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4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4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4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4">
                  <a:moveTo>
                    <a:pt x="16268" y="224599"/>
                  </a:moveTo>
                  <a:lnTo>
                    <a:pt x="77089" y="223951"/>
                  </a:lnTo>
                </a:path>
                <a:path w="424179" h="445134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4">
                  <a:moveTo>
                    <a:pt x="149504" y="36956"/>
                  </a:moveTo>
                  <a:lnTo>
                    <a:pt x="168922" y="94627"/>
                  </a:lnTo>
                </a:path>
                <a:path w="424179" h="445134">
                  <a:moveTo>
                    <a:pt x="270446" y="35648"/>
                  </a:moveTo>
                  <a:lnTo>
                    <a:pt x="252272" y="93725"/>
                  </a:lnTo>
                </a:path>
                <a:path w="424179" h="445134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4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4">
                  <a:moveTo>
                    <a:pt x="371538" y="335864"/>
                  </a:moveTo>
                  <a:lnTo>
                    <a:pt x="321945" y="300621"/>
                  </a:lnTo>
                </a:path>
                <a:path w="424179" h="445134">
                  <a:moveTo>
                    <a:pt x="274447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62665" y="6041999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5533" y="6249730"/>
              <a:ext cx="147599" cy="17663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747356" y="6116171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4">
                  <a:moveTo>
                    <a:pt x="213423" y="444982"/>
                  </a:moveTo>
                  <a:lnTo>
                    <a:pt x="212979" y="375831"/>
                  </a:lnTo>
                </a:path>
                <a:path w="424179" h="445134">
                  <a:moveTo>
                    <a:pt x="82410" y="403352"/>
                  </a:moveTo>
                  <a:lnTo>
                    <a:pt x="122669" y="347141"/>
                  </a:lnTo>
                </a:path>
                <a:path w="424179" h="445134">
                  <a:moveTo>
                    <a:pt x="889" y="292633"/>
                  </a:moveTo>
                  <a:lnTo>
                    <a:pt x="66497" y="270827"/>
                  </a:lnTo>
                </a:path>
                <a:path w="424179" h="445134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4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4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4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4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4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4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4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4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4">
                  <a:moveTo>
                    <a:pt x="16268" y="224599"/>
                  </a:moveTo>
                  <a:lnTo>
                    <a:pt x="77089" y="223951"/>
                  </a:lnTo>
                </a:path>
                <a:path w="424179" h="445134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4">
                  <a:moveTo>
                    <a:pt x="149504" y="36957"/>
                  </a:moveTo>
                  <a:lnTo>
                    <a:pt x="168922" y="94627"/>
                  </a:lnTo>
                </a:path>
                <a:path w="424179" h="445134">
                  <a:moveTo>
                    <a:pt x="270446" y="35648"/>
                  </a:moveTo>
                  <a:lnTo>
                    <a:pt x="252272" y="93726"/>
                  </a:lnTo>
                </a:path>
                <a:path w="424179" h="445134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4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4">
                  <a:moveTo>
                    <a:pt x="371538" y="335864"/>
                  </a:moveTo>
                  <a:lnTo>
                    <a:pt x="321945" y="300621"/>
                  </a:lnTo>
                </a:path>
                <a:path w="424179" h="445134">
                  <a:moveTo>
                    <a:pt x="274447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4662665" y="4623346"/>
            <a:ext cx="593725" cy="1299210"/>
            <a:chOff x="4662665" y="4623346"/>
            <a:chExt cx="593725" cy="1299210"/>
          </a:xfrm>
        </p:grpSpPr>
        <p:sp>
          <p:nvSpPr>
            <p:cNvPr id="74" name="object 74"/>
            <p:cNvSpPr/>
            <p:nvPr/>
          </p:nvSpPr>
          <p:spPr>
            <a:xfrm>
              <a:off x="4662665" y="5328754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5533" y="5536487"/>
              <a:ext cx="147599" cy="17663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747356" y="5402927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23" y="444982"/>
                  </a:moveTo>
                  <a:lnTo>
                    <a:pt x="212979" y="375831"/>
                  </a:lnTo>
                </a:path>
                <a:path w="424179" h="445135">
                  <a:moveTo>
                    <a:pt x="82410" y="403351"/>
                  </a:moveTo>
                  <a:lnTo>
                    <a:pt x="122669" y="347141"/>
                  </a:lnTo>
                </a:path>
                <a:path w="424179" h="445135">
                  <a:moveTo>
                    <a:pt x="889" y="292633"/>
                  </a:moveTo>
                  <a:lnTo>
                    <a:pt x="66497" y="270827"/>
                  </a:lnTo>
                </a:path>
                <a:path w="424179" h="445135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5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5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5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5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5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5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5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5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5">
                  <a:moveTo>
                    <a:pt x="16268" y="224599"/>
                  </a:moveTo>
                  <a:lnTo>
                    <a:pt x="77089" y="223951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504" y="36956"/>
                  </a:moveTo>
                  <a:lnTo>
                    <a:pt x="168922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5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5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38" y="335864"/>
                  </a:moveTo>
                  <a:lnTo>
                    <a:pt x="321945" y="300621"/>
                  </a:lnTo>
                </a:path>
                <a:path w="424179" h="445135">
                  <a:moveTo>
                    <a:pt x="274447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662665" y="4623346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5533" y="4831068"/>
              <a:ext cx="147599" cy="17663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747356" y="4697510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23" y="444982"/>
                  </a:moveTo>
                  <a:lnTo>
                    <a:pt x="212979" y="375831"/>
                  </a:lnTo>
                </a:path>
                <a:path w="424179" h="445135">
                  <a:moveTo>
                    <a:pt x="82410" y="403352"/>
                  </a:moveTo>
                  <a:lnTo>
                    <a:pt x="122669" y="347141"/>
                  </a:lnTo>
                </a:path>
                <a:path w="424179" h="445135">
                  <a:moveTo>
                    <a:pt x="889" y="292633"/>
                  </a:moveTo>
                  <a:lnTo>
                    <a:pt x="66497" y="270827"/>
                  </a:lnTo>
                </a:path>
                <a:path w="424179" h="445135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5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5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5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5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5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5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5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5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5">
                  <a:moveTo>
                    <a:pt x="16268" y="224599"/>
                  </a:moveTo>
                  <a:lnTo>
                    <a:pt x="77089" y="223951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504" y="36957"/>
                  </a:moveTo>
                  <a:lnTo>
                    <a:pt x="168922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6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5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38" y="335864"/>
                  </a:moveTo>
                  <a:lnTo>
                    <a:pt x="321945" y="300621"/>
                  </a:lnTo>
                </a:path>
                <a:path w="424179" h="445135">
                  <a:moveTo>
                    <a:pt x="274447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8958757" y="5373598"/>
            <a:ext cx="1246505" cy="593725"/>
            <a:chOff x="8958757" y="5373598"/>
            <a:chExt cx="1246505" cy="593725"/>
          </a:xfrm>
        </p:grpSpPr>
        <p:sp>
          <p:nvSpPr>
            <p:cNvPr id="81" name="object 81"/>
            <p:cNvSpPr/>
            <p:nvPr/>
          </p:nvSpPr>
          <p:spPr>
            <a:xfrm>
              <a:off x="8958757" y="5373598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1621" y="5581326"/>
              <a:ext cx="147599" cy="176631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043443" y="5447766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23" y="444982"/>
                  </a:moveTo>
                  <a:lnTo>
                    <a:pt x="212978" y="375831"/>
                  </a:lnTo>
                </a:path>
                <a:path w="424179" h="445135">
                  <a:moveTo>
                    <a:pt x="82410" y="403351"/>
                  </a:moveTo>
                  <a:lnTo>
                    <a:pt x="122669" y="347141"/>
                  </a:lnTo>
                </a:path>
                <a:path w="424179" h="445135">
                  <a:moveTo>
                    <a:pt x="888" y="292633"/>
                  </a:moveTo>
                  <a:lnTo>
                    <a:pt x="66497" y="270827"/>
                  </a:lnTo>
                </a:path>
                <a:path w="424179" h="445135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5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5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5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5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5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5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5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5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5">
                  <a:moveTo>
                    <a:pt x="16268" y="224599"/>
                  </a:moveTo>
                  <a:lnTo>
                    <a:pt x="77088" y="223951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504" y="36956"/>
                  </a:moveTo>
                  <a:lnTo>
                    <a:pt x="168922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5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5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38" y="335864"/>
                  </a:moveTo>
                  <a:lnTo>
                    <a:pt x="321944" y="300621"/>
                  </a:lnTo>
                </a:path>
                <a:path w="424179" h="445135">
                  <a:moveTo>
                    <a:pt x="274446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611918" y="5373598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34784" y="5581326"/>
              <a:ext cx="147599" cy="176631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9696611" y="5447765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10" y="444995"/>
                  </a:moveTo>
                  <a:lnTo>
                    <a:pt x="212966" y="375843"/>
                  </a:lnTo>
                </a:path>
                <a:path w="424179" h="445135">
                  <a:moveTo>
                    <a:pt x="82397" y="403339"/>
                  </a:moveTo>
                  <a:lnTo>
                    <a:pt x="122669" y="347129"/>
                  </a:lnTo>
                </a:path>
                <a:path w="424179" h="445135">
                  <a:moveTo>
                    <a:pt x="888" y="292608"/>
                  </a:moveTo>
                  <a:lnTo>
                    <a:pt x="66497" y="270814"/>
                  </a:lnTo>
                </a:path>
                <a:path w="424179" h="445135">
                  <a:moveTo>
                    <a:pt x="0" y="155117"/>
                  </a:moveTo>
                  <a:lnTo>
                    <a:pt x="65874" y="176060"/>
                  </a:lnTo>
                </a:path>
                <a:path w="424179" h="445135">
                  <a:moveTo>
                    <a:pt x="80073" y="43357"/>
                  </a:moveTo>
                  <a:lnTo>
                    <a:pt x="121069" y="99034"/>
                  </a:lnTo>
                </a:path>
                <a:path w="424179" h="445135">
                  <a:moveTo>
                    <a:pt x="210527" y="0"/>
                  </a:moveTo>
                  <a:lnTo>
                    <a:pt x="210972" y="69164"/>
                  </a:lnTo>
                </a:path>
                <a:path w="424179" h="445135">
                  <a:moveTo>
                    <a:pt x="341541" y="41656"/>
                  </a:moveTo>
                  <a:lnTo>
                    <a:pt x="301269" y="97866"/>
                  </a:lnTo>
                </a:path>
                <a:path w="424179" h="445135">
                  <a:moveTo>
                    <a:pt x="423049" y="152374"/>
                  </a:moveTo>
                  <a:lnTo>
                    <a:pt x="357441" y="174167"/>
                  </a:lnTo>
                </a:path>
                <a:path w="424179" h="445135">
                  <a:moveTo>
                    <a:pt x="423938" y="289877"/>
                  </a:moveTo>
                  <a:lnTo>
                    <a:pt x="358051" y="268935"/>
                  </a:lnTo>
                </a:path>
                <a:path w="424179" h="445135">
                  <a:moveTo>
                    <a:pt x="343865" y="401637"/>
                  </a:moveTo>
                  <a:lnTo>
                    <a:pt x="302869" y="345960"/>
                  </a:lnTo>
                </a:path>
                <a:path w="424179" h="445135">
                  <a:moveTo>
                    <a:pt x="153492" y="409346"/>
                  </a:moveTo>
                  <a:lnTo>
                    <a:pt x="171665" y="351269"/>
                  </a:lnTo>
                </a:path>
                <a:path w="424179" h="445135">
                  <a:moveTo>
                    <a:pt x="54863" y="339267"/>
                  </a:moveTo>
                  <a:lnTo>
                    <a:pt x="103695" y="302971"/>
                  </a:lnTo>
                </a:path>
                <a:path w="424179" h="445135">
                  <a:moveTo>
                    <a:pt x="16268" y="224586"/>
                  </a:moveTo>
                  <a:lnTo>
                    <a:pt x="77088" y="223939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491" y="36957"/>
                  </a:moveTo>
                  <a:lnTo>
                    <a:pt x="168909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6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24"/>
                  </a:lnTo>
                </a:path>
                <a:path w="424179" h="445135">
                  <a:moveTo>
                    <a:pt x="407669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25" y="335864"/>
                  </a:moveTo>
                  <a:lnTo>
                    <a:pt x="321932" y="300634"/>
                  </a:lnTo>
                </a:path>
                <a:path w="424179" h="445135">
                  <a:moveTo>
                    <a:pt x="274446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4" y="4669345"/>
            <a:ext cx="1962005" cy="15781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9994" y="4669866"/>
            <a:ext cx="1962150" cy="18161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2286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80"/>
              </a:spcBef>
            </a:pPr>
            <a:r>
              <a:rPr sz="850" dirty="0">
                <a:solidFill>
                  <a:srgbClr val="FFFFFF"/>
                </a:solidFill>
                <a:latin typeface="TT Supermolot Bold"/>
                <a:cs typeface="TT Supermolot Bold"/>
              </a:rPr>
              <a:t>4.</a:t>
            </a:r>
            <a:r>
              <a:rPr sz="85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 JESIENNA</a:t>
            </a:r>
            <a:r>
              <a:rPr sz="85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NOC</a:t>
            </a:r>
            <a:endParaRPr sz="85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052" y="6074323"/>
            <a:ext cx="9556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solidFill>
                  <a:srgbClr val="FFFFFF"/>
                </a:solidFill>
                <a:latin typeface="TT Supermolot Bold"/>
                <a:cs typeface="TT Supermolot Bold"/>
              </a:rPr>
              <a:t>SŁOŃCE</a:t>
            </a:r>
            <a:r>
              <a:rPr sz="650" spc="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650" dirty="0">
                <a:solidFill>
                  <a:srgbClr val="FFFFFF"/>
                </a:solidFill>
                <a:latin typeface="TT Supermolot Bold"/>
                <a:cs typeface="TT Supermolot Bold"/>
              </a:rPr>
              <a:t>–</a:t>
            </a:r>
            <a:r>
              <a:rPr sz="650" spc="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650" dirty="0">
                <a:solidFill>
                  <a:srgbClr val="FFFFFF"/>
                </a:solidFill>
                <a:latin typeface="TT Supermolot Bold"/>
                <a:cs typeface="TT Supermolot Bold"/>
              </a:rPr>
              <a:t>0</a:t>
            </a:r>
            <a:r>
              <a:rPr sz="650" spc="210" dirty="0">
                <a:solidFill>
                  <a:srgbClr val="FFFFFF"/>
                </a:solidFill>
                <a:latin typeface="TT Supermolot Bold"/>
                <a:cs typeface="TT Supermolot Bold"/>
              </a:rPr>
              <a:t>  </a:t>
            </a:r>
            <a:r>
              <a:rPr sz="650" dirty="0">
                <a:solidFill>
                  <a:srgbClr val="FFFFFF"/>
                </a:solidFill>
                <a:latin typeface="TT Supermolot Bold"/>
                <a:cs typeface="TT Supermolot Bold"/>
              </a:rPr>
              <a:t>WIATR</a:t>
            </a:r>
            <a:r>
              <a:rPr sz="650" spc="3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650" dirty="0">
                <a:solidFill>
                  <a:srgbClr val="FFFFFF"/>
                </a:solidFill>
                <a:latin typeface="TT Supermolot Bold"/>
                <a:cs typeface="TT Supermolot Bold"/>
              </a:rPr>
              <a:t>–</a:t>
            </a:r>
            <a:r>
              <a:rPr sz="650" spc="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65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3</a:t>
            </a:r>
            <a:endParaRPr sz="65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2226776"/>
            <a:ext cx="1626870" cy="7645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600" spc="-25" dirty="0">
                <a:latin typeface="TT Supermolot Bold"/>
                <a:cs typeface="TT Supermolot Bold"/>
              </a:rPr>
              <a:t>1.</a:t>
            </a:r>
            <a:endParaRPr sz="1600">
              <a:latin typeface="TT Supermolot Bold"/>
              <a:cs typeface="TT Supermolot Bold"/>
            </a:endParaRPr>
          </a:p>
          <a:p>
            <a:pPr marL="12700">
              <a:lnSpc>
                <a:spcPts val="1310"/>
              </a:lnSpc>
              <a:spcBef>
                <a:spcPts val="80"/>
              </a:spcBef>
            </a:pPr>
            <a:r>
              <a:rPr sz="1100" dirty="0">
                <a:latin typeface="TT Supermolot Bold"/>
                <a:cs typeface="TT Supermolot Bold"/>
              </a:rPr>
              <a:t>LOSOWANIE </a:t>
            </a:r>
            <a:r>
              <a:rPr sz="1100" spc="-10" dirty="0">
                <a:latin typeface="TT Supermolot Bold"/>
                <a:cs typeface="TT Supermolot Bold"/>
              </a:rPr>
              <a:t>WARUNKÓW</a:t>
            </a:r>
            <a:endParaRPr sz="1100">
              <a:latin typeface="TT Supermolot Bold"/>
              <a:cs typeface="TT Supermolot Bold"/>
            </a:endParaRPr>
          </a:p>
          <a:p>
            <a:pPr marL="12700" marR="100330">
              <a:lnSpc>
                <a:spcPts val="1200"/>
              </a:lnSpc>
              <a:spcBef>
                <a:spcPts val="30"/>
              </a:spcBef>
            </a:pPr>
            <a:r>
              <a:rPr sz="1000" dirty="0">
                <a:latin typeface="TT Supermolot Regular"/>
                <a:cs typeface="TT Supermolot Regular"/>
              </a:rPr>
              <a:t>na kostce wypadło liczba </a:t>
            </a:r>
            <a:r>
              <a:rPr sz="1000" spc="-50" dirty="0">
                <a:latin typeface="TT Supermolot Regular"/>
                <a:cs typeface="TT Supermolot Regular"/>
              </a:rPr>
              <a:t>4</a:t>
            </a:r>
            <a:r>
              <a:rPr sz="1000" dirty="0">
                <a:latin typeface="TT Supermolot Regular"/>
                <a:cs typeface="TT Supermolot Regular"/>
              </a:rPr>
              <a:t> – wybierz „Jesienna </a:t>
            </a:r>
            <a:r>
              <a:rPr sz="1000" spc="-10" dirty="0">
                <a:latin typeface="TT Supermolot Regular"/>
                <a:cs typeface="TT Supermolot Regular"/>
              </a:rPr>
              <a:t>noc”.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300" y="838492"/>
            <a:ext cx="8759825" cy="11347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Symulator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systemu</a:t>
            </a:r>
            <a:r>
              <a:rPr sz="1200" spc="-10" dirty="0">
                <a:latin typeface="TT Supermolot Bold"/>
                <a:cs typeface="TT Supermolot Bold"/>
              </a:rPr>
              <a:t> elektroenergetycznego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3000"/>
              </a:lnSpc>
              <a:spcBef>
                <a:spcPts val="1095"/>
              </a:spcBef>
            </a:pP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Przykład</a:t>
            </a:r>
            <a:r>
              <a:rPr sz="3000" spc="-45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rozgrywki</a:t>
            </a:r>
            <a:r>
              <a:rPr sz="3000" spc="-4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dla</a:t>
            </a:r>
            <a:r>
              <a:rPr sz="3000" spc="-45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scenariusza</a:t>
            </a:r>
            <a:r>
              <a:rPr sz="3000" spc="-4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elektrowni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konwencjonalnej + OZE + magazyn bateryjny </a:t>
            </a:r>
            <a:r>
              <a:rPr sz="3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energii</a:t>
            </a:r>
            <a:endParaRPr sz="3000">
              <a:latin typeface="TT Supermolot Regular"/>
              <a:cs typeface="TT Supermolot Regular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8469" y="3780015"/>
            <a:ext cx="4663060" cy="34295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946799" y="4666026"/>
            <a:ext cx="83629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T Supermolot Bold"/>
                <a:cs typeface="TT Supermolot Bold"/>
              </a:rPr>
              <a:t>MAGAZYN ENERGII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T Supermolot Bold"/>
                <a:cs typeface="TT Supermolot Bold"/>
              </a:rPr>
              <a:t>(max</a:t>
            </a:r>
            <a:r>
              <a:rPr sz="1400" spc="-35" dirty="0">
                <a:latin typeface="TT Supermolot Bold"/>
                <a:cs typeface="TT Supermolot Bold"/>
              </a:rPr>
              <a:t> </a:t>
            </a:r>
            <a:r>
              <a:rPr sz="1400" spc="-25" dirty="0">
                <a:latin typeface="TT Supermolot Bold"/>
                <a:cs typeface="TT Supermolot Bold"/>
              </a:rPr>
              <a:t>2)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4299" y="2226776"/>
            <a:ext cx="2332990" cy="15265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215"/>
              </a:spcBef>
            </a:pPr>
            <a:r>
              <a:rPr sz="1600" spc="-25" dirty="0">
                <a:latin typeface="TT Supermolot Bold"/>
                <a:cs typeface="TT Supermolot Bold"/>
              </a:rPr>
              <a:t>2.</a:t>
            </a:r>
            <a:endParaRPr sz="1600">
              <a:latin typeface="TT Supermolot Bold"/>
              <a:cs typeface="TT Supermolot Bold"/>
            </a:endParaRPr>
          </a:p>
          <a:p>
            <a:pPr marL="12700">
              <a:lnSpc>
                <a:spcPts val="1310"/>
              </a:lnSpc>
              <a:spcBef>
                <a:spcPts val="80"/>
              </a:spcBef>
            </a:pPr>
            <a:r>
              <a:rPr sz="1100" spc="-10" dirty="0">
                <a:latin typeface="TT Supermolot Bold"/>
                <a:cs typeface="TT Supermolot Bold"/>
              </a:rPr>
              <a:t>PRODUKCJA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1190"/>
              </a:lnSpc>
            </a:pPr>
            <a:r>
              <a:rPr sz="1000" dirty="0">
                <a:latin typeface="TT Supermolot Regular"/>
                <a:cs typeface="TT Supermolot Regular"/>
              </a:rPr>
              <a:t>Weź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3 jednostki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energii:</a:t>
            </a:r>
            <a:endParaRPr sz="1000">
              <a:latin typeface="TT Supermolot Regular"/>
              <a:cs typeface="TT Supermolot Regular"/>
            </a:endParaRPr>
          </a:p>
          <a:p>
            <a:pPr marL="113030" marR="410845" indent="-100330">
              <a:lnSpc>
                <a:spcPct val="100000"/>
              </a:lnSpc>
              <a:buChar char="–"/>
              <a:tabLst>
                <a:tab pos="12065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0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żetonów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farmy</a:t>
            </a:r>
            <a:r>
              <a:rPr sz="1000" spc="-10" dirty="0">
                <a:latin typeface="TT Supermolot Regular"/>
                <a:cs typeface="TT Supermolot Regular"/>
              </a:rPr>
              <a:t> słonecznej 	</a:t>
            </a:r>
            <a:r>
              <a:rPr sz="1000" dirty="0">
                <a:latin typeface="TT Supermolot Regular"/>
                <a:cs typeface="TT Supermolot Regular"/>
              </a:rPr>
              <a:t>(nie osiągnięto limitu </a:t>
            </a:r>
            <a:r>
              <a:rPr sz="1000" spc="-10" dirty="0">
                <a:latin typeface="TT Supermolot Regular"/>
                <a:cs typeface="TT Supermolot Regular"/>
              </a:rPr>
              <a:t>warunków 	pogodowych),</a:t>
            </a:r>
            <a:endParaRPr sz="1000">
              <a:latin typeface="TT Supermolot Regular"/>
              <a:cs typeface="TT Supermolot Regular"/>
            </a:endParaRPr>
          </a:p>
          <a:p>
            <a:pPr marL="113030" marR="145415" indent="-100330">
              <a:lnSpc>
                <a:spcPct val="100000"/>
              </a:lnSpc>
              <a:buChar char="–"/>
              <a:tabLst>
                <a:tab pos="12065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1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farmy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wiatrowej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(osiągnięto 	</a:t>
            </a:r>
            <a:r>
              <a:rPr sz="1000" dirty="0">
                <a:latin typeface="TT Supermolot Regular"/>
                <a:cs typeface="TT Supermolot Regular"/>
              </a:rPr>
              <a:t>limit wielkości elektrowni </a:t>
            </a:r>
            <a:r>
              <a:rPr sz="1000" spc="-10" dirty="0">
                <a:latin typeface="TT Supermolot Regular"/>
                <a:cs typeface="TT Supermolot Regular"/>
              </a:rPr>
              <a:t>wiatrowej),</a:t>
            </a:r>
            <a:endParaRPr sz="1000">
              <a:latin typeface="TT Supermolot Regular"/>
              <a:cs typeface="TT Supermolot Regular"/>
            </a:endParaRPr>
          </a:p>
          <a:p>
            <a:pPr marL="113030" indent="-100330">
              <a:lnSpc>
                <a:spcPct val="100000"/>
              </a:lnSpc>
              <a:buChar char="–"/>
              <a:tabLst>
                <a:tab pos="11303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2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żetony z elektrowni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konwencjonalnej.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41299" y="2226776"/>
            <a:ext cx="2048510" cy="6502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600" spc="-25" dirty="0">
                <a:latin typeface="TT Supermolot Bold"/>
                <a:cs typeface="TT Supermolot Bold"/>
              </a:rPr>
              <a:t>3.</a:t>
            </a:r>
            <a:endParaRPr sz="16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dirty="0">
                <a:latin typeface="TT Supermolot Bold"/>
                <a:cs typeface="TT Supermolot Bold"/>
              </a:rPr>
              <a:t>ZUŻYCIE </a:t>
            </a:r>
            <a:r>
              <a:rPr sz="1100" spc="-10" dirty="0">
                <a:latin typeface="TT Supermolot Bold"/>
                <a:cs typeface="TT Supermolot Bold"/>
              </a:rPr>
              <a:t>ENERGII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00" dirty="0">
                <a:latin typeface="TT Supermolot Regular"/>
                <a:cs typeface="TT Supermolot Regular"/>
              </a:rPr>
              <a:t>Przenieś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3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żetony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10" dirty="0">
                <a:latin typeface="TT Supermolot Regular"/>
                <a:cs typeface="TT Supermolot Regular"/>
              </a:rPr>
              <a:t> miasta,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1299" y="2889255"/>
            <a:ext cx="22364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Regular"/>
                <a:cs typeface="TT Supermolot Regular"/>
              </a:rPr>
              <a:t>odwróć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stronę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CO</a:t>
            </a:r>
            <a:r>
              <a:rPr sz="1000" spc="30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(pocho-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41237" y="2984505"/>
            <a:ext cx="2327910" cy="654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78485" algn="r">
              <a:lnSpc>
                <a:spcPct val="100000"/>
              </a:lnSpc>
              <a:spcBef>
                <a:spcPts val="130"/>
              </a:spcBef>
            </a:pPr>
            <a:r>
              <a:rPr sz="550" spc="-50" dirty="0">
                <a:latin typeface="TT Supermolot Regular"/>
                <a:cs typeface="TT Supermolot Regular"/>
              </a:rPr>
              <a:t>2</a:t>
            </a:r>
            <a:endParaRPr sz="55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dzą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 elektrowni konwencjonalnej),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odłóż</a:t>
            </a:r>
            <a:endParaRPr sz="1000">
              <a:latin typeface="TT Supermolot Regular"/>
              <a:cs typeface="TT Supermolot Regular"/>
            </a:endParaRPr>
          </a:p>
          <a:p>
            <a:pPr marL="12700" marR="58419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1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 z powrotem do stosu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 </a:t>
            </a:r>
            <a:r>
              <a:rPr sz="1000" spc="-10" dirty="0">
                <a:latin typeface="TT Supermolot Regular"/>
                <a:cs typeface="TT Supermolot Regular"/>
              </a:rPr>
              <a:t>żetonami </a:t>
            </a:r>
            <a:r>
              <a:rPr sz="1000" dirty="0">
                <a:latin typeface="TT Supermolot Regular"/>
                <a:cs typeface="TT Supermolot Regular"/>
              </a:rPr>
              <a:t>– (pochodzi z </a:t>
            </a:r>
            <a:r>
              <a:rPr sz="1000" spc="-10" dirty="0">
                <a:latin typeface="TT Supermolot Regular"/>
                <a:cs typeface="TT Supermolot Regular"/>
              </a:rPr>
              <a:t>OZE).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62830" y="2226776"/>
            <a:ext cx="2386330" cy="1069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sz="1600" spc="-25" dirty="0">
                <a:latin typeface="TT Supermolot Bold"/>
                <a:cs typeface="TT Supermolot Bold"/>
              </a:rPr>
              <a:t>4.</a:t>
            </a:r>
            <a:endParaRPr sz="1600">
              <a:latin typeface="TT Supermolot Bold"/>
              <a:cs typeface="TT Supermolot Bold"/>
            </a:endParaRPr>
          </a:p>
          <a:p>
            <a:pPr marL="38100">
              <a:lnSpc>
                <a:spcPts val="1310"/>
              </a:lnSpc>
              <a:spcBef>
                <a:spcPts val="80"/>
              </a:spcBef>
            </a:pPr>
            <a:r>
              <a:rPr sz="1100" spc="-10" dirty="0">
                <a:latin typeface="TT Supermolot Bold"/>
                <a:cs typeface="TT Supermolot Bold"/>
              </a:rPr>
              <a:t>MAGAZYN</a:t>
            </a:r>
            <a:endParaRPr sz="1100">
              <a:latin typeface="TT Supermolot Bold"/>
              <a:cs typeface="TT Supermolot Bold"/>
            </a:endParaRPr>
          </a:p>
          <a:p>
            <a:pPr marL="38100" marR="30480">
              <a:lnSpc>
                <a:spcPts val="1200"/>
              </a:lnSpc>
              <a:spcBef>
                <a:spcPts val="30"/>
              </a:spcBef>
            </a:pPr>
            <a:r>
              <a:rPr sz="1000" dirty="0">
                <a:latin typeface="TT Supermolot Regular"/>
                <a:cs typeface="TT Supermolot Regular"/>
              </a:rPr>
              <a:t>Brakuje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dobierz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jeden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50" dirty="0">
                <a:latin typeface="TT Supermolot Regular"/>
                <a:cs typeface="TT Supermolot Regular"/>
              </a:rPr>
              <a:t>z</a:t>
            </a:r>
            <a:r>
              <a:rPr sz="1000" dirty="0">
                <a:latin typeface="TT Supermolot Regular"/>
                <a:cs typeface="TT Supermolot Regular"/>
              </a:rPr>
              <a:t> magazynu.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Miasto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zasilane,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gra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toczy </a:t>
            </a:r>
            <a:r>
              <a:rPr sz="1000" dirty="0">
                <a:latin typeface="TT Supermolot Regular"/>
                <a:cs typeface="TT Supermolot Regular"/>
              </a:rPr>
              <a:t>się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dalej. Miasto ma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4 jednostki CO</a:t>
            </a:r>
            <a:r>
              <a:rPr sz="825" baseline="-35353" dirty="0">
                <a:latin typeface="TT Supermolot Regular"/>
                <a:cs typeface="TT Supermolot Regular"/>
              </a:rPr>
              <a:t>2</a:t>
            </a:r>
            <a:r>
              <a:rPr sz="825" spc="165" baseline="-35353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-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to </a:t>
            </a:r>
            <a:r>
              <a:rPr sz="1000" dirty="0">
                <a:latin typeface="TT Supermolot Regular"/>
                <a:cs typeface="TT Supermolot Regular"/>
              </a:rPr>
              <a:t>mniej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niż limit,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gra toczy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się </a:t>
            </a:r>
            <a:r>
              <a:rPr sz="1000" spc="-10" dirty="0">
                <a:latin typeface="TT Supermolot Regular"/>
                <a:cs typeface="TT Supermolot Regular"/>
              </a:rPr>
              <a:t>dalej.</a:t>
            </a:r>
            <a:endParaRPr sz="1000">
              <a:latin typeface="TT Supermolot Regular"/>
              <a:cs typeface="TT Supermolot Regular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07474" y="4586481"/>
            <a:ext cx="1821814" cy="1362710"/>
            <a:chOff x="2807474" y="4586481"/>
            <a:chExt cx="1821814" cy="1362710"/>
          </a:xfrm>
        </p:grpSpPr>
        <p:sp>
          <p:nvSpPr>
            <p:cNvPr id="17" name="object 17"/>
            <p:cNvSpPr/>
            <p:nvPr/>
          </p:nvSpPr>
          <p:spPr>
            <a:xfrm>
              <a:off x="2817004" y="4596006"/>
              <a:ext cx="1802764" cy="648335"/>
            </a:xfrm>
            <a:custGeom>
              <a:avLst/>
              <a:gdLst/>
              <a:ahLst/>
              <a:cxnLst/>
              <a:rect l="l" t="t" r="r" b="b"/>
              <a:pathLst>
                <a:path w="1802764" h="648335">
                  <a:moveTo>
                    <a:pt x="1744649" y="0"/>
                  </a:moveTo>
                  <a:lnTo>
                    <a:pt x="57594" y="0"/>
                  </a:lnTo>
                  <a:lnTo>
                    <a:pt x="35174" y="4527"/>
                  </a:lnTo>
                  <a:lnTo>
                    <a:pt x="16867" y="16873"/>
                  </a:lnTo>
                  <a:lnTo>
                    <a:pt x="4525" y="35184"/>
                  </a:lnTo>
                  <a:lnTo>
                    <a:pt x="0" y="57607"/>
                  </a:lnTo>
                  <a:lnTo>
                    <a:pt x="0" y="590397"/>
                  </a:lnTo>
                  <a:lnTo>
                    <a:pt x="4525" y="612818"/>
                  </a:lnTo>
                  <a:lnTo>
                    <a:pt x="16867" y="631124"/>
                  </a:lnTo>
                  <a:lnTo>
                    <a:pt x="35174" y="643466"/>
                  </a:lnTo>
                  <a:lnTo>
                    <a:pt x="57594" y="647992"/>
                  </a:lnTo>
                  <a:lnTo>
                    <a:pt x="1744649" y="647992"/>
                  </a:lnTo>
                  <a:lnTo>
                    <a:pt x="1767064" y="643466"/>
                  </a:lnTo>
                  <a:lnTo>
                    <a:pt x="1785372" y="631124"/>
                  </a:lnTo>
                  <a:lnTo>
                    <a:pt x="1797717" y="612818"/>
                  </a:lnTo>
                  <a:lnTo>
                    <a:pt x="1802244" y="590397"/>
                  </a:lnTo>
                  <a:lnTo>
                    <a:pt x="1802244" y="57607"/>
                  </a:lnTo>
                  <a:lnTo>
                    <a:pt x="1797717" y="35184"/>
                  </a:lnTo>
                  <a:lnTo>
                    <a:pt x="1785372" y="16873"/>
                  </a:lnTo>
                  <a:lnTo>
                    <a:pt x="1767064" y="4527"/>
                  </a:lnTo>
                  <a:lnTo>
                    <a:pt x="1744649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17004" y="4596006"/>
              <a:ext cx="1802764" cy="648335"/>
            </a:xfrm>
            <a:custGeom>
              <a:avLst/>
              <a:gdLst/>
              <a:ahLst/>
              <a:cxnLst/>
              <a:rect l="l" t="t" r="r" b="b"/>
              <a:pathLst>
                <a:path w="1802764" h="648335">
                  <a:moveTo>
                    <a:pt x="57594" y="0"/>
                  </a:moveTo>
                  <a:lnTo>
                    <a:pt x="35174" y="4527"/>
                  </a:lnTo>
                  <a:lnTo>
                    <a:pt x="16867" y="16873"/>
                  </a:lnTo>
                  <a:lnTo>
                    <a:pt x="4525" y="35184"/>
                  </a:lnTo>
                  <a:lnTo>
                    <a:pt x="0" y="57607"/>
                  </a:lnTo>
                  <a:lnTo>
                    <a:pt x="0" y="590397"/>
                  </a:lnTo>
                  <a:lnTo>
                    <a:pt x="4525" y="612818"/>
                  </a:lnTo>
                  <a:lnTo>
                    <a:pt x="16867" y="631124"/>
                  </a:lnTo>
                  <a:lnTo>
                    <a:pt x="35174" y="643466"/>
                  </a:lnTo>
                  <a:lnTo>
                    <a:pt x="57594" y="647992"/>
                  </a:lnTo>
                  <a:lnTo>
                    <a:pt x="1744649" y="647992"/>
                  </a:lnTo>
                  <a:lnTo>
                    <a:pt x="1767064" y="643466"/>
                  </a:lnTo>
                  <a:lnTo>
                    <a:pt x="1785372" y="631124"/>
                  </a:lnTo>
                  <a:lnTo>
                    <a:pt x="1797717" y="612818"/>
                  </a:lnTo>
                  <a:lnTo>
                    <a:pt x="1802244" y="590397"/>
                  </a:lnTo>
                  <a:lnTo>
                    <a:pt x="1802244" y="57607"/>
                  </a:lnTo>
                  <a:lnTo>
                    <a:pt x="1797717" y="35184"/>
                  </a:lnTo>
                  <a:lnTo>
                    <a:pt x="1785372" y="16873"/>
                  </a:lnTo>
                  <a:lnTo>
                    <a:pt x="1767064" y="4527"/>
                  </a:lnTo>
                  <a:lnTo>
                    <a:pt x="1744649" y="0"/>
                  </a:lnTo>
                  <a:lnTo>
                    <a:pt x="57594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6999" y="5291405"/>
              <a:ext cx="1802764" cy="648335"/>
            </a:xfrm>
            <a:custGeom>
              <a:avLst/>
              <a:gdLst/>
              <a:ahLst/>
              <a:cxnLst/>
              <a:rect l="l" t="t" r="r" b="b"/>
              <a:pathLst>
                <a:path w="1802764" h="648335">
                  <a:moveTo>
                    <a:pt x="1748256" y="0"/>
                  </a:moveTo>
                  <a:lnTo>
                    <a:pt x="54000" y="0"/>
                  </a:lnTo>
                  <a:lnTo>
                    <a:pt x="32982" y="4244"/>
                  </a:lnTo>
                  <a:lnTo>
                    <a:pt x="15817" y="15817"/>
                  </a:lnTo>
                  <a:lnTo>
                    <a:pt x="4244" y="32982"/>
                  </a:lnTo>
                  <a:lnTo>
                    <a:pt x="0" y="54000"/>
                  </a:lnTo>
                  <a:lnTo>
                    <a:pt x="0" y="593991"/>
                  </a:lnTo>
                  <a:lnTo>
                    <a:pt x="4244" y="615014"/>
                  </a:lnTo>
                  <a:lnTo>
                    <a:pt x="15817" y="632179"/>
                  </a:lnTo>
                  <a:lnTo>
                    <a:pt x="32982" y="643749"/>
                  </a:lnTo>
                  <a:lnTo>
                    <a:pt x="54000" y="647992"/>
                  </a:lnTo>
                  <a:lnTo>
                    <a:pt x="1748256" y="647992"/>
                  </a:lnTo>
                  <a:lnTo>
                    <a:pt x="1769274" y="643749"/>
                  </a:lnTo>
                  <a:lnTo>
                    <a:pt x="1786439" y="632179"/>
                  </a:lnTo>
                  <a:lnTo>
                    <a:pt x="1798012" y="615014"/>
                  </a:lnTo>
                  <a:lnTo>
                    <a:pt x="1802257" y="593991"/>
                  </a:lnTo>
                  <a:lnTo>
                    <a:pt x="1802257" y="54000"/>
                  </a:lnTo>
                  <a:lnTo>
                    <a:pt x="1798012" y="32982"/>
                  </a:lnTo>
                  <a:lnTo>
                    <a:pt x="1786439" y="15817"/>
                  </a:lnTo>
                  <a:lnTo>
                    <a:pt x="1769274" y="4244"/>
                  </a:lnTo>
                  <a:lnTo>
                    <a:pt x="1748256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16999" y="5291405"/>
              <a:ext cx="1802764" cy="648335"/>
            </a:xfrm>
            <a:custGeom>
              <a:avLst/>
              <a:gdLst/>
              <a:ahLst/>
              <a:cxnLst/>
              <a:rect l="l" t="t" r="r" b="b"/>
              <a:pathLst>
                <a:path w="1802764" h="648335">
                  <a:moveTo>
                    <a:pt x="54000" y="0"/>
                  </a:moveTo>
                  <a:lnTo>
                    <a:pt x="32982" y="4244"/>
                  </a:lnTo>
                  <a:lnTo>
                    <a:pt x="15817" y="15817"/>
                  </a:lnTo>
                  <a:lnTo>
                    <a:pt x="4244" y="32982"/>
                  </a:lnTo>
                  <a:lnTo>
                    <a:pt x="0" y="54000"/>
                  </a:lnTo>
                  <a:lnTo>
                    <a:pt x="0" y="593991"/>
                  </a:lnTo>
                  <a:lnTo>
                    <a:pt x="4244" y="615014"/>
                  </a:lnTo>
                  <a:lnTo>
                    <a:pt x="15817" y="632179"/>
                  </a:lnTo>
                  <a:lnTo>
                    <a:pt x="32982" y="643749"/>
                  </a:lnTo>
                  <a:lnTo>
                    <a:pt x="54000" y="647992"/>
                  </a:lnTo>
                  <a:lnTo>
                    <a:pt x="1748256" y="647992"/>
                  </a:lnTo>
                  <a:lnTo>
                    <a:pt x="1769274" y="643749"/>
                  </a:lnTo>
                  <a:lnTo>
                    <a:pt x="1786439" y="632179"/>
                  </a:lnTo>
                  <a:lnTo>
                    <a:pt x="1798012" y="615014"/>
                  </a:lnTo>
                  <a:lnTo>
                    <a:pt x="1802257" y="593991"/>
                  </a:lnTo>
                  <a:lnTo>
                    <a:pt x="1802257" y="54000"/>
                  </a:lnTo>
                  <a:lnTo>
                    <a:pt x="1798012" y="32982"/>
                  </a:lnTo>
                  <a:lnTo>
                    <a:pt x="1786439" y="15817"/>
                  </a:lnTo>
                  <a:lnTo>
                    <a:pt x="1769274" y="4244"/>
                  </a:lnTo>
                  <a:lnTo>
                    <a:pt x="1748256" y="0"/>
                  </a:lnTo>
                  <a:lnTo>
                    <a:pt x="5400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2816999" y="5993409"/>
            <a:ext cx="1802764" cy="942975"/>
          </a:xfrm>
          <a:custGeom>
            <a:avLst/>
            <a:gdLst/>
            <a:ahLst/>
            <a:cxnLst/>
            <a:rect l="l" t="t" r="r" b="b"/>
            <a:pathLst>
              <a:path w="1802764" h="942975">
                <a:moveTo>
                  <a:pt x="1755444" y="0"/>
                </a:moveTo>
                <a:lnTo>
                  <a:pt x="46799" y="0"/>
                </a:lnTo>
                <a:lnTo>
                  <a:pt x="28583" y="3678"/>
                </a:lnTo>
                <a:lnTo>
                  <a:pt x="13708" y="13708"/>
                </a:lnTo>
                <a:lnTo>
                  <a:pt x="3678" y="28583"/>
                </a:lnTo>
                <a:lnTo>
                  <a:pt x="0" y="46799"/>
                </a:lnTo>
                <a:lnTo>
                  <a:pt x="0" y="895807"/>
                </a:lnTo>
                <a:lnTo>
                  <a:pt x="3678" y="914022"/>
                </a:lnTo>
                <a:lnTo>
                  <a:pt x="13708" y="928898"/>
                </a:lnTo>
                <a:lnTo>
                  <a:pt x="28583" y="938928"/>
                </a:lnTo>
                <a:lnTo>
                  <a:pt x="46799" y="942606"/>
                </a:lnTo>
                <a:lnTo>
                  <a:pt x="1755444" y="942606"/>
                </a:lnTo>
                <a:lnTo>
                  <a:pt x="1773665" y="938928"/>
                </a:lnTo>
                <a:lnTo>
                  <a:pt x="1788540" y="928898"/>
                </a:lnTo>
                <a:lnTo>
                  <a:pt x="1798568" y="914022"/>
                </a:lnTo>
                <a:lnTo>
                  <a:pt x="1802244" y="895807"/>
                </a:lnTo>
                <a:lnTo>
                  <a:pt x="1802244" y="46799"/>
                </a:lnTo>
                <a:lnTo>
                  <a:pt x="1798568" y="28583"/>
                </a:lnTo>
                <a:lnTo>
                  <a:pt x="1788540" y="13708"/>
                </a:lnTo>
                <a:lnTo>
                  <a:pt x="1773665" y="3678"/>
                </a:lnTo>
                <a:lnTo>
                  <a:pt x="1755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10050" y="4692277"/>
            <a:ext cx="1628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T Supermolot Bold"/>
                <a:cs typeface="TT Supermolot Bold"/>
              </a:rPr>
              <a:t>FARMA</a:t>
            </a:r>
            <a:r>
              <a:rPr sz="1400" spc="-50" dirty="0">
                <a:latin typeface="TT Supermolot Bold"/>
                <a:cs typeface="TT Supermolot Bold"/>
              </a:rPr>
              <a:t> </a:t>
            </a:r>
            <a:r>
              <a:rPr sz="1400" spc="-10" dirty="0">
                <a:latin typeface="TT Supermolot Bold"/>
                <a:cs typeface="TT Supermolot Bold"/>
              </a:rPr>
              <a:t>SŁONECZNA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T Supermolot Bold"/>
                <a:cs typeface="TT Supermolot Bold"/>
              </a:rPr>
              <a:t>(max</a:t>
            </a:r>
            <a:r>
              <a:rPr sz="1400" spc="-35" dirty="0">
                <a:latin typeface="TT Supermolot Bold"/>
                <a:cs typeface="TT Supermolot Bold"/>
              </a:rPr>
              <a:t> </a:t>
            </a:r>
            <a:r>
              <a:rPr sz="1400" spc="-25" dirty="0">
                <a:latin typeface="TT Supermolot Bold"/>
                <a:cs typeface="TT Supermolot Bold"/>
              </a:rPr>
              <a:t>2)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94048" y="5387653"/>
            <a:ext cx="1593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T Supermolot Bold"/>
                <a:cs typeface="TT Supermolot Bold"/>
              </a:rPr>
              <a:t>FARMA</a:t>
            </a:r>
            <a:r>
              <a:rPr sz="14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WIATROWA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T Supermolot Bold"/>
                <a:cs typeface="TT Supermolot Bold"/>
              </a:rPr>
              <a:t>(max</a:t>
            </a:r>
            <a:r>
              <a:rPr sz="1400" spc="-3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1)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10050" y="6089608"/>
            <a:ext cx="16097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ELEKTROWNIA KONWENCJONALNA </a:t>
            </a:r>
            <a:r>
              <a:rPr sz="14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2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80989" y="5355004"/>
            <a:ext cx="210185" cy="420370"/>
          </a:xfrm>
          <a:custGeom>
            <a:avLst/>
            <a:gdLst/>
            <a:ahLst/>
            <a:cxnLst/>
            <a:rect l="l" t="t" r="r" b="b"/>
            <a:pathLst>
              <a:path w="210185" h="420370">
                <a:moveTo>
                  <a:pt x="0" y="0"/>
                </a:moveTo>
                <a:lnTo>
                  <a:pt x="0" y="420027"/>
                </a:lnTo>
                <a:lnTo>
                  <a:pt x="210019" y="2100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08997" y="5435403"/>
            <a:ext cx="210185" cy="420370"/>
          </a:xfrm>
          <a:custGeom>
            <a:avLst/>
            <a:gdLst/>
            <a:ahLst/>
            <a:cxnLst/>
            <a:rect l="l" t="t" r="r" b="b"/>
            <a:pathLst>
              <a:path w="210185" h="420370">
                <a:moveTo>
                  <a:pt x="0" y="0"/>
                </a:moveTo>
                <a:lnTo>
                  <a:pt x="0" y="420027"/>
                </a:lnTo>
                <a:lnTo>
                  <a:pt x="210019" y="2100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52299" y="4740277"/>
            <a:ext cx="9067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T Supermolot Bold"/>
                <a:cs typeface="TT Supermolot Bold"/>
              </a:rPr>
              <a:t>MIASTO</a:t>
            </a:r>
            <a:r>
              <a:rPr sz="1400" spc="-50" dirty="0">
                <a:latin typeface="TT Supermolot Bold"/>
                <a:cs typeface="TT Supermolot Bold"/>
              </a:rPr>
              <a:t> </a:t>
            </a:r>
            <a:r>
              <a:rPr sz="1400" spc="-25" dirty="0">
                <a:latin typeface="TT Supermolot Bold"/>
                <a:cs typeface="TT Supermolot Bold"/>
              </a:rPr>
              <a:t>–4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7300" y="387355"/>
            <a:ext cx="442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6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Magazynowanie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88240" y="3460755"/>
            <a:ext cx="185356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Bold"/>
                <a:cs typeface="TT Supermolot Bold"/>
              </a:rPr>
              <a:t>Zakończ</a:t>
            </a:r>
            <a:r>
              <a:rPr sz="1000" spc="-10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turę</a:t>
            </a:r>
            <a:r>
              <a:rPr sz="1000" spc="-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i</a:t>
            </a:r>
            <a:r>
              <a:rPr sz="1000" spc="-10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wróć</a:t>
            </a:r>
            <a:r>
              <a:rPr sz="1000" spc="-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do</a:t>
            </a:r>
            <a:r>
              <a:rPr sz="1000" spc="-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punktu</a:t>
            </a:r>
            <a:r>
              <a:rPr sz="1000" spc="-10" dirty="0">
                <a:latin typeface="TT Supermolot Bold"/>
                <a:cs typeface="TT Supermolot Bold"/>
              </a:rPr>
              <a:t> </a:t>
            </a:r>
            <a:r>
              <a:rPr sz="1000" spc="-25" dirty="0">
                <a:latin typeface="TT Supermolot Bold"/>
                <a:cs typeface="TT Supermolot Bold"/>
              </a:rPr>
              <a:t>1.</a:t>
            </a:r>
            <a:endParaRPr sz="1000">
              <a:latin typeface="TT Supermolot Bold"/>
              <a:cs typeface="TT Supermolot Bold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217001" y="3780015"/>
            <a:ext cx="593725" cy="593725"/>
            <a:chOff x="8217001" y="3780015"/>
            <a:chExt cx="593725" cy="593725"/>
          </a:xfrm>
        </p:grpSpPr>
        <p:sp>
          <p:nvSpPr>
            <p:cNvPr id="31" name="object 31"/>
            <p:cNvSpPr/>
            <p:nvPr/>
          </p:nvSpPr>
          <p:spPr>
            <a:xfrm>
              <a:off x="8217001" y="3780015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9871" y="3987737"/>
              <a:ext cx="147599" cy="1766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301699" y="3854177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10" y="444995"/>
                  </a:moveTo>
                  <a:lnTo>
                    <a:pt x="212966" y="375843"/>
                  </a:lnTo>
                </a:path>
                <a:path w="424179" h="445135">
                  <a:moveTo>
                    <a:pt x="82397" y="403339"/>
                  </a:moveTo>
                  <a:lnTo>
                    <a:pt x="122669" y="347129"/>
                  </a:lnTo>
                </a:path>
                <a:path w="424179" h="445135">
                  <a:moveTo>
                    <a:pt x="888" y="292607"/>
                  </a:moveTo>
                  <a:lnTo>
                    <a:pt x="66497" y="270814"/>
                  </a:lnTo>
                </a:path>
                <a:path w="424179" h="445135">
                  <a:moveTo>
                    <a:pt x="0" y="155117"/>
                  </a:moveTo>
                  <a:lnTo>
                    <a:pt x="65874" y="176060"/>
                  </a:lnTo>
                </a:path>
                <a:path w="424179" h="445135">
                  <a:moveTo>
                    <a:pt x="80073" y="43357"/>
                  </a:moveTo>
                  <a:lnTo>
                    <a:pt x="121069" y="99034"/>
                  </a:lnTo>
                </a:path>
                <a:path w="424179" h="445135">
                  <a:moveTo>
                    <a:pt x="210527" y="0"/>
                  </a:moveTo>
                  <a:lnTo>
                    <a:pt x="210972" y="69164"/>
                  </a:lnTo>
                </a:path>
                <a:path w="424179" h="445135">
                  <a:moveTo>
                    <a:pt x="341541" y="41655"/>
                  </a:moveTo>
                  <a:lnTo>
                    <a:pt x="301269" y="97866"/>
                  </a:lnTo>
                </a:path>
                <a:path w="424179" h="445135">
                  <a:moveTo>
                    <a:pt x="423049" y="152374"/>
                  </a:moveTo>
                  <a:lnTo>
                    <a:pt x="357441" y="174167"/>
                  </a:lnTo>
                </a:path>
                <a:path w="424179" h="445135">
                  <a:moveTo>
                    <a:pt x="423938" y="289877"/>
                  </a:moveTo>
                  <a:lnTo>
                    <a:pt x="358051" y="268935"/>
                  </a:lnTo>
                </a:path>
                <a:path w="424179" h="445135">
                  <a:moveTo>
                    <a:pt x="343865" y="401637"/>
                  </a:moveTo>
                  <a:lnTo>
                    <a:pt x="302869" y="345960"/>
                  </a:lnTo>
                </a:path>
                <a:path w="424179" h="445135">
                  <a:moveTo>
                    <a:pt x="153492" y="409346"/>
                  </a:moveTo>
                  <a:lnTo>
                    <a:pt x="171665" y="351269"/>
                  </a:lnTo>
                </a:path>
                <a:path w="424179" h="445135">
                  <a:moveTo>
                    <a:pt x="54863" y="339267"/>
                  </a:moveTo>
                  <a:lnTo>
                    <a:pt x="103695" y="302971"/>
                  </a:lnTo>
                </a:path>
                <a:path w="424179" h="445135">
                  <a:moveTo>
                    <a:pt x="16268" y="224586"/>
                  </a:moveTo>
                  <a:lnTo>
                    <a:pt x="77088" y="223939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491" y="36956"/>
                  </a:moveTo>
                  <a:lnTo>
                    <a:pt x="168909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5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24"/>
                  </a:lnTo>
                </a:path>
                <a:path w="424179" h="445135">
                  <a:moveTo>
                    <a:pt x="407669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25" y="335864"/>
                  </a:moveTo>
                  <a:lnTo>
                    <a:pt x="321932" y="300634"/>
                  </a:lnTo>
                </a:path>
                <a:path w="424179" h="445135">
                  <a:moveTo>
                    <a:pt x="274446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662665" y="6041999"/>
            <a:ext cx="593725" cy="1268095"/>
            <a:chOff x="4662665" y="6041999"/>
            <a:chExt cx="593725" cy="1268095"/>
          </a:xfrm>
        </p:grpSpPr>
        <p:sp>
          <p:nvSpPr>
            <p:cNvPr id="35" name="object 35"/>
            <p:cNvSpPr/>
            <p:nvPr/>
          </p:nvSpPr>
          <p:spPr>
            <a:xfrm>
              <a:off x="4662665" y="6716140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5533" y="6923868"/>
              <a:ext cx="147599" cy="17663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747356" y="6790308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4">
                  <a:moveTo>
                    <a:pt x="213423" y="444982"/>
                  </a:moveTo>
                  <a:lnTo>
                    <a:pt x="212979" y="375831"/>
                  </a:lnTo>
                </a:path>
                <a:path w="424179" h="445134">
                  <a:moveTo>
                    <a:pt x="82410" y="403352"/>
                  </a:moveTo>
                  <a:lnTo>
                    <a:pt x="122669" y="347141"/>
                  </a:lnTo>
                </a:path>
                <a:path w="424179" h="445134">
                  <a:moveTo>
                    <a:pt x="889" y="292633"/>
                  </a:moveTo>
                  <a:lnTo>
                    <a:pt x="66497" y="270827"/>
                  </a:lnTo>
                </a:path>
                <a:path w="424179" h="445134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4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4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4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4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4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4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4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4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4">
                  <a:moveTo>
                    <a:pt x="16268" y="224599"/>
                  </a:moveTo>
                  <a:lnTo>
                    <a:pt x="77089" y="223951"/>
                  </a:lnTo>
                </a:path>
                <a:path w="424179" h="445134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4">
                  <a:moveTo>
                    <a:pt x="149504" y="36956"/>
                  </a:moveTo>
                  <a:lnTo>
                    <a:pt x="168922" y="94627"/>
                  </a:lnTo>
                </a:path>
                <a:path w="424179" h="445134">
                  <a:moveTo>
                    <a:pt x="270446" y="35648"/>
                  </a:moveTo>
                  <a:lnTo>
                    <a:pt x="252272" y="93725"/>
                  </a:lnTo>
                </a:path>
                <a:path w="424179" h="445134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4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4">
                  <a:moveTo>
                    <a:pt x="371538" y="335864"/>
                  </a:moveTo>
                  <a:lnTo>
                    <a:pt x="321945" y="300621"/>
                  </a:lnTo>
                </a:path>
                <a:path w="424179" h="445134">
                  <a:moveTo>
                    <a:pt x="274447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62665" y="6041999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5533" y="6249730"/>
              <a:ext cx="147599" cy="17663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747356" y="6116171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4">
                  <a:moveTo>
                    <a:pt x="213423" y="444982"/>
                  </a:moveTo>
                  <a:lnTo>
                    <a:pt x="212979" y="375831"/>
                  </a:lnTo>
                </a:path>
                <a:path w="424179" h="445134">
                  <a:moveTo>
                    <a:pt x="82410" y="403352"/>
                  </a:moveTo>
                  <a:lnTo>
                    <a:pt x="122669" y="347141"/>
                  </a:lnTo>
                </a:path>
                <a:path w="424179" h="445134">
                  <a:moveTo>
                    <a:pt x="889" y="292633"/>
                  </a:moveTo>
                  <a:lnTo>
                    <a:pt x="66497" y="270827"/>
                  </a:lnTo>
                </a:path>
                <a:path w="424179" h="445134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4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4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4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4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4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4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4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4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4">
                  <a:moveTo>
                    <a:pt x="16268" y="224599"/>
                  </a:moveTo>
                  <a:lnTo>
                    <a:pt x="77089" y="223951"/>
                  </a:lnTo>
                </a:path>
                <a:path w="424179" h="445134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4">
                  <a:moveTo>
                    <a:pt x="149504" y="36957"/>
                  </a:moveTo>
                  <a:lnTo>
                    <a:pt x="168922" y="94627"/>
                  </a:lnTo>
                </a:path>
                <a:path w="424179" h="445134">
                  <a:moveTo>
                    <a:pt x="270446" y="35648"/>
                  </a:moveTo>
                  <a:lnTo>
                    <a:pt x="252272" y="93726"/>
                  </a:lnTo>
                </a:path>
                <a:path w="424179" h="445134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4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4">
                  <a:moveTo>
                    <a:pt x="371538" y="335864"/>
                  </a:moveTo>
                  <a:lnTo>
                    <a:pt x="321945" y="300621"/>
                  </a:lnTo>
                </a:path>
                <a:path w="424179" h="445134">
                  <a:moveTo>
                    <a:pt x="274447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662665" y="5328602"/>
            <a:ext cx="593725" cy="593725"/>
            <a:chOff x="4662665" y="5328602"/>
            <a:chExt cx="593725" cy="593725"/>
          </a:xfrm>
        </p:grpSpPr>
        <p:sp>
          <p:nvSpPr>
            <p:cNvPr id="42" name="object 42"/>
            <p:cNvSpPr/>
            <p:nvPr/>
          </p:nvSpPr>
          <p:spPr>
            <a:xfrm>
              <a:off x="4662665" y="5328602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5533" y="5536326"/>
              <a:ext cx="147599" cy="1766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747356" y="5402766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23" y="444982"/>
                  </a:moveTo>
                  <a:lnTo>
                    <a:pt x="212979" y="375831"/>
                  </a:lnTo>
                </a:path>
                <a:path w="424179" h="445135">
                  <a:moveTo>
                    <a:pt x="82410" y="403351"/>
                  </a:moveTo>
                  <a:lnTo>
                    <a:pt x="122669" y="347141"/>
                  </a:lnTo>
                </a:path>
                <a:path w="424179" h="445135">
                  <a:moveTo>
                    <a:pt x="889" y="292633"/>
                  </a:moveTo>
                  <a:lnTo>
                    <a:pt x="66497" y="270827"/>
                  </a:lnTo>
                </a:path>
                <a:path w="424179" h="445135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5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5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5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5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5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5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5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5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5">
                  <a:moveTo>
                    <a:pt x="16268" y="224599"/>
                  </a:moveTo>
                  <a:lnTo>
                    <a:pt x="77089" y="223951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504" y="36956"/>
                  </a:moveTo>
                  <a:lnTo>
                    <a:pt x="168922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5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5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38" y="335864"/>
                  </a:moveTo>
                  <a:lnTo>
                    <a:pt x="321945" y="300621"/>
                  </a:lnTo>
                </a:path>
                <a:path w="424179" h="445135">
                  <a:moveTo>
                    <a:pt x="274447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9400488" y="966076"/>
            <a:ext cx="925194" cy="955675"/>
          </a:xfrm>
          <a:custGeom>
            <a:avLst/>
            <a:gdLst/>
            <a:ahLst/>
            <a:cxnLst/>
            <a:rect l="l" t="t" r="r" b="b"/>
            <a:pathLst>
              <a:path w="925195" h="955675">
                <a:moveTo>
                  <a:pt x="925169" y="0"/>
                </a:moveTo>
                <a:lnTo>
                  <a:pt x="0" y="0"/>
                </a:lnTo>
                <a:lnTo>
                  <a:pt x="0" y="955116"/>
                </a:lnTo>
                <a:lnTo>
                  <a:pt x="925169" y="955116"/>
                </a:lnTo>
                <a:lnTo>
                  <a:pt x="925169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455299" y="989822"/>
            <a:ext cx="807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TURA</a:t>
            </a:r>
            <a:r>
              <a:rPr sz="10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NUMER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608299" y="1032686"/>
            <a:ext cx="6045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2.</a:t>
            </a:r>
            <a:endParaRPr sz="6000">
              <a:latin typeface="TT Supermolot Bold"/>
              <a:cs typeface="TT Supermolot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4" y="4669358"/>
            <a:ext cx="1946389" cy="15656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9994" y="4669345"/>
            <a:ext cx="1946910" cy="18034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2349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85"/>
              </a:spcBef>
            </a:pP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6.</a:t>
            </a:r>
            <a:r>
              <a:rPr sz="800" spc="9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SŁONECZNY</a:t>
            </a:r>
            <a:r>
              <a:rPr sz="800" spc="9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I</a:t>
            </a:r>
            <a:r>
              <a:rPr sz="800" spc="9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WIETRZNY</a:t>
            </a:r>
            <a:r>
              <a:rPr sz="800" spc="9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DZIEŃ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450" y="6074669"/>
            <a:ext cx="925194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dirty="0">
                <a:solidFill>
                  <a:srgbClr val="FFFFFF"/>
                </a:solidFill>
                <a:latin typeface="TT Supermolot Bold"/>
                <a:cs typeface="TT Supermolot Bold"/>
              </a:rPr>
              <a:t>SŁOŃCE</a:t>
            </a:r>
            <a:r>
              <a:rPr sz="650" spc="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650" dirty="0">
                <a:solidFill>
                  <a:srgbClr val="FFFFFF"/>
                </a:solidFill>
                <a:latin typeface="TT Supermolot Bold"/>
                <a:cs typeface="TT Supermolot Bold"/>
              </a:rPr>
              <a:t>–</a:t>
            </a:r>
            <a:r>
              <a:rPr sz="650" spc="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650" dirty="0">
                <a:solidFill>
                  <a:srgbClr val="FFFFFF"/>
                </a:solidFill>
                <a:latin typeface="TT Supermolot Bold"/>
                <a:cs typeface="TT Supermolot Bold"/>
              </a:rPr>
              <a:t>6</a:t>
            </a:r>
            <a:r>
              <a:rPr sz="650" spc="200" dirty="0">
                <a:solidFill>
                  <a:srgbClr val="FFFFFF"/>
                </a:solidFill>
                <a:latin typeface="TT Supermolot Bold"/>
                <a:cs typeface="TT Supermolot Bold"/>
              </a:rPr>
              <a:t>  </a:t>
            </a:r>
            <a:r>
              <a:rPr sz="650" dirty="0">
                <a:solidFill>
                  <a:srgbClr val="FFFFFF"/>
                </a:solidFill>
                <a:latin typeface="TT Supermolot Bold"/>
                <a:cs typeface="TT Supermolot Bold"/>
              </a:rPr>
              <a:t>WIATR</a:t>
            </a:r>
            <a:r>
              <a:rPr sz="650" spc="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65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–3</a:t>
            </a:r>
            <a:endParaRPr sz="65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2226776"/>
            <a:ext cx="2172970" cy="7645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600" spc="-25" dirty="0">
                <a:latin typeface="TT Supermolot Bold"/>
                <a:cs typeface="TT Supermolot Bold"/>
              </a:rPr>
              <a:t>1.</a:t>
            </a:r>
            <a:endParaRPr sz="1600">
              <a:latin typeface="TT Supermolot Bold"/>
              <a:cs typeface="TT Supermolot Bold"/>
            </a:endParaRPr>
          </a:p>
          <a:p>
            <a:pPr marL="12700">
              <a:lnSpc>
                <a:spcPts val="1310"/>
              </a:lnSpc>
              <a:spcBef>
                <a:spcPts val="80"/>
              </a:spcBef>
            </a:pPr>
            <a:r>
              <a:rPr sz="1100" dirty="0">
                <a:latin typeface="TT Supermolot Bold"/>
                <a:cs typeface="TT Supermolot Bold"/>
              </a:rPr>
              <a:t>LOSOWANIE </a:t>
            </a:r>
            <a:r>
              <a:rPr sz="1100" spc="-10" dirty="0">
                <a:latin typeface="TT Supermolot Bold"/>
                <a:cs typeface="TT Supermolot Bold"/>
              </a:rPr>
              <a:t>WARUNKÓW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1190"/>
              </a:lnSpc>
            </a:pPr>
            <a:r>
              <a:rPr sz="1000" dirty="0">
                <a:latin typeface="TT Supermolot Regular"/>
                <a:cs typeface="TT Supermolot Regular"/>
              </a:rPr>
              <a:t>na kostce wypadło liczba </a:t>
            </a:r>
            <a:r>
              <a:rPr sz="1000" spc="-50" dirty="0">
                <a:latin typeface="TT Supermolot Regular"/>
                <a:cs typeface="TT Supermolot Regular"/>
              </a:rPr>
              <a:t>6</a:t>
            </a:r>
            <a:endParaRPr sz="10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TT Supermolot Regular"/>
                <a:cs typeface="TT Supermolot Regular"/>
              </a:rPr>
              <a:t>– wybierz „Słoneczny i wietrzny </a:t>
            </a:r>
            <a:r>
              <a:rPr sz="1000" spc="-10" dirty="0">
                <a:latin typeface="TT Supermolot Regular"/>
                <a:cs typeface="TT Supermolot Regular"/>
              </a:rPr>
              <a:t>dzień”.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300" y="838492"/>
            <a:ext cx="8759825" cy="11347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Symulator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systemu</a:t>
            </a:r>
            <a:r>
              <a:rPr sz="1200" spc="-10" dirty="0">
                <a:latin typeface="TT Supermolot Bold"/>
                <a:cs typeface="TT Supermolot Bold"/>
              </a:rPr>
              <a:t> elektroenergetycznego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3000"/>
              </a:lnSpc>
              <a:spcBef>
                <a:spcPts val="1095"/>
              </a:spcBef>
            </a:pP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Przykład</a:t>
            </a:r>
            <a:r>
              <a:rPr sz="3000" spc="-45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rozgrywki</a:t>
            </a:r>
            <a:r>
              <a:rPr sz="3000" spc="-4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dla</a:t>
            </a:r>
            <a:r>
              <a:rPr sz="3000" spc="-45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scenariusza</a:t>
            </a:r>
            <a:r>
              <a:rPr sz="3000" spc="-4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elektrowni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konwencjonalnej + OZE + magazyn bateryjny </a:t>
            </a:r>
            <a:r>
              <a:rPr sz="3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energii</a:t>
            </a:r>
            <a:endParaRPr sz="30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50003" y="4605754"/>
            <a:ext cx="1482090" cy="1464310"/>
          </a:xfrm>
          <a:custGeom>
            <a:avLst/>
            <a:gdLst/>
            <a:ahLst/>
            <a:cxnLst/>
            <a:rect l="l" t="t" r="r" b="b"/>
            <a:pathLst>
              <a:path w="1482090" h="1464310">
                <a:moveTo>
                  <a:pt x="79197" y="0"/>
                </a:moveTo>
                <a:lnTo>
                  <a:pt x="48370" y="6223"/>
                </a:lnTo>
                <a:lnTo>
                  <a:pt x="23196" y="23196"/>
                </a:lnTo>
                <a:lnTo>
                  <a:pt x="6223" y="48370"/>
                </a:lnTo>
                <a:lnTo>
                  <a:pt x="0" y="79197"/>
                </a:lnTo>
                <a:lnTo>
                  <a:pt x="0" y="1384808"/>
                </a:lnTo>
                <a:lnTo>
                  <a:pt x="6223" y="1415634"/>
                </a:lnTo>
                <a:lnTo>
                  <a:pt x="23196" y="1440808"/>
                </a:lnTo>
                <a:lnTo>
                  <a:pt x="48370" y="1457781"/>
                </a:lnTo>
                <a:lnTo>
                  <a:pt x="79197" y="1464005"/>
                </a:lnTo>
                <a:lnTo>
                  <a:pt x="1402791" y="1464005"/>
                </a:lnTo>
                <a:lnTo>
                  <a:pt x="1433625" y="1457781"/>
                </a:lnTo>
                <a:lnTo>
                  <a:pt x="1458802" y="1440808"/>
                </a:lnTo>
                <a:lnTo>
                  <a:pt x="1475777" y="1415634"/>
                </a:lnTo>
                <a:lnTo>
                  <a:pt x="1482001" y="1384808"/>
                </a:lnTo>
                <a:lnTo>
                  <a:pt x="1482001" y="79197"/>
                </a:lnTo>
                <a:lnTo>
                  <a:pt x="1475777" y="48370"/>
                </a:lnTo>
                <a:lnTo>
                  <a:pt x="1458802" y="23196"/>
                </a:lnTo>
                <a:lnTo>
                  <a:pt x="1433625" y="6223"/>
                </a:lnTo>
                <a:lnTo>
                  <a:pt x="1402791" y="0"/>
                </a:lnTo>
                <a:lnTo>
                  <a:pt x="79197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946799" y="4666026"/>
            <a:ext cx="83629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T Supermolot Bold"/>
                <a:cs typeface="TT Supermolot Bold"/>
              </a:rPr>
              <a:t>MAGAZYN ENERGII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T Supermolot Bold"/>
                <a:cs typeface="TT Supermolot Bold"/>
              </a:rPr>
              <a:t>(max</a:t>
            </a:r>
            <a:r>
              <a:rPr sz="1400" spc="-35" dirty="0">
                <a:latin typeface="TT Supermolot Bold"/>
                <a:cs typeface="TT Supermolot Bold"/>
              </a:rPr>
              <a:t> </a:t>
            </a:r>
            <a:r>
              <a:rPr sz="1400" spc="-25" dirty="0">
                <a:latin typeface="TT Supermolot Bold"/>
                <a:cs typeface="TT Supermolot Bold"/>
              </a:rPr>
              <a:t>2)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4299" y="2226776"/>
            <a:ext cx="2345055" cy="13741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215"/>
              </a:spcBef>
            </a:pPr>
            <a:r>
              <a:rPr sz="1600" spc="-25" dirty="0">
                <a:latin typeface="TT Supermolot Bold"/>
                <a:cs typeface="TT Supermolot Bold"/>
              </a:rPr>
              <a:t>2.</a:t>
            </a:r>
            <a:endParaRPr sz="1600">
              <a:latin typeface="TT Supermolot Bold"/>
              <a:cs typeface="TT Supermolot Bold"/>
            </a:endParaRPr>
          </a:p>
          <a:p>
            <a:pPr marL="12700">
              <a:lnSpc>
                <a:spcPts val="1310"/>
              </a:lnSpc>
              <a:spcBef>
                <a:spcPts val="80"/>
              </a:spcBef>
            </a:pPr>
            <a:r>
              <a:rPr sz="1100" spc="-10" dirty="0">
                <a:latin typeface="TT Supermolot Bold"/>
                <a:cs typeface="TT Supermolot Bold"/>
              </a:rPr>
              <a:t>PRODUKCJA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1190"/>
              </a:lnSpc>
            </a:pPr>
            <a:r>
              <a:rPr sz="1000" dirty="0">
                <a:latin typeface="TT Supermolot Regular"/>
                <a:cs typeface="TT Supermolot Regular"/>
              </a:rPr>
              <a:t>Weź 5 jednostek </a:t>
            </a:r>
            <a:r>
              <a:rPr sz="1000" spc="-10" dirty="0">
                <a:latin typeface="TT Supermolot Regular"/>
                <a:cs typeface="TT Supermolot Regular"/>
              </a:rPr>
              <a:t>energii:</a:t>
            </a:r>
            <a:endParaRPr sz="1000">
              <a:latin typeface="TT Supermolot Regular"/>
              <a:cs typeface="TT Supermolot Regular"/>
            </a:endParaRPr>
          </a:p>
          <a:p>
            <a:pPr marL="113030" marR="5080" indent="-100330">
              <a:lnSpc>
                <a:spcPct val="100000"/>
              </a:lnSpc>
              <a:buChar char="–"/>
              <a:tabLst>
                <a:tab pos="12065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2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farmy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słonecznej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(osiągnięto 	</a:t>
            </a:r>
            <a:r>
              <a:rPr sz="1000" dirty="0">
                <a:latin typeface="TT Supermolot Regular"/>
                <a:cs typeface="TT Supermolot Regular"/>
              </a:rPr>
              <a:t>limit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wielkości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farmy</a:t>
            </a:r>
            <a:r>
              <a:rPr sz="1000" spc="-10" dirty="0">
                <a:latin typeface="TT Supermolot Regular"/>
                <a:cs typeface="TT Supermolot Regular"/>
              </a:rPr>
              <a:t> słonecznej),</a:t>
            </a:r>
            <a:endParaRPr sz="1000">
              <a:latin typeface="TT Supermolot Regular"/>
              <a:cs typeface="TT Supermolot Regular"/>
            </a:endParaRPr>
          </a:p>
          <a:p>
            <a:pPr marL="113030" marR="157480" indent="-100330">
              <a:lnSpc>
                <a:spcPct val="100000"/>
              </a:lnSpc>
              <a:buChar char="–"/>
              <a:tabLst>
                <a:tab pos="12065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1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farmy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wiatrowej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(osiągnięto 	</a:t>
            </a:r>
            <a:r>
              <a:rPr sz="1000" dirty="0">
                <a:latin typeface="TT Supermolot Regular"/>
                <a:cs typeface="TT Supermolot Regular"/>
              </a:rPr>
              <a:t>limit wielkości elektrowni </a:t>
            </a:r>
            <a:r>
              <a:rPr sz="1000" spc="-10" dirty="0">
                <a:latin typeface="TT Supermolot Regular"/>
                <a:cs typeface="TT Supermolot Regular"/>
              </a:rPr>
              <a:t>wiatrowej),</a:t>
            </a:r>
            <a:endParaRPr sz="1000">
              <a:latin typeface="TT Supermolot Regular"/>
              <a:cs typeface="TT Supermolot Regular"/>
            </a:endParaRPr>
          </a:p>
          <a:p>
            <a:pPr marL="113030" indent="-100330">
              <a:lnSpc>
                <a:spcPct val="100000"/>
              </a:lnSpc>
              <a:buChar char="–"/>
              <a:tabLst>
                <a:tab pos="11303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2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żetony z elektrowni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konwencjonalnej.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5839" y="2241555"/>
            <a:ext cx="234061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810"/>
              </a:lnSpc>
              <a:spcBef>
                <a:spcPts val="100"/>
              </a:spcBef>
            </a:pPr>
            <a:r>
              <a:rPr sz="1600" spc="-25" dirty="0">
                <a:latin typeface="TT Supermolot Bold"/>
                <a:cs typeface="TT Supermolot Bold"/>
              </a:rPr>
              <a:t>3.</a:t>
            </a:r>
            <a:endParaRPr sz="1600">
              <a:latin typeface="TT Supermolot Bold"/>
              <a:cs typeface="TT Supermolot Bold"/>
            </a:endParaRPr>
          </a:p>
          <a:p>
            <a:pPr marL="38100">
              <a:lnSpc>
                <a:spcPts val="1200"/>
              </a:lnSpc>
            </a:pPr>
            <a:r>
              <a:rPr sz="1100" dirty="0">
                <a:latin typeface="TT Supermolot Bold"/>
                <a:cs typeface="TT Supermolot Bold"/>
              </a:rPr>
              <a:t>ZUŻYCIE </a:t>
            </a:r>
            <a:r>
              <a:rPr sz="1100" spc="-10" dirty="0">
                <a:latin typeface="TT Supermolot Bold"/>
                <a:cs typeface="TT Supermolot Bold"/>
              </a:rPr>
              <a:t>ENERGII</a:t>
            </a:r>
            <a:endParaRPr sz="1100">
              <a:latin typeface="TT Supermolot Bold"/>
              <a:cs typeface="TT Supermolot Bold"/>
            </a:endParaRPr>
          </a:p>
          <a:p>
            <a:pPr marL="38100" marR="30480">
              <a:lnSpc>
                <a:spcPts val="1200"/>
              </a:lnSpc>
              <a:spcBef>
                <a:spcPts val="30"/>
              </a:spcBef>
            </a:pPr>
            <a:r>
              <a:rPr sz="1000" dirty="0">
                <a:latin typeface="TT Supermolot Regular"/>
                <a:cs typeface="TT Supermolot Regular"/>
              </a:rPr>
              <a:t>Przenieś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4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miasta,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od- </a:t>
            </a:r>
            <a:r>
              <a:rPr sz="1000" dirty="0">
                <a:latin typeface="TT Supermolot Regular"/>
                <a:cs typeface="TT Supermolot Regular"/>
              </a:rPr>
              <a:t>wróć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stronę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CO</a:t>
            </a:r>
            <a:r>
              <a:rPr sz="825" baseline="-35353" dirty="0">
                <a:latin typeface="TT Supermolot Regular"/>
                <a:cs typeface="TT Supermolot Regular"/>
              </a:rPr>
              <a:t>2</a:t>
            </a:r>
            <a:r>
              <a:rPr sz="825" spc="165" baseline="-35353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(pochodzą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 elektrowni konwencjonalnej), odłóż </a:t>
            </a:r>
            <a:r>
              <a:rPr sz="1000" spc="-50" dirty="0">
                <a:latin typeface="TT Supermolot Regular"/>
                <a:cs typeface="TT Supermolot Regular"/>
              </a:rPr>
              <a:t>2</a:t>
            </a:r>
            <a:r>
              <a:rPr sz="1000" dirty="0">
                <a:latin typeface="TT Supermolot Regular"/>
                <a:cs typeface="TT Supermolot Regular"/>
              </a:rPr>
              <a:t> żetony z powrotem do stosu z </a:t>
            </a:r>
            <a:r>
              <a:rPr sz="1000" spc="-10" dirty="0">
                <a:latin typeface="TT Supermolot Regular"/>
                <a:cs typeface="TT Supermolot Regular"/>
              </a:rPr>
              <a:t>żetonami </a:t>
            </a:r>
            <a:r>
              <a:rPr sz="1000" dirty="0">
                <a:latin typeface="TT Supermolot Regular"/>
                <a:cs typeface="TT Supermolot Regular"/>
              </a:rPr>
              <a:t>(pochodzi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OZE).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Nadmiar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energii.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88230" y="2226776"/>
            <a:ext cx="2335530" cy="7645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600" spc="-25" dirty="0">
                <a:latin typeface="TT Supermolot Bold"/>
                <a:cs typeface="TT Supermolot Bold"/>
              </a:rPr>
              <a:t>4.</a:t>
            </a:r>
            <a:endParaRPr sz="1600">
              <a:latin typeface="TT Supermolot Bold"/>
              <a:cs typeface="TT Supermolot Bold"/>
            </a:endParaRPr>
          </a:p>
          <a:p>
            <a:pPr marL="12700">
              <a:lnSpc>
                <a:spcPts val="1310"/>
              </a:lnSpc>
              <a:spcBef>
                <a:spcPts val="80"/>
              </a:spcBef>
            </a:pPr>
            <a:r>
              <a:rPr sz="1100" spc="-10" dirty="0">
                <a:latin typeface="TT Supermolot Bold"/>
                <a:cs typeface="TT Supermolot Bold"/>
              </a:rPr>
              <a:t>MAGAZYN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z="1000" dirty="0">
                <a:latin typeface="TT Supermolot Regular"/>
                <a:cs typeface="TT Supermolot Regular"/>
              </a:rPr>
              <a:t>Przenieś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jeden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do </a:t>
            </a:r>
            <a:r>
              <a:rPr sz="1000" dirty="0">
                <a:latin typeface="TT Supermolot Regular"/>
                <a:cs typeface="TT Supermolot Regular"/>
              </a:rPr>
              <a:t>magazynu.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Miasto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zasilane,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gra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toczy</a:t>
            </a:r>
            <a:endParaRPr sz="1000">
              <a:latin typeface="TT Supermolot Regular"/>
              <a:cs typeface="TT Supermolot Regular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07474" y="4586481"/>
            <a:ext cx="1821814" cy="1362710"/>
            <a:chOff x="2807474" y="4586481"/>
            <a:chExt cx="1821814" cy="1362710"/>
          </a:xfrm>
        </p:grpSpPr>
        <p:sp>
          <p:nvSpPr>
            <p:cNvPr id="15" name="object 15"/>
            <p:cNvSpPr/>
            <p:nvPr/>
          </p:nvSpPr>
          <p:spPr>
            <a:xfrm>
              <a:off x="2817004" y="4596006"/>
              <a:ext cx="1802764" cy="648335"/>
            </a:xfrm>
            <a:custGeom>
              <a:avLst/>
              <a:gdLst/>
              <a:ahLst/>
              <a:cxnLst/>
              <a:rect l="l" t="t" r="r" b="b"/>
              <a:pathLst>
                <a:path w="1802764" h="648335">
                  <a:moveTo>
                    <a:pt x="1744649" y="0"/>
                  </a:moveTo>
                  <a:lnTo>
                    <a:pt x="57594" y="0"/>
                  </a:lnTo>
                  <a:lnTo>
                    <a:pt x="35174" y="4527"/>
                  </a:lnTo>
                  <a:lnTo>
                    <a:pt x="16867" y="16873"/>
                  </a:lnTo>
                  <a:lnTo>
                    <a:pt x="4525" y="35184"/>
                  </a:lnTo>
                  <a:lnTo>
                    <a:pt x="0" y="57607"/>
                  </a:lnTo>
                  <a:lnTo>
                    <a:pt x="0" y="590397"/>
                  </a:lnTo>
                  <a:lnTo>
                    <a:pt x="4525" y="612818"/>
                  </a:lnTo>
                  <a:lnTo>
                    <a:pt x="16867" y="631124"/>
                  </a:lnTo>
                  <a:lnTo>
                    <a:pt x="35174" y="643466"/>
                  </a:lnTo>
                  <a:lnTo>
                    <a:pt x="57594" y="647992"/>
                  </a:lnTo>
                  <a:lnTo>
                    <a:pt x="1744649" y="647992"/>
                  </a:lnTo>
                  <a:lnTo>
                    <a:pt x="1767064" y="643466"/>
                  </a:lnTo>
                  <a:lnTo>
                    <a:pt x="1785372" y="631124"/>
                  </a:lnTo>
                  <a:lnTo>
                    <a:pt x="1797717" y="612818"/>
                  </a:lnTo>
                  <a:lnTo>
                    <a:pt x="1802244" y="590397"/>
                  </a:lnTo>
                  <a:lnTo>
                    <a:pt x="1802244" y="57607"/>
                  </a:lnTo>
                  <a:lnTo>
                    <a:pt x="1797717" y="35184"/>
                  </a:lnTo>
                  <a:lnTo>
                    <a:pt x="1785372" y="16873"/>
                  </a:lnTo>
                  <a:lnTo>
                    <a:pt x="1767064" y="4527"/>
                  </a:lnTo>
                  <a:lnTo>
                    <a:pt x="1744649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17004" y="4596006"/>
              <a:ext cx="1802764" cy="648335"/>
            </a:xfrm>
            <a:custGeom>
              <a:avLst/>
              <a:gdLst/>
              <a:ahLst/>
              <a:cxnLst/>
              <a:rect l="l" t="t" r="r" b="b"/>
              <a:pathLst>
                <a:path w="1802764" h="648335">
                  <a:moveTo>
                    <a:pt x="57594" y="0"/>
                  </a:moveTo>
                  <a:lnTo>
                    <a:pt x="35174" y="4527"/>
                  </a:lnTo>
                  <a:lnTo>
                    <a:pt x="16867" y="16873"/>
                  </a:lnTo>
                  <a:lnTo>
                    <a:pt x="4525" y="35184"/>
                  </a:lnTo>
                  <a:lnTo>
                    <a:pt x="0" y="57607"/>
                  </a:lnTo>
                  <a:lnTo>
                    <a:pt x="0" y="590397"/>
                  </a:lnTo>
                  <a:lnTo>
                    <a:pt x="4525" y="612818"/>
                  </a:lnTo>
                  <a:lnTo>
                    <a:pt x="16867" y="631124"/>
                  </a:lnTo>
                  <a:lnTo>
                    <a:pt x="35174" y="643466"/>
                  </a:lnTo>
                  <a:lnTo>
                    <a:pt x="57594" y="647992"/>
                  </a:lnTo>
                  <a:lnTo>
                    <a:pt x="1744649" y="647992"/>
                  </a:lnTo>
                  <a:lnTo>
                    <a:pt x="1767064" y="643466"/>
                  </a:lnTo>
                  <a:lnTo>
                    <a:pt x="1785372" y="631124"/>
                  </a:lnTo>
                  <a:lnTo>
                    <a:pt x="1797717" y="612818"/>
                  </a:lnTo>
                  <a:lnTo>
                    <a:pt x="1802244" y="590397"/>
                  </a:lnTo>
                  <a:lnTo>
                    <a:pt x="1802244" y="57607"/>
                  </a:lnTo>
                  <a:lnTo>
                    <a:pt x="1797717" y="35184"/>
                  </a:lnTo>
                  <a:lnTo>
                    <a:pt x="1785372" y="16873"/>
                  </a:lnTo>
                  <a:lnTo>
                    <a:pt x="1767064" y="4527"/>
                  </a:lnTo>
                  <a:lnTo>
                    <a:pt x="1744649" y="0"/>
                  </a:lnTo>
                  <a:lnTo>
                    <a:pt x="57594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16999" y="5291405"/>
              <a:ext cx="1802764" cy="648335"/>
            </a:xfrm>
            <a:custGeom>
              <a:avLst/>
              <a:gdLst/>
              <a:ahLst/>
              <a:cxnLst/>
              <a:rect l="l" t="t" r="r" b="b"/>
              <a:pathLst>
                <a:path w="1802764" h="648335">
                  <a:moveTo>
                    <a:pt x="1748256" y="0"/>
                  </a:moveTo>
                  <a:lnTo>
                    <a:pt x="54000" y="0"/>
                  </a:lnTo>
                  <a:lnTo>
                    <a:pt x="32982" y="4244"/>
                  </a:lnTo>
                  <a:lnTo>
                    <a:pt x="15817" y="15817"/>
                  </a:lnTo>
                  <a:lnTo>
                    <a:pt x="4244" y="32982"/>
                  </a:lnTo>
                  <a:lnTo>
                    <a:pt x="0" y="54000"/>
                  </a:lnTo>
                  <a:lnTo>
                    <a:pt x="0" y="593991"/>
                  </a:lnTo>
                  <a:lnTo>
                    <a:pt x="4244" y="615014"/>
                  </a:lnTo>
                  <a:lnTo>
                    <a:pt x="15817" y="632179"/>
                  </a:lnTo>
                  <a:lnTo>
                    <a:pt x="32982" y="643749"/>
                  </a:lnTo>
                  <a:lnTo>
                    <a:pt x="54000" y="647992"/>
                  </a:lnTo>
                  <a:lnTo>
                    <a:pt x="1748256" y="647992"/>
                  </a:lnTo>
                  <a:lnTo>
                    <a:pt x="1769274" y="643749"/>
                  </a:lnTo>
                  <a:lnTo>
                    <a:pt x="1786439" y="632179"/>
                  </a:lnTo>
                  <a:lnTo>
                    <a:pt x="1798012" y="615014"/>
                  </a:lnTo>
                  <a:lnTo>
                    <a:pt x="1802257" y="593991"/>
                  </a:lnTo>
                  <a:lnTo>
                    <a:pt x="1802257" y="54000"/>
                  </a:lnTo>
                  <a:lnTo>
                    <a:pt x="1798012" y="32982"/>
                  </a:lnTo>
                  <a:lnTo>
                    <a:pt x="1786439" y="15817"/>
                  </a:lnTo>
                  <a:lnTo>
                    <a:pt x="1769274" y="4244"/>
                  </a:lnTo>
                  <a:lnTo>
                    <a:pt x="1748256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16999" y="5291405"/>
              <a:ext cx="1802764" cy="648335"/>
            </a:xfrm>
            <a:custGeom>
              <a:avLst/>
              <a:gdLst/>
              <a:ahLst/>
              <a:cxnLst/>
              <a:rect l="l" t="t" r="r" b="b"/>
              <a:pathLst>
                <a:path w="1802764" h="648335">
                  <a:moveTo>
                    <a:pt x="54000" y="0"/>
                  </a:moveTo>
                  <a:lnTo>
                    <a:pt x="32982" y="4244"/>
                  </a:lnTo>
                  <a:lnTo>
                    <a:pt x="15817" y="15817"/>
                  </a:lnTo>
                  <a:lnTo>
                    <a:pt x="4244" y="32982"/>
                  </a:lnTo>
                  <a:lnTo>
                    <a:pt x="0" y="54000"/>
                  </a:lnTo>
                  <a:lnTo>
                    <a:pt x="0" y="593991"/>
                  </a:lnTo>
                  <a:lnTo>
                    <a:pt x="4244" y="615014"/>
                  </a:lnTo>
                  <a:lnTo>
                    <a:pt x="15817" y="632179"/>
                  </a:lnTo>
                  <a:lnTo>
                    <a:pt x="32982" y="643749"/>
                  </a:lnTo>
                  <a:lnTo>
                    <a:pt x="54000" y="647992"/>
                  </a:lnTo>
                  <a:lnTo>
                    <a:pt x="1748256" y="647992"/>
                  </a:lnTo>
                  <a:lnTo>
                    <a:pt x="1769274" y="643749"/>
                  </a:lnTo>
                  <a:lnTo>
                    <a:pt x="1786439" y="632179"/>
                  </a:lnTo>
                  <a:lnTo>
                    <a:pt x="1798012" y="615014"/>
                  </a:lnTo>
                  <a:lnTo>
                    <a:pt x="1802257" y="593991"/>
                  </a:lnTo>
                  <a:lnTo>
                    <a:pt x="1802257" y="54000"/>
                  </a:lnTo>
                  <a:lnTo>
                    <a:pt x="1798012" y="32982"/>
                  </a:lnTo>
                  <a:lnTo>
                    <a:pt x="1786439" y="15817"/>
                  </a:lnTo>
                  <a:lnTo>
                    <a:pt x="1769274" y="4244"/>
                  </a:lnTo>
                  <a:lnTo>
                    <a:pt x="1748256" y="0"/>
                  </a:lnTo>
                  <a:lnTo>
                    <a:pt x="5400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2816999" y="5993409"/>
            <a:ext cx="1802764" cy="942975"/>
          </a:xfrm>
          <a:custGeom>
            <a:avLst/>
            <a:gdLst/>
            <a:ahLst/>
            <a:cxnLst/>
            <a:rect l="l" t="t" r="r" b="b"/>
            <a:pathLst>
              <a:path w="1802764" h="942975">
                <a:moveTo>
                  <a:pt x="1755444" y="0"/>
                </a:moveTo>
                <a:lnTo>
                  <a:pt x="46799" y="0"/>
                </a:lnTo>
                <a:lnTo>
                  <a:pt x="28583" y="3678"/>
                </a:lnTo>
                <a:lnTo>
                  <a:pt x="13708" y="13708"/>
                </a:lnTo>
                <a:lnTo>
                  <a:pt x="3678" y="28583"/>
                </a:lnTo>
                <a:lnTo>
                  <a:pt x="0" y="46799"/>
                </a:lnTo>
                <a:lnTo>
                  <a:pt x="0" y="895807"/>
                </a:lnTo>
                <a:lnTo>
                  <a:pt x="3678" y="914022"/>
                </a:lnTo>
                <a:lnTo>
                  <a:pt x="13708" y="928898"/>
                </a:lnTo>
                <a:lnTo>
                  <a:pt x="28583" y="938928"/>
                </a:lnTo>
                <a:lnTo>
                  <a:pt x="46799" y="942606"/>
                </a:lnTo>
                <a:lnTo>
                  <a:pt x="1755444" y="942606"/>
                </a:lnTo>
                <a:lnTo>
                  <a:pt x="1773665" y="938928"/>
                </a:lnTo>
                <a:lnTo>
                  <a:pt x="1788540" y="928898"/>
                </a:lnTo>
                <a:lnTo>
                  <a:pt x="1798568" y="914022"/>
                </a:lnTo>
                <a:lnTo>
                  <a:pt x="1802244" y="895807"/>
                </a:lnTo>
                <a:lnTo>
                  <a:pt x="1802244" y="46799"/>
                </a:lnTo>
                <a:lnTo>
                  <a:pt x="1798568" y="28583"/>
                </a:lnTo>
                <a:lnTo>
                  <a:pt x="1788540" y="13708"/>
                </a:lnTo>
                <a:lnTo>
                  <a:pt x="1773665" y="3678"/>
                </a:lnTo>
                <a:lnTo>
                  <a:pt x="1755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10050" y="4692277"/>
            <a:ext cx="1628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T Supermolot Bold"/>
                <a:cs typeface="TT Supermolot Bold"/>
              </a:rPr>
              <a:t>FARMA</a:t>
            </a:r>
            <a:r>
              <a:rPr sz="1400" spc="-50" dirty="0">
                <a:latin typeface="TT Supermolot Bold"/>
                <a:cs typeface="TT Supermolot Bold"/>
              </a:rPr>
              <a:t> </a:t>
            </a:r>
            <a:r>
              <a:rPr sz="1400" spc="-10" dirty="0">
                <a:latin typeface="TT Supermolot Bold"/>
                <a:cs typeface="TT Supermolot Bold"/>
              </a:rPr>
              <a:t>SŁONECZNA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T Supermolot Bold"/>
                <a:cs typeface="TT Supermolot Bold"/>
              </a:rPr>
              <a:t>(max</a:t>
            </a:r>
            <a:r>
              <a:rPr sz="1400" spc="-35" dirty="0">
                <a:latin typeface="TT Supermolot Bold"/>
                <a:cs typeface="TT Supermolot Bold"/>
              </a:rPr>
              <a:t> </a:t>
            </a:r>
            <a:r>
              <a:rPr sz="1400" spc="-25" dirty="0">
                <a:latin typeface="TT Supermolot Bold"/>
                <a:cs typeface="TT Supermolot Bold"/>
              </a:rPr>
              <a:t>2)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4048" y="5387653"/>
            <a:ext cx="1593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T Supermolot Bold"/>
                <a:cs typeface="TT Supermolot Bold"/>
              </a:rPr>
              <a:t>FARMA</a:t>
            </a:r>
            <a:r>
              <a:rPr sz="14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WIATROWA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T Supermolot Bold"/>
                <a:cs typeface="TT Supermolot Bold"/>
              </a:rPr>
              <a:t>(max</a:t>
            </a:r>
            <a:r>
              <a:rPr sz="1400" spc="-3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1)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10050" y="6089608"/>
            <a:ext cx="16097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ELEKTROWNIA KONWENCJONALNA </a:t>
            </a:r>
            <a:r>
              <a:rPr sz="14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2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80989" y="5355004"/>
            <a:ext cx="210185" cy="420370"/>
          </a:xfrm>
          <a:custGeom>
            <a:avLst/>
            <a:gdLst/>
            <a:ahLst/>
            <a:cxnLst/>
            <a:rect l="l" t="t" r="r" b="b"/>
            <a:pathLst>
              <a:path w="210185" h="420370">
                <a:moveTo>
                  <a:pt x="0" y="0"/>
                </a:moveTo>
                <a:lnTo>
                  <a:pt x="0" y="420027"/>
                </a:lnTo>
                <a:lnTo>
                  <a:pt x="210019" y="2100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8997" y="5435403"/>
            <a:ext cx="210185" cy="420370"/>
          </a:xfrm>
          <a:custGeom>
            <a:avLst/>
            <a:gdLst/>
            <a:ahLst/>
            <a:cxnLst/>
            <a:rect l="l" t="t" r="r" b="b"/>
            <a:pathLst>
              <a:path w="210185" h="420370">
                <a:moveTo>
                  <a:pt x="0" y="0"/>
                </a:moveTo>
                <a:lnTo>
                  <a:pt x="0" y="420027"/>
                </a:lnTo>
                <a:lnTo>
                  <a:pt x="210019" y="2100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5678469" y="4586481"/>
            <a:ext cx="3089275" cy="2623185"/>
            <a:chOff x="5678469" y="4586481"/>
            <a:chExt cx="3089275" cy="2623185"/>
          </a:xfrm>
        </p:grpSpPr>
        <p:sp>
          <p:nvSpPr>
            <p:cNvPr id="26" name="object 26"/>
            <p:cNvSpPr/>
            <p:nvPr/>
          </p:nvSpPr>
          <p:spPr>
            <a:xfrm>
              <a:off x="8468996" y="5093991"/>
              <a:ext cx="210185" cy="420370"/>
            </a:xfrm>
            <a:custGeom>
              <a:avLst/>
              <a:gdLst/>
              <a:ahLst/>
              <a:cxnLst/>
              <a:rect l="l" t="t" r="r" b="b"/>
              <a:pathLst>
                <a:path w="210184" h="420370">
                  <a:moveTo>
                    <a:pt x="0" y="0"/>
                  </a:moveTo>
                  <a:lnTo>
                    <a:pt x="0" y="420027"/>
                  </a:lnTo>
                  <a:lnTo>
                    <a:pt x="210019" y="210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8469" y="4586481"/>
              <a:ext cx="3089051" cy="262305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449880" y="4656777"/>
            <a:ext cx="6597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T Supermolot Bold"/>
                <a:cs typeface="TT Supermolot Bold"/>
              </a:rPr>
              <a:t>MIASTO </a:t>
            </a:r>
            <a:r>
              <a:rPr sz="1400" spc="-25" dirty="0">
                <a:latin typeface="TT Supermolot Bold"/>
                <a:cs typeface="TT Supermolot Bold"/>
              </a:rPr>
              <a:t>–4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7300" y="387355"/>
            <a:ext cx="442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6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Magazynowanie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92333" y="3060705"/>
            <a:ext cx="6604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-50" dirty="0">
                <a:latin typeface="TT Supermolot Regular"/>
                <a:cs typeface="TT Supermolot Regular"/>
              </a:rPr>
              <a:t>2</a:t>
            </a:r>
            <a:endParaRPr sz="550">
              <a:latin typeface="TT Supermolot Regular"/>
              <a:cs typeface="TT Supermolot Regular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88300" y="2965455"/>
            <a:ext cx="2310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Regular"/>
                <a:cs typeface="TT Supermolot Regular"/>
              </a:rPr>
              <a:t>się dalej. Miasto ma 6 jednostek CO</a:t>
            </a:r>
            <a:r>
              <a:rPr sz="1000" spc="3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- </a:t>
            </a:r>
            <a:r>
              <a:rPr sz="1000" spc="-25" dirty="0">
                <a:latin typeface="TT Supermolot Regular"/>
                <a:cs typeface="TT Supermolot Regular"/>
              </a:rPr>
              <a:t>to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88238" y="3117855"/>
            <a:ext cx="18897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Regular"/>
                <a:cs typeface="TT Supermolot Regular"/>
              </a:rPr>
              <a:t>mniej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niż limit,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gra toczy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się </a:t>
            </a:r>
            <a:r>
              <a:rPr sz="1000" spc="-10" dirty="0">
                <a:latin typeface="TT Supermolot Regular"/>
                <a:cs typeface="TT Supermolot Regular"/>
              </a:rPr>
              <a:t>dalej.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88238" y="3460755"/>
            <a:ext cx="185356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Bold"/>
                <a:cs typeface="TT Supermolot Bold"/>
              </a:rPr>
              <a:t>Zakończ</a:t>
            </a:r>
            <a:r>
              <a:rPr sz="1000" spc="-10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turę</a:t>
            </a:r>
            <a:r>
              <a:rPr sz="1000" spc="-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i</a:t>
            </a:r>
            <a:r>
              <a:rPr sz="1000" spc="-10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wróć</a:t>
            </a:r>
            <a:r>
              <a:rPr sz="1000" spc="-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do</a:t>
            </a:r>
            <a:r>
              <a:rPr sz="1000" spc="-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punktu</a:t>
            </a:r>
            <a:r>
              <a:rPr sz="1000" spc="-10" dirty="0">
                <a:latin typeface="TT Supermolot Bold"/>
                <a:cs typeface="TT Supermolot Bold"/>
              </a:rPr>
              <a:t> </a:t>
            </a:r>
            <a:r>
              <a:rPr sz="1000" spc="-25" dirty="0">
                <a:latin typeface="TT Supermolot Bold"/>
                <a:cs typeface="TT Supermolot Bold"/>
              </a:rPr>
              <a:t>1.</a:t>
            </a:r>
            <a:endParaRPr sz="1000">
              <a:latin typeface="TT Supermolot Bold"/>
              <a:cs typeface="TT Supermolot Bold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662665" y="6041999"/>
            <a:ext cx="593725" cy="1268095"/>
            <a:chOff x="4662665" y="6041999"/>
            <a:chExt cx="593725" cy="1268095"/>
          </a:xfrm>
        </p:grpSpPr>
        <p:sp>
          <p:nvSpPr>
            <p:cNvPr id="35" name="object 35"/>
            <p:cNvSpPr/>
            <p:nvPr/>
          </p:nvSpPr>
          <p:spPr>
            <a:xfrm>
              <a:off x="4662665" y="6716140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5533" y="6923868"/>
              <a:ext cx="147599" cy="17663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747356" y="6790308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4">
                  <a:moveTo>
                    <a:pt x="213423" y="444982"/>
                  </a:moveTo>
                  <a:lnTo>
                    <a:pt x="212979" y="375831"/>
                  </a:lnTo>
                </a:path>
                <a:path w="424179" h="445134">
                  <a:moveTo>
                    <a:pt x="82410" y="403352"/>
                  </a:moveTo>
                  <a:lnTo>
                    <a:pt x="122669" y="347141"/>
                  </a:lnTo>
                </a:path>
                <a:path w="424179" h="445134">
                  <a:moveTo>
                    <a:pt x="889" y="292633"/>
                  </a:moveTo>
                  <a:lnTo>
                    <a:pt x="66497" y="270827"/>
                  </a:lnTo>
                </a:path>
                <a:path w="424179" h="445134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4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4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4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4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4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4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4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4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4">
                  <a:moveTo>
                    <a:pt x="16268" y="224599"/>
                  </a:moveTo>
                  <a:lnTo>
                    <a:pt x="77089" y="223951"/>
                  </a:lnTo>
                </a:path>
                <a:path w="424179" h="445134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4">
                  <a:moveTo>
                    <a:pt x="149504" y="36956"/>
                  </a:moveTo>
                  <a:lnTo>
                    <a:pt x="168922" y="94627"/>
                  </a:lnTo>
                </a:path>
                <a:path w="424179" h="445134">
                  <a:moveTo>
                    <a:pt x="270446" y="35648"/>
                  </a:moveTo>
                  <a:lnTo>
                    <a:pt x="252272" y="93725"/>
                  </a:lnTo>
                </a:path>
                <a:path w="424179" h="445134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4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4">
                  <a:moveTo>
                    <a:pt x="371538" y="335864"/>
                  </a:moveTo>
                  <a:lnTo>
                    <a:pt x="321945" y="300621"/>
                  </a:lnTo>
                </a:path>
                <a:path w="424179" h="445134">
                  <a:moveTo>
                    <a:pt x="274447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62665" y="6041999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5533" y="6249730"/>
              <a:ext cx="147599" cy="17663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747356" y="6116171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4">
                  <a:moveTo>
                    <a:pt x="213423" y="444982"/>
                  </a:moveTo>
                  <a:lnTo>
                    <a:pt x="212979" y="375831"/>
                  </a:lnTo>
                </a:path>
                <a:path w="424179" h="445134">
                  <a:moveTo>
                    <a:pt x="82410" y="403352"/>
                  </a:moveTo>
                  <a:lnTo>
                    <a:pt x="122669" y="347141"/>
                  </a:lnTo>
                </a:path>
                <a:path w="424179" h="445134">
                  <a:moveTo>
                    <a:pt x="889" y="292633"/>
                  </a:moveTo>
                  <a:lnTo>
                    <a:pt x="66497" y="270827"/>
                  </a:lnTo>
                </a:path>
                <a:path w="424179" h="445134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4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4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4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4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4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4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4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4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4">
                  <a:moveTo>
                    <a:pt x="16268" y="224599"/>
                  </a:moveTo>
                  <a:lnTo>
                    <a:pt x="77089" y="223951"/>
                  </a:lnTo>
                </a:path>
                <a:path w="424179" h="445134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4">
                  <a:moveTo>
                    <a:pt x="149504" y="36957"/>
                  </a:moveTo>
                  <a:lnTo>
                    <a:pt x="168922" y="94627"/>
                  </a:lnTo>
                </a:path>
                <a:path w="424179" h="445134">
                  <a:moveTo>
                    <a:pt x="270446" y="35648"/>
                  </a:moveTo>
                  <a:lnTo>
                    <a:pt x="252272" y="93726"/>
                  </a:lnTo>
                </a:path>
                <a:path w="424179" h="445134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4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4">
                  <a:moveTo>
                    <a:pt x="371538" y="335864"/>
                  </a:moveTo>
                  <a:lnTo>
                    <a:pt x="321945" y="300621"/>
                  </a:lnTo>
                </a:path>
                <a:path w="424179" h="445134">
                  <a:moveTo>
                    <a:pt x="274447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662665" y="3717747"/>
            <a:ext cx="5542915" cy="2249805"/>
            <a:chOff x="4662665" y="3717747"/>
            <a:chExt cx="5542915" cy="2249805"/>
          </a:xfrm>
        </p:grpSpPr>
        <p:sp>
          <p:nvSpPr>
            <p:cNvPr id="42" name="object 42"/>
            <p:cNvSpPr/>
            <p:nvPr/>
          </p:nvSpPr>
          <p:spPr>
            <a:xfrm>
              <a:off x="7462583" y="3717747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5452" y="3925469"/>
              <a:ext cx="147599" cy="1766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547274" y="3791911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23" y="444982"/>
                  </a:moveTo>
                  <a:lnTo>
                    <a:pt x="212978" y="375831"/>
                  </a:lnTo>
                </a:path>
                <a:path w="424179" h="445135">
                  <a:moveTo>
                    <a:pt x="82410" y="403352"/>
                  </a:moveTo>
                  <a:lnTo>
                    <a:pt x="122669" y="347141"/>
                  </a:lnTo>
                </a:path>
                <a:path w="424179" h="445135">
                  <a:moveTo>
                    <a:pt x="888" y="292633"/>
                  </a:moveTo>
                  <a:lnTo>
                    <a:pt x="66497" y="270827"/>
                  </a:lnTo>
                </a:path>
                <a:path w="424179" h="445135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5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5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5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5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5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5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5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5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5">
                  <a:moveTo>
                    <a:pt x="16268" y="224599"/>
                  </a:moveTo>
                  <a:lnTo>
                    <a:pt x="77088" y="223951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504" y="36957"/>
                  </a:moveTo>
                  <a:lnTo>
                    <a:pt x="168922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6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5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38" y="335864"/>
                  </a:moveTo>
                  <a:lnTo>
                    <a:pt x="321944" y="300621"/>
                  </a:lnTo>
                </a:path>
                <a:path w="424179" h="445135">
                  <a:moveTo>
                    <a:pt x="274446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31965" y="3717747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4832" y="3925469"/>
              <a:ext cx="147599" cy="17663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916655" y="3791911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23" y="444982"/>
                  </a:moveTo>
                  <a:lnTo>
                    <a:pt x="212978" y="375831"/>
                  </a:lnTo>
                </a:path>
                <a:path w="424179" h="445135">
                  <a:moveTo>
                    <a:pt x="82410" y="403352"/>
                  </a:moveTo>
                  <a:lnTo>
                    <a:pt x="122669" y="347141"/>
                  </a:lnTo>
                </a:path>
                <a:path w="424179" h="445135">
                  <a:moveTo>
                    <a:pt x="888" y="292633"/>
                  </a:moveTo>
                  <a:lnTo>
                    <a:pt x="66497" y="270827"/>
                  </a:lnTo>
                </a:path>
                <a:path w="424179" h="445135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5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5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5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5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5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5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5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5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5">
                  <a:moveTo>
                    <a:pt x="16268" y="224599"/>
                  </a:moveTo>
                  <a:lnTo>
                    <a:pt x="77101" y="223951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504" y="36957"/>
                  </a:moveTo>
                  <a:lnTo>
                    <a:pt x="168922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6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5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38" y="335864"/>
                  </a:moveTo>
                  <a:lnTo>
                    <a:pt x="321944" y="300621"/>
                  </a:lnTo>
                </a:path>
                <a:path w="424179" h="445135">
                  <a:moveTo>
                    <a:pt x="274446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683701" y="3780015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6567" y="3987737"/>
              <a:ext cx="147599" cy="17663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768395" y="3854176"/>
              <a:ext cx="274955" cy="445134"/>
            </a:xfrm>
            <a:custGeom>
              <a:avLst/>
              <a:gdLst/>
              <a:ahLst/>
              <a:cxnLst/>
              <a:rect l="l" t="t" r="r" b="b"/>
              <a:pathLst>
                <a:path w="274954" h="445135">
                  <a:moveTo>
                    <a:pt x="213410" y="444995"/>
                  </a:moveTo>
                  <a:lnTo>
                    <a:pt x="212966" y="375843"/>
                  </a:lnTo>
                </a:path>
                <a:path w="274954" h="445135">
                  <a:moveTo>
                    <a:pt x="82397" y="403339"/>
                  </a:moveTo>
                  <a:lnTo>
                    <a:pt x="122669" y="347129"/>
                  </a:lnTo>
                </a:path>
                <a:path w="274954" h="445135">
                  <a:moveTo>
                    <a:pt x="888" y="292607"/>
                  </a:moveTo>
                  <a:lnTo>
                    <a:pt x="66497" y="270814"/>
                  </a:lnTo>
                </a:path>
                <a:path w="274954" h="445135">
                  <a:moveTo>
                    <a:pt x="0" y="155117"/>
                  </a:moveTo>
                  <a:lnTo>
                    <a:pt x="65874" y="176060"/>
                  </a:lnTo>
                </a:path>
                <a:path w="274954" h="445135">
                  <a:moveTo>
                    <a:pt x="80073" y="43357"/>
                  </a:moveTo>
                  <a:lnTo>
                    <a:pt x="121069" y="99034"/>
                  </a:lnTo>
                </a:path>
                <a:path w="274954" h="445135">
                  <a:moveTo>
                    <a:pt x="210527" y="0"/>
                  </a:moveTo>
                  <a:lnTo>
                    <a:pt x="210972" y="69164"/>
                  </a:lnTo>
                </a:path>
                <a:path w="274954" h="445135">
                  <a:moveTo>
                    <a:pt x="153492" y="409346"/>
                  </a:moveTo>
                  <a:lnTo>
                    <a:pt x="171665" y="351269"/>
                  </a:lnTo>
                </a:path>
                <a:path w="274954" h="445135">
                  <a:moveTo>
                    <a:pt x="54863" y="339267"/>
                  </a:moveTo>
                  <a:lnTo>
                    <a:pt x="103695" y="302971"/>
                  </a:lnTo>
                </a:path>
                <a:path w="274954" h="445135">
                  <a:moveTo>
                    <a:pt x="16268" y="224586"/>
                  </a:moveTo>
                  <a:lnTo>
                    <a:pt x="77088" y="223939"/>
                  </a:lnTo>
                </a:path>
                <a:path w="274954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274954" h="445135">
                  <a:moveTo>
                    <a:pt x="149491" y="36956"/>
                  </a:moveTo>
                  <a:lnTo>
                    <a:pt x="168909" y="94627"/>
                  </a:lnTo>
                </a:path>
                <a:path w="274954" h="445135">
                  <a:moveTo>
                    <a:pt x="270446" y="35648"/>
                  </a:moveTo>
                  <a:lnTo>
                    <a:pt x="252272" y="93725"/>
                  </a:lnTo>
                </a:path>
                <a:path w="274954" h="445135">
                  <a:moveTo>
                    <a:pt x="274446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62665" y="4688547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5533" y="4896275"/>
              <a:ext cx="147599" cy="1766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747356" y="4762717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23" y="444982"/>
                  </a:moveTo>
                  <a:lnTo>
                    <a:pt x="212979" y="375831"/>
                  </a:lnTo>
                </a:path>
                <a:path w="424179" h="445135">
                  <a:moveTo>
                    <a:pt x="82410" y="403351"/>
                  </a:moveTo>
                  <a:lnTo>
                    <a:pt x="122669" y="347141"/>
                  </a:lnTo>
                </a:path>
                <a:path w="424179" h="445135">
                  <a:moveTo>
                    <a:pt x="889" y="292633"/>
                  </a:moveTo>
                  <a:lnTo>
                    <a:pt x="66497" y="270827"/>
                  </a:lnTo>
                </a:path>
                <a:path w="424179" h="445135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5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5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5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5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5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5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5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5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5">
                  <a:moveTo>
                    <a:pt x="16268" y="224599"/>
                  </a:moveTo>
                  <a:lnTo>
                    <a:pt x="77089" y="223951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504" y="36956"/>
                  </a:moveTo>
                  <a:lnTo>
                    <a:pt x="168922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5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5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38" y="335864"/>
                  </a:moveTo>
                  <a:lnTo>
                    <a:pt x="321945" y="300621"/>
                  </a:lnTo>
                </a:path>
                <a:path w="424179" h="445135">
                  <a:moveTo>
                    <a:pt x="274447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62665" y="4014406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5533" y="4222137"/>
              <a:ext cx="147599" cy="17663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747356" y="4088579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23" y="444982"/>
                  </a:moveTo>
                  <a:lnTo>
                    <a:pt x="212979" y="375831"/>
                  </a:lnTo>
                </a:path>
                <a:path w="424179" h="445135">
                  <a:moveTo>
                    <a:pt x="82410" y="403351"/>
                  </a:moveTo>
                  <a:lnTo>
                    <a:pt x="122669" y="347141"/>
                  </a:lnTo>
                </a:path>
                <a:path w="424179" h="445135">
                  <a:moveTo>
                    <a:pt x="889" y="292633"/>
                  </a:moveTo>
                  <a:lnTo>
                    <a:pt x="66497" y="270827"/>
                  </a:lnTo>
                </a:path>
                <a:path w="424179" h="445135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5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5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5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5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5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5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5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5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5">
                  <a:moveTo>
                    <a:pt x="16268" y="224599"/>
                  </a:moveTo>
                  <a:lnTo>
                    <a:pt x="77089" y="223951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504" y="36956"/>
                  </a:moveTo>
                  <a:lnTo>
                    <a:pt x="168922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5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5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38" y="335864"/>
                  </a:moveTo>
                  <a:lnTo>
                    <a:pt x="321945" y="300621"/>
                  </a:lnTo>
                </a:path>
                <a:path w="424179" h="445135">
                  <a:moveTo>
                    <a:pt x="274447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62665" y="5348757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5533" y="5556479"/>
              <a:ext cx="147599" cy="17663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747356" y="5422920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23" y="444982"/>
                  </a:moveTo>
                  <a:lnTo>
                    <a:pt x="212979" y="375831"/>
                  </a:lnTo>
                </a:path>
                <a:path w="424179" h="445135">
                  <a:moveTo>
                    <a:pt x="82410" y="403352"/>
                  </a:moveTo>
                  <a:lnTo>
                    <a:pt x="122669" y="347141"/>
                  </a:lnTo>
                </a:path>
                <a:path w="424179" h="445135">
                  <a:moveTo>
                    <a:pt x="889" y="292633"/>
                  </a:moveTo>
                  <a:lnTo>
                    <a:pt x="66497" y="270827"/>
                  </a:lnTo>
                </a:path>
                <a:path w="424179" h="445135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5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5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5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5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5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5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5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5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5">
                  <a:moveTo>
                    <a:pt x="16268" y="224599"/>
                  </a:moveTo>
                  <a:lnTo>
                    <a:pt x="77089" y="223951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504" y="36957"/>
                  </a:moveTo>
                  <a:lnTo>
                    <a:pt x="168922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6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5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38" y="335864"/>
                  </a:moveTo>
                  <a:lnTo>
                    <a:pt x="321945" y="300621"/>
                  </a:lnTo>
                </a:path>
                <a:path w="424179" h="445135">
                  <a:moveTo>
                    <a:pt x="274447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958757" y="5373598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81621" y="5581325"/>
              <a:ext cx="147599" cy="17663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043444" y="5447766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23" y="444982"/>
                  </a:moveTo>
                  <a:lnTo>
                    <a:pt x="212978" y="375831"/>
                  </a:lnTo>
                </a:path>
                <a:path w="424179" h="445135">
                  <a:moveTo>
                    <a:pt x="82410" y="403351"/>
                  </a:moveTo>
                  <a:lnTo>
                    <a:pt x="122669" y="347141"/>
                  </a:lnTo>
                </a:path>
                <a:path w="424179" h="445135">
                  <a:moveTo>
                    <a:pt x="888" y="292633"/>
                  </a:moveTo>
                  <a:lnTo>
                    <a:pt x="66497" y="270827"/>
                  </a:lnTo>
                </a:path>
                <a:path w="424179" h="445135">
                  <a:moveTo>
                    <a:pt x="0" y="155117"/>
                  </a:moveTo>
                  <a:lnTo>
                    <a:pt x="65887" y="176060"/>
                  </a:lnTo>
                </a:path>
                <a:path w="424179" h="445135">
                  <a:moveTo>
                    <a:pt x="80073" y="43345"/>
                  </a:moveTo>
                  <a:lnTo>
                    <a:pt x="121069" y="99021"/>
                  </a:lnTo>
                </a:path>
                <a:path w="424179" h="445135">
                  <a:moveTo>
                    <a:pt x="210527" y="0"/>
                  </a:moveTo>
                  <a:lnTo>
                    <a:pt x="210972" y="69151"/>
                  </a:lnTo>
                </a:path>
                <a:path w="424179" h="445135">
                  <a:moveTo>
                    <a:pt x="341541" y="41643"/>
                  </a:moveTo>
                  <a:lnTo>
                    <a:pt x="301269" y="97853"/>
                  </a:lnTo>
                </a:path>
                <a:path w="424179" h="445135">
                  <a:moveTo>
                    <a:pt x="423062" y="152374"/>
                  </a:moveTo>
                  <a:lnTo>
                    <a:pt x="357454" y="174167"/>
                  </a:lnTo>
                </a:path>
                <a:path w="424179" h="445135">
                  <a:moveTo>
                    <a:pt x="423938" y="289864"/>
                  </a:moveTo>
                  <a:lnTo>
                    <a:pt x="358063" y="268922"/>
                  </a:lnTo>
                </a:path>
                <a:path w="424179" h="445135">
                  <a:moveTo>
                    <a:pt x="343877" y="401637"/>
                  </a:moveTo>
                  <a:lnTo>
                    <a:pt x="302882" y="345960"/>
                  </a:lnTo>
                </a:path>
                <a:path w="424179" h="445135">
                  <a:moveTo>
                    <a:pt x="153504" y="409333"/>
                  </a:moveTo>
                  <a:lnTo>
                    <a:pt x="171678" y="351256"/>
                  </a:lnTo>
                </a:path>
                <a:path w="424179" h="445135">
                  <a:moveTo>
                    <a:pt x="54876" y="339267"/>
                  </a:moveTo>
                  <a:lnTo>
                    <a:pt x="103695" y="302983"/>
                  </a:lnTo>
                </a:path>
                <a:path w="424179" h="445135">
                  <a:moveTo>
                    <a:pt x="16268" y="224599"/>
                  </a:moveTo>
                  <a:lnTo>
                    <a:pt x="77088" y="223951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504" y="36956"/>
                  </a:moveTo>
                  <a:lnTo>
                    <a:pt x="168922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5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11"/>
                  </a:lnTo>
                </a:path>
                <a:path w="424179" h="445135">
                  <a:moveTo>
                    <a:pt x="407682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38" y="335864"/>
                  </a:moveTo>
                  <a:lnTo>
                    <a:pt x="321944" y="300621"/>
                  </a:lnTo>
                </a:path>
                <a:path w="424179" h="445135">
                  <a:moveTo>
                    <a:pt x="274446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611918" y="5373598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34784" y="5581325"/>
              <a:ext cx="147599" cy="17663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696611" y="5447765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10" y="444995"/>
                  </a:moveTo>
                  <a:lnTo>
                    <a:pt x="212966" y="375843"/>
                  </a:lnTo>
                </a:path>
                <a:path w="424179" h="445135">
                  <a:moveTo>
                    <a:pt x="82397" y="403339"/>
                  </a:moveTo>
                  <a:lnTo>
                    <a:pt x="122669" y="347129"/>
                  </a:lnTo>
                </a:path>
                <a:path w="424179" h="445135">
                  <a:moveTo>
                    <a:pt x="888" y="292608"/>
                  </a:moveTo>
                  <a:lnTo>
                    <a:pt x="66497" y="270814"/>
                  </a:lnTo>
                </a:path>
                <a:path w="424179" h="445135">
                  <a:moveTo>
                    <a:pt x="0" y="155117"/>
                  </a:moveTo>
                  <a:lnTo>
                    <a:pt x="65874" y="176060"/>
                  </a:lnTo>
                </a:path>
                <a:path w="424179" h="445135">
                  <a:moveTo>
                    <a:pt x="80073" y="43357"/>
                  </a:moveTo>
                  <a:lnTo>
                    <a:pt x="121069" y="99034"/>
                  </a:lnTo>
                </a:path>
                <a:path w="424179" h="445135">
                  <a:moveTo>
                    <a:pt x="210527" y="0"/>
                  </a:moveTo>
                  <a:lnTo>
                    <a:pt x="210972" y="69164"/>
                  </a:lnTo>
                </a:path>
                <a:path w="424179" h="445135">
                  <a:moveTo>
                    <a:pt x="341541" y="41656"/>
                  </a:moveTo>
                  <a:lnTo>
                    <a:pt x="301269" y="97866"/>
                  </a:lnTo>
                </a:path>
                <a:path w="424179" h="445135">
                  <a:moveTo>
                    <a:pt x="423049" y="152374"/>
                  </a:moveTo>
                  <a:lnTo>
                    <a:pt x="357441" y="174167"/>
                  </a:lnTo>
                </a:path>
                <a:path w="424179" h="445135">
                  <a:moveTo>
                    <a:pt x="423938" y="289877"/>
                  </a:moveTo>
                  <a:lnTo>
                    <a:pt x="358051" y="268935"/>
                  </a:lnTo>
                </a:path>
                <a:path w="424179" h="445135">
                  <a:moveTo>
                    <a:pt x="343865" y="401637"/>
                  </a:moveTo>
                  <a:lnTo>
                    <a:pt x="302869" y="345960"/>
                  </a:lnTo>
                </a:path>
                <a:path w="424179" h="445135">
                  <a:moveTo>
                    <a:pt x="153492" y="409346"/>
                  </a:moveTo>
                  <a:lnTo>
                    <a:pt x="171665" y="351269"/>
                  </a:lnTo>
                </a:path>
                <a:path w="424179" h="445135">
                  <a:moveTo>
                    <a:pt x="54863" y="339267"/>
                  </a:moveTo>
                  <a:lnTo>
                    <a:pt x="103695" y="302971"/>
                  </a:lnTo>
                </a:path>
                <a:path w="424179" h="445135">
                  <a:moveTo>
                    <a:pt x="16268" y="224586"/>
                  </a:moveTo>
                  <a:lnTo>
                    <a:pt x="77088" y="223939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491" y="36957"/>
                  </a:moveTo>
                  <a:lnTo>
                    <a:pt x="168909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6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24"/>
                  </a:lnTo>
                </a:path>
                <a:path w="424179" h="445135">
                  <a:moveTo>
                    <a:pt x="407669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25" y="335864"/>
                  </a:moveTo>
                  <a:lnTo>
                    <a:pt x="321932" y="300634"/>
                  </a:lnTo>
                </a:path>
                <a:path w="424179" h="445135">
                  <a:moveTo>
                    <a:pt x="274446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89887" y="4083305"/>
              <a:ext cx="3542029" cy="548005"/>
            </a:xfrm>
            <a:custGeom>
              <a:avLst/>
              <a:gdLst/>
              <a:ahLst/>
              <a:cxnLst/>
              <a:rect l="l" t="t" r="r" b="b"/>
              <a:pathLst>
                <a:path w="3542029" h="548004">
                  <a:moveTo>
                    <a:pt x="0" y="0"/>
                  </a:moveTo>
                  <a:lnTo>
                    <a:pt x="543277" y="18476"/>
                  </a:lnTo>
                  <a:lnTo>
                    <a:pt x="865495" y="33080"/>
                  </a:lnTo>
                  <a:lnTo>
                    <a:pt x="1093668" y="51413"/>
                  </a:lnTo>
                  <a:lnTo>
                    <a:pt x="1354810" y="81076"/>
                  </a:lnTo>
                  <a:lnTo>
                    <a:pt x="1941038" y="182907"/>
                  </a:lnTo>
                  <a:lnTo>
                    <a:pt x="2665552" y="340082"/>
                  </a:lnTo>
                  <a:lnTo>
                    <a:pt x="3281376" y="484400"/>
                  </a:lnTo>
                  <a:lnTo>
                    <a:pt x="3541534" y="5476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770685" y="4572838"/>
              <a:ext cx="60960" cy="92075"/>
            </a:xfrm>
            <a:custGeom>
              <a:avLst/>
              <a:gdLst/>
              <a:ahLst/>
              <a:cxnLst/>
              <a:rect l="l" t="t" r="r" b="b"/>
              <a:pathLst>
                <a:path w="60959" h="92075">
                  <a:moveTo>
                    <a:pt x="22732" y="0"/>
                  </a:moveTo>
                  <a:lnTo>
                    <a:pt x="60731" y="58127"/>
                  </a:lnTo>
                  <a:lnTo>
                    <a:pt x="0" y="918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493972" y="4337199"/>
              <a:ext cx="502284" cy="579755"/>
            </a:xfrm>
            <a:custGeom>
              <a:avLst/>
              <a:gdLst/>
              <a:ahLst/>
              <a:cxnLst/>
              <a:rect l="l" t="t" r="r" b="b"/>
              <a:pathLst>
                <a:path w="502284" h="579754">
                  <a:moveTo>
                    <a:pt x="0" y="579183"/>
                  </a:moveTo>
                  <a:lnTo>
                    <a:pt x="50191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926844" y="4337192"/>
              <a:ext cx="71755" cy="69850"/>
            </a:xfrm>
            <a:custGeom>
              <a:avLst/>
              <a:gdLst/>
              <a:ahLst/>
              <a:cxnLst/>
              <a:rect l="l" t="t" r="r" b="b"/>
              <a:pathLst>
                <a:path w="71754" h="69850">
                  <a:moveTo>
                    <a:pt x="0" y="7467"/>
                  </a:moveTo>
                  <a:lnTo>
                    <a:pt x="69049" y="0"/>
                  </a:lnTo>
                  <a:lnTo>
                    <a:pt x="71475" y="6940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489148" y="4294398"/>
              <a:ext cx="1111885" cy="1270635"/>
            </a:xfrm>
            <a:custGeom>
              <a:avLst/>
              <a:gdLst/>
              <a:ahLst/>
              <a:cxnLst/>
              <a:rect l="l" t="t" r="r" b="b"/>
              <a:pathLst>
                <a:path w="1111884" h="1270635">
                  <a:moveTo>
                    <a:pt x="0" y="1270622"/>
                  </a:moveTo>
                  <a:lnTo>
                    <a:pt x="111151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531577" y="4294393"/>
              <a:ext cx="71755" cy="69850"/>
            </a:xfrm>
            <a:custGeom>
              <a:avLst/>
              <a:gdLst/>
              <a:ahLst/>
              <a:cxnLst/>
              <a:rect l="l" t="t" r="r" b="b"/>
              <a:pathLst>
                <a:path w="71754" h="69850">
                  <a:moveTo>
                    <a:pt x="0" y="7150"/>
                  </a:moveTo>
                  <a:lnTo>
                    <a:pt x="69088" y="0"/>
                  </a:lnTo>
                  <a:lnTo>
                    <a:pt x="71183" y="6941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54009" y="3843007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154009" y="3843007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593331"/>
                  </a:moveTo>
                  <a:lnTo>
                    <a:pt x="0" y="593331"/>
                  </a:lnTo>
                  <a:lnTo>
                    <a:pt x="0" y="0"/>
                  </a:lnTo>
                  <a:lnTo>
                    <a:pt x="593331" y="0"/>
                  </a:lnTo>
                  <a:lnTo>
                    <a:pt x="593331" y="593331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76872" y="4050737"/>
              <a:ext cx="147599" cy="176631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238698" y="3917176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10" y="444995"/>
                  </a:moveTo>
                  <a:lnTo>
                    <a:pt x="212966" y="375843"/>
                  </a:lnTo>
                </a:path>
                <a:path w="424179" h="445135">
                  <a:moveTo>
                    <a:pt x="82397" y="403339"/>
                  </a:moveTo>
                  <a:lnTo>
                    <a:pt x="122669" y="347129"/>
                  </a:lnTo>
                </a:path>
                <a:path w="424179" h="445135">
                  <a:moveTo>
                    <a:pt x="888" y="292608"/>
                  </a:moveTo>
                  <a:lnTo>
                    <a:pt x="66497" y="270814"/>
                  </a:lnTo>
                </a:path>
                <a:path w="424179" h="445135">
                  <a:moveTo>
                    <a:pt x="0" y="155117"/>
                  </a:moveTo>
                  <a:lnTo>
                    <a:pt x="65874" y="176060"/>
                  </a:lnTo>
                </a:path>
                <a:path w="424179" h="445135">
                  <a:moveTo>
                    <a:pt x="80073" y="43357"/>
                  </a:moveTo>
                  <a:lnTo>
                    <a:pt x="121069" y="99034"/>
                  </a:lnTo>
                </a:path>
                <a:path w="424179" h="445135">
                  <a:moveTo>
                    <a:pt x="210527" y="0"/>
                  </a:moveTo>
                  <a:lnTo>
                    <a:pt x="210972" y="69164"/>
                  </a:lnTo>
                </a:path>
                <a:path w="424179" h="445135">
                  <a:moveTo>
                    <a:pt x="341541" y="41656"/>
                  </a:moveTo>
                  <a:lnTo>
                    <a:pt x="301269" y="97866"/>
                  </a:lnTo>
                </a:path>
                <a:path w="424179" h="445135">
                  <a:moveTo>
                    <a:pt x="423049" y="152374"/>
                  </a:moveTo>
                  <a:lnTo>
                    <a:pt x="357441" y="174167"/>
                  </a:lnTo>
                </a:path>
                <a:path w="424179" h="445135">
                  <a:moveTo>
                    <a:pt x="423938" y="289877"/>
                  </a:moveTo>
                  <a:lnTo>
                    <a:pt x="358051" y="268935"/>
                  </a:lnTo>
                </a:path>
                <a:path w="424179" h="445135">
                  <a:moveTo>
                    <a:pt x="343865" y="401637"/>
                  </a:moveTo>
                  <a:lnTo>
                    <a:pt x="302869" y="345960"/>
                  </a:lnTo>
                </a:path>
                <a:path w="424179" h="445135">
                  <a:moveTo>
                    <a:pt x="153492" y="409346"/>
                  </a:moveTo>
                  <a:lnTo>
                    <a:pt x="171665" y="351269"/>
                  </a:lnTo>
                </a:path>
                <a:path w="424179" h="445135">
                  <a:moveTo>
                    <a:pt x="54863" y="339267"/>
                  </a:moveTo>
                  <a:lnTo>
                    <a:pt x="103695" y="302971"/>
                  </a:lnTo>
                </a:path>
                <a:path w="424179" h="445135">
                  <a:moveTo>
                    <a:pt x="16268" y="224586"/>
                  </a:moveTo>
                  <a:lnTo>
                    <a:pt x="77088" y="223939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491" y="36957"/>
                  </a:moveTo>
                  <a:lnTo>
                    <a:pt x="168909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6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24"/>
                  </a:lnTo>
                </a:path>
                <a:path w="424179" h="445135">
                  <a:moveTo>
                    <a:pt x="407669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25" y="335864"/>
                  </a:moveTo>
                  <a:lnTo>
                    <a:pt x="321932" y="300634"/>
                  </a:lnTo>
                </a:path>
                <a:path w="424179" h="445135">
                  <a:moveTo>
                    <a:pt x="274446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019260" y="3873614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593331" y="593331"/>
                  </a:lnTo>
                  <a:lnTo>
                    <a:pt x="5933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19260" y="3873614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593725" h="593725">
                  <a:moveTo>
                    <a:pt x="593331" y="593331"/>
                  </a:moveTo>
                  <a:lnTo>
                    <a:pt x="0" y="593331"/>
                  </a:lnTo>
                  <a:lnTo>
                    <a:pt x="0" y="0"/>
                  </a:lnTo>
                  <a:lnTo>
                    <a:pt x="593331" y="0"/>
                  </a:lnTo>
                  <a:lnTo>
                    <a:pt x="593331" y="593331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42130" y="4081337"/>
              <a:ext cx="147599" cy="17663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103957" y="3947777"/>
              <a:ext cx="424180" cy="445134"/>
            </a:xfrm>
            <a:custGeom>
              <a:avLst/>
              <a:gdLst/>
              <a:ahLst/>
              <a:cxnLst/>
              <a:rect l="l" t="t" r="r" b="b"/>
              <a:pathLst>
                <a:path w="424179" h="445135">
                  <a:moveTo>
                    <a:pt x="213410" y="444995"/>
                  </a:moveTo>
                  <a:lnTo>
                    <a:pt x="212966" y="375843"/>
                  </a:lnTo>
                </a:path>
                <a:path w="424179" h="445135">
                  <a:moveTo>
                    <a:pt x="82397" y="403339"/>
                  </a:moveTo>
                  <a:lnTo>
                    <a:pt x="122669" y="347129"/>
                  </a:lnTo>
                </a:path>
                <a:path w="424179" h="445135">
                  <a:moveTo>
                    <a:pt x="888" y="292607"/>
                  </a:moveTo>
                  <a:lnTo>
                    <a:pt x="66497" y="270814"/>
                  </a:lnTo>
                </a:path>
                <a:path w="424179" h="445135">
                  <a:moveTo>
                    <a:pt x="0" y="155117"/>
                  </a:moveTo>
                  <a:lnTo>
                    <a:pt x="65874" y="176060"/>
                  </a:lnTo>
                </a:path>
                <a:path w="424179" h="445135">
                  <a:moveTo>
                    <a:pt x="80073" y="43357"/>
                  </a:moveTo>
                  <a:lnTo>
                    <a:pt x="121069" y="99034"/>
                  </a:lnTo>
                </a:path>
                <a:path w="424179" h="445135">
                  <a:moveTo>
                    <a:pt x="210527" y="0"/>
                  </a:moveTo>
                  <a:lnTo>
                    <a:pt x="210972" y="69164"/>
                  </a:lnTo>
                </a:path>
                <a:path w="424179" h="445135">
                  <a:moveTo>
                    <a:pt x="341541" y="41655"/>
                  </a:moveTo>
                  <a:lnTo>
                    <a:pt x="301269" y="97866"/>
                  </a:lnTo>
                </a:path>
                <a:path w="424179" h="445135">
                  <a:moveTo>
                    <a:pt x="423049" y="152374"/>
                  </a:moveTo>
                  <a:lnTo>
                    <a:pt x="357441" y="174167"/>
                  </a:lnTo>
                </a:path>
                <a:path w="424179" h="445135">
                  <a:moveTo>
                    <a:pt x="423938" y="289877"/>
                  </a:moveTo>
                  <a:lnTo>
                    <a:pt x="358051" y="268935"/>
                  </a:lnTo>
                </a:path>
                <a:path w="424179" h="445135">
                  <a:moveTo>
                    <a:pt x="343865" y="401637"/>
                  </a:moveTo>
                  <a:lnTo>
                    <a:pt x="302869" y="345960"/>
                  </a:lnTo>
                </a:path>
                <a:path w="424179" h="445135">
                  <a:moveTo>
                    <a:pt x="153492" y="409346"/>
                  </a:moveTo>
                  <a:lnTo>
                    <a:pt x="171665" y="351269"/>
                  </a:lnTo>
                </a:path>
                <a:path w="424179" h="445135">
                  <a:moveTo>
                    <a:pt x="54863" y="339267"/>
                  </a:moveTo>
                  <a:lnTo>
                    <a:pt x="103695" y="302971"/>
                  </a:lnTo>
                </a:path>
                <a:path w="424179" h="445135">
                  <a:moveTo>
                    <a:pt x="16268" y="224586"/>
                  </a:moveTo>
                  <a:lnTo>
                    <a:pt x="77088" y="223939"/>
                  </a:lnTo>
                </a:path>
                <a:path w="424179" h="445135">
                  <a:moveTo>
                    <a:pt x="52412" y="109118"/>
                  </a:moveTo>
                  <a:lnTo>
                    <a:pt x="102006" y="144360"/>
                  </a:lnTo>
                </a:path>
                <a:path w="424179" h="445135">
                  <a:moveTo>
                    <a:pt x="149491" y="36956"/>
                  </a:moveTo>
                  <a:lnTo>
                    <a:pt x="168909" y="94627"/>
                  </a:lnTo>
                </a:path>
                <a:path w="424179" h="445135">
                  <a:moveTo>
                    <a:pt x="270446" y="35648"/>
                  </a:moveTo>
                  <a:lnTo>
                    <a:pt x="252272" y="93725"/>
                  </a:lnTo>
                </a:path>
                <a:path w="424179" h="445135">
                  <a:moveTo>
                    <a:pt x="369074" y="105727"/>
                  </a:moveTo>
                  <a:lnTo>
                    <a:pt x="320243" y="142024"/>
                  </a:lnTo>
                </a:path>
                <a:path w="424179" h="445135">
                  <a:moveTo>
                    <a:pt x="407669" y="220395"/>
                  </a:moveTo>
                  <a:lnTo>
                    <a:pt x="346849" y="221043"/>
                  </a:lnTo>
                </a:path>
                <a:path w="424179" h="445135">
                  <a:moveTo>
                    <a:pt x="371525" y="335864"/>
                  </a:moveTo>
                  <a:lnTo>
                    <a:pt x="321932" y="300634"/>
                  </a:lnTo>
                </a:path>
                <a:path w="424179" h="445135">
                  <a:moveTo>
                    <a:pt x="274446" y="408038"/>
                  </a:moveTo>
                  <a:lnTo>
                    <a:pt x="255028" y="350367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9400488" y="966076"/>
            <a:ext cx="925194" cy="955675"/>
          </a:xfrm>
          <a:custGeom>
            <a:avLst/>
            <a:gdLst/>
            <a:ahLst/>
            <a:cxnLst/>
            <a:rect l="l" t="t" r="r" b="b"/>
            <a:pathLst>
              <a:path w="925195" h="955675">
                <a:moveTo>
                  <a:pt x="925169" y="0"/>
                </a:moveTo>
                <a:lnTo>
                  <a:pt x="0" y="0"/>
                </a:lnTo>
                <a:lnTo>
                  <a:pt x="0" y="955116"/>
                </a:lnTo>
                <a:lnTo>
                  <a:pt x="925169" y="955116"/>
                </a:lnTo>
                <a:lnTo>
                  <a:pt x="925169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9455299" y="989822"/>
            <a:ext cx="807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TURA</a:t>
            </a:r>
            <a:r>
              <a:rPr sz="10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NUMER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608299" y="1032686"/>
            <a:ext cx="6083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3.</a:t>
            </a:r>
            <a:endParaRPr sz="6000">
              <a:latin typeface="TT Supermolot Bold"/>
              <a:cs typeface="TT Supermolot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00" y="655997"/>
            <a:ext cx="7778750" cy="292036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1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NAUCZYCIEL</a:t>
            </a:r>
            <a:endParaRPr sz="11000">
              <a:latin typeface="TT Supermolot Light"/>
              <a:cs typeface="TT Supermolot Light"/>
            </a:endParaRPr>
          </a:p>
          <a:p>
            <a:pPr marL="66675" marR="2431415" algn="just">
              <a:lnSpc>
                <a:spcPts val="3000"/>
              </a:lnSpc>
            </a:pPr>
            <a:r>
              <a:rPr sz="2300" dirty="0">
                <a:solidFill>
                  <a:srgbClr val="FFFFFF"/>
                </a:solidFill>
              </a:rPr>
              <a:t>Materiały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z</a:t>
            </a:r>
            <a:r>
              <a:rPr sz="2300" spc="-4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informacjami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dla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nauczyciela </a:t>
            </a:r>
            <a:r>
              <a:rPr sz="2300" dirty="0">
                <a:solidFill>
                  <a:srgbClr val="FFFFFF"/>
                </a:solidFill>
              </a:rPr>
              <a:t>o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wodorze.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Slajdy</a:t>
            </a:r>
            <a:r>
              <a:rPr sz="2300" i="1" spc="-60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można</a:t>
            </a:r>
            <a:r>
              <a:rPr sz="2300" i="1" spc="-5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spc="-10" dirty="0">
                <a:solidFill>
                  <a:srgbClr val="FFFFFF"/>
                </a:solidFill>
                <a:latin typeface="TT Supermolot Italic"/>
                <a:cs typeface="TT Supermolot Italic"/>
              </a:rPr>
              <a:t>zaprezentować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uczniom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w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trakcie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spc="-10" dirty="0">
                <a:solidFill>
                  <a:srgbClr val="FFFFFF"/>
                </a:solidFill>
                <a:latin typeface="TT Supermolot Italic"/>
                <a:cs typeface="TT Supermolot Italic"/>
              </a:rPr>
              <a:t>zajęć.</a:t>
            </a:r>
            <a:endParaRPr sz="2300">
              <a:latin typeface="TT Supermolot Italic"/>
              <a:cs typeface="TT Supermolot It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87355"/>
            <a:ext cx="4643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6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PODSTAWOWY</a:t>
            </a:r>
            <a:r>
              <a:rPr sz="1100" spc="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Magazynowanie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300" y="876305"/>
            <a:ext cx="8229600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ts val="5000"/>
              </a:lnSpc>
              <a:spcBef>
                <a:spcPts val="760"/>
              </a:spcBef>
              <a:tabLst>
                <a:tab pos="3110865" algn="l"/>
                <a:tab pos="3593465" algn="l"/>
                <a:tab pos="3904615" algn="l"/>
                <a:tab pos="450469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Elektryfikacja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w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transformacji energetyki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magazyny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900" y="2959105"/>
            <a:ext cx="4954905" cy="1732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 marR="304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Jednym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celów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społeczeństwa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XXI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wieku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złagodzenie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skutków </a:t>
            </a:r>
            <a:r>
              <a:rPr sz="1200" dirty="0">
                <a:latin typeface="TT Supermolot Regular"/>
                <a:cs typeface="TT Supermolot Regular"/>
              </a:rPr>
              <a:t>kryzysu</a:t>
            </a:r>
            <a:r>
              <a:rPr sz="1200" spc="15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klimatycznego.</a:t>
            </a:r>
            <a:r>
              <a:rPr sz="1200" spc="15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Rozwiązaniem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15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ograniczenie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emisji</a:t>
            </a:r>
            <a:r>
              <a:rPr sz="1200" spc="1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szkodli- </a:t>
            </a:r>
            <a:r>
              <a:rPr sz="1200" dirty="0">
                <a:latin typeface="TT Supermolot Regular"/>
                <a:cs typeface="TT Supermolot Regular"/>
              </a:rPr>
              <a:t>wych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zanieczyszczeń</a:t>
            </a:r>
            <a:r>
              <a:rPr sz="1200" spc="1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1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atmosfery,</a:t>
            </a:r>
            <a:r>
              <a:rPr sz="1200" spc="1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1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tym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dwutlenku</a:t>
            </a:r>
            <a:r>
              <a:rPr sz="1200" spc="1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węgla</a:t>
            </a:r>
            <a:r>
              <a:rPr sz="1200" spc="1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(CO</a:t>
            </a:r>
            <a:r>
              <a:rPr sz="1050" baseline="-31746" dirty="0">
                <a:latin typeface="TT Supermolot Regular"/>
                <a:cs typeface="TT Supermolot Regular"/>
              </a:rPr>
              <a:t>2</a:t>
            </a:r>
            <a:r>
              <a:rPr sz="1200" dirty="0">
                <a:latin typeface="TT Supermolot Regular"/>
                <a:cs typeface="TT Supermolot Regular"/>
              </a:rPr>
              <a:t>).</a:t>
            </a:r>
            <a:r>
              <a:rPr sz="1200" spc="14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Co- </a:t>
            </a:r>
            <a:r>
              <a:rPr sz="1200" dirty="0">
                <a:latin typeface="TT Supermolot Regular"/>
                <a:cs typeface="TT Supermolot Regular"/>
              </a:rPr>
              <a:t>raz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więcej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państw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stopniowo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odchodzi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konsumpcji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paliw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kopalnych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energetyce,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ale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także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procesach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przemysłowych.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Możliwe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25" dirty="0">
                <a:latin typeface="TT Supermolot Regular"/>
                <a:cs typeface="TT Supermolot Regular"/>
              </a:rPr>
              <a:t> po- </a:t>
            </a:r>
            <a:r>
              <a:rPr sz="1200" dirty="0">
                <a:latin typeface="TT Supermolot Regular"/>
                <a:cs typeface="TT Supermolot Regular"/>
              </a:rPr>
              <a:t>przez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wykorzystanie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elektrycznej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produkowanej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sposób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beze- </a:t>
            </a:r>
            <a:r>
              <a:rPr sz="1200" dirty="0">
                <a:latin typeface="TT Supermolot Regular"/>
                <a:cs typeface="TT Supermolot Regular"/>
              </a:rPr>
              <a:t>misyjny.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Jednym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filarów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transformacji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gospodarczej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elektryfikacja </a:t>
            </a:r>
            <a:r>
              <a:rPr sz="1200" dirty="0">
                <a:latin typeface="TT Supermolot Regular"/>
                <a:cs typeface="TT Supermolot Regular"/>
              </a:rPr>
              <a:t>gospodarki</a:t>
            </a:r>
            <a:r>
              <a:rPr sz="1200" spc="9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energetyki,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wiąże</a:t>
            </a:r>
            <a:r>
              <a:rPr sz="1200" spc="9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procesem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tzw.</a:t>
            </a:r>
            <a:r>
              <a:rPr sz="1200" spc="9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sector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couplingu </a:t>
            </a:r>
            <a:r>
              <a:rPr sz="1200" dirty="0">
                <a:latin typeface="TT Supermolot Regular"/>
                <a:cs typeface="TT Supermolot Regular"/>
              </a:rPr>
              <a:t>(łączenie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sektorów).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4" y="5905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994" y="6096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994" y="6286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994" y="6477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994" y="6667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1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7328" y="4864105"/>
            <a:ext cx="4904105" cy="1922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Wyzwaniem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elektryfikacji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kolejnych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gałęzi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gospodarki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1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zapewnienie </a:t>
            </a:r>
            <a:r>
              <a:rPr sz="1200" dirty="0">
                <a:latin typeface="TT Supermolot Regular"/>
                <a:cs typeface="TT Supermolot Regular"/>
              </a:rPr>
              <a:t>wystarczającego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wolumenu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elektrycznej,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która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większości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bę- </a:t>
            </a:r>
            <a:r>
              <a:rPr sz="1200" dirty="0">
                <a:latin typeface="TT Supermolot Regular"/>
                <a:cs typeface="TT Supermolot Regular"/>
              </a:rPr>
              <a:t>dzie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pochodzić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OZE,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czyli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niestabilnych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pogodozależnych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źródeł</a:t>
            </a:r>
            <a:r>
              <a:rPr sz="1200" spc="-10" dirty="0">
                <a:latin typeface="TT Supermolot Regular"/>
                <a:cs typeface="TT Supermolot Regular"/>
              </a:rPr>
              <a:t> ener- </a:t>
            </a:r>
            <a:r>
              <a:rPr sz="1200" dirty="0">
                <a:latin typeface="TT Supermolot Regular"/>
                <a:cs typeface="TT Supermolot Regular"/>
              </a:rPr>
              <a:t>gii.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Odpowiedzią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są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technologie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magazynowania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energii.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Rozwiązania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te </a:t>
            </a:r>
            <a:r>
              <a:rPr sz="1200" dirty="0">
                <a:latin typeface="TT Supermolot Regular"/>
                <a:cs typeface="TT Supermolot Regular"/>
              </a:rPr>
              <a:t>powinny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cechować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następującymi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parametrami:</a:t>
            </a:r>
            <a:endParaRPr sz="1200">
              <a:latin typeface="TT Supermolot Regular"/>
              <a:cs typeface="TT Supermolot Regular"/>
            </a:endParaRPr>
          </a:p>
          <a:p>
            <a:pPr marL="125095" marR="1274445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korzystanie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tanich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łatwo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dostępnych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materiałów, </a:t>
            </a:r>
            <a:r>
              <a:rPr sz="1200" dirty="0">
                <a:latin typeface="TT Supermolot Regular"/>
                <a:cs typeface="TT Supermolot Regular"/>
              </a:rPr>
              <a:t>wysoka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gęstość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energetyczna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(pojemność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baterii), </a:t>
            </a:r>
            <a:r>
              <a:rPr sz="1200" dirty="0">
                <a:latin typeface="TT Supermolot Regular"/>
                <a:cs typeface="TT Supermolot Regular"/>
              </a:rPr>
              <a:t>niski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lub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zerowy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ślad</a:t>
            </a:r>
            <a:r>
              <a:rPr sz="1200" spc="-10" dirty="0">
                <a:latin typeface="TT Supermolot Regular"/>
                <a:cs typeface="TT Supermolot Regular"/>
              </a:rPr>
              <a:t> węglowy,</a:t>
            </a:r>
            <a:endParaRPr sz="1200">
              <a:latin typeface="TT Supermolot Regular"/>
              <a:cs typeface="TT Supermolot Regular"/>
            </a:endParaRPr>
          </a:p>
          <a:p>
            <a:pPr marL="125095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latin typeface="TT Supermolot Regular"/>
                <a:cs typeface="TT Supermolot Regular"/>
              </a:rPr>
              <a:t>możliwie jak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najdłuższy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czas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magazynowania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energii,</a:t>
            </a:r>
            <a:endParaRPr sz="1200">
              <a:latin typeface="TT Supermolot Regular"/>
              <a:cs typeface="TT Supermolot Regular"/>
            </a:endParaRPr>
          </a:p>
          <a:p>
            <a:pPr marL="125095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latin typeface="TT Supermolot Regular"/>
                <a:cs typeface="TT Supermolot Regular"/>
              </a:rPr>
              <a:t>żywotność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magazynu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(liczba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cykli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ładowania-</a:t>
            </a:r>
            <a:r>
              <a:rPr sz="1200" dirty="0">
                <a:latin typeface="TT Supermolot Regular"/>
                <a:cs typeface="TT Supermolot Regular"/>
              </a:rPr>
              <a:t>rozładowania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magazynu).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41299" y="2866445"/>
            <a:ext cx="2717165" cy="20256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Jedną</a:t>
            </a:r>
            <a:r>
              <a:rPr sz="1600" spc="-5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z</a:t>
            </a:r>
            <a:r>
              <a:rPr sz="1600" spc="-5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odpowiedzi</a:t>
            </a:r>
            <a:endParaRPr sz="1600">
              <a:latin typeface="TT Supermolot Bold"/>
              <a:cs typeface="TT Supermolot Bold"/>
            </a:endParaRPr>
          </a:p>
          <a:p>
            <a:pPr marL="12700" marR="5080">
              <a:lnSpc>
                <a:spcPct val="117200"/>
              </a:lnSpc>
            </a:pP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na</a:t>
            </a:r>
            <a:r>
              <a:rPr sz="1600" spc="-25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stawiane</a:t>
            </a:r>
            <a:r>
              <a:rPr sz="1600" spc="-20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warunki</a:t>
            </a:r>
            <a:r>
              <a:rPr sz="1600" spc="-25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600" spc="-20" dirty="0">
                <a:solidFill>
                  <a:srgbClr val="3A9BDC"/>
                </a:solidFill>
                <a:latin typeface="TT Supermolot Bold"/>
                <a:cs typeface="TT Supermolot Bold"/>
              </a:rPr>
              <a:t>jest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wodór, dzięki któremu 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można magazynować</a:t>
            </a:r>
            <a:r>
              <a:rPr sz="1600" spc="5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bezemisyjną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energię, co 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umożliwia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przesunięcie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jej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 konsumpcji</a:t>
            </a:r>
            <a:r>
              <a:rPr sz="1600" spc="500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w</a:t>
            </a:r>
            <a:r>
              <a:rPr sz="1600" spc="-15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czasie.</a:t>
            </a:r>
            <a:endParaRPr sz="1600">
              <a:latin typeface="TT Supermolot Bold"/>
              <a:cs typeface="TT Supermolot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300" y="387355"/>
            <a:ext cx="442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6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Magazynowanie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300" y="876305"/>
            <a:ext cx="6797675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ts val="5000"/>
              </a:lnSpc>
              <a:spcBef>
                <a:spcPts val="760"/>
              </a:spcBef>
              <a:tabLst>
                <a:tab pos="504190" algn="l"/>
                <a:tab pos="4158615" algn="l"/>
                <a:tab pos="466979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Magazynowanie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wodoru 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–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ograniczenia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fizyczne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dirty="0"/>
              <a:t>Wodór,</a:t>
            </a:r>
            <a:r>
              <a:rPr spc="-5" dirty="0"/>
              <a:t> </a:t>
            </a:r>
            <a:r>
              <a:rPr dirty="0"/>
              <a:t>jako</a:t>
            </a:r>
            <a:r>
              <a:rPr spc="-5" dirty="0"/>
              <a:t> </a:t>
            </a:r>
            <a:r>
              <a:rPr dirty="0"/>
              <a:t>najlżejszy</a:t>
            </a:r>
            <a:r>
              <a:rPr spc="-5" dirty="0"/>
              <a:t> </a:t>
            </a:r>
            <a:r>
              <a:rPr spc="-10" dirty="0"/>
              <a:t>pierwiastek</a:t>
            </a:r>
            <a:r>
              <a:rPr spc="-5" dirty="0"/>
              <a:t> </a:t>
            </a:r>
            <a:r>
              <a:rPr dirty="0"/>
              <a:t>we</a:t>
            </a:r>
            <a:r>
              <a:rPr spc="-5" dirty="0"/>
              <a:t> </a:t>
            </a:r>
            <a:r>
              <a:rPr spc="-20" dirty="0"/>
              <a:t>Wszechświecie,</a:t>
            </a:r>
            <a:r>
              <a:rPr spc="-5" dirty="0"/>
              <a:t> </a:t>
            </a:r>
            <a:r>
              <a:rPr dirty="0"/>
              <a:t>cechuje</a:t>
            </a:r>
            <a:r>
              <a:rPr spc="-5" dirty="0"/>
              <a:t> </a:t>
            </a:r>
            <a:r>
              <a:rPr dirty="0"/>
              <a:t>się</a:t>
            </a:r>
            <a:r>
              <a:rPr spc="-5" dirty="0"/>
              <a:t> </a:t>
            </a:r>
            <a:r>
              <a:rPr spc="-10" dirty="0"/>
              <a:t>bardzo </a:t>
            </a:r>
            <a:r>
              <a:rPr spc="-20" dirty="0"/>
              <a:t>korzystnym stosunkiem </a:t>
            </a:r>
            <a:r>
              <a:rPr spc="-10" dirty="0"/>
              <a:t>gęstości</a:t>
            </a:r>
            <a:r>
              <a:rPr spc="-20" dirty="0"/>
              <a:t> </a:t>
            </a:r>
            <a:r>
              <a:rPr spc="-10" dirty="0"/>
              <a:t>energii</a:t>
            </a:r>
            <a:r>
              <a:rPr spc="-20" dirty="0"/>
              <a:t> </a:t>
            </a:r>
            <a:r>
              <a:rPr dirty="0"/>
              <a:t>do</a:t>
            </a:r>
            <a:r>
              <a:rPr spc="-20" dirty="0"/>
              <a:t> </a:t>
            </a:r>
            <a:r>
              <a:rPr dirty="0"/>
              <a:t>jego</a:t>
            </a:r>
            <a:r>
              <a:rPr spc="-20" dirty="0"/>
              <a:t> </a:t>
            </a:r>
            <a:r>
              <a:rPr spc="-10" dirty="0"/>
              <a:t>masy.</a:t>
            </a:r>
            <a:r>
              <a:rPr spc="-20" dirty="0"/>
              <a:t> </a:t>
            </a:r>
            <a:r>
              <a:rPr spc="-10" dirty="0"/>
              <a:t>Oznacza</a:t>
            </a:r>
            <a:r>
              <a:rPr spc="-20" dirty="0"/>
              <a:t> </a:t>
            </a:r>
            <a:r>
              <a:rPr dirty="0"/>
              <a:t>to,</a:t>
            </a:r>
            <a:r>
              <a:rPr spc="-20" dirty="0"/>
              <a:t> </a:t>
            </a:r>
            <a:r>
              <a:rPr dirty="0"/>
              <a:t>że</a:t>
            </a:r>
            <a:r>
              <a:rPr spc="-20" dirty="0"/>
              <a:t> jest wydajnym</a:t>
            </a:r>
            <a:r>
              <a:rPr spc="-30" dirty="0"/>
              <a:t> </a:t>
            </a:r>
            <a:r>
              <a:rPr spc="-10" dirty="0"/>
              <a:t>nośnikiem</a:t>
            </a:r>
            <a:r>
              <a:rPr spc="-25" dirty="0"/>
              <a:t> </a:t>
            </a:r>
            <a:r>
              <a:rPr spc="-10" dirty="0"/>
              <a:t>energii.</a:t>
            </a:r>
            <a:r>
              <a:rPr spc="-30" dirty="0"/>
              <a:t> </a:t>
            </a:r>
            <a:r>
              <a:rPr dirty="0"/>
              <a:t>Z</a:t>
            </a:r>
            <a:r>
              <a:rPr spc="-25" dirty="0"/>
              <a:t> </a:t>
            </a:r>
            <a:r>
              <a:rPr spc="-10" dirty="0"/>
              <a:t>drugiej</a:t>
            </a:r>
            <a:r>
              <a:rPr spc="-25" dirty="0"/>
              <a:t> </a:t>
            </a:r>
            <a:r>
              <a:rPr spc="-10" dirty="0"/>
              <a:t>strony</a:t>
            </a:r>
            <a:r>
              <a:rPr spc="-30" dirty="0"/>
              <a:t> </a:t>
            </a:r>
            <a:r>
              <a:rPr spc="-10" dirty="0"/>
              <a:t>gęstość</a:t>
            </a:r>
            <a:r>
              <a:rPr spc="-25" dirty="0"/>
              <a:t> </a:t>
            </a:r>
            <a:r>
              <a:rPr spc="-10" dirty="0"/>
              <a:t>energii</a:t>
            </a:r>
            <a:r>
              <a:rPr spc="-25" dirty="0"/>
              <a:t> </a:t>
            </a:r>
            <a:r>
              <a:rPr dirty="0"/>
              <a:t>w</a:t>
            </a:r>
            <a:r>
              <a:rPr spc="-30" dirty="0"/>
              <a:t> </a:t>
            </a:r>
            <a:r>
              <a:rPr spc="-10" dirty="0"/>
              <a:t>porówna- </a:t>
            </a:r>
            <a:r>
              <a:rPr dirty="0"/>
              <a:t>niu</a:t>
            </a:r>
            <a:r>
              <a:rPr spc="-30" dirty="0"/>
              <a:t> </a:t>
            </a:r>
            <a:r>
              <a:rPr dirty="0"/>
              <a:t>do</a:t>
            </a:r>
            <a:r>
              <a:rPr spc="-30" dirty="0"/>
              <a:t> </a:t>
            </a:r>
            <a:r>
              <a:rPr spc="-10" dirty="0"/>
              <a:t>objętości</a:t>
            </a:r>
            <a:r>
              <a:rPr spc="-30" dirty="0"/>
              <a:t> </a:t>
            </a:r>
            <a:r>
              <a:rPr spc="-10" dirty="0"/>
              <a:t>pozostaje</a:t>
            </a:r>
            <a:r>
              <a:rPr spc="-25" dirty="0"/>
              <a:t> </a:t>
            </a:r>
            <a:r>
              <a:rPr dirty="0"/>
              <a:t>na</a:t>
            </a:r>
            <a:r>
              <a:rPr spc="-30" dirty="0"/>
              <a:t> </a:t>
            </a:r>
            <a:r>
              <a:rPr spc="-10" dirty="0"/>
              <a:t>niskim</a:t>
            </a:r>
            <a:r>
              <a:rPr spc="-30" dirty="0"/>
              <a:t> </a:t>
            </a:r>
            <a:r>
              <a:rPr spc="-10" dirty="0"/>
              <a:t>poziomie.</a:t>
            </a:r>
            <a:r>
              <a:rPr spc="-25" dirty="0"/>
              <a:t> </a:t>
            </a:r>
            <a:r>
              <a:rPr dirty="0"/>
              <a:t>Te</a:t>
            </a:r>
            <a:r>
              <a:rPr spc="-30" dirty="0"/>
              <a:t> </a:t>
            </a:r>
            <a:r>
              <a:rPr spc="-20" dirty="0"/>
              <a:t>parametry</a:t>
            </a:r>
            <a:r>
              <a:rPr spc="-30" dirty="0"/>
              <a:t> </a:t>
            </a:r>
            <a:r>
              <a:rPr spc="-10" dirty="0"/>
              <a:t>teoretycznie wymagają</a:t>
            </a:r>
            <a:r>
              <a:rPr spc="-15" dirty="0"/>
              <a:t> </a:t>
            </a:r>
            <a:r>
              <a:rPr spc="-10" dirty="0"/>
              <a:t>stosowania wyjątkowo </a:t>
            </a:r>
            <a:r>
              <a:rPr dirty="0"/>
              <a:t>dużych</a:t>
            </a:r>
            <a:r>
              <a:rPr spc="-10" dirty="0"/>
              <a:t> </a:t>
            </a:r>
            <a:r>
              <a:rPr dirty="0"/>
              <a:t>zbiorników</a:t>
            </a:r>
            <a:r>
              <a:rPr spc="-10" dirty="0"/>
              <a:t> </a:t>
            </a:r>
            <a:r>
              <a:rPr dirty="0"/>
              <a:t>w</a:t>
            </a:r>
            <a:r>
              <a:rPr spc="-10" dirty="0"/>
              <a:t> </a:t>
            </a:r>
            <a:r>
              <a:rPr dirty="0"/>
              <a:t>celu</a:t>
            </a:r>
            <a:r>
              <a:rPr spc="-10" dirty="0"/>
              <a:t> </a:t>
            </a:r>
            <a:r>
              <a:rPr dirty="0"/>
              <a:t>uzyskania</a:t>
            </a:r>
            <a:r>
              <a:rPr spc="-10" dirty="0"/>
              <a:t> </a:t>
            </a:r>
            <a:r>
              <a:rPr spc="-25" dirty="0"/>
              <a:t>tej </a:t>
            </a:r>
            <a:r>
              <a:rPr spc="-10" dirty="0"/>
              <a:t>samej</a:t>
            </a:r>
            <a:r>
              <a:rPr spc="-40" dirty="0"/>
              <a:t> </a:t>
            </a:r>
            <a:r>
              <a:rPr dirty="0"/>
              <a:t>ilości</a:t>
            </a:r>
            <a:r>
              <a:rPr spc="-35" dirty="0"/>
              <a:t> </a:t>
            </a:r>
            <a:r>
              <a:rPr spc="-10" dirty="0"/>
              <a:t>energii,</a:t>
            </a:r>
            <a:r>
              <a:rPr spc="-40" dirty="0"/>
              <a:t> </a:t>
            </a:r>
            <a:r>
              <a:rPr dirty="0"/>
              <a:t>jak</a:t>
            </a:r>
            <a:r>
              <a:rPr spc="-35" dirty="0"/>
              <a:t> </a:t>
            </a:r>
            <a:r>
              <a:rPr dirty="0"/>
              <a:t>w</a:t>
            </a:r>
            <a:r>
              <a:rPr spc="-35" dirty="0"/>
              <a:t> </a:t>
            </a:r>
            <a:r>
              <a:rPr spc="-10" dirty="0"/>
              <a:t>przypadku</a:t>
            </a:r>
            <a:r>
              <a:rPr spc="-40" dirty="0"/>
              <a:t> </a:t>
            </a:r>
            <a:r>
              <a:rPr dirty="0"/>
              <a:t>paliw</a:t>
            </a:r>
            <a:r>
              <a:rPr spc="-35" dirty="0"/>
              <a:t> </a:t>
            </a:r>
            <a:r>
              <a:rPr spc="-10" dirty="0"/>
              <a:t>kopalnych.</a:t>
            </a:r>
            <a:r>
              <a:rPr spc="-35" dirty="0"/>
              <a:t> </a:t>
            </a:r>
            <a:r>
              <a:rPr dirty="0"/>
              <a:t>Aby</a:t>
            </a:r>
            <a:r>
              <a:rPr spc="-40" dirty="0"/>
              <a:t> </a:t>
            </a:r>
            <a:r>
              <a:rPr dirty="0"/>
              <a:t>temu</a:t>
            </a:r>
            <a:r>
              <a:rPr spc="-35" dirty="0"/>
              <a:t> </a:t>
            </a:r>
            <a:r>
              <a:rPr spc="-10" dirty="0"/>
              <a:t>zapobiec, </a:t>
            </a:r>
            <a:r>
              <a:rPr dirty="0"/>
              <a:t>konieczne</a:t>
            </a:r>
            <a:r>
              <a:rPr spc="10" dirty="0"/>
              <a:t> </a:t>
            </a:r>
            <a:r>
              <a:rPr dirty="0"/>
              <a:t>jest</a:t>
            </a:r>
            <a:r>
              <a:rPr spc="15" dirty="0"/>
              <a:t> </a:t>
            </a:r>
            <a:r>
              <a:rPr spc="-10" dirty="0"/>
              <a:t>zastosowanie</a:t>
            </a:r>
            <a:r>
              <a:rPr spc="15" dirty="0"/>
              <a:t> </a:t>
            </a:r>
            <a:r>
              <a:rPr dirty="0"/>
              <a:t>co</a:t>
            </a:r>
            <a:r>
              <a:rPr spc="15" dirty="0"/>
              <a:t> </a:t>
            </a:r>
            <a:r>
              <a:rPr dirty="0"/>
              <a:t>najmniej</a:t>
            </a:r>
            <a:r>
              <a:rPr spc="15" dirty="0"/>
              <a:t> </a:t>
            </a:r>
            <a:r>
              <a:rPr dirty="0"/>
              <a:t>jednego</a:t>
            </a:r>
            <a:r>
              <a:rPr spc="15" dirty="0"/>
              <a:t> </a:t>
            </a:r>
            <a:r>
              <a:rPr dirty="0"/>
              <a:t>z</a:t>
            </a:r>
            <a:r>
              <a:rPr spc="15" dirty="0"/>
              <a:t> </a:t>
            </a:r>
            <a:r>
              <a:rPr spc="-10" dirty="0"/>
              <a:t>następujących</a:t>
            </a:r>
            <a:r>
              <a:rPr spc="15" dirty="0"/>
              <a:t> </a:t>
            </a:r>
            <a:r>
              <a:rPr spc="-10" dirty="0"/>
              <a:t>para- </a:t>
            </a:r>
            <a:r>
              <a:rPr spc="-20" dirty="0"/>
              <a:t>metrów:</a:t>
            </a:r>
            <a:r>
              <a:rPr spc="-25" dirty="0"/>
              <a:t> </a:t>
            </a:r>
            <a:r>
              <a:rPr spc="-20" dirty="0"/>
              <a:t>wysokie</a:t>
            </a:r>
            <a:r>
              <a:rPr spc="-25" dirty="0"/>
              <a:t> </a:t>
            </a:r>
            <a:r>
              <a:rPr spc="-20" dirty="0"/>
              <a:t>ciśnienie, </a:t>
            </a:r>
            <a:r>
              <a:rPr spc="-10" dirty="0"/>
              <a:t>niska</a:t>
            </a:r>
            <a:r>
              <a:rPr spc="-25" dirty="0"/>
              <a:t> temperatura</a:t>
            </a:r>
            <a:r>
              <a:rPr spc="-20" dirty="0"/>
              <a:t> </a:t>
            </a:r>
            <a:r>
              <a:rPr dirty="0"/>
              <a:t>lub</a:t>
            </a:r>
            <a:r>
              <a:rPr spc="-25" dirty="0"/>
              <a:t> materiały,</a:t>
            </a:r>
            <a:r>
              <a:rPr spc="-20" dirty="0"/>
              <a:t> </a:t>
            </a:r>
            <a:r>
              <a:rPr spc="-10" dirty="0"/>
              <a:t>które</a:t>
            </a:r>
            <a:r>
              <a:rPr spc="-25" dirty="0"/>
              <a:t> </a:t>
            </a:r>
            <a:r>
              <a:rPr spc="-10" dirty="0"/>
              <a:t>oddzia- łują</a:t>
            </a:r>
            <a:r>
              <a:rPr spc="-25" dirty="0"/>
              <a:t> </a:t>
            </a:r>
            <a:r>
              <a:rPr dirty="0"/>
              <a:t>z</a:t>
            </a:r>
            <a:r>
              <a:rPr spc="-25" dirty="0"/>
              <a:t> </a:t>
            </a:r>
            <a:r>
              <a:rPr spc="-20" dirty="0"/>
              <a:t>wodorem</a:t>
            </a:r>
            <a:r>
              <a:rPr spc="-25" dirty="0"/>
              <a:t> (chemicznie </a:t>
            </a:r>
            <a:r>
              <a:rPr dirty="0"/>
              <a:t>lub</a:t>
            </a:r>
            <a:r>
              <a:rPr spc="-20" dirty="0"/>
              <a:t> </a:t>
            </a:r>
            <a:r>
              <a:rPr spc="-10" dirty="0"/>
              <a:t>fizycznie).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7703" y="3225114"/>
            <a:ext cx="4884305" cy="379489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47074" y="6868987"/>
            <a:ext cx="3937000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Żrodło: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D.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Kis,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A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review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on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the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factors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of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liner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collapse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in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type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IV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hydrogen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storage</a:t>
            </a:r>
            <a:r>
              <a:rPr sz="700" i="1" spc="-10" dirty="0">
                <a:latin typeface="TT Supermolot Italic"/>
                <a:cs typeface="TT Supermolot Italic"/>
              </a:rPr>
              <a:t> vessels,</a:t>
            </a:r>
            <a:r>
              <a:rPr sz="700" i="1" spc="50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International</a:t>
            </a:r>
            <a:r>
              <a:rPr sz="700" i="1" dirty="0">
                <a:latin typeface="TT Supermolot Italic"/>
                <a:cs typeface="TT Supermolot Italic"/>
              </a:rPr>
              <a:t> Journal of Hydrogen Energy 50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(2024), </a:t>
            </a:r>
            <a:r>
              <a:rPr sz="700" i="1" spc="-10" dirty="0">
                <a:latin typeface="TT Supermolot Italic"/>
                <a:cs typeface="TT Supermolot Italic"/>
              </a:rPr>
              <a:t>https://doi.org/10.1016/j.ijhydene.2023.09.316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1299" y="2959105"/>
            <a:ext cx="38500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Gęstość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wodoru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zależności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od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ciśnienia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i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temperatury</a:t>
            </a:r>
            <a:endParaRPr sz="1200">
              <a:latin typeface="TT Supermolot Bold"/>
              <a:cs typeface="TT Supermolot 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54001" y="3276000"/>
            <a:ext cx="4878070" cy="3570604"/>
            <a:chOff x="5454001" y="3276000"/>
            <a:chExt cx="4878070" cy="3570604"/>
          </a:xfrm>
        </p:grpSpPr>
        <p:sp>
          <p:nvSpPr>
            <p:cNvPr id="10" name="object 10"/>
            <p:cNvSpPr/>
            <p:nvPr/>
          </p:nvSpPr>
          <p:spPr>
            <a:xfrm>
              <a:off x="5454001" y="3279175"/>
              <a:ext cx="4878070" cy="0"/>
            </a:xfrm>
            <a:custGeom>
              <a:avLst/>
              <a:gdLst/>
              <a:ahLst/>
              <a:cxnLst/>
              <a:rect l="l" t="t" r="r" b="b"/>
              <a:pathLst>
                <a:path w="4878070">
                  <a:moveTo>
                    <a:pt x="0" y="0"/>
                  </a:moveTo>
                  <a:lnTo>
                    <a:pt x="487799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54001" y="6843173"/>
              <a:ext cx="4878070" cy="0"/>
            </a:xfrm>
            <a:custGeom>
              <a:avLst/>
              <a:gdLst/>
              <a:ahLst/>
              <a:cxnLst/>
              <a:rect l="l" t="t" r="r" b="b"/>
              <a:pathLst>
                <a:path w="4878070">
                  <a:moveTo>
                    <a:pt x="0" y="0"/>
                  </a:moveTo>
                  <a:lnTo>
                    <a:pt x="487799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6</a:t>
            </a:r>
            <a:r>
              <a:rPr spc="-30" dirty="0"/>
              <a:t> </a:t>
            </a:r>
            <a:r>
              <a:rPr spc="-25" dirty="0"/>
              <a:t>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Magazynowanie</a:t>
            </a:r>
            <a:r>
              <a:rPr spc="-30" dirty="0"/>
              <a:t> </a:t>
            </a:r>
            <a:r>
              <a:rPr spc="-10" dirty="0"/>
              <a:t>wodoru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300" y="876305"/>
            <a:ext cx="6556375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65"/>
              </a:lnSpc>
              <a:tabLst>
                <a:tab pos="466979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Magazynowanie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energii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054355"/>
            <a:ext cx="3206115" cy="2875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Jednym</a:t>
            </a:r>
            <a:r>
              <a:rPr sz="1200" spc="1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1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filarów</a:t>
            </a:r>
            <a:r>
              <a:rPr sz="1200" spc="1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transformacji</a:t>
            </a:r>
            <a:r>
              <a:rPr sz="1200" spc="17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energetycznej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1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bezemisyjna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produkcja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wykorzy- </a:t>
            </a:r>
            <a:r>
              <a:rPr sz="1200" dirty="0">
                <a:latin typeface="TT Supermolot Regular"/>
                <a:cs typeface="TT Supermolot Regular"/>
              </a:rPr>
              <a:t>staniem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magazynów energii. Ważnym </a:t>
            </a:r>
            <a:r>
              <a:rPr sz="1200" spc="-10" dirty="0">
                <a:latin typeface="TT Supermolot Regular"/>
                <a:cs typeface="TT Supermolot Regular"/>
              </a:rPr>
              <a:t>elemen- </a:t>
            </a:r>
            <a:r>
              <a:rPr sz="1200" dirty="0">
                <a:latin typeface="TT Supermolot Regular"/>
                <a:cs typeface="TT Supermolot Regular"/>
              </a:rPr>
              <a:t>tem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tego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procesu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produkcja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tzw.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zielonego </a:t>
            </a:r>
            <a:r>
              <a:rPr sz="1200" dirty="0">
                <a:latin typeface="TT Supermolot Regular"/>
                <a:cs typeface="TT Supermolot Regular"/>
              </a:rPr>
              <a:t>wodoru,</a:t>
            </a:r>
            <a:r>
              <a:rPr sz="1200" spc="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otrzymywanego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procesie</a:t>
            </a:r>
            <a:r>
              <a:rPr sz="1200" spc="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elektrolizy </a:t>
            </a:r>
            <a:r>
              <a:rPr sz="1200" dirty="0">
                <a:latin typeface="TT Supermolot Regular"/>
                <a:cs typeface="TT Supermolot Regular"/>
              </a:rPr>
              <a:t>wody.</a:t>
            </a:r>
            <a:r>
              <a:rPr sz="1200" spc="1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Istotnym</a:t>
            </a:r>
            <a:r>
              <a:rPr sz="1200" spc="1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celem</a:t>
            </a:r>
            <a:r>
              <a:rPr sz="1200" spc="1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stawianym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magazynom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możliwość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szerokiego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zastosowania </a:t>
            </a:r>
            <a:r>
              <a:rPr sz="1200" dirty="0">
                <a:latin typeface="TT Supermolot Regular"/>
                <a:cs typeface="TT Supermolot Regular"/>
              </a:rPr>
              <a:t>po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stronie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konsumpcji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energii.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Specyfikacja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ma- </a:t>
            </a:r>
            <a:r>
              <a:rPr sz="1200" spc="-20" dirty="0">
                <a:latin typeface="TT Supermolot Regular"/>
                <a:cs typeface="TT Supermolot Regular"/>
              </a:rPr>
              <a:t>gazynu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energii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postaci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będzie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zależała od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skali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zapotrzebowania </a:t>
            </a:r>
            <a:r>
              <a:rPr sz="1200" spc="-25" dirty="0">
                <a:latin typeface="TT Supermolot Regular"/>
                <a:cs typeface="TT Supermolot Regular"/>
              </a:rPr>
              <a:t>energii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przeznaczenia </a:t>
            </a:r>
            <a:r>
              <a:rPr sz="1200" dirty="0">
                <a:latin typeface="TT Supermolot Regular"/>
                <a:cs typeface="TT Supermolot Regular"/>
              </a:rPr>
              <a:t>energii.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Liczba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rozwiązań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świadczy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skom- </a:t>
            </a:r>
            <a:r>
              <a:rPr sz="1200" dirty="0">
                <a:latin typeface="TT Supermolot Regular"/>
                <a:cs typeface="TT Supermolot Regular"/>
              </a:rPr>
              <a:t>plikowaniu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technologii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magazynowania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energii, </a:t>
            </a:r>
            <a:r>
              <a:rPr sz="1200" dirty="0">
                <a:latin typeface="TT Supermolot Regular"/>
                <a:cs typeface="TT Supermolot Regular"/>
              </a:rPr>
              <a:t>a o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szerokich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możliwościach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zastosowania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tech- </a:t>
            </a:r>
            <a:r>
              <a:rPr sz="1200" dirty="0">
                <a:latin typeface="TT Supermolot Regular"/>
                <a:cs typeface="TT Supermolot Regular"/>
              </a:rPr>
              <a:t>nologii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wodorowej.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Szczegóły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przedstawia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wy- </a:t>
            </a:r>
            <a:r>
              <a:rPr sz="1200" spc="-10" dirty="0">
                <a:latin typeface="TT Supermolot Regular"/>
                <a:cs typeface="TT Supermolot Regular"/>
              </a:rPr>
              <a:t>kres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obok.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6</a:t>
            </a:r>
            <a:r>
              <a:rPr spc="-30" dirty="0"/>
              <a:t> </a:t>
            </a:r>
            <a:r>
              <a:rPr spc="-25" dirty="0"/>
              <a:t>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Magazynowanie</a:t>
            </a:r>
            <a:r>
              <a:rPr spc="-30" dirty="0"/>
              <a:t> </a:t>
            </a:r>
            <a:r>
              <a:rPr spc="-10" dirty="0"/>
              <a:t>wodoru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05327" y="2879850"/>
            <a:ext cx="1484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MAGAZYNY </a:t>
            </a:r>
            <a:r>
              <a:rPr sz="1200" spc="-10" dirty="0">
                <a:latin typeface="TT Supermolot Bold"/>
                <a:cs typeface="TT Supermolot Bold"/>
              </a:rPr>
              <a:t>WODORU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5746" y="3226255"/>
            <a:ext cx="1183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Magazyn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49451" y="4366817"/>
            <a:ext cx="2221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Wodór ograniczony </a:t>
            </a:r>
            <a:r>
              <a:rPr sz="1200" spc="-10" dirty="0">
                <a:latin typeface="TT Supermolot Regular"/>
                <a:cs typeface="TT Supermolot Regular"/>
              </a:rPr>
              <a:t>materiałowo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36415" y="4366817"/>
            <a:ext cx="1947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Wodór ograniczony </a:t>
            </a:r>
            <a:r>
              <a:rPr sz="1200" spc="-10" dirty="0">
                <a:latin typeface="TT Supermolot Regular"/>
                <a:cs typeface="TT Supermolot Regular"/>
              </a:rPr>
              <a:t>fizycznie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62000" y="3176048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284" y="0"/>
                </a:lnTo>
              </a:path>
            </a:pathLst>
          </a:custGeom>
          <a:ln w="6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2000" y="7139998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284" y="0"/>
                </a:lnTo>
              </a:path>
            </a:pathLst>
          </a:custGeom>
          <a:ln w="6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689363" y="3567770"/>
            <a:ext cx="965835" cy="750570"/>
            <a:chOff x="5689363" y="3567770"/>
            <a:chExt cx="965835" cy="750570"/>
          </a:xfrm>
        </p:grpSpPr>
        <p:sp>
          <p:nvSpPr>
            <p:cNvPr id="15" name="object 15"/>
            <p:cNvSpPr/>
            <p:nvPr/>
          </p:nvSpPr>
          <p:spPr>
            <a:xfrm>
              <a:off x="5703130" y="3574120"/>
              <a:ext cx="945515" cy="732155"/>
            </a:xfrm>
            <a:custGeom>
              <a:avLst/>
              <a:gdLst/>
              <a:ahLst/>
              <a:cxnLst/>
              <a:rect l="l" t="t" r="r" b="b"/>
              <a:pathLst>
                <a:path w="945515" h="732154">
                  <a:moveTo>
                    <a:pt x="945235" y="0"/>
                  </a:moveTo>
                  <a:lnTo>
                    <a:pt x="0" y="7319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9363" y="4203981"/>
              <a:ext cx="120027" cy="11408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7455006" y="3567770"/>
            <a:ext cx="965835" cy="750570"/>
            <a:chOff x="7455006" y="3567770"/>
            <a:chExt cx="965835" cy="750570"/>
          </a:xfrm>
        </p:grpSpPr>
        <p:sp>
          <p:nvSpPr>
            <p:cNvPr id="18" name="object 18"/>
            <p:cNvSpPr/>
            <p:nvPr/>
          </p:nvSpPr>
          <p:spPr>
            <a:xfrm>
              <a:off x="7461356" y="3574120"/>
              <a:ext cx="945515" cy="732155"/>
            </a:xfrm>
            <a:custGeom>
              <a:avLst/>
              <a:gdLst/>
              <a:ahLst/>
              <a:cxnLst/>
              <a:rect l="l" t="t" r="r" b="b"/>
              <a:pathLst>
                <a:path w="945515" h="732154">
                  <a:moveTo>
                    <a:pt x="0" y="0"/>
                  </a:moveTo>
                  <a:lnTo>
                    <a:pt x="945235" y="7319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0445" y="4203561"/>
              <a:ext cx="119913" cy="11450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446349" y="6259140"/>
            <a:ext cx="3231515" cy="77470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565"/>
              </a:spcBef>
            </a:pPr>
            <a:r>
              <a:rPr sz="1200" dirty="0">
                <a:latin typeface="TT Supermolot Bold"/>
                <a:cs typeface="TT Supermolot Bold"/>
              </a:rPr>
              <a:t>Magazyny </a:t>
            </a:r>
            <a:r>
              <a:rPr sz="1200" spc="-10" dirty="0">
                <a:latin typeface="TT Supermolot Bold"/>
                <a:cs typeface="TT Supermolot Bold"/>
              </a:rPr>
              <a:t>wielkoskalowe</a:t>
            </a:r>
            <a:endParaRPr sz="1200">
              <a:latin typeface="TT Supermolot Bold"/>
              <a:cs typeface="TT Supermolot Bold"/>
            </a:endParaRPr>
          </a:p>
          <a:p>
            <a:pPr marR="24130" algn="ctr">
              <a:lnSpc>
                <a:spcPct val="100000"/>
              </a:lnSpc>
              <a:spcBef>
                <a:spcPts val="390"/>
              </a:spcBef>
            </a:pPr>
            <a:r>
              <a:rPr sz="1000" dirty="0">
                <a:latin typeface="TT Supermolot Bold"/>
                <a:cs typeface="TT Supermolot Bold"/>
              </a:rPr>
              <a:t>Podziemne</a:t>
            </a:r>
            <a:r>
              <a:rPr sz="1000" spc="-2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magazyny</a:t>
            </a:r>
            <a:r>
              <a:rPr sz="1000" spc="-25" dirty="0">
                <a:latin typeface="TT Supermolot Bold"/>
                <a:cs typeface="TT Supermolot Bold"/>
              </a:rPr>
              <a:t> </a:t>
            </a:r>
            <a:r>
              <a:rPr sz="1000" spc="-10" dirty="0">
                <a:latin typeface="TT Supermolot Bold"/>
                <a:cs typeface="TT Supermolot Bold"/>
              </a:rPr>
              <a:t>wodoru</a:t>
            </a:r>
            <a:endParaRPr sz="1000">
              <a:latin typeface="TT Supermolot Bold"/>
              <a:cs typeface="TT Supermolot Bold"/>
            </a:endParaRPr>
          </a:p>
          <a:p>
            <a:pPr marR="22860" algn="ctr">
              <a:lnSpc>
                <a:spcPct val="100000"/>
              </a:lnSpc>
            </a:pPr>
            <a:r>
              <a:rPr sz="1000" dirty="0">
                <a:latin typeface="TT Supermolot Regular"/>
                <a:cs typeface="TT Supermolot Regular"/>
              </a:rPr>
              <a:t>– kawerny </a:t>
            </a:r>
            <a:r>
              <a:rPr sz="1000" spc="-10" dirty="0">
                <a:latin typeface="TT Supermolot Regular"/>
                <a:cs typeface="TT Supermolot Regular"/>
              </a:rPr>
              <a:t>solne</a:t>
            </a:r>
            <a:endParaRPr sz="1000">
              <a:latin typeface="TT Supermolot Regular"/>
              <a:cs typeface="TT Supermolot Regular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latin typeface="TT Supermolot Regular"/>
                <a:cs typeface="TT Supermolot Regular"/>
              </a:rPr>
              <a:t>–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wyeksploatowane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złoża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ropy naftowej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/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gazu </a:t>
            </a:r>
            <a:r>
              <a:rPr sz="1000" spc="-10" dirty="0">
                <a:latin typeface="TT Supermolot Regular"/>
                <a:cs typeface="TT Supermolot Regular"/>
              </a:rPr>
              <a:t>ziemnego</a:t>
            </a:r>
            <a:endParaRPr sz="1000">
              <a:latin typeface="TT Supermolot Regular"/>
              <a:cs typeface="TT Supermolot Regular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948938" y="3574120"/>
            <a:ext cx="128905" cy="2626995"/>
            <a:chOff x="6948938" y="3574120"/>
            <a:chExt cx="128905" cy="2626995"/>
          </a:xfrm>
        </p:grpSpPr>
        <p:sp>
          <p:nvSpPr>
            <p:cNvPr id="22" name="object 22"/>
            <p:cNvSpPr/>
            <p:nvPr/>
          </p:nvSpPr>
          <p:spPr>
            <a:xfrm>
              <a:off x="7012831" y="3574120"/>
              <a:ext cx="0" cy="2611755"/>
            </a:xfrm>
            <a:custGeom>
              <a:avLst/>
              <a:gdLst/>
              <a:ahLst/>
              <a:cxnLst/>
              <a:rect l="l" t="t" r="r" b="b"/>
              <a:pathLst>
                <a:path h="2611754">
                  <a:moveTo>
                    <a:pt x="0" y="0"/>
                  </a:moveTo>
                  <a:lnTo>
                    <a:pt x="0" y="26114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8938" y="6096902"/>
              <a:ext cx="128663" cy="10394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757919" y="5073498"/>
            <a:ext cx="1513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Wodór </a:t>
            </a:r>
            <a:r>
              <a:rPr sz="1200" spc="-10" dirty="0">
                <a:latin typeface="TT Supermolot Bold"/>
                <a:cs typeface="TT Supermolot Bold"/>
              </a:rPr>
              <a:t>związany</a:t>
            </a:r>
            <a:endParaRPr sz="1200">
              <a:latin typeface="TT Supermolot Bold"/>
              <a:cs typeface="TT Supermolot Bold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w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objętości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materiału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42529" y="5900917"/>
            <a:ext cx="953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Chemisorpcja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66782" y="5900917"/>
            <a:ext cx="708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Absorpcja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24162" y="5073538"/>
            <a:ext cx="1153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Wodór </a:t>
            </a:r>
            <a:r>
              <a:rPr sz="1200" spc="-10" dirty="0">
                <a:latin typeface="TT Supermolot Bold"/>
                <a:cs typeface="TT Supermolot Bold"/>
              </a:rPr>
              <a:t>związany powierzchniowo</a:t>
            </a:r>
            <a:endParaRPr sz="1200">
              <a:latin typeface="TT Supermolot Bold"/>
              <a:cs typeface="TT Supermolot Bold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050539" y="4680561"/>
            <a:ext cx="128905" cy="356235"/>
            <a:chOff x="6050539" y="4680561"/>
            <a:chExt cx="128905" cy="356235"/>
          </a:xfrm>
        </p:grpSpPr>
        <p:sp>
          <p:nvSpPr>
            <p:cNvPr id="29" name="object 29"/>
            <p:cNvSpPr/>
            <p:nvPr/>
          </p:nvSpPr>
          <p:spPr>
            <a:xfrm>
              <a:off x="6114432" y="4680561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0"/>
                  </a:moveTo>
                  <a:lnTo>
                    <a:pt x="0" y="34071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0539" y="4932593"/>
              <a:ext cx="128663" cy="103949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4450824" y="4680561"/>
            <a:ext cx="128905" cy="356235"/>
            <a:chOff x="4450824" y="4680561"/>
            <a:chExt cx="128905" cy="356235"/>
          </a:xfrm>
        </p:grpSpPr>
        <p:sp>
          <p:nvSpPr>
            <p:cNvPr id="32" name="object 32"/>
            <p:cNvSpPr/>
            <p:nvPr/>
          </p:nvSpPr>
          <p:spPr>
            <a:xfrm>
              <a:off x="4514715" y="4680561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0"/>
                  </a:moveTo>
                  <a:lnTo>
                    <a:pt x="0" y="34071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0824" y="4932593"/>
              <a:ext cx="128663" cy="10394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450824" y="5546472"/>
            <a:ext cx="128905" cy="356235"/>
            <a:chOff x="4450824" y="5546472"/>
            <a:chExt cx="128905" cy="356235"/>
          </a:xfrm>
        </p:grpSpPr>
        <p:sp>
          <p:nvSpPr>
            <p:cNvPr id="35" name="object 35"/>
            <p:cNvSpPr/>
            <p:nvPr/>
          </p:nvSpPr>
          <p:spPr>
            <a:xfrm>
              <a:off x="4514715" y="5546472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0"/>
                  </a:moveTo>
                  <a:lnTo>
                    <a:pt x="0" y="34071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0824" y="5798503"/>
              <a:ext cx="128663" cy="10394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050539" y="5546472"/>
            <a:ext cx="128905" cy="356235"/>
            <a:chOff x="6050539" y="5546472"/>
            <a:chExt cx="128905" cy="356235"/>
          </a:xfrm>
        </p:grpSpPr>
        <p:sp>
          <p:nvSpPr>
            <p:cNvPr id="38" name="object 38"/>
            <p:cNvSpPr/>
            <p:nvPr/>
          </p:nvSpPr>
          <p:spPr>
            <a:xfrm>
              <a:off x="6114432" y="5546472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0"/>
                  </a:moveTo>
                  <a:lnTo>
                    <a:pt x="0" y="34071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0539" y="5798503"/>
              <a:ext cx="128663" cy="10394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7292141" y="5073498"/>
            <a:ext cx="775970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766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Ciekły wodór</a:t>
            </a:r>
            <a:endParaRPr sz="1200">
              <a:latin typeface="TT Supermolot Bold"/>
              <a:cs typeface="TT Supermolot Bold"/>
            </a:endParaRPr>
          </a:p>
          <a:p>
            <a:pPr marL="20955" marR="5080">
              <a:lnSpc>
                <a:spcPct val="100000"/>
              </a:lnSpc>
              <a:spcBef>
                <a:spcPts val="445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Temperatura poniżej</a:t>
            </a:r>
            <a:endParaRPr sz="1000">
              <a:latin typeface="TT Supermolot Regular"/>
              <a:cs typeface="TT Supermolot Regular"/>
            </a:endParaRPr>
          </a:p>
          <a:p>
            <a:pPr marL="20955">
              <a:lnSpc>
                <a:spcPct val="100000"/>
              </a:lnSpc>
            </a:pPr>
            <a:r>
              <a:rPr sz="1000" spc="-10" dirty="0">
                <a:latin typeface="TT Supermolot Regular"/>
                <a:cs typeface="TT Supermolot Regular"/>
              </a:rPr>
              <a:t>-240˚C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78805" y="5073498"/>
            <a:ext cx="1000760" cy="121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Zbiorniki</a:t>
            </a:r>
            <a:r>
              <a:rPr sz="1200" spc="-5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kroi-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TT Supermolot Bold"/>
                <a:cs typeface="TT Supermolot Bold"/>
              </a:rPr>
              <a:t>-ciśnieniowe</a:t>
            </a:r>
            <a:endParaRPr sz="1200">
              <a:latin typeface="TT Supermolot Bold"/>
              <a:cs typeface="TT Supermolot Bold"/>
            </a:endParaRPr>
          </a:p>
          <a:p>
            <a:pPr marL="33020" marR="5080">
              <a:lnSpc>
                <a:spcPct val="100000"/>
              </a:lnSpc>
              <a:spcBef>
                <a:spcPts val="445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Stosowane </a:t>
            </a:r>
            <a:r>
              <a:rPr sz="1000" dirty="0">
                <a:latin typeface="TT Supermolot Regular"/>
                <a:cs typeface="TT Supermolot Regular"/>
              </a:rPr>
              <a:t>zarówno </a:t>
            </a:r>
            <a:r>
              <a:rPr sz="1000" spc="-10" dirty="0">
                <a:latin typeface="TT Supermolot Regular"/>
                <a:cs typeface="TT Supermolot Regular"/>
              </a:rPr>
              <a:t>wysokie </a:t>
            </a:r>
            <a:r>
              <a:rPr sz="1000" dirty="0">
                <a:latin typeface="TT Supermolot Regular"/>
                <a:cs typeface="TT Supermolot Regular"/>
              </a:rPr>
              <a:t>ciśnienia </a:t>
            </a:r>
            <a:r>
              <a:rPr sz="1000" spc="-25" dirty="0">
                <a:latin typeface="TT Supermolot Regular"/>
                <a:cs typeface="TT Supermolot Regular"/>
              </a:rPr>
              <a:t>jak</a:t>
            </a:r>
            <a:endParaRPr sz="1000">
              <a:latin typeface="TT Supermolot Regular"/>
              <a:cs typeface="TT Supermolot Regular"/>
            </a:endParaRPr>
          </a:p>
          <a:p>
            <a:pPr marL="33020" marR="238125">
              <a:lnSpc>
                <a:spcPct val="100000"/>
              </a:lnSpc>
            </a:pPr>
            <a:r>
              <a:rPr sz="1000" dirty="0">
                <a:latin typeface="TT Supermolot Regular"/>
                <a:cs typeface="TT Supermolot Regular"/>
              </a:rPr>
              <a:t>i </a:t>
            </a:r>
            <a:r>
              <a:rPr sz="1000" spc="-10" dirty="0">
                <a:latin typeface="TT Supermolot Regular"/>
                <a:cs typeface="TT Supermolot Regular"/>
              </a:rPr>
              <a:t>niska temperatura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349237" y="5073498"/>
            <a:ext cx="978535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129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Zbiorniki ciśnieniowe</a:t>
            </a:r>
            <a:endParaRPr sz="1200">
              <a:latin typeface="TT Supermolot Bold"/>
              <a:cs typeface="TT Supermolot Bold"/>
            </a:endParaRPr>
          </a:p>
          <a:p>
            <a:pPr marL="43180" marR="5080">
              <a:lnSpc>
                <a:spcPct val="100000"/>
              </a:lnSpc>
              <a:spcBef>
                <a:spcPts val="445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Przyjęte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ciśnienia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350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bar</a:t>
            </a:r>
            <a:endParaRPr sz="1000">
              <a:latin typeface="TT Supermolot Regular"/>
              <a:cs typeface="TT Supermolot Regular"/>
            </a:endParaRPr>
          </a:p>
          <a:p>
            <a:pPr marL="43180">
              <a:lnSpc>
                <a:spcPct val="100000"/>
              </a:lnSpc>
            </a:pPr>
            <a:r>
              <a:rPr sz="1000" dirty="0">
                <a:latin typeface="TT Supermolot Regular"/>
                <a:cs typeface="TT Supermolot Regular"/>
              </a:rPr>
              <a:t>oraz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700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bar</a:t>
            </a:r>
            <a:endParaRPr sz="1000">
              <a:latin typeface="TT Supermolot Regular"/>
              <a:cs typeface="TT Supermolot Regular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513489" y="4680561"/>
            <a:ext cx="128905" cy="356235"/>
            <a:chOff x="8513489" y="4680561"/>
            <a:chExt cx="128905" cy="356235"/>
          </a:xfrm>
        </p:grpSpPr>
        <p:sp>
          <p:nvSpPr>
            <p:cNvPr id="44" name="object 44"/>
            <p:cNvSpPr/>
            <p:nvPr/>
          </p:nvSpPr>
          <p:spPr>
            <a:xfrm>
              <a:off x="8577383" y="4680561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0"/>
                  </a:moveTo>
                  <a:lnTo>
                    <a:pt x="0" y="34071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13489" y="4932593"/>
              <a:ext cx="128663" cy="10394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9349009" y="4680561"/>
            <a:ext cx="128905" cy="356235"/>
            <a:chOff x="9349009" y="4680561"/>
            <a:chExt cx="128905" cy="356235"/>
          </a:xfrm>
        </p:grpSpPr>
        <p:sp>
          <p:nvSpPr>
            <p:cNvPr id="47" name="object 47"/>
            <p:cNvSpPr/>
            <p:nvPr/>
          </p:nvSpPr>
          <p:spPr>
            <a:xfrm>
              <a:off x="9412903" y="4680561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0"/>
                  </a:moveTo>
                  <a:lnTo>
                    <a:pt x="0" y="34071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49009" y="4932593"/>
              <a:ext cx="128650" cy="103949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7555744" y="4680561"/>
            <a:ext cx="128905" cy="356235"/>
            <a:chOff x="7555744" y="4680561"/>
            <a:chExt cx="128905" cy="356235"/>
          </a:xfrm>
        </p:grpSpPr>
        <p:sp>
          <p:nvSpPr>
            <p:cNvPr id="50" name="object 50"/>
            <p:cNvSpPr/>
            <p:nvPr/>
          </p:nvSpPr>
          <p:spPr>
            <a:xfrm>
              <a:off x="7619636" y="4680561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0"/>
                  </a:moveTo>
                  <a:lnTo>
                    <a:pt x="0" y="34071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5744" y="4932593"/>
              <a:ext cx="128663" cy="1039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300" y="876305"/>
            <a:ext cx="6797675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ts val="5000"/>
              </a:lnSpc>
              <a:spcBef>
                <a:spcPts val="760"/>
              </a:spcBef>
              <a:tabLst>
                <a:tab pos="1885314" algn="l"/>
                <a:tab pos="2745740" algn="l"/>
                <a:tab pos="466979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Magazynowanie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wodoru zależy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25" dirty="0">
                <a:solidFill>
                  <a:srgbClr val="3A9BDC"/>
                </a:solidFill>
                <a:latin typeface="TT Supermolot Light"/>
                <a:cs typeface="TT Supermolot Light"/>
              </a:rPr>
              <a:t>od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zastosowań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994" y="3429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994" y="3619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994" y="3810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994" y="4000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994" y="4191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994" y="4381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7300" y="2959105"/>
            <a:ext cx="2429510" cy="1541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149860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Sposób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przesyłu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magazynowania zależy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wielu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czynników:</a:t>
            </a:r>
            <a:endParaRPr sz="1200">
              <a:latin typeface="TT Supermolot Regular"/>
              <a:cs typeface="TT Supermolot Regular"/>
            </a:endParaRPr>
          </a:p>
          <a:p>
            <a:pPr marL="160020" marR="800100">
              <a:lnSpc>
                <a:spcPct val="104200"/>
              </a:lnSpc>
            </a:pPr>
            <a:r>
              <a:rPr sz="1200" spc="-10" dirty="0">
                <a:latin typeface="TT Supermolot Regular"/>
                <a:cs typeface="TT Supermolot Regular"/>
              </a:rPr>
              <a:t>końcowego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odbiorcy, </a:t>
            </a:r>
            <a:r>
              <a:rPr sz="1200" spc="-25" dirty="0">
                <a:latin typeface="TT Supermolot Regular"/>
                <a:cs typeface="TT Supermolot Regular"/>
              </a:rPr>
              <a:t>zastosowania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wodoru,</a:t>
            </a:r>
            <a:endParaRPr sz="1200">
              <a:latin typeface="TT Supermolot Regular"/>
              <a:cs typeface="TT Supermolot Regular"/>
            </a:endParaRPr>
          </a:p>
          <a:p>
            <a:pPr marL="160020" marR="5080">
              <a:lnSpc>
                <a:spcPct val="104200"/>
              </a:lnSpc>
            </a:pPr>
            <a:r>
              <a:rPr sz="1200" spc="-10" dirty="0">
                <a:latin typeface="TT Supermolot Regular"/>
                <a:cs typeface="TT Supermolot Regular"/>
              </a:rPr>
              <a:t>ilości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magazynowania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wodoru, odległości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producenta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wodoru, </a:t>
            </a:r>
            <a:r>
              <a:rPr sz="1200" spc="-20" dirty="0">
                <a:latin typeface="TT Supermolot Regular"/>
                <a:cs typeface="TT Supermolot Regular"/>
              </a:rPr>
              <a:t>istniejącej</a:t>
            </a:r>
            <a:r>
              <a:rPr sz="1200" spc="-10" dirty="0">
                <a:latin typeface="TT Supermolot Regular"/>
                <a:cs typeface="TT Supermolot Regular"/>
              </a:rPr>
              <a:t> infrastruktury, </a:t>
            </a:r>
            <a:r>
              <a:rPr sz="1200" spc="-20" dirty="0">
                <a:latin typeface="TT Supermolot Regular"/>
                <a:cs typeface="TT Supermolot Regular"/>
              </a:rPr>
              <a:t>częstotliwości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dostaw.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300" y="4673605"/>
            <a:ext cx="264985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Ta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różnorodność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świadczy</a:t>
            </a:r>
            <a:endParaRPr sz="12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skomplikowaniu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systemu,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licznych </a:t>
            </a:r>
            <a:r>
              <a:rPr sz="1200" spc="-25" dirty="0">
                <a:latin typeface="TT Supermolot Regular"/>
                <a:cs typeface="TT Supermolot Regular"/>
              </a:rPr>
              <a:t>zastosowaniach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wodoru,</a:t>
            </a:r>
            <a:r>
              <a:rPr sz="1200" dirty="0">
                <a:latin typeface="TT Supermolot Regular"/>
                <a:cs typeface="TT Supermolot Regular"/>
              </a:rPr>
              <a:t> a </a:t>
            </a:r>
            <a:r>
              <a:rPr sz="1200" spc="-10" dirty="0">
                <a:latin typeface="TT Supermolot Regular"/>
                <a:cs typeface="TT Supermolot Regular"/>
              </a:rPr>
              <a:t>także</a:t>
            </a:r>
            <a:endParaRPr sz="1200">
              <a:latin typeface="TT Supermolot Regular"/>
              <a:cs typeface="TT Supermolot Regular"/>
            </a:endParaRPr>
          </a:p>
          <a:p>
            <a:pPr marL="12700" marR="48768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potencjale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rozwoju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gospodarki wodorowej.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34841" y="2957004"/>
            <a:ext cx="9525" cy="3674110"/>
          </a:xfrm>
          <a:custGeom>
            <a:avLst/>
            <a:gdLst/>
            <a:ahLst/>
            <a:cxnLst/>
            <a:rect l="l" t="t" r="r" b="b"/>
            <a:pathLst>
              <a:path w="9525" h="3674109">
                <a:moveTo>
                  <a:pt x="8991" y="0"/>
                </a:moveTo>
                <a:lnTo>
                  <a:pt x="0" y="0"/>
                </a:lnTo>
                <a:lnTo>
                  <a:pt x="0" y="3673576"/>
                </a:lnTo>
                <a:lnTo>
                  <a:pt x="8991" y="3673576"/>
                </a:lnTo>
                <a:lnTo>
                  <a:pt x="8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1392" y="2957004"/>
            <a:ext cx="9525" cy="3674110"/>
          </a:xfrm>
          <a:custGeom>
            <a:avLst/>
            <a:gdLst/>
            <a:ahLst/>
            <a:cxnLst/>
            <a:rect l="l" t="t" r="r" b="b"/>
            <a:pathLst>
              <a:path w="9525" h="3674109">
                <a:moveTo>
                  <a:pt x="8991" y="0"/>
                </a:moveTo>
                <a:lnTo>
                  <a:pt x="0" y="0"/>
                </a:lnTo>
                <a:lnTo>
                  <a:pt x="0" y="3673576"/>
                </a:lnTo>
                <a:lnTo>
                  <a:pt x="8991" y="3673576"/>
                </a:lnTo>
                <a:lnTo>
                  <a:pt x="8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10552" y="2957004"/>
            <a:ext cx="9525" cy="3674110"/>
          </a:xfrm>
          <a:custGeom>
            <a:avLst/>
            <a:gdLst/>
            <a:ahLst/>
            <a:cxnLst/>
            <a:rect l="l" t="t" r="r" b="b"/>
            <a:pathLst>
              <a:path w="9525" h="3674109">
                <a:moveTo>
                  <a:pt x="9004" y="0"/>
                </a:moveTo>
                <a:lnTo>
                  <a:pt x="0" y="0"/>
                </a:lnTo>
                <a:lnTo>
                  <a:pt x="0" y="3673576"/>
                </a:lnTo>
                <a:lnTo>
                  <a:pt x="9004" y="3673576"/>
                </a:lnTo>
                <a:lnTo>
                  <a:pt x="9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67116" y="2957004"/>
            <a:ext cx="9525" cy="3674110"/>
          </a:xfrm>
          <a:custGeom>
            <a:avLst/>
            <a:gdLst/>
            <a:ahLst/>
            <a:cxnLst/>
            <a:rect l="l" t="t" r="r" b="b"/>
            <a:pathLst>
              <a:path w="9525" h="3674109">
                <a:moveTo>
                  <a:pt x="8991" y="0"/>
                </a:moveTo>
                <a:lnTo>
                  <a:pt x="0" y="0"/>
                </a:lnTo>
                <a:lnTo>
                  <a:pt x="0" y="3673576"/>
                </a:lnTo>
                <a:lnTo>
                  <a:pt x="8991" y="3673576"/>
                </a:lnTo>
                <a:lnTo>
                  <a:pt x="8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47956" y="2957004"/>
            <a:ext cx="9525" cy="3674110"/>
          </a:xfrm>
          <a:custGeom>
            <a:avLst/>
            <a:gdLst/>
            <a:ahLst/>
            <a:cxnLst/>
            <a:rect l="l" t="t" r="r" b="b"/>
            <a:pathLst>
              <a:path w="9525" h="3674109">
                <a:moveTo>
                  <a:pt x="8991" y="0"/>
                </a:moveTo>
                <a:lnTo>
                  <a:pt x="0" y="0"/>
                </a:lnTo>
                <a:lnTo>
                  <a:pt x="0" y="3673576"/>
                </a:lnTo>
                <a:lnTo>
                  <a:pt x="8991" y="3673576"/>
                </a:lnTo>
                <a:lnTo>
                  <a:pt x="8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18484" y="2957004"/>
            <a:ext cx="9525" cy="3674110"/>
          </a:xfrm>
          <a:custGeom>
            <a:avLst/>
            <a:gdLst/>
            <a:ahLst/>
            <a:cxnLst/>
            <a:rect l="l" t="t" r="r" b="b"/>
            <a:pathLst>
              <a:path w="9525" h="3674109">
                <a:moveTo>
                  <a:pt x="8991" y="0"/>
                </a:moveTo>
                <a:lnTo>
                  <a:pt x="0" y="0"/>
                </a:lnTo>
                <a:lnTo>
                  <a:pt x="0" y="3673576"/>
                </a:lnTo>
                <a:lnTo>
                  <a:pt x="8991" y="3673576"/>
                </a:lnTo>
                <a:lnTo>
                  <a:pt x="8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19297" y="2929547"/>
            <a:ext cx="56515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8895" marR="5080" indent="-36830">
              <a:lnSpc>
                <a:spcPts val="1100"/>
              </a:lnSpc>
              <a:spcBef>
                <a:spcPts val="219"/>
              </a:spcBef>
            </a:pPr>
            <a:r>
              <a:rPr sz="1000" spc="-25" dirty="0">
                <a:latin typeface="TT Supermolot Bold"/>
                <a:cs typeface="TT Supermolot Bold"/>
              </a:rPr>
              <a:t>ŁAŃCUCH </a:t>
            </a:r>
            <a:r>
              <a:rPr sz="1000" spc="-10" dirty="0">
                <a:latin typeface="TT Supermolot Bold"/>
                <a:cs typeface="TT Supermolot Bold"/>
              </a:rPr>
              <a:t>DOSTAW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29889" y="3790099"/>
            <a:ext cx="675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89BF3C"/>
                </a:solidFill>
                <a:latin typeface="TT Supermolot Regular"/>
                <a:cs typeface="TT Supermolot Regular"/>
              </a:rPr>
              <a:t>LH</a:t>
            </a:r>
            <a:r>
              <a:rPr sz="1500" baseline="-33333" dirty="0">
                <a:solidFill>
                  <a:srgbClr val="89BF3C"/>
                </a:solidFill>
                <a:latin typeface="TT Supermolot Regular"/>
                <a:cs typeface="TT Supermolot Regular"/>
              </a:rPr>
              <a:t>²</a:t>
            </a:r>
            <a:r>
              <a:rPr sz="1500" spc="-89" baseline="-33333" dirty="0">
                <a:solidFill>
                  <a:srgbClr val="89BF3C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89BF3C"/>
                </a:solidFill>
                <a:latin typeface="TT Supermolot Regular"/>
                <a:cs typeface="TT Supermolot Regular"/>
              </a:rPr>
              <a:t>import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92043" y="3929799"/>
            <a:ext cx="7188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89BF3C"/>
                </a:solidFill>
                <a:latin typeface="TT Supermolot Regular"/>
                <a:cs typeface="TT Supermolot Regular"/>
              </a:rPr>
              <a:t>wodór ciekły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32094" y="3641890"/>
            <a:ext cx="64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Regular"/>
                <a:cs typeface="TT Supermolot Regular"/>
              </a:rPr>
              <a:t>LH</a:t>
            </a:r>
            <a:r>
              <a:rPr sz="1000" spc="27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trailery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70245" y="3781590"/>
            <a:ext cx="769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latin typeface="TT Supermolot Regular"/>
                <a:cs typeface="TT Supermolot Regular"/>
              </a:rPr>
              <a:t>wod</a:t>
            </a:r>
            <a:r>
              <a:rPr sz="1500" spc="-112" baseline="27777" dirty="0">
                <a:latin typeface="TT Supermolot Regular"/>
                <a:cs typeface="TT Supermolot Regular"/>
              </a:rPr>
              <a:t>²</a:t>
            </a:r>
            <a:r>
              <a:rPr sz="1000" spc="-75" dirty="0">
                <a:latin typeface="TT Supermolot Regular"/>
                <a:cs typeface="TT Supermolot Regular"/>
              </a:rPr>
              <a:t>ór</a:t>
            </a:r>
            <a:r>
              <a:rPr sz="1000" spc="3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ciekły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86120" y="3921290"/>
            <a:ext cx="707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Regular"/>
                <a:cs typeface="TT Supermolot Regular"/>
              </a:rPr>
              <a:t>GH</a:t>
            </a:r>
            <a:r>
              <a:rPr sz="1500" baseline="-33333" dirty="0">
                <a:latin typeface="TT Supermolot Regular"/>
                <a:cs typeface="TT Supermolot Regular"/>
              </a:rPr>
              <a:t>²</a:t>
            </a:r>
            <a:r>
              <a:rPr sz="1500" spc="-89" baseline="-33333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trailery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36844" y="4060990"/>
            <a:ext cx="805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wodór gazowy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72225" y="3790099"/>
            <a:ext cx="8578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89BF3C"/>
                </a:solidFill>
                <a:latin typeface="TT Supermolot Regular"/>
                <a:cs typeface="TT Supermolot Regular"/>
              </a:rPr>
              <a:t>LH</a:t>
            </a:r>
            <a:r>
              <a:rPr sz="1500" baseline="-33333" dirty="0">
                <a:solidFill>
                  <a:srgbClr val="89BF3C"/>
                </a:solidFill>
                <a:latin typeface="TT Supermolot Regular"/>
                <a:cs typeface="TT Supermolot Regular"/>
              </a:rPr>
              <a:t>²</a:t>
            </a:r>
            <a:r>
              <a:rPr sz="1500" spc="-89" baseline="-33333" dirty="0">
                <a:solidFill>
                  <a:srgbClr val="89BF3C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89BF3C"/>
                </a:solidFill>
                <a:latin typeface="TT Supermolot Regular"/>
                <a:cs typeface="TT Supermolot Regular"/>
              </a:rPr>
              <a:t>magazyny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25945" y="3929799"/>
            <a:ext cx="7188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89BF3C"/>
                </a:solidFill>
                <a:latin typeface="TT Supermolot Regular"/>
                <a:cs typeface="TT Supermolot Regular"/>
              </a:rPr>
              <a:t>wodór ciekły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41665" y="3602266"/>
            <a:ext cx="540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89BF3C"/>
                </a:solidFill>
                <a:latin typeface="TT Supermolot Regular"/>
                <a:cs typeface="TT Supermolot Regular"/>
              </a:rPr>
              <a:t>lotnictwo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46745" y="4381030"/>
            <a:ext cx="5302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przemysł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16189" y="5749709"/>
            <a:ext cx="871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mieszkalnictwo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26425" y="6442621"/>
            <a:ext cx="6515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energetyka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92925" y="4885855"/>
            <a:ext cx="8166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GH</a:t>
            </a:r>
            <a:r>
              <a:rPr sz="1500" baseline="-33333" dirty="0">
                <a:solidFill>
                  <a:srgbClr val="3A9BDC"/>
                </a:solidFill>
                <a:latin typeface="TT Supermolot Regular"/>
                <a:cs typeface="TT Supermolot Regular"/>
              </a:rPr>
              <a:t>²</a:t>
            </a:r>
            <a:r>
              <a:rPr sz="1500" spc="-89" baseline="-33333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gazociągi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97625" y="5025555"/>
            <a:ext cx="805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wodór gazowy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45225" y="6302921"/>
            <a:ext cx="11118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GH</a:t>
            </a:r>
            <a:r>
              <a:rPr sz="1500" baseline="-33333" dirty="0">
                <a:solidFill>
                  <a:srgbClr val="3A9BDC"/>
                </a:solidFill>
                <a:latin typeface="TT Supermolot Regular"/>
                <a:cs typeface="TT Supermolot Regular"/>
              </a:rPr>
              <a:t>²</a:t>
            </a:r>
            <a:r>
              <a:rPr sz="1500" spc="-52" baseline="-33333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kawerny</a:t>
            </a:r>
            <a:r>
              <a:rPr sz="1000" spc="-35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solne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97625" y="6442621"/>
            <a:ext cx="805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wodór gazowy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96991" y="5472976"/>
            <a:ext cx="5162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89BF3C"/>
                </a:solidFill>
                <a:latin typeface="TT Supermolot Regular"/>
                <a:cs typeface="TT Supermolot Regular"/>
              </a:rPr>
              <a:t>LH</a:t>
            </a:r>
            <a:r>
              <a:rPr sz="1000" spc="275" dirty="0">
                <a:solidFill>
                  <a:srgbClr val="89BF3C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89BF3C"/>
                </a:solidFill>
                <a:latin typeface="TT Supermolot Regular"/>
                <a:cs typeface="TT Supermolot Regular"/>
              </a:rPr>
              <a:t>kolej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55132" y="5612676"/>
            <a:ext cx="769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89BF3C"/>
                </a:solidFill>
                <a:latin typeface="TT Supermolot Regular"/>
                <a:cs typeface="TT Supermolot Regular"/>
              </a:rPr>
              <a:t>wodó</a:t>
            </a:r>
            <a:r>
              <a:rPr sz="1500" spc="-112" baseline="27777" dirty="0">
                <a:solidFill>
                  <a:srgbClr val="89BF3C"/>
                </a:solidFill>
                <a:latin typeface="TT Supermolot Regular"/>
                <a:cs typeface="TT Supermolot Regular"/>
              </a:rPr>
              <a:t>²</a:t>
            </a:r>
            <a:r>
              <a:rPr sz="1000" spc="-75" dirty="0">
                <a:solidFill>
                  <a:srgbClr val="89BF3C"/>
                </a:solidFill>
                <a:latin typeface="TT Supermolot Regular"/>
                <a:cs typeface="TT Supermolot Regular"/>
              </a:rPr>
              <a:t>r</a:t>
            </a:r>
            <a:r>
              <a:rPr sz="1000" spc="35" dirty="0">
                <a:solidFill>
                  <a:srgbClr val="89BF3C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89BF3C"/>
                </a:solidFill>
                <a:latin typeface="TT Supermolot Regular"/>
                <a:cs typeface="TT Supermolot Regular"/>
              </a:rPr>
              <a:t>ciekły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28792" y="4692180"/>
            <a:ext cx="652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89BF3C"/>
                </a:solidFill>
                <a:latin typeface="TT Supermolot Regular"/>
                <a:cs typeface="TT Supermolot Regular"/>
              </a:rPr>
              <a:t>LH</a:t>
            </a:r>
            <a:r>
              <a:rPr sz="1500" baseline="-33333" dirty="0">
                <a:solidFill>
                  <a:srgbClr val="89BF3C"/>
                </a:solidFill>
                <a:latin typeface="TT Supermolot Regular"/>
                <a:cs typeface="TT Supermolot Regular"/>
              </a:rPr>
              <a:t>²</a:t>
            </a:r>
            <a:r>
              <a:rPr sz="1500" spc="-89" baseline="-33333" dirty="0">
                <a:solidFill>
                  <a:srgbClr val="89BF3C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89BF3C"/>
                </a:solidFill>
                <a:latin typeface="TT Supermolot Regular"/>
                <a:cs typeface="TT Supermolot Regular"/>
              </a:rPr>
              <a:t>statek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80532" y="4831880"/>
            <a:ext cx="7188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89BF3C"/>
                </a:solidFill>
                <a:latin typeface="TT Supermolot Regular"/>
                <a:cs typeface="TT Supermolot Regular"/>
              </a:rPr>
              <a:t>wodór ciekły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31002" y="6289078"/>
            <a:ext cx="8166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GH</a:t>
            </a:r>
            <a:r>
              <a:rPr sz="1500" baseline="-33333" dirty="0">
                <a:solidFill>
                  <a:srgbClr val="3A9BDC"/>
                </a:solidFill>
                <a:latin typeface="TT Supermolot Regular"/>
                <a:cs typeface="TT Supermolot Regular"/>
              </a:rPr>
              <a:t>²</a:t>
            </a:r>
            <a:r>
              <a:rPr sz="1500" spc="-89" baseline="-33333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gazociągi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50941" y="6428778"/>
            <a:ext cx="805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wodór gazowy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93717" y="3474891"/>
            <a:ext cx="791845" cy="1102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30"/>
              </a:spcBef>
            </a:pPr>
            <a:r>
              <a:rPr sz="1500" spc="-25" dirty="0">
                <a:solidFill>
                  <a:srgbClr val="89BF3C"/>
                </a:solidFill>
                <a:latin typeface="TT Supermolot Bold"/>
                <a:cs typeface="TT Supermolot Bold"/>
              </a:rPr>
              <a:t>LH</a:t>
            </a:r>
            <a:r>
              <a:rPr sz="2250" spc="-37" baseline="-33333" dirty="0">
                <a:solidFill>
                  <a:srgbClr val="89BF3C"/>
                </a:solidFill>
                <a:latin typeface="TT Supermolot Bold"/>
                <a:cs typeface="TT Supermolot Bold"/>
              </a:rPr>
              <a:t>²</a:t>
            </a:r>
            <a:endParaRPr sz="2250" baseline="-33333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500">
              <a:latin typeface="TT Supermolot Bold"/>
              <a:cs typeface="TT Supermolot Bold"/>
            </a:endParaRPr>
          </a:p>
          <a:p>
            <a:pPr marL="18415" algn="ctr">
              <a:lnSpc>
                <a:spcPct val="100000"/>
              </a:lnSpc>
              <a:spcBef>
                <a:spcPts val="5"/>
              </a:spcBef>
            </a:pPr>
            <a:r>
              <a:rPr sz="1500" spc="-25" dirty="0">
                <a:solidFill>
                  <a:srgbClr val="3A9BDC"/>
                </a:solidFill>
                <a:latin typeface="TT Supermolot Bold"/>
                <a:cs typeface="TT Supermolot Bold"/>
              </a:rPr>
              <a:t>GH</a:t>
            </a:r>
            <a:r>
              <a:rPr sz="2250" spc="-37" baseline="-33333" dirty="0">
                <a:solidFill>
                  <a:srgbClr val="3A9BDC"/>
                </a:solidFill>
                <a:latin typeface="TT Supermolot Bold"/>
                <a:cs typeface="TT Supermolot Bold"/>
              </a:rPr>
              <a:t>²</a:t>
            </a:r>
            <a:endParaRPr sz="2250" baseline="-33333">
              <a:latin typeface="TT Supermolot Bold"/>
              <a:cs typeface="TT Supermolot Bold"/>
            </a:endParaRP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regazyfikacja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74847" y="4885982"/>
            <a:ext cx="685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GH</a:t>
            </a:r>
            <a:r>
              <a:rPr sz="1500" baseline="-33333" dirty="0">
                <a:solidFill>
                  <a:srgbClr val="3A9BDC"/>
                </a:solidFill>
                <a:latin typeface="TT Supermolot Regular"/>
                <a:cs typeface="TT Supermolot Regular"/>
              </a:rPr>
              <a:t>²</a:t>
            </a:r>
            <a:r>
              <a:rPr sz="1500" spc="-89" baseline="-33333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import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14141" y="5025682"/>
            <a:ext cx="805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wodór gazowy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85312" y="6163348"/>
            <a:ext cx="86486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GH</a:t>
            </a:r>
            <a:r>
              <a:rPr sz="1500" baseline="-33333" dirty="0">
                <a:solidFill>
                  <a:srgbClr val="3A9BDC"/>
                </a:solidFill>
                <a:latin typeface="TT Supermolot Regular"/>
                <a:cs typeface="TT Supermolot Regular"/>
              </a:rPr>
              <a:t>²</a:t>
            </a:r>
            <a:r>
              <a:rPr sz="1500" spc="-89" baseline="-33333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produkcja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14141" y="6303048"/>
            <a:ext cx="805815" cy="3175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137795">
              <a:lnSpc>
                <a:spcPts val="1100"/>
              </a:lnSpc>
              <a:spcBef>
                <a:spcPts val="220"/>
              </a:spcBef>
            </a:pPr>
            <a:r>
              <a:rPr sz="1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(krajowa) wodór </a:t>
            </a:r>
            <a:r>
              <a:rPr sz="1000" spc="-20" dirty="0">
                <a:solidFill>
                  <a:srgbClr val="3A9BDC"/>
                </a:solidFill>
                <a:latin typeface="TT Supermolot Regular"/>
                <a:cs typeface="TT Supermolot Regular"/>
              </a:rPr>
              <a:t>gazowy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12386" y="2929547"/>
            <a:ext cx="7556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T Supermolot Bold"/>
                <a:cs typeface="TT Supermolot Bold"/>
              </a:rPr>
              <a:t>KONWERSJA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01995" y="2929547"/>
            <a:ext cx="725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T Supermolot Bold"/>
                <a:cs typeface="TT Supermolot Bold"/>
              </a:rPr>
              <a:t>TRANSPORT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69608" y="2929547"/>
            <a:ext cx="10591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T Supermolot Bold"/>
                <a:cs typeface="TT Supermolot Bold"/>
              </a:rPr>
              <a:t>MAGAZYNOWANIE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248930" y="2938818"/>
            <a:ext cx="1177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T Supermolot Bold"/>
                <a:cs typeface="TT Supermolot Bold"/>
              </a:rPr>
              <a:t>ZAPOTRZEBOWANIE</a:t>
            </a:r>
            <a:endParaRPr sz="1000">
              <a:latin typeface="TT Supermolot Bold"/>
              <a:cs typeface="TT Supermolot Bold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980776" y="3427490"/>
            <a:ext cx="619125" cy="928369"/>
            <a:chOff x="4980776" y="3427490"/>
            <a:chExt cx="619125" cy="928369"/>
          </a:xfrm>
        </p:grpSpPr>
        <p:sp>
          <p:nvSpPr>
            <p:cNvPr id="52" name="object 52"/>
            <p:cNvSpPr/>
            <p:nvPr/>
          </p:nvSpPr>
          <p:spPr>
            <a:xfrm>
              <a:off x="5205616" y="3797033"/>
              <a:ext cx="144145" cy="188595"/>
            </a:xfrm>
            <a:custGeom>
              <a:avLst/>
              <a:gdLst/>
              <a:ahLst/>
              <a:cxnLst/>
              <a:rect l="l" t="t" r="r" b="b"/>
              <a:pathLst>
                <a:path w="144145" h="188595">
                  <a:moveTo>
                    <a:pt x="143598" y="64096"/>
                  </a:moveTo>
                  <a:lnTo>
                    <a:pt x="89801" y="64096"/>
                  </a:lnTo>
                  <a:lnTo>
                    <a:pt x="89801" y="0"/>
                  </a:lnTo>
                  <a:lnTo>
                    <a:pt x="53797" y="0"/>
                  </a:lnTo>
                  <a:lnTo>
                    <a:pt x="53797" y="64096"/>
                  </a:lnTo>
                  <a:lnTo>
                    <a:pt x="0" y="64096"/>
                  </a:lnTo>
                  <a:lnTo>
                    <a:pt x="71805" y="188442"/>
                  </a:lnTo>
                  <a:lnTo>
                    <a:pt x="143598" y="64096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80776" y="3891395"/>
              <a:ext cx="619125" cy="464184"/>
            </a:xfrm>
            <a:custGeom>
              <a:avLst/>
              <a:gdLst/>
              <a:ahLst/>
              <a:cxnLst/>
              <a:rect l="l" t="t" r="r" b="b"/>
              <a:pathLst>
                <a:path w="619125" h="464185">
                  <a:moveTo>
                    <a:pt x="618909" y="0"/>
                  </a:moveTo>
                  <a:lnTo>
                    <a:pt x="605917" y="0"/>
                  </a:lnTo>
                  <a:lnTo>
                    <a:pt x="605917" y="384213"/>
                  </a:lnTo>
                  <a:lnTo>
                    <a:pt x="604563" y="397662"/>
                  </a:lnTo>
                  <a:lnTo>
                    <a:pt x="586384" y="431380"/>
                  </a:lnTo>
                  <a:lnTo>
                    <a:pt x="552665" y="449559"/>
                  </a:lnTo>
                  <a:lnTo>
                    <a:pt x="539216" y="450913"/>
                  </a:lnTo>
                  <a:lnTo>
                    <a:pt x="79679" y="450913"/>
                  </a:lnTo>
                  <a:lnTo>
                    <a:pt x="42400" y="439528"/>
                  </a:lnTo>
                  <a:lnTo>
                    <a:pt x="14345" y="397662"/>
                  </a:lnTo>
                  <a:lnTo>
                    <a:pt x="12992" y="384213"/>
                  </a:lnTo>
                  <a:lnTo>
                    <a:pt x="12992" y="0"/>
                  </a:lnTo>
                  <a:lnTo>
                    <a:pt x="0" y="0"/>
                  </a:lnTo>
                  <a:lnTo>
                    <a:pt x="0" y="384213"/>
                  </a:lnTo>
                  <a:lnTo>
                    <a:pt x="6261" y="415235"/>
                  </a:lnTo>
                  <a:lnTo>
                    <a:pt x="23337" y="440566"/>
                  </a:lnTo>
                  <a:lnTo>
                    <a:pt x="48665" y="457643"/>
                  </a:lnTo>
                  <a:lnTo>
                    <a:pt x="79679" y="463905"/>
                  </a:lnTo>
                  <a:lnTo>
                    <a:pt x="539216" y="463905"/>
                  </a:lnTo>
                  <a:lnTo>
                    <a:pt x="570238" y="457643"/>
                  </a:lnTo>
                  <a:lnTo>
                    <a:pt x="595569" y="440566"/>
                  </a:lnTo>
                  <a:lnTo>
                    <a:pt x="612647" y="415235"/>
                  </a:lnTo>
                  <a:lnTo>
                    <a:pt x="618909" y="384213"/>
                  </a:lnTo>
                  <a:lnTo>
                    <a:pt x="61890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80776" y="3427490"/>
              <a:ext cx="619125" cy="464184"/>
            </a:xfrm>
            <a:custGeom>
              <a:avLst/>
              <a:gdLst/>
              <a:ahLst/>
              <a:cxnLst/>
              <a:rect l="l" t="t" r="r" b="b"/>
              <a:pathLst>
                <a:path w="619125" h="464185">
                  <a:moveTo>
                    <a:pt x="539216" y="0"/>
                  </a:moveTo>
                  <a:lnTo>
                    <a:pt x="79679" y="0"/>
                  </a:lnTo>
                  <a:lnTo>
                    <a:pt x="48665" y="6261"/>
                  </a:lnTo>
                  <a:lnTo>
                    <a:pt x="23337" y="23339"/>
                  </a:lnTo>
                  <a:lnTo>
                    <a:pt x="6261" y="48670"/>
                  </a:lnTo>
                  <a:lnTo>
                    <a:pt x="0" y="79692"/>
                  </a:lnTo>
                  <a:lnTo>
                    <a:pt x="0" y="463905"/>
                  </a:lnTo>
                  <a:lnTo>
                    <a:pt x="12992" y="463905"/>
                  </a:lnTo>
                  <a:lnTo>
                    <a:pt x="12992" y="79692"/>
                  </a:lnTo>
                  <a:lnTo>
                    <a:pt x="14345" y="66243"/>
                  </a:lnTo>
                  <a:lnTo>
                    <a:pt x="32524" y="32524"/>
                  </a:lnTo>
                  <a:lnTo>
                    <a:pt x="66232" y="14345"/>
                  </a:lnTo>
                  <a:lnTo>
                    <a:pt x="79679" y="12992"/>
                  </a:lnTo>
                  <a:lnTo>
                    <a:pt x="539216" y="12992"/>
                  </a:lnTo>
                  <a:lnTo>
                    <a:pt x="576506" y="24377"/>
                  </a:lnTo>
                  <a:lnTo>
                    <a:pt x="604563" y="66243"/>
                  </a:lnTo>
                  <a:lnTo>
                    <a:pt x="605917" y="79692"/>
                  </a:lnTo>
                  <a:lnTo>
                    <a:pt x="605917" y="463905"/>
                  </a:lnTo>
                  <a:lnTo>
                    <a:pt x="618909" y="463905"/>
                  </a:lnTo>
                  <a:lnTo>
                    <a:pt x="618909" y="79692"/>
                  </a:lnTo>
                  <a:lnTo>
                    <a:pt x="612647" y="48670"/>
                  </a:lnTo>
                  <a:lnTo>
                    <a:pt x="595569" y="23339"/>
                  </a:lnTo>
                  <a:lnTo>
                    <a:pt x="570238" y="6261"/>
                  </a:lnTo>
                  <a:lnTo>
                    <a:pt x="539216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136300" y="5173821"/>
            <a:ext cx="257175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-25" dirty="0">
                <a:solidFill>
                  <a:srgbClr val="89BF3C"/>
                </a:solidFill>
                <a:latin typeface="TT Supermolot Bold"/>
                <a:cs typeface="TT Supermolot Bold"/>
              </a:rPr>
              <a:t>LH</a:t>
            </a:r>
            <a:endParaRPr sz="1500">
              <a:latin typeface="TT Supermolot Bold"/>
              <a:cs typeface="TT Supermolot Bol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67583" y="5290434"/>
            <a:ext cx="94615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-50" dirty="0">
                <a:solidFill>
                  <a:srgbClr val="89BF3C"/>
                </a:solidFill>
                <a:latin typeface="TT Supermolot Bold"/>
                <a:cs typeface="TT Supermolot Bold"/>
              </a:rPr>
              <a:t>²</a:t>
            </a:r>
            <a:endParaRPr sz="1500">
              <a:latin typeface="TT Supermolot Bold"/>
              <a:cs typeface="TT Supermolot 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61281" y="5716268"/>
            <a:ext cx="656590" cy="589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30"/>
              </a:spcBef>
            </a:pPr>
            <a:r>
              <a:rPr sz="1500" spc="-25" dirty="0">
                <a:solidFill>
                  <a:srgbClr val="3A9BDC"/>
                </a:solidFill>
                <a:latin typeface="TT Supermolot Bold"/>
                <a:cs typeface="TT Supermolot Bold"/>
              </a:rPr>
              <a:t>GH</a:t>
            </a:r>
            <a:r>
              <a:rPr sz="2250" spc="-37" baseline="-33333" dirty="0">
                <a:solidFill>
                  <a:srgbClr val="3A9BDC"/>
                </a:solidFill>
                <a:latin typeface="TT Supermolot Bold"/>
                <a:cs typeface="TT Supermolot Bold"/>
              </a:rPr>
              <a:t>²</a:t>
            </a:r>
            <a:endParaRPr sz="2250" baseline="-33333">
              <a:latin typeface="TT Supermolot Bold"/>
              <a:cs typeface="TT Supermolot Bold"/>
            </a:endParaRPr>
          </a:p>
          <a:p>
            <a:pPr algn="ctr">
              <a:lnSpc>
                <a:spcPct val="100000"/>
              </a:lnSpc>
              <a:spcBef>
                <a:spcPts val="1405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skroplenie</a:t>
            </a:r>
            <a:endParaRPr sz="1000">
              <a:latin typeface="TT Supermolot Regular"/>
              <a:cs typeface="TT Supermolot Regular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980776" y="5131892"/>
            <a:ext cx="619125" cy="928369"/>
            <a:chOff x="4980776" y="5131892"/>
            <a:chExt cx="619125" cy="928369"/>
          </a:xfrm>
        </p:grpSpPr>
        <p:sp>
          <p:nvSpPr>
            <p:cNvPr id="59" name="object 59"/>
            <p:cNvSpPr/>
            <p:nvPr/>
          </p:nvSpPr>
          <p:spPr>
            <a:xfrm>
              <a:off x="5205616" y="5477725"/>
              <a:ext cx="144145" cy="188595"/>
            </a:xfrm>
            <a:custGeom>
              <a:avLst/>
              <a:gdLst/>
              <a:ahLst/>
              <a:cxnLst/>
              <a:rect l="l" t="t" r="r" b="b"/>
              <a:pathLst>
                <a:path w="144145" h="188595">
                  <a:moveTo>
                    <a:pt x="143598" y="124345"/>
                  </a:moveTo>
                  <a:lnTo>
                    <a:pt x="71805" y="0"/>
                  </a:lnTo>
                  <a:lnTo>
                    <a:pt x="0" y="124345"/>
                  </a:lnTo>
                  <a:lnTo>
                    <a:pt x="53797" y="124345"/>
                  </a:lnTo>
                  <a:lnTo>
                    <a:pt x="53797" y="188442"/>
                  </a:lnTo>
                  <a:lnTo>
                    <a:pt x="89801" y="188442"/>
                  </a:lnTo>
                  <a:lnTo>
                    <a:pt x="89801" y="124345"/>
                  </a:lnTo>
                  <a:lnTo>
                    <a:pt x="143598" y="124345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80776" y="5595797"/>
              <a:ext cx="619125" cy="464184"/>
            </a:xfrm>
            <a:custGeom>
              <a:avLst/>
              <a:gdLst/>
              <a:ahLst/>
              <a:cxnLst/>
              <a:rect l="l" t="t" r="r" b="b"/>
              <a:pathLst>
                <a:path w="619125" h="464185">
                  <a:moveTo>
                    <a:pt x="618909" y="0"/>
                  </a:moveTo>
                  <a:lnTo>
                    <a:pt x="605917" y="0"/>
                  </a:lnTo>
                  <a:lnTo>
                    <a:pt x="605917" y="384225"/>
                  </a:lnTo>
                  <a:lnTo>
                    <a:pt x="604563" y="397673"/>
                  </a:lnTo>
                  <a:lnTo>
                    <a:pt x="586384" y="431380"/>
                  </a:lnTo>
                  <a:lnTo>
                    <a:pt x="552665" y="449559"/>
                  </a:lnTo>
                  <a:lnTo>
                    <a:pt x="539216" y="450913"/>
                  </a:lnTo>
                  <a:lnTo>
                    <a:pt x="79679" y="450913"/>
                  </a:lnTo>
                  <a:lnTo>
                    <a:pt x="42400" y="439528"/>
                  </a:lnTo>
                  <a:lnTo>
                    <a:pt x="14345" y="397673"/>
                  </a:lnTo>
                  <a:lnTo>
                    <a:pt x="12992" y="384225"/>
                  </a:lnTo>
                  <a:lnTo>
                    <a:pt x="12992" y="0"/>
                  </a:lnTo>
                  <a:lnTo>
                    <a:pt x="0" y="0"/>
                  </a:lnTo>
                  <a:lnTo>
                    <a:pt x="0" y="384225"/>
                  </a:lnTo>
                  <a:lnTo>
                    <a:pt x="6261" y="415240"/>
                  </a:lnTo>
                  <a:lnTo>
                    <a:pt x="23337" y="440569"/>
                  </a:lnTo>
                  <a:lnTo>
                    <a:pt x="48665" y="457649"/>
                  </a:lnTo>
                  <a:lnTo>
                    <a:pt x="79679" y="463918"/>
                  </a:lnTo>
                  <a:lnTo>
                    <a:pt x="539216" y="463918"/>
                  </a:lnTo>
                  <a:lnTo>
                    <a:pt x="570238" y="457649"/>
                  </a:lnTo>
                  <a:lnTo>
                    <a:pt x="595569" y="440569"/>
                  </a:lnTo>
                  <a:lnTo>
                    <a:pt x="612647" y="415240"/>
                  </a:lnTo>
                  <a:lnTo>
                    <a:pt x="618909" y="384225"/>
                  </a:lnTo>
                  <a:lnTo>
                    <a:pt x="61890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80776" y="5131892"/>
              <a:ext cx="619125" cy="464184"/>
            </a:xfrm>
            <a:custGeom>
              <a:avLst/>
              <a:gdLst/>
              <a:ahLst/>
              <a:cxnLst/>
              <a:rect l="l" t="t" r="r" b="b"/>
              <a:pathLst>
                <a:path w="619125" h="464185">
                  <a:moveTo>
                    <a:pt x="539216" y="0"/>
                  </a:moveTo>
                  <a:lnTo>
                    <a:pt x="79679" y="0"/>
                  </a:lnTo>
                  <a:lnTo>
                    <a:pt x="48665" y="6267"/>
                  </a:lnTo>
                  <a:lnTo>
                    <a:pt x="23337" y="23344"/>
                  </a:lnTo>
                  <a:lnTo>
                    <a:pt x="6261" y="48672"/>
                  </a:lnTo>
                  <a:lnTo>
                    <a:pt x="0" y="79692"/>
                  </a:lnTo>
                  <a:lnTo>
                    <a:pt x="0" y="463905"/>
                  </a:lnTo>
                  <a:lnTo>
                    <a:pt x="12992" y="463905"/>
                  </a:lnTo>
                  <a:lnTo>
                    <a:pt x="12992" y="79692"/>
                  </a:lnTo>
                  <a:lnTo>
                    <a:pt x="14345" y="66245"/>
                  </a:lnTo>
                  <a:lnTo>
                    <a:pt x="32524" y="32537"/>
                  </a:lnTo>
                  <a:lnTo>
                    <a:pt x="66232" y="14351"/>
                  </a:lnTo>
                  <a:lnTo>
                    <a:pt x="79679" y="12992"/>
                  </a:lnTo>
                  <a:lnTo>
                    <a:pt x="539216" y="12992"/>
                  </a:lnTo>
                  <a:lnTo>
                    <a:pt x="576506" y="24384"/>
                  </a:lnTo>
                  <a:lnTo>
                    <a:pt x="604563" y="66245"/>
                  </a:lnTo>
                  <a:lnTo>
                    <a:pt x="605917" y="79692"/>
                  </a:lnTo>
                  <a:lnTo>
                    <a:pt x="605917" y="463905"/>
                  </a:lnTo>
                  <a:lnTo>
                    <a:pt x="618909" y="463905"/>
                  </a:lnTo>
                  <a:lnTo>
                    <a:pt x="618909" y="79692"/>
                  </a:lnTo>
                  <a:lnTo>
                    <a:pt x="612647" y="48672"/>
                  </a:lnTo>
                  <a:lnTo>
                    <a:pt x="595569" y="23344"/>
                  </a:lnTo>
                  <a:lnTo>
                    <a:pt x="570238" y="6267"/>
                  </a:lnTo>
                  <a:lnTo>
                    <a:pt x="539216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6045455" y="3253595"/>
            <a:ext cx="818515" cy="335280"/>
            <a:chOff x="6045455" y="3253595"/>
            <a:chExt cx="818515" cy="335280"/>
          </a:xfrm>
        </p:grpSpPr>
        <p:sp>
          <p:nvSpPr>
            <p:cNvPr id="63" name="object 63"/>
            <p:cNvSpPr/>
            <p:nvPr/>
          </p:nvSpPr>
          <p:spPr>
            <a:xfrm>
              <a:off x="6045455" y="3580311"/>
              <a:ext cx="818515" cy="8890"/>
            </a:xfrm>
            <a:custGeom>
              <a:avLst/>
              <a:gdLst/>
              <a:ahLst/>
              <a:cxnLst/>
              <a:rect l="l" t="t" r="r" b="b"/>
              <a:pathLst>
                <a:path w="818515" h="8889">
                  <a:moveTo>
                    <a:pt x="817905" y="0"/>
                  </a:moveTo>
                  <a:lnTo>
                    <a:pt x="0" y="0"/>
                  </a:lnTo>
                  <a:lnTo>
                    <a:pt x="0" y="8293"/>
                  </a:lnTo>
                  <a:lnTo>
                    <a:pt x="817905" y="8293"/>
                  </a:lnTo>
                  <a:lnTo>
                    <a:pt x="817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02071" y="3266269"/>
              <a:ext cx="427990" cy="193040"/>
            </a:xfrm>
            <a:custGeom>
              <a:avLst/>
              <a:gdLst/>
              <a:ahLst/>
              <a:cxnLst/>
              <a:rect l="l" t="t" r="r" b="b"/>
              <a:pathLst>
                <a:path w="427990" h="193039">
                  <a:moveTo>
                    <a:pt x="399110" y="0"/>
                  </a:moveTo>
                  <a:lnTo>
                    <a:pt x="28295" y="0"/>
                  </a:lnTo>
                  <a:lnTo>
                    <a:pt x="17278" y="2224"/>
                  </a:lnTo>
                  <a:lnTo>
                    <a:pt x="8285" y="8291"/>
                  </a:lnTo>
                  <a:lnTo>
                    <a:pt x="2222" y="17289"/>
                  </a:lnTo>
                  <a:lnTo>
                    <a:pt x="0" y="28308"/>
                  </a:lnTo>
                  <a:lnTo>
                    <a:pt x="0" y="164630"/>
                  </a:lnTo>
                  <a:lnTo>
                    <a:pt x="2222" y="175646"/>
                  </a:lnTo>
                  <a:lnTo>
                    <a:pt x="8285" y="184640"/>
                  </a:lnTo>
                  <a:lnTo>
                    <a:pt x="17278" y="190703"/>
                  </a:lnTo>
                  <a:lnTo>
                    <a:pt x="28295" y="192925"/>
                  </a:lnTo>
                  <a:lnTo>
                    <a:pt x="399110" y="192925"/>
                  </a:lnTo>
                  <a:lnTo>
                    <a:pt x="410128" y="190703"/>
                  </a:lnTo>
                  <a:lnTo>
                    <a:pt x="419126" y="184640"/>
                  </a:lnTo>
                  <a:lnTo>
                    <a:pt x="425193" y="175646"/>
                  </a:lnTo>
                  <a:lnTo>
                    <a:pt x="427418" y="164630"/>
                  </a:lnTo>
                  <a:lnTo>
                    <a:pt x="427418" y="28308"/>
                  </a:lnTo>
                  <a:lnTo>
                    <a:pt x="425193" y="17289"/>
                  </a:lnTo>
                  <a:lnTo>
                    <a:pt x="419126" y="8291"/>
                  </a:lnTo>
                  <a:lnTo>
                    <a:pt x="410128" y="2224"/>
                  </a:lnTo>
                  <a:lnTo>
                    <a:pt x="399110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02070" y="3308197"/>
              <a:ext cx="427990" cy="97155"/>
            </a:xfrm>
            <a:custGeom>
              <a:avLst/>
              <a:gdLst/>
              <a:ahLst/>
              <a:cxnLst/>
              <a:rect l="l" t="t" r="r" b="b"/>
              <a:pathLst>
                <a:path w="427990" h="97154">
                  <a:moveTo>
                    <a:pt x="427418" y="0"/>
                  </a:moveTo>
                  <a:lnTo>
                    <a:pt x="427418" y="96989"/>
                  </a:lnTo>
                  <a:lnTo>
                    <a:pt x="0" y="96989"/>
                  </a:lnTo>
                  <a:lnTo>
                    <a:pt x="0" y="0"/>
                  </a:lnTo>
                  <a:lnTo>
                    <a:pt x="427418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97917" y="3262121"/>
              <a:ext cx="436245" cy="201295"/>
            </a:xfrm>
            <a:custGeom>
              <a:avLst/>
              <a:gdLst/>
              <a:ahLst/>
              <a:cxnLst/>
              <a:rect l="l" t="t" r="r" b="b"/>
              <a:pathLst>
                <a:path w="436245" h="201295">
                  <a:moveTo>
                    <a:pt x="435711" y="32461"/>
                  </a:moveTo>
                  <a:lnTo>
                    <a:pt x="433158" y="19824"/>
                  </a:lnTo>
                  <a:lnTo>
                    <a:pt x="427418" y="11315"/>
                  </a:lnTo>
                  <a:lnTo>
                    <a:pt x="427418" y="32461"/>
                  </a:lnTo>
                  <a:lnTo>
                    <a:pt x="427418" y="41567"/>
                  </a:lnTo>
                  <a:lnTo>
                    <a:pt x="427418" y="50571"/>
                  </a:lnTo>
                  <a:lnTo>
                    <a:pt x="427418" y="138569"/>
                  </a:lnTo>
                  <a:lnTo>
                    <a:pt x="427418" y="147561"/>
                  </a:lnTo>
                  <a:lnTo>
                    <a:pt x="427418" y="168783"/>
                  </a:lnTo>
                  <a:lnTo>
                    <a:pt x="425500" y="178181"/>
                  </a:lnTo>
                  <a:lnTo>
                    <a:pt x="420331" y="185851"/>
                  </a:lnTo>
                  <a:lnTo>
                    <a:pt x="412661" y="191033"/>
                  </a:lnTo>
                  <a:lnTo>
                    <a:pt x="403263" y="192938"/>
                  </a:lnTo>
                  <a:lnTo>
                    <a:pt x="32448" y="192938"/>
                  </a:lnTo>
                  <a:lnTo>
                    <a:pt x="23050" y="191033"/>
                  </a:lnTo>
                  <a:lnTo>
                    <a:pt x="15379" y="185851"/>
                  </a:lnTo>
                  <a:lnTo>
                    <a:pt x="10198" y="178181"/>
                  </a:lnTo>
                  <a:lnTo>
                    <a:pt x="8293" y="168783"/>
                  </a:lnTo>
                  <a:lnTo>
                    <a:pt x="8293" y="147561"/>
                  </a:lnTo>
                  <a:lnTo>
                    <a:pt x="427418" y="147561"/>
                  </a:lnTo>
                  <a:lnTo>
                    <a:pt x="427418" y="138569"/>
                  </a:lnTo>
                  <a:lnTo>
                    <a:pt x="8293" y="138569"/>
                  </a:lnTo>
                  <a:lnTo>
                    <a:pt x="8293" y="50571"/>
                  </a:lnTo>
                  <a:lnTo>
                    <a:pt x="427418" y="50571"/>
                  </a:lnTo>
                  <a:lnTo>
                    <a:pt x="427418" y="41567"/>
                  </a:lnTo>
                  <a:lnTo>
                    <a:pt x="8293" y="41567"/>
                  </a:lnTo>
                  <a:lnTo>
                    <a:pt x="8293" y="32461"/>
                  </a:lnTo>
                  <a:lnTo>
                    <a:pt x="10198" y="23063"/>
                  </a:lnTo>
                  <a:lnTo>
                    <a:pt x="15379" y="15379"/>
                  </a:lnTo>
                  <a:lnTo>
                    <a:pt x="23050" y="10210"/>
                  </a:lnTo>
                  <a:lnTo>
                    <a:pt x="32448" y="8305"/>
                  </a:lnTo>
                  <a:lnTo>
                    <a:pt x="403263" y="8305"/>
                  </a:lnTo>
                  <a:lnTo>
                    <a:pt x="412661" y="10210"/>
                  </a:lnTo>
                  <a:lnTo>
                    <a:pt x="420331" y="15379"/>
                  </a:lnTo>
                  <a:lnTo>
                    <a:pt x="425500" y="23063"/>
                  </a:lnTo>
                  <a:lnTo>
                    <a:pt x="427418" y="32461"/>
                  </a:lnTo>
                  <a:lnTo>
                    <a:pt x="427418" y="11315"/>
                  </a:lnTo>
                  <a:lnTo>
                    <a:pt x="426212" y="9512"/>
                  </a:lnTo>
                  <a:lnTo>
                    <a:pt x="415899" y="2552"/>
                  </a:lnTo>
                  <a:lnTo>
                    <a:pt x="403263" y="0"/>
                  </a:lnTo>
                  <a:lnTo>
                    <a:pt x="32448" y="0"/>
                  </a:lnTo>
                  <a:lnTo>
                    <a:pt x="19812" y="2552"/>
                  </a:lnTo>
                  <a:lnTo>
                    <a:pt x="9499" y="9512"/>
                  </a:lnTo>
                  <a:lnTo>
                    <a:pt x="2540" y="19824"/>
                  </a:lnTo>
                  <a:lnTo>
                    <a:pt x="0" y="32461"/>
                  </a:lnTo>
                  <a:lnTo>
                    <a:pt x="0" y="168783"/>
                  </a:lnTo>
                  <a:lnTo>
                    <a:pt x="2540" y="181419"/>
                  </a:lnTo>
                  <a:lnTo>
                    <a:pt x="9499" y="191731"/>
                  </a:lnTo>
                  <a:lnTo>
                    <a:pt x="19812" y="198678"/>
                  </a:lnTo>
                  <a:lnTo>
                    <a:pt x="32448" y="201231"/>
                  </a:lnTo>
                  <a:lnTo>
                    <a:pt x="403263" y="201231"/>
                  </a:lnTo>
                  <a:lnTo>
                    <a:pt x="415899" y="198678"/>
                  </a:lnTo>
                  <a:lnTo>
                    <a:pt x="424408" y="192938"/>
                  </a:lnTo>
                  <a:lnTo>
                    <a:pt x="426212" y="191731"/>
                  </a:lnTo>
                  <a:lnTo>
                    <a:pt x="433158" y="181419"/>
                  </a:lnTo>
                  <a:lnTo>
                    <a:pt x="435711" y="168783"/>
                  </a:lnTo>
                  <a:lnTo>
                    <a:pt x="435711" y="324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84657" y="3257486"/>
              <a:ext cx="16510" cy="213360"/>
            </a:xfrm>
            <a:custGeom>
              <a:avLst/>
              <a:gdLst/>
              <a:ahLst/>
              <a:cxnLst/>
              <a:rect l="l" t="t" r="r" b="b"/>
              <a:pathLst>
                <a:path w="16509" h="213360">
                  <a:moveTo>
                    <a:pt x="16319" y="0"/>
                  </a:moveTo>
                  <a:lnTo>
                    <a:pt x="0" y="0"/>
                  </a:lnTo>
                  <a:lnTo>
                    <a:pt x="0" y="213283"/>
                  </a:lnTo>
                  <a:lnTo>
                    <a:pt x="16319" y="213283"/>
                  </a:lnTo>
                  <a:lnTo>
                    <a:pt x="16319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80517" y="3253600"/>
              <a:ext cx="24765" cy="220979"/>
            </a:xfrm>
            <a:custGeom>
              <a:avLst/>
              <a:gdLst/>
              <a:ahLst/>
              <a:cxnLst/>
              <a:rect l="l" t="t" r="r" b="b"/>
              <a:pathLst>
                <a:path w="24765" h="220979">
                  <a:moveTo>
                    <a:pt x="24612" y="0"/>
                  </a:moveTo>
                  <a:lnTo>
                    <a:pt x="16319" y="0"/>
                  </a:lnTo>
                  <a:lnTo>
                    <a:pt x="16319" y="7620"/>
                  </a:lnTo>
                  <a:lnTo>
                    <a:pt x="16319" y="213360"/>
                  </a:lnTo>
                  <a:lnTo>
                    <a:pt x="8293" y="213360"/>
                  </a:lnTo>
                  <a:lnTo>
                    <a:pt x="8293" y="7620"/>
                  </a:lnTo>
                  <a:lnTo>
                    <a:pt x="16319" y="7620"/>
                  </a:lnTo>
                  <a:lnTo>
                    <a:pt x="1631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213360"/>
                  </a:lnTo>
                  <a:lnTo>
                    <a:pt x="0" y="220980"/>
                  </a:lnTo>
                  <a:lnTo>
                    <a:pt x="4140" y="220980"/>
                  </a:lnTo>
                  <a:lnTo>
                    <a:pt x="24612" y="220980"/>
                  </a:lnTo>
                  <a:lnTo>
                    <a:pt x="24612" y="217170"/>
                  </a:lnTo>
                  <a:lnTo>
                    <a:pt x="24612" y="213360"/>
                  </a:lnTo>
                  <a:lnTo>
                    <a:pt x="24612" y="7620"/>
                  </a:lnTo>
                  <a:lnTo>
                    <a:pt x="246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336563" y="3257486"/>
              <a:ext cx="16510" cy="213360"/>
            </a:xfrm>
            <a:custGeom>
              <a:avLst/>
              <a:gdLst/>
              <a:ahLst/>
              <a:cxnLst/>
              <a:rect l="l" t="t" r="r" b="b"/>
              <a:pathLst>
                <a:path w="16510" h="213360">
                  <a:moveTo>
                    <a:pt x="16319" y="0"/>
                  </a:moveTo>
                  <a:lnTo>
                    <a:pt x="0" y="0"/>
                  </a:lnTo>
                  <a:lnTo>
                    <a:pt x="0" y="213283"/>
                  </a:lnTo>
                  <a:lnTo>
                    <a:pt x="16319" y="213283"/>
                  </a:lnTo>
                  <a:lnTo>
                    <a:pt x="16319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332410" y="3253600"/>
              <a:ext cx="24765" cy="220979"/>
            </a:xfrm>
            <a:custGeom>
              <a:avLst/>
              <a:gdLst/>
              <a:ahLst/>
              <a:cxnLst/>
              <a:rect l="l" t="t" r="r" b="b"/>
              <a:pathLst>
                <a:path w="24764" h="220979">
                  <a:moveTo>
                    <a:pt x="24625" y="0"/>
                  </a:moveTo>
                  <a:lnTo>
                    <a:pt x="16319" y="0"/>
                  </a:lnTo>
                  <a:lnTo>
                    <a:pt x="16319" y="7620"/>
                  </a:lnTo>
                  <a:lnTo>
                    <a:pt x="16319" y="213360"/>
                  </a:lnTo>
                  <a:lnTo>
                    <a:pt x="8293" y="213360"/>
                  </a:lnTo>
                  <a:lnTo>
                    <a:pt x="8293" y="7620"/>
                  </a:lnTo>
                  <a:lnTo>
                    <a:pt x="16319" y="7620"/>
                  </a:lnTo>
                  <a:lnTo>
                    <a:pt x="1631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213360"/>
                  </a:lnTo>
                  <a:lnTo>
                    <a:pt x="0" y="220980"/>
                  </a:lnTo>
                  <a:lnTo>
                    <a:pt x="4152" y="220980"/>
                  </a:lnTo>
                  <a:lnTo>
                    <a:pt x="24625" y="220980"/>
                  </a:lnTo>
                  <a:lnTo>
                    <a:pt x="24625" y="217170"/>
                  </a:lnTo>
                  <a:lnTo>
                    <a:pt x="24625" y="213360"/>
                  </a:lnTo>
                  <a:lnTo>
                    <a:pt x="24625" y="7620"/>
                  </a:lnTo>
                  <a:lnTo>
                    <a:pt x="246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732055" y="3330538"/>
              <a:ext cx="10160" cy="60960"/>
            </a:xfrm>
            <a:custGeom>
              <a:avLst/>
              <a:gdLst/>
              <a:ahLst/>
              <a:cxnLst/>
              <a:rect l="l" t="t" r="r" b="b"/>
              <a:pathLst>
                <a:path w="10159" h="60960">
                  <a:moveTo>
                    <a:pt x="7721" y="0"/>
                  </a:moveTo>
                  <a:lnTo>
                    <a:pt x="0" y="0"/>
                  </a:lnTo>
                  <a:lnTo>
                    <a:pt x="0" y="60833"/>
                  </a:lnTo>
                  <a:lnTo>
                    <a:pt x="7721" y="60833"/>
                  </a:lnTo>
                  <a:lnTo>
                    <a:pt x="9944" y="58610"/>
                  </a:lnTo>
                  <a:lnTo>
                    <a:pt x="9944" y="2222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364465" y="3279533"/>
              <a:ext cx="382270" cy="160020"/>
            </a:xfrm>
            <a:custGeom>
              <a:avLst/>
              <a:gdLst/>
              <a:ahLst/>
              <a:cxnLst/>
              <a:rect l="l" t="t" r="r" b="b"/>
              <a:pathLst>
                <a:path w="382270" h="160020">
                  <a:moveTo>
                    <a:pt x="68300" y="1854"/>
                  </a:moveTo>
                  <a:lnTo>
                    <a:pt x="66446" y="0"/>
                  </a:lnTo>
                  <a:lnTo>
                    <a:pt x="64160" y="0"/>
                  </a:lnTo>
                  <a:lnTo>
                    <a:pt x="1866" y="0"/>
                  </a:lnTo>
                  <a:lnTo>
                    <a:pt x="0" y="1854"/>
                  </a:lnTo>
                  <a:lnTo>
                    <a:pt x="0" y="6438"/>
                  </a:lnTo>
                  <a:lnTo>
                    <a:pt x="1866" y="8293"/>
                  </a:lnTo>
                  <a:lnTo>
                    <a:pt x="66446" y="8293"/>
                  </a:lnTo>
                  <a:lnTo>
                    <a:pt x="68300" y="6438"/>
                  </a:lnTo>
                  <a:lnTo>
                    <a:pt x="68300" y="1854"/>
                  </a:lnTo>
                  <a:close/>
                </a:path>
                <a:path w="382270" h="160020">
                  <a:moveTo>
                    <a:pt x="150291" y="1854"/>
                  </a:moveTo>
                  <a:lnTo>
                    <a:pt x="148437" y="0"/>
                  </a:lnTo>
                  <a:lnTo>
                    <a:pt x="146151" y="0"/>
                  </a:lnTo>
                  <a:lnTo>
                    <a:pt x="83845" y="0"/>
                  </a:lnTo>
                  <a:lnTo>
                    <a:pt x="81991" y="1854"/>
                  </a:lnTo>
                  <a:lnTo>
                    <a:pt x="81991" y="6438"/>
                  </a:lnTo>
                  <a:lnTo>
                    <a:pt x="83845" y="8293"/>
                  </a:lnTo>
                  <a:lnTo>
                    <a:pt x="148437" y="8293"/>
                  </a:lnTo>
                  <a:lnTo>
                    <a:pt x="150291" y="6438"/>
                  </a:lnTo>
                  <a:lnTo>
                    <a:pt x="150291" y="1854"/>
                  </a:lnTo>
                  <a:close/>
                </a:path>
                <a:path w="382270" h="160020">
                  <a:moveTo>
                    <a:pt x="304723" y="152996"/>
                  </a:moveTo>
                  <a:lnTo>
                    <a:pt x="302869" y="151142"/>
                  </a:lnTo>
                  <a:lnTo>
                    <a:pt x="300570" y="151142"/>
                  </a:lnTo>
                  <a:lnTo>
                    <a:pt x="2336" y="151142"/>
                  </a:lnTo>
                  <a:lnTo>
                    <a:pt x="482" y="152996"/>
                  </a:lnTo>
                  <a:lnTo>
                    <a:pt x="482" y="157581"/>
                  </a:lnTo>
                  <a:lnTo>
                    <a:pt x="2336" y="159435"/>
                  </a:lnTo>
                  <a:lnTo>
                    <a:pt x="302869" y="159435"/>
                  </a:lnTo>
                  <a:lnTo>
                    <a:pt x="304723" y="157581"/>
                  </a:lnTo>
                  <a:lnTo>
                    <a:pt x="304723" y="152996"/>
                  </a:lnTo>
                  <a:close/>
                </a:path>
                <a:path w="382270" h="160020">
                  <a:moveTo>
                    <a:pt x="304723" y="1854"/>
                  </a:moveTo>
                  <a:lnTo>
                    <a:pt x="302869" y="0"/>
                  </a:lnTo>
                  <a:lnTo>
                    <a:pt x="300570" y="0"/>
                  </a:lnTo>
                  <a:lnTo>
                    <a:pt x="167627" y="0"/>
                  </a:lnTo>
                  <a:lnTo>
                    <a:pt x="165760" y="1854"/>
                  </a:lnTo>
                  <a:lnTo>
                    <a:pt x="165760" y="6438"/>
                  </a:lnTo>
                  <a:lnTo>
                    <a:pt x="167627" y="8293"/>
                  </a:lnTo>
                  <a:lnTo>
                    <a:pt x="302869" y="8293"/>
                  </a:lnTo>
                  <a:lnTo>
                    <a:pt x="304723" y="6438"/>
                  </a:lnTo>
                  <a:lnTo>
                    <a:pt x="304723" y="1854"/>
                  </a:lnTo>
                  <a:close/>
                </a:path>
                <a:path w="382270" h="160020">
                  <a:moveTo>
                    <a:pt x="381673" y="50939"/>
                  </a:moveTo>
                  <a:lnTo>
                    <a:pt x="377596" y="46863"/>
                  </a:lnTo>
                  <a:lnTo>
                    <a:pt x="367588" y="46863"/>
                  </a:lnTo>
                  <a:lnTo>
                    <a:pt x="367588" y="55156"/>
                  </a:lnTo>
                  <a:lnTo>
                    <a:pt x="372554" y="55156"/>
                  </a:lnTo>
                  <a:lnTo>
                    <a:pt x="373380" y="55981"/>
                  </a:lnTo>
                  <a:lnTo>
                    <a:pt x="373380" y="106870"/>
                  </a:lnTo>
                  <a:lnTo>
                    <a:pt x="372554" y="107696"/>
                  </a:lnTo>
                  <a:lnTo>
                    <a:pt x="367588" y="107696"/>
                  </a:lnTo>
                  <a:lnTo>
                    <a:pt x="367588" y="115989"/>
                  </a:lnTo>
                  <a:lnTo>
                    <a:pt x="377596" y="115989"/>
                  </a:lnTo>
                  <a:lnTo>
                    <a:pt x="381673" y="111912"/>
                  </a:lnTo>
                  <a:lnTo>
                    <a:pt x="381673" y="50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312014" y="3470770"/>
              <a:ext cx="381000" cy="38735"/>
            </a:xfrm>
            <a:custGeom>
              <a:avLst/>
              <a:gdLst/>
              <a:ahLst/>
              <a:cxnLst/>
              <a:rect l="l" t="t" r="r" b="b"/>
              <a:pathLst>
                <a:path w="381000" h="38735">
                  <a:moveTo>
                    <a:pt x="380809" y="0"/>
                  </a:moveTo>
                  <a:lnTo>
                    <a:pt x="0" y="0"/>
                  </a:lnTo>
                  <a:lnTo>
                    <a:pt x="0" y="38519"/>
                  </a:lnTo>
                  <a:lnTo>
                    <a:pt x="380809" y="38519"/>
                  </a:lnTo>
                  <a:lnTo>
                    <a:pt x="380809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307874" y="3466109"/>
              <a:ext cx="389255" cy="46990"/>
            </a:xfrm>
            <a:custGeom>
              <a:avLst/>
              <a:gdLst/>
              <a:ahLst/>
              <a:cxnLst/>
              <a:rect l="l" t="t" r="r" b="b"/>
              <a:pathLst>
                <a:path w="389254" h="46989">
                  <a:moveTo>
                    <a:pt x="389089" y="0"/>
                  </a:moveTo>
                  <a:lnTo>
                    <a:pt x="380796" y="0"/>
                  </a:lnTo>
                  <a:lnTo>
                    <a:pt x="380796" y="8890"/>
                  </a:lnTo>
                  <a:lnTo>
                    <a:pt x="380796" y="39370"/>
                  </a:lnTo>
                  <a:lnTo>
                    <a:pt x="8293" y="39370"/>
                  </a:lnTo>
                  <a:lnTo>
                    <a:pt x="8293" y="8890"/>
                  </a:lnTo>
                  <a:lnTo>
                    <a:pt x="380796" y="8890"/>
                  </a:lnTo>
                  <a:lnTo>
                    <a:pt x="380796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39370"/>
                  </a:lnTo>
                  <a:lnTo>
                    <a:pt x="0" y="46990"/>
                  </a:lnTo>
                  <a:lnTo>
                    <a:pt x="4140" y="46990"/>
                  </a:lnTo>
                  <a:lnTo>
                    <a:pt x="389089" y="46990"/>
                  </a:lnTo>
                  <a:lnTo>
                    <a:pt x="389089" y="43180"/>
                  </a:lnTo>
                  <a:lnTo>
                    <a:pt x="389089" y="39370"/>
                  </a:lnTo>
                  <a:lnTo>
                    <a:pt x="389089" y="8890"/>
                  </a:lnTo>
                  <a:lnTo>
                    <a:pt x="389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253379" y="3445672"/>
              <a:ext cx="59055" cy="83185"/>
            </a:xfrm>
            <a:custGeom>
              <a:avLst/>
              <a:gdLst/>
              <a:ahLst/>
              <a:cxnLst/>
              <a:rect l="l" t="t" r="r" b="b"/>
              <a:pathLst>
                <a:path w="59054" h="83185">
                  <a:moveTo>
                    <a:pt x="1778" y="0"/>
                  </a:moveTo>
                  <a:lnTo>
                    <a:pt x="0" y="82905"/>
                  </a:lnTo>
                  <a:lnTo>
                    <a:pt x="58635" y="62141"/>
                  </a:lnTo>
                  <a:lnTo>
                    <a:pt x="58635" y="25819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49112" y="3439297"/>
              <a:ext cx="67310" cy="95250"/>
            </a:xfrm>
            <a:custGeom>
              <a:avLst/>
              <a:gdLst/>
              <a:ahLst/>
              <a:cxnLst/>
              <a:rect l="l" t="t" r="r" b="b"/>
              <a:pathLst>
                <a:path w="67310" h="95250">
                  <a:moveTo>
                    <a:pt x="2032" y="0"/>
                  </a:moveTo>
                  <a:lnTo>
                    <a:pt x="252" y="83363"/>
                  </a:lnTo>
                  <a:lnTo>
                    <a:pt x="209" y="85369"/>
                  </a:lnTo>
                  <a:lnTo>
                    <a:pt x="124" y="89369"/>
                  </a:lnTo>
                  <a:lnTo>
                    <a:pt x="0" y="95199"/>
                  </a:lnTo>
                  <a:lnTo>
                    <a:pt x="5651" y="93192"/>
                  </a:lnTo>
                  <a:lnTo>
                    <a:pt x="2882" y="85369"/>
                  </a:lnTo>
                  <a:lnTo>
                    <a:pt x="8548" y="83363"/>
                  </a:lnTo>
                  <a:lnTo>
                    <a:pt x="10058" y="12750"/>
                  </a:lnTo>
                  <a:lnTo>
                    <a:pt x="30111" y="12750"/>
                  </a:lnTo>
                  <a:lnTo>
                    <a:pt x="2032" y="0"/>
                  </a:lnTo>
                  <a:close/>
                </a:path>
                <a:path w="67310" h="95250">
                  <a:moveTo>
                    <a:pt x="8548" y="83363"/>
                  </a:moveTo>
                  <a:lnTo>
                    <a:pt x="2882" y="85369"/>
                  </a:lnTo>
                  <a:lnTo>
                    <a:pt x="5651" y="93192"/>
                  </a:lnTo>
                  <a:lnTo>
                    <a:pt x="16447" y="89369"/>
                  </a:lnTo>
                  <a:lnTo>
                    <a:pt x="8420" y="89369"/>
                  </a:lnTo>
                  <a:lnTo>
                    <a:pt x="8505" y="85369"/>
                  </a:lnTo>
                  <a:lnTo>
                    <a:pt x="8548" y="83363"/>
                  </a:lnTo>
                  <a:close/>
                </a:path>
                <a:path w="67310" h="95250">
                  <a:moveTo>
                    <a:pt x="30111" y="12750"/>
                  </a:moveTo>
                  <a:lnTo>
                    <a:pt x="10058" y="12750"/>
                  </a:lnTo>
                  <a:lnTo>
                    <a:pt x="58762" y="34874"/>
                  </a:lnTo>
                  <a:lnTo>
                    <a:pt x="58762" y="65582"/>
                  </a:lnTo>
                  <a:lnTo>
                    <a:pt x="8548" y="83363"/>
                  </a:lnTo>
                  <a:lnTo>
                    <a:pt x="8505" y="85369"/>
                  </a:lnTo>
                  <a:lnTo>
                    <a:pt x="8420" y="89369"/>
                  </a:lnTo>
                  <a:lnTo>
                    <a:pt x="16447" y="89369"/>
                  </a:lnTo>
                  <a:lnTo>
                    <a:pt x="67056" y="71450"/>
                  </a:lnTo>
                  <a:lnTo>
                    <a:pt x="67056" y="29527"/>
                  </a:lnTo>
                  <a:lnTo>
                    <a:pt x="30111" y="12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89587" y="3308186"/>
              <a:ext cx="194945" cy="170815"/>
            </a:xfrm>
            <a:custGeom>
              <a:avLst/>
              <a:gdLst/>
              <a:ahLst/>
              <a:cxnLst/>
              <a:rect l="l" t="t" r="r" b="b"/>
              <a:pathLst>
                <a:path w="194945" h="170814">
                  <a:moveTo>
                    <a:pt x="187820" y="0"/>
                  </a:moveTo>
                  <a:lnTo>
                    <a:pt x="59105" y="0"/>
                  </a:lnTo>
                  <a:lnTo>
                    <a:pt x="53327" y="3683"/>
                  </a:lnTo>
                  <a:lnTo>
                    <a:pt x="1358" y="114020"/>
                  </a:lnTo>
                  <a:lnTo>
                    <a:pt x="0" y="120065"/>
                  </a:lnTo>
                  <a:lnTo>
                    <a:pt x="0" y="170611"/>
                  </a:lnTo>
                  <a:lnTo>
                    <a:pt x="194513" y="170611"/>
                  </a:lnTo>
                  <a:lnTo>
                    <a:pt x="194513" y="14947"/>
                  </a:lnTo>
                  <a:lnTo>
                    <a:pt x="194513" y="6692"/>
                  </a:lnTo>
                  <a:lnTo>
                    <a:pt x="187820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85447" y="3304045"/>
              <a:ext cx="203200" cy="179070"/>
            </a:xfrm>
            <a:custGeom>
              <a:avLst/>
              <a:gdLst/>
              <a:ahLst/>
              <a:cxnLst/>
              <a:rect l="l" t="t" r="r" b="b"/>
              <a:pathLst>
                <a:path w="203200" h="179070">
                  <a:moveTo>
                    <a:pt x="183705" y="0"/>
                  </a:moveTo>
                  <a:lnTo>
                    <a:pt x="61645" y="0"/>
                  </a:lnTo>
                  <a:lnTo>
                    <a:pt x="54394" y="4597"/>
                  </a:lnTo>
                  <a:lnTo>
                    <a:pt x="1485" y="116941"/>
                  </a:lnTo>
                  <a:lnTo>
                    <a:pt x="0" y="123596"/>
                  </a:lnTo>
                  <a:lnTo>
                    <a:pt x="0" y="178892"/>
                  </a:lnTo>
                  <a:lnTo>
                    <a:pt x="202806" y="178892"/>
                  </a:lnTo>
                  <a:lnTo>
                    <a:pt x="202806" y="170599"/>
                  </a:lnTo>
                  <a:lnTo>
                    <a:pt x="8293" y="170599"/>
                  </a:lnTo>
                  <a:lnTo>
                    <a:pt x="8293" y="124815"/>
                  </a:lnTo>
                  <a:lnTo>
                    <a:pt x="9499" y="119367"/>
                  </a:lnTo>
                  <a:lnTo>
                    <a:pt x="60528" y="11036"/>
                  </a:lnTo>
                  <a:lnTo>
                    <a:pt x="64838" y="8305"/>
                  </a:lnTo>
                  <a:lnTo>
                    <a:pt x="199039" y="8305"/>
                  </a:lnTo>
                  <a:lnTo>
                    <a:pt x="197208" y="5591"/>
                  </a:lnTo>
                  <a:lnTo>
                    <a:pt x="191140" y="1500"/>
                  </a:lnTo>
                  <a:lnTo>
                    <a:pt x="183705" y="0"/>
                  </a:lnTo>
                  <a:close/>
                </a:path>
                <a:path w="203200" h="179070">
                  <a:moveTo>
                    <a:pt x="199039" y="8305"/>
                  </a:moveTo>
                  <a:lnTo>
                    <a:pt x="189674" y="8305"/>
                  </a:lnTo>
                  <a:lnTo>
                    <a:pt x="194500" y="13131"/>
                  </a:lnTo>
                  <a:lnTo>
                    <a:pt x="194500" y="170599"/>
                  </a:lnTo>
                  <a:lnTo>
                    <a:pt x="202806" y="170599"/>
                  </a:lnTo>
                  <a:lnTo>
                    <a:pt x="202806" y="19088"/>
                  </a:lnTo>
                  <a:lnTo>
                    <a:pt x="201300" y="11658"/>
                  </a:lnTo>
                  <a:lnTo>
                    <a:pt x="199039" y="83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089586" y="3476637"/>
              <a:ext cx="194945" cy="29209"/>
            </a:xfrm>
            <a:custGeom>
              <a:avLst/>
              <a:gdLst/>
              <a:ahLst/>
              <a:cxnLst/>
              <a:rect l="l" t="t" r="r" b="b"/>
              <a:pathLst>
                <a:path w="194945" h="29210">
                  <a:moveTo>
                    <a:pt x="19451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9210"/>
                  </a:lnTo>
                  <a:lnTo>
                    <a:pt x="192201" y="29210"/>
                  </a:lnTo>
                  <a:lnTo>
                    <a:pt x="192201" y="24130"/>
                  </a:lnTo>
                  <a:lnTo>
                    <a:pt x="194513" y="24130"/>
                  </a:lnTo>
                  <a:lnTo>
                    <a:pt x="194513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085447" y="3472597"/>
              <a:ext cx="203200" cy="37465"/>
            </a:xfrm>
            <a:custGeom>
              <a:avLst/>
              <a:gdLst/>
              <a:ahLst/>
              <a:cxnLst/>
              <a:rect l="l" t="t" r="r" b="b"/>
              <a:pathLst>
                <a:path w="203200" h="37464">
                  <a:moveTo>
                    <a:pt x="202806" y="0"/>
                  </a:moveTo>
                  <a:lnTo>
                    <a:pt x="0" y="0"/>
                  </a:lnTo>
                  <a:lnTo>
                    <a:pt x="0" y="37401"/>
                  </a:lnTo>
                  <a:lnTo>
                    <a:pt x="4140" y="37401"/>
                  </a:lnTo>
                  <a:lnTo>
                    <a:pt x="4140" y="29095"/>
                  </a:lnTo>
                  <a:lnTo>
                    <a:pt x="8293" y="29095"/>
                  </a:lnTo>
                  <a:lnTo>
                    <a:pt x="8293" y="8293"/>
                  </a:lnTo>
                  <a:lnTo>
                    <a:pt x="202802" y="8293"/>
                  </a:lnTo>
                  <a:lnTo>
                    <a:pt x="202806" y="0"/>
                  </a:lnTo>
                  <a:close/>
                </a:path>
                <a:path w="203200" h="37464">
                  <a:moveTo>
                    <a:pt x="8293" y="29095"/>
                  </a:moveTo>
                  <a:lnTo>
                    <a:pt x="4140" y="29095"/>
                  </a:lnTo>
                  <a:lnTo>
                    <a:pt x="4140" y="37401"/>
                  </a:lnTo>
                  <a:lnTo>
                    <a:pt x="196088" y="37401"/>
                  </a:lnTo>
                  <a:lnTo>
                    <a:pt x="200240" y="33248"/>
                  </a:lnTo>
                  <a:lnTo>
                    <a:pt x="8293" y="33248"/>
                  </a:lnTo>
                  <a:lnTo>
                    <a:pt x="8293" y="29095"/>
                  </a:lnTo>
                  <a:close/>
                </a:path>
                <a:path w="203200" h="37464">
                  <a:moveTo>
                    <a:pt x="202802" y="8293"/>
                  </a:moveTo>
                  <a:lnTo>
                    <a:pt x="194500" y="8293"/>
                  </a:lnTo>
                  <a:lnTo>
                    <a:pt x="194500" y="26111"/>
                  </a:lnTo>
                  <a:lnTo>
                    <a:pt x="191516" y="29095"/>
                  </a:lnTo>
                  <a:lnTo>
                    <a:pt x="8293" y="29095"/>
                  </a:lnTo>
                  <a:lnTo>
                    <a:pt x="8293" y="33248"/>
                  </a:lnTo>
                  <a:lnTo>
                    <a:pt x="200240" y="33248"/>
                  </a:lnTo>
                  <a:lnTo>
                    <a:pt x="202793" y="30695"/>
                  </a:lnTo>
                  <a:lnTo>
                    <a:pt x="202802" y="8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093550" y="3332886"/>
              <a:ext cx="125095" cy="87630"/>
            </a:xfrm>
            <a:custGeom>
              <a:avLst/>
              <a:gdLst/>
              <a:ahLst/>
              <a:cxnLst/>
              <a:rect l="l" t="t" r="r" b="b"/>
              <a:pathLst>
                <a:path w="125095" h="87629">
                  <a:moveTo>
                    <a:pt x="101587" y="0"/>
                  </a:moveTo>
                  <a:lnTo>
                    <a:pt x="39458" y="0"/>
                  </a:lnTo>
                  <a:lnTo>
                    <a:pt x="0" y="87490"/>
                  </a:lnTo>
                  <a:lnTo>
                    <a:pt x="124510" y="87490"/>
                  </a:lnTo>
                  <a:lnTo>
                    <a:pt x="124510" y="22923"/>
                  </a:lnTo>
                  <a:lnTo>
                    <a:pt x="122709" y="13999"/>
                  </a:lnTo>
                  <a:lnTo>
                    <a:pt x="117797" y="6713"/>
                  </a:lnTo>
                  <a:lnTo>
                    <a:pt x="110510" y="1801"/>
                  </a:lnTo>
                  <a:lnTo>
                    <a:pt x="101587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093550" y="3328741"/>
              <a:ext cx="128905" cy="95885"/>
            </a:xfrm>
            <a:custGeom>
              <a:avLst/>
              <a:gdLst/>
              <a:ahLst/>
              <a:cxnLst/>
              <a:rect l="l" t="t" r="r" b="b"/>
              <a:pathLst>
                <a:path w="128904" h="95885">
                  <a:moveTo>
                    <a:pt x="101587" y="0"/>
                  </a:moveTo>
                  <a:lnTo>
                    <a:pt x="39458" y="0"/>
                  </a:lnTo>
                  <a:lnTo>
                    <a:pt x="39458" y="8293"/>
                  </a:lnTo>
                  <a:lnTo>
                    <a:pt x="101587" y="8293"/>
                  </a:lnTo>
                  <a:lnTo>
                    <a:pt x="108895" y="9774"/>
                  </a:lnTo>
                  <a:lnTo>
                    <a:pt x="114860" y="13796"/>
                  </a:lnTo>
                  <a:lnTo>
                    <a:pt x="118884" y="19760"/>
                  </a:lnTo>
                  <a:lnTo>
                    <a:pt x="120370" y="27063"/>
                  </a:lnTo>
                  <a:lnTo>
                    <a:pt x="120370" y="87490"/>
                  </a:lnTo>
                  <a:lnTo>
                    <a:pt x="0" y="87490"/>
                  </a:lnTo>
                  <a:lnTo>
                    <a:pt x="0" y="95783"/>
                  </a:lnTo>
                  <a:lnTo>
                    <a:pt x="128663" y="95783"/>
                  </a:lnTo>
                  <a:lnTo>
                    <a:pt x="128663" y="27063"/>
                  </a:lnTo>
                  <a:lnTo>
                    <a:pt x="126531" y="16528"/>
                  </a:lnTo>
                  <a:lnTo>
                    <a:pt x="120730" y="7926"/>
                  </a:lnTo>
                  <a:lnTo>
                    <a:pt x="112127" y="2126"/>
                  </a:lnTo>
                  <a:lnTo>
                    <a:pt x="1015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18061" y="3393493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0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213920" y="3393493"/>
              <a:ext cx="8890" cy="85725"/>
            </a:xfrm>
            <a:custGeom>
              <a:avLst/>
              <a:gdLst/>
              <a:ahLst/>
              <a:cxnLst/>
              <a:rect l="l" t="t" r="r" b="b"/>
              <a:pathLst>
                <a:path w="8889" h="85725">
                  <a:moveTo>
                    <a:pt x="8293" y="0"/>
                  </a:moveTo>
                  <a:lnTo>
                    <a:pt x="0" y="0"/>
                  </a:lnTo>
                  <a:lnTo>
                    <a:pt x="0" y="85305"/>
                  </a:lnTo>
                  <a:lnTo>
                    <a:pt x="8293" y="85305"/>
                  </a:lnTo>
                  <a:lnTo>
                    <a:pt x="8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187009" y="3333309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5">
                  <a:moveTo>
                    <a:pt x="0" y="0"/>
                  </a:moveTo>
                  <a:lnTo>
                    <a:pt x="0" y="86906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182868" y="3260673"/>
              <a:ext cx="74295" cy="160020"/>
            </a:xfrm>
            <a:custGeom>
              <a:avLst/>
              <a:gdLst/>
              <a:ahLst/>
              <a:cxnLst/>
              <a:rect l="l" t="t" r="r" b="b"/>
              <a:pathLst>
                <a:path w="74295" h="160020">
                  <a:moveTo>
                    <a:pt x="8293" y="72644"/>
                  </a:moveTo>
                  <a:lnTo>
                    <a:pt x="0" y="72644"/>
                  </a:lnTo>
                  <a:lnTo>
                    <a:pt x="0" y="159550"/>
                  </a:lnTo>
                  <a:lnTo>
                    <a:pt x="8293" y="159550"/>
                  </a:lnTo>
                  <a:lnTo>
                    <a:pt x="8293" y="72644"/>
                  </a:lnTo>
                  <a:close/>
                </a:path>
                <a:path w="74295" h="160020">
                  <a:moveTo>
                    <a:pt x="74129" y="1866"/>
                  </a:moveTo>
                  <a:lnTo>
                    <a:pt x="72275" y="0"/>
                  </a:lnTo>
                  <a:lnTo>
                    <a:pt x="67703" y="0"/>
                  </a:lnTo>
                  <a:lnTo>
                    <a:pt x="65836" y="1866"/>
                  </a:lnTo>
                  <a:lnTo>
                    <a:pt x="65836" y="4152"/>
                  </a:lnTo>
                  <a:lnTo>
                    <a:pt x="65849" y="118364"/>
                  </a:lnTo>
                  <a:lnTo>
                    <a:pt x="64274" y="123291"/>
                  </a:lnTo>
                  <a:lnTo>
                    <a:pt x="59664" y="129921"/>
                  </a:lnTo>
                  <a:lnTo>
                    <a:pt x="56946" y="131457"/>
                  </a:lnTo>
                  <a:lnTo>
                    <a:pt x="52044" y="131445"/>
                  </a:lnTo>
                  <a:lnTo>
                    <a:pt x="50190" y="133299"/>
                  </a:lnTo>
                  <a:lnTo>
                    <a:pt x="50190" y="137883"/>
                  </a:lnTo>
                  <a:lnTo>
                    <a:pt x="52044" y="139738"/>
                  </a:lnTo>
                  <a:lnTo>
                    <a:pt x="60375" y="139738"/>
                  </a:lnTo>
                  <a:lnTo>
                    <a:pt x="65481" y="136182"/>
                  </a:lnTo>
                  <a:lnTo>
                    <a:pt x="72199" y="126365"/>
                  </a:lnTo>
                  <a:lnTo>
                    <a:pt x="74129" y="119913"/>
                  </a:lnTo>
                  <a:lnTo>
                    <a:pt x="74129" y="18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245517" y="3278123"/>
              <a:ext cx="16510" cy="75565"/>
            </a:xfrm>
            <a:custGeom>
              <a:avLst/>
              <a:gdLst/>
              <a:ahLst/>
              <a:cxnLst/>
              <a:rect l="l" t="t" r="r" b="b"/>
              <a:pathLst>
                <a:path w="16510" h="75564">
                  <a:moveTo>
                    <a:pt x="16319" y="0"/>
                  </a:moveTo>
                  <a:lnTo>
                    <a:pt x="0" y="0"/>
                  </a:lnTo>
                  <a:lnTo>
                    <a:pt x="0" y="75488"/>
                  </a:lnTo>
                  <a:lnTo>
                    <a:pt x="16319" y="75488"/>
                  </a:lnTo>
                  <a:lnTo>
                    <a:pt x="16319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241365" y="3273967"/>
              <a:ext cx="24765" cy="83820"/>
            </a:xfrm>
            <a:custGeom>
              <a:avLst/>
              <a:gdLst/>
              <a:ahLst/>
              <a:cxnLst/>
              <a:rect l="l" t="t" r="r" b="b"/>
              <a:pathLst>
                <a:path w="24764" h="83820">
                  <a:moveTo>
                    <a:pt x="24625" y="0"/>
                  </a:moveTo>
                  <a:lnTo>
                    <a:pt x="0" y="0"/>
                  </a:lnTo>
                  <a:lnTo>
                    <a:pt x="0" y="83794"/>
                  </a:lnTo>
                  <a:lnTo>
                    <a:pt x="4152" y="83794"/>
                  </a:lnTo>
                  <a:lnTo>
                    <a:pt x="4152" y="75488"/>
                  </a:lnTo>
                  <a:lnTo>
                    <a:pt x="8305" y="75488"/>
                  </a:lnTo>
                  <a:lnTo>
                    <a:pt x="8305" y="8293"/>
                  </a:lnTo>
                  <a:lnTo>
                    <a:pt x="24625" y="8293"/>
                  </a:lnTo>
                  <a:lnTo>
                    <a:pt x="24625" y="0"/>
                  </a:lnTo>
                  <a:close/>
                </a:path>
                <a:path w="24764" h="83820">
                  <a:moveTo>
                    <a:pt x="8305" y="75488"/>
                  </a:moveTo>
                  <a:lnTo>
                    <a:pt x="4152" y="75488"/>
                  </a:lnTo>
                  <a:lnTo>
                    <a:pt x="4152" y="83794"/>
                  </a:lnTo>
                  <a:lnTo>
                    <a:pt x="24625" y="83794"/>
                  </a:lnTo>
                  <a:lnTo>
                    <a:pt x="24625" y="79641"/>
                  </a:lnTo>
                  <a:lnTo>
                    <a:pt x="8305" y="79641"/>
                  </a:lnTo>
                  <a:lnTo>
                    <a:pt x="8305" y="75488"/>
                  </a:lnTo>
                  <a:close/>
                </a:path>
                <a:path w="24764" h="83820">
                  <a:moveTo>
                    <a:pt x="24625" y="8293"/>
                  </a:moveTo>
                  <a:lnTo>
                    <a:pt x="16332" y="8293"/>
                  </a:lnTo>
                  <a:lnTo>
                    <a:pt x="16332" y="75488"/>
                  </a:lnTo>
                  <a:lnTo>
                    <a:pt x="8305" y="75488"/>
                  </a:lnTo>
                  <a:lnTo>
                    <a:pt x="8305" y="79641"/>
                  </a:lnTo>
                  <a:lnTo>
                    <a:pt x="24625" y="79641"/>
                  </a:lnTo>
                  <a:lnTo>
                    <a:pt x="24625" y="8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422175" y="3461282"/>
              <a:ext cx="127635" cy="64135"/>
            </a:xfrm>
            <a:custGeom>
              <a:avLst/>
              <a:gdLst/>
              <a:ahLst/>
              <a:cxnLst/>
              <a:rect l="l" t="t" r="r" b="b"/>
              <a:pathLst>
                <a:path w="127634" h="64135">
                  <a:moveTo>
                    <a:pt x="63741" y="0"/>
                  </a:moveTo>
                  <a:lnTo>
                    <a:pt x="38929" y="5008"/>
                  </a:lnTo>
                  <a:lnTo>
                    <a:pt x="18668" y="18667"/>
                  </a:lnTo>
                  <a:lnTo>
                    <a:pt x="5008" y="38924"/>
                  </a:lnTo>
                  <a:lnTo>
                    <a:pt x="0" y="63728"/>
                  </a:lnTo>
                  <a:lnTo>
                    <a:pt x="127469" y="63728"/>
                  </a:lnTo>
                  <a:lnTo>
                    <a:pt x="122461" y="38924"/>
                  </a:lnTo>
                  <a:lnTo>
                    <a:pt x="108802" y="18667"/>
                  </a:lnTo>
                  <a:lnTo>
                    <a:pt x="88545" y="5008"/>
                  </a:lnTo>
                  <a:lnTo>
                    <a:pt x="63741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418035" y="3457129"/>
              <a:ext cx="135890" cy="72390"/>
            </a:xfrm>
            <a:custGeom>
              <a:avLst/>
              <a:gdLst/>
              <a:ahLst/>
              <a:cxnLst/>
              <a:rect l="l" t="t" r="r" b="b"/>
              <a:pathLst>
                <a:path w="135890" h="72389">
                  <a:moveTo>
                    <a:pt x="67881" y="0"/>
                  </a:moveTo>
                  <a:lnTo>
                    <a:pt x="41458" y="5339"/>
                  </a:lnTo>
                  <a:lnTo>
                    <a:pt x="19881" y="19886"/>
                  </a:lnTo>
                  <a:lnTo>
                    <a:pt x="5334" y="41460"/>
                  </a:lnTo>
                  <a:lnTo>
                    <a:pt x="0" y="67881"/>
                  </a:lnTo>
                  <a:lnTo>
                    <a:pt x="1219" y="70815"/>
                  </a:lnTo>
                  <a:lnTo>
                    <a:pt x="4140" y="72034"/>
                  </a:lnTo>
                  <a:lnTo>
                    <a:pt x="4140" y="63728"/>
                  </a:lnTo>
                  <a:lnTo>
                    <a:pt x="8711" y="63728"/>
                  </a:lnTo>
                  <a:lnTo>
                    <a:pt x="25742" y="25742"/>
                  </a:lnTo>
                  <a:lnTo>
                    <a:pt x="67881" y="8293"/>
                  </a:lnTo>
                  <a:lnTo>
                    <a:pt x="98681" y="8293"/>
                  </a:lnTo>
                  <a:lnTo>
                    <a:pt x="94302" y="5339"/>
                  </a:lnTo>
                  <a:lnTo>
                    <a:pt x="67881" y="0"/>
                  </a:lnTo>
                  <a:close/>
                </a:path>
                <a:path w="135890" h="72389">
                  <a:moveTo>
                    <a:pt x="8711" y="63728"/>
                  </a:moveTo>
                  <a:lnTo>
                    <a:pt x="4140" y="63728"/>
                  </a:lnTo>
                  <a:lnTo>
                    <a:pt x="4140" y="72034"/>
                  </a:lnTo>
                  <a:lnTo>
                    <a:pt x="131610" y="72034"/>
                  </a:lnTo>
                  <a:lnTo>
                    <a:pt x="134543" y="70815"/>
                  </a:lnTo>
                  <a:lnTo>
                    <a:pt x="135750" y="67881"/>
                  </a:lnTo>
                  <a:lnTo>
                    <a:pt x="8293" y="67881"/>
                  </a:lnTo>
                  <a:lnTo>
                    <a:pt x="8711" y="63728"/>
                  </a:lnTo>
                  <a:close/>
                </a:path>
                <a:path w="135890" h="72389">
                  <a:moveTo>
                    <a:pt x="127039" y="63728"/>
                  </a:moveTo>
                  <a:lnTo>
                    <a:pt x="8711" y="63728"/>
                  </a:lnTo>
                  <a:lnTo>
                    <a:pt x="8293" y="67881"/>
                  </a:lnTo>
                  <a:lnTo>
                    <a:pt x="127457" y="67881"/>
                  </a:lnTo>
                  <a:lnTo>
                    <a:pt x="127039" y="63728"/>
                  </a:lnTo>
                  <a:close/>
                </a:path>
                <a:path w="135890" h="72389">
                  <a:moveTo>
                    <a:pt x="98681" y="8293"/>
                  </a:moveTo>
                  <a:lnTo>
                    <a:pt x="67881" y="8293"/>
                  </a:lnTo>
                  <a:lnTo>
                    <a:pt x="79889" y="9508"/>
                  </a:lnTo>
                  <a:lnTo>
                    <a:pt x="91068" y="12979"/>
                  </a:lnTo>
                  <a:lnTo>
                    <a:pt x="122780" y="44688"/>
                  </a:lnTo>
                  <a:lnTo>
                    <a:pt x="127457" y="67881"/>
                  </a:lnTo>
                  <a:lnTo>
                    <a:pt x="131610" y="67881"/>
                  </a:lnTo>
                  <a:lnTo>
                    <a:pt x="131610" y="63728"/>
                  </a:lnTo>
                  <a:lnTo>
                    <a:pt x="134912" y="63728"/>
                  </a:lnTo>
                  <a:lnTo>
                    <a:pt x="130417" y="41460"/>
                  </a:lnTo>
                  <a:lnTo>
                    <a:pt x="115874" y="19886"/>
                  </a:lnTo>
                  <a:lnTo>
                    <a:pt x="98681" y="8293"/>
                  </a:lnTo>
                  <a:close/>
                </a:path>
                <a:path w="135890" h="72389">
                  <a:moveTo>
                    <a:pt x="134912" y="63728"/>
                  </a:moveTo>
                  <a:lnTo>
                    <a:pt x="131610" y="63728"/>
                  </a:lnTo>
                  <a:lnTo>
                    <a:pt x="131610" y="67881"/>
                  </a:lnTo>
                  <a:lnTo>
                    <a:pt x="135750" y="67881"/>
                  </a:lnTo>
                  <a:lnTo>
                    <a:pt x="134912" y="637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436419" y="3474694"/>
              <a:ext cx="100330" cy="100965"/>
            </a:xfrm>
            <a:custGeom>
              <a:avLst/>
              <a:gdLst/>
              <a:ahLst/>
              <a:cxnLst/>
              <a:rect l="l" t="t" r="r" b="b"/>
              <a:pathLst>
                <a:path w="100329" h="100964">
                  <a:moveTo>
                    <a:pt x="53129" y="0"/>
                  </a:moveTo>
                  <a:lnTo>
                    <a:pt x="49446" y="0"/>
                  </a:lnTo>
                  <a:lnTo>
                    <a:pt x="32656" y="2942"/>
                  </a:lnTo>
                  <a:lnTo>
                    <a:pt x="18083" y="11125"/>
                  </a:lnTo>
                  <a:lnTo>
                    <a:pt x="6930" y="23585"/>
                  </a:lnTo>
                  <a:lnTo>
                    <a:pt x="399" y="39357"/>
                  </a:lnTo>
                  <a:lnTo>
                    <a:pt x="0" y="59307"/>
                  </a:lnTo>
                  <a:lnTo>
                    <a:pt x="7045" y="77263"/>
                  </a:lnTo>
                  <a:lnTo>
                    <a:pt x="20299" y="91281"/>
                  </a:lnTo>
                  <a:lnTo>
                    <a:pt x="38524" y="99415"/>
                  </a:lnTo>
                  <a:lnTo>
                    <a:pt x="42156" y="100228"/>
                  </a:lnTo>
                  <a:lnTo>
                    <a:pt x="45852" y="100634"/>
                  </a:lnTo>
                  <a:lnTo>
                    <a:pt x="49548" y="100634"/>
                  </a:lnTo>
                  <a:lnTo>
                    <a:pt x="92051" y="77049"/>
                  </a:lnTo>
                  <a:lnTo>
                    <a:pt x="99799" y="51417"/>
                  </a:lnTo>
                  <a:lnTo>
                    <a:pt x="99074" y="41654"/>
                  </a:lnTo>
                  <a:lnTo>
                    <a:pt x="78426" y="9134"/>
                  </a:lnTo>
                  <a:lnTo>
                    <a:pt x="53129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432355" y="3470548"/>
              <a:ext cx="107314" cy="109220"/>
            </a:xfrm>
            <a:custGeom>
              <a:avLst/>
              <a:gdLst/>
              <a:ahLst/>
              <a:cxnLst/>
              <a:rect l="l" t="t" r="r" b="b"/>
              <a:pathLst>
                <a:path w="107315" h="109220">
                  <a:moveTo>
                    <a:pt x="57434" y="0"/>
                  </a:moveTo>
                  <a:lnTo>
                    <a:pt x="53510" y="0"/>
                  </a:lnTo>
                  <a:lnTo>
                    <a:pt x="35487" y="3089"/>
                  </a:lnTo>
                  <a:lnTo>
                    <a:pt x="19731" y="11787"/>
                  </a:lnTo>
                  <a:lnTo>
                    <a:pt x="7575" y="25277"/>
                  </a:lnTo>
                  <a:lnTo>
                    <a:pt x="411" y="42595"/>
                  </a:lnTo>
                  <a:lnTo>
                    <a:pt x="0" y="62710"/>
                  </a:lnTo>
                  <a:lnTo>
                    <a:pt x="92" y="64528"/>
                  </a:lnTo>
                  <a:lnTo>
                    <a:pt x="21934" y="98811"/>
                  </a:lnTo>
                  <a:lnTo>
                    <a:pt x="49675" y="108927"/>
                  </a:lnTo>
                  <a:lnTo>
                    <a:pt x="53612" y="108927"/>
                  </a:lnTo>
                  <a:lnTo>
                    <a:pt x="71627" y="105837"/>
                  </a:lnTo>
                  <a:lnTo>
                    <a:pt x="81045" y="100634"/>
                  </a:lnTo>
                  <a:lnTo>
                    <a:pt x="50234" y="100634"/>
                  </a:lnTo>
                  <a:lnTo>
                    <a:pt x="46830" y="100253"/>
                  </a:lnTo>
                  <a:lnTo>
                    <a:pt x="43490" y="99517"/>
                  </a:lnTo>
                  <a:lnTo>
                    <a:pt x="26770" y="92056"/>
                  </a:lnTo>
                  <a:lnTo>
                    <a:pt x="14610" y="79192"/>
                  </a:lnTo>
                  <a:lnTo>
                    <a:pt x="8146" y="62710"/>
                  </a:lnTo>
                  <a:lnTo>
                    <a:pt x="8478" y="46217"/>
                  </a:lnTo>
                  <a:lnTo>
                    <a:pt x="38109" y="10993"/>
                  </a:lnTo>
                  <a:lnTo>
                    <a:pt x="53510" y="8293"/>
                  </a:lnTo>
                  <a:lnTo>
                    <a:pt x="81081" y="8293"/>
                  </a:lnTo>
                  <a:lnTo>
                    <a:pt x="65423" y="1320"/>
                  </a:lnTo>
                  <a:lnTo>
                    <a:pt x="61435" y="431"/>
                  </a:lnTo>
                  <a:lnTo>
                    <a:pt x="57434" y="0"/>
                  </a:lnTo>
                  <a:close/>
                </a:path>
                <a:path w="107315" h="109220">
                  <a:moveTo>
                    <a:pt x="81081" y="8293"/>
                  </a:moveTo>
                  <a:lnTo>
                    <a:pt x="56888" y="8293"/>
                  </a:lnTo>
                  <a:lnTo>
                    <a:pt x="60279" y="8674"/>
                  </a:lnTo>
                  <a:lnTo>
                    <a:pt x="63619" y="9410"/>
                  </a:lnTo>
                  <a:lnTo>
                    <a:pt x="80347" y="16870"/>
                  </a:lnTo>
                  <a:lnTo>
                    <a:pt x="92510" y="29735"/>
                  </a:lnTo>
                  <a:lnTo>
                    <a:pt x="98976" y="46217"/>
                  </a:lnTo>
                  <a:lnTo>
                    <a:pt x="98644" y="62710"/>
                  </a:lnTo>
                  <a:lnTo>
                    <a:pt x="98608" y="64528"/>
                  </a:lnTo>
                  <a:lnTo>
                    <a:pt x="92615" y="78994"/>
                  </a:lnTo>
                  <a:lnTo>
                    <a:pt x="82382" y="90425"/>
                  </a:lnTo>
                  <a:lnTo>
                    <a:pt x="69013" y="97934"/>
                  </a:lnTo>
                  <a:lnTo>
                    <a:pt x="53612" y="100634"/>
                  </a:lnTo>
                  <a:lnTo>
                    <a:pt x="81045" y="100634"/>
                  </a:lnTo>
                  <a:lnTo>
                    <a:pt x="87379" y="97135"/>
                  </a:lnTo>
                  <a:lnTo>
                    <a:pt x="99519" y="83681"/>
                  </a:lnTo>
                  <a:lnTo>
                    <a:pt x="106698" y="66332"/>
                  </a:lnTo>
                  <a:lnTo>
                    <a:pt x="107110" y="46217"/>
                  </a:lnTo>
                  <a:lnTo>
                    <a:pt x="107017" y="44399"/>
                  </a:lnTo>
                  <a:lnTo>
                    <a:pt x="99524" y="25277"/>
                  </a:lnTo>
                  <a:lnTo>
                    <a:pt x="85175" y="10116"/>
                  </a:lnTo>
                  <a:lnTo>
                    <a:pt x="81081" y="8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463017" y="350212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22898" y="0"/>
                  </a:moveTo>
                  <a:lnTo>
                    <a:pt x="13983" y="1798"/>
                  </a:lnTo>
                  <a:lnTo>
                    <a:pt x="6705" y="6704"/>
                  </a:lnTo>
                  <a:lnTo>
                    <a:pt x="1799" y="13978"/>
                  </a:lnTo>
                  <a:lnTo>
                    <a:pt x="0" y="22885"/>
                  </a:lnTo>
                  <a:lnTo>
                    <a:pt x="1799" y="31792"/>
                  </a:lnTo>
                  <a:lnTo>
                    <a:pt x="6705" y="39066"/>
                  </a:lnTo>
                  <a:lnTo>
                    <a:pt x="13983" y="43971"/>
                  </a:lnTo>
                  <a:lnTo>
                    <a:pt x="22898" y="45770"/>
                  </a:lnTo>
                  <a:lnTo>
                    <a:pt x="31804" y="43971"/>
                  </a:lnTo>
                  <a:lnTo>
                    <a:pt x="39079" y="39066"/>
                  </a:lnTo>
                  <a:lnTo>
                    <a:pt x="43984" y="31792"/>
                  </a:lnTo>
                  <a:lnTo>
                    <a:pt x="45783" y="22885"/>
                  </a:lnTo>
                  <a:lnTo>
                    <a:pt x="43984" y="13978"/>
                  </a:lnTo>
                  <a:lnTo>
                    <a:pt x="39079" y="6704"/>
                  </a:lnTo>
                  <a:lnTo>
                    <a:pt x="31804" y="1798"/>
                  </a:lnTo>
                  <a:lnTo>
                    <a:pt x="22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458877" y="3497972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10">
                  <a:moveTo>
                    <a:pt x="27038" y="0"/>
                  </a:moveTo>
                  <a:lnTo>
                    <a:pt x="16512" y="2129"/>
                  </a:lnTo>
                  <a:lnTo>
                    <a:pt x="7918" y="7923"/>
                  </a:lnTo>
                  <a:lnTo>
                    <a:pt x="2124" y="16514"/>
                  </a:lnTo>
                  <a:lnTo>
                    <a:pt x="0" y="27038"/>
                  </a:lnTo>
                  <a:lnTo>
                    <a:pt x="2124" y="37563"/>
                  </a:lnTo>
                  <a:lnTo>
                    <a:pt x="7918" y="46158"/>
                  </a:lnTo>
                  <a:lnTo>
                    <a:pt x="16512" y="51952"/>
                  </a:lnTo>
                  <a:lnTo>
                    <a:pt x="27038" y="54076"/>
                  </a:lnTo>
                  <a:lnTo>
                    <a:pt x="37556" y="51952"/>
                  </a:lnTo>
                  <a:lnTo>
                    <a:pt x="46147" y="46158"/>
                  </a:lnTo>
                  <a:lnTo>
                    <a:pt x="46399" y="45783"/>
                  </a:lnTo>
                  <a:lnTo>
                    <a:pt x="27038" y="45783"/>
                  </a:lnTo>
                  <a:lnTo>
                    <a:pt x="19746" y="44299"/>
                  </a:lnTo>
                  <a:lnTo>
                    <a:pt x="13793" y="40282"/>
                  </a:lnTo>
                  <a:lnTo>
                    <a:pt x="9777" y="34330"/>
                  </a:lnTo>
                  <a:lnTo>
                    <a:pt x="8293" y="27038"/>
                  </a:lnTo>
                  <a:lnTo>
                    <a:pt x="9777" y="19746"/>
                  </a:lnTo>
                  <a:lnTo>
                    <a:pt x="13793" y="13793"/>
                  </a:lnTo>
                  <a:lnTo>
                    <a:pt x="19746" y="9777"/>
                  </a:lnTo>
                  <a:lnTo>
                    <a:pt x="27038" y="8293"/>
                  </a:lnTo>
                  <a:lnTo>
                    <a:pt x="46396" y="8293"/>
                  </a:lnTo>
                  <a:lnTo>
                    <a:pt x="46147" y="7923"/>
                  </a:lnTo>
                  <a:lnTo>
                    <a:pt x="37556" y="2129"/>
                  </a:lnTo>
                  <a:lnTo>
                    <a:pt x="27038" y="0"/>
                  </a:lnTo>
                  <a:close/>
                </a:path>
                <a:path w="54609" h="54610">
                  <a:moveTo>
                    <a:pt x="46396" y="8293"/>
                  </a:moveTo>
                  <a:lnTo>
                    <a:pt x="27038" y="8293"/>
                  </a:lnTo>
                  <a:lnTo>
                    <a:pt x="34324" y="9777"/>
                  </a:lnTo>
                  <a:lnTo>
                    <a:pt x="40276" y="13793"/>
                  </a:lnTo>
                  <a:lnTo>
                    <a:pt x="44292" y="19746"/>
                  </a:lnTo>
                  <a:lnTo>
                    <a:pt x="45770" y="27038"/>
                  </a:lnTo>
                  <a:lnTo>
                    <a:pt x="44292" y="34330"/>
                  </a:lnTo>
                  <a:lnTo>
                    <a:pt x="40276" y="40282"/>
                  </a:lnTo>
                  <a:lnTo>
                    <a:pt x="34324" y="44299"/>
                  </a:lnTo>
                  <a:lnTo>
                    <a:pt x="27038" y="45783"/>
                  </a:lnTo>
                  <a:lnTo>
                    <a:pt x="46399" y="45783"/>
                  </a:lnTo>
                  <a:lnTo>
                    <a:pt x="51939" y="37563"/>
                  </a:lnTo>
                  <a:lnTo>
                    <a:pt x="54063" y="27038"/>
                  </a:lnTo>
                  <a:lnTo>
                    <a:pt x="51939" y="16514"/>
                  </a:lnTo>
                  <a:lnTo>
                    <a:pt x="46396" y="8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482348" y="352144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537" y="0"/>
                  </a:moveTo>
                  <a:lnTo>
                    <a:pt x="1587" y="0"/>
                  </a:lnTo>
                  <a:lnTo>
                    <a:pt x="0" y="1600"/>
                  </a:lnTo>
                  <a:lnTo>
                    <a:pt x="0" y="3568"/>
                  </a:lnTo>
                  <a:lnTo>
                    <a:pt x="0" y="5537"/>
                  </a:lnTo>
                  <a:lnTo>
                    <a:pt x="1587" y="7137"/>
                  </a:lnTo>
                  <a:lnTo>
                    <a:pt x="5537" y="7137"/>
                  </a:lnTo>
                  <a:lnTo>
                    <a:pt x="7137" y="5537"/>
                  </a:lnTo>
                  <a:lnTo>
                    <a:pt x="7137" y="1600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478195" y="351730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976" y="0"/>
                  </a:moveTo>
                  <a:lnTo>
                    <a:pt x="3454" y="0"/>
                  </a:lnTo>
                  <a:lnTo>
                    <a:pt x="0" y="3441"/>
                  </a:lnTo>
                  <a:lnTo>
                    <a:pt x="0" y="11976"/>
                  </a:lnTo>
                  <a:lnTo>
                    <a:pt x="3454" y="15417"/>
                  </a:lnTo>
                  <a:lnTo>
                    <a:pt x="11976" y="15417"/>
                  </a:lnTo>
                  <a:lnTo>
                    <a:pt x="15430" y="11976"/>
                  </a:lnTo>
                  <a:lnTo>
                    <a:pt x="15430" y="8293"/>
                  </a:lnTo>
                  <a:lnTo>
                    <a:pt x="7721" y="8293"/>
                  </a:lnTo>
                  <a:lnTo>
                    <a:pt x="7137" y="7708"/>
                  </a:lnTo>
                  <a:lnTo>
                    <a:pt x="7721" y="7124"/>
                  </a:lnTo>
                  <a:lnTo>
                    <a:pt x="15430" y="7124"/>
                  </a:lnTo>
                  <a:lnTo>
                    <a:pt x="15430" y="3441"/>
                  </a:lnTo>
                  <a:lnTo>
                    <a:pt x="11976" y="0"/>
                  </a:lnTo>
                  <a:close/>
                </a:path>
                <a:path w="15875" h="15875">
                  <a:moveTo>
                    <a:pt x="7721" y="7124"/>
                  </a:moveTo>
                  <a:lnTo>
                    <a:pt x="7137" y="7708"/>
                  </a:lnTo>
                  <a:lnTo>
                    <a:pt x="7721" y="8293"/>
                  </a:lnTo>
                  <a:lnTo>
                    <a:pt x="7721" y="7124"/>
                  </a:lnTo>
                  <a:close/>
                </a:path>
                <a:path w="15875" h="15875">
                  <a:moveTo>
                    <a:pt x="7721" y="7124"/>
                  </a:moveTo>
                  <a:lnTo>
                    <a:pt x="7721" y="8293"/>
                  </a:lnTo>
                  <a:lnTo>
                    <a:pt x="8293" y="7708"/>
                  </a:lnTo>
                  <a:lnTo>
                    <a:pt x="7721" y="7124"/>
                  </a:lnTo>
                  <a:close/>
                </a:path>
                <a:path w="15875" h="15875">
                  <a:moveTo>
                    <a:pt x="15430" y="7124"/>
                  </a:moveTo>
                  <a:lnTo>
                    <a:pt x="7721" y="7124"/>
                  </a:lnTo>
                  <a:lnTo>
                    <a:pt x="8293" y="7708"/>
                  </a:lnTo>
                  <a:lnTo>
                    <a:pt x="7721" y="8293"/>
                  </a:lnTo>
                  <a:lnTo>
                    <a:pt x="15430" y="8293"/>
                  </a:lnTo>
                  <a:lnTo>
                    <a:pt x="15430" y="7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143651" y="3461282"/>
              <a:ext cx="127635" cy="64135"/>
            </a:xfrm>
            <a:custGeom>
              <a:avLst/>
              <a:gdLst/>
              <a:ahLst/>
              <a:cxnLst/>
              <a:rect l="l" t="t" r="r" b="b"/>
              <a:pathLst>
                <a:path w="127635" h="64135">
                  <a:moveTo>
                    <a:pt x="63728" y="0"/>
                  </a:moveTo>
                  <a:lnTo>
                    <a:pt x="38919" y="5008"/>
                  </a:lnTo>
                  <a:lnTo>
                    <a:pt x="18662" y="18667"/>
                  </a:lnTo>
                  <a:lnTo>
                    <a:pt x="5006" y="38924"/>
                  </a:lnTo>
                  <a:lnTo>
                    <a:pt x="0" y="63728"/>
                  </a:lnTo>
                  <a:lnTo>
                    <a:pt x="127457" y="63728"/>
                  </a:lnTo>
                  <a:lnTo>
                    <a:pt x="122448" y="38924"/>
                  </a:lnTo>
                  <a:lnTo>
                    <a:pt x="108789" y="18667"/>
                  </a:lnTo>
                  <a:lnTo>
                    <a:pt x="88532" y="5008"/>
                  </a:lnTo>
                  <a:lnTo>
                    <a:pt x="63728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139498" y="3457129"/>
              <a:ext cx="135890" cy="72390"/>
            </a:xfrm>
            <a:custGeom>
              <a:avLst/>
              <a:gdLst/>
              <a:ahLst/>
              <a:cxnLst/>
              <a:rect l="l" t="t" r="r" b="b"/>
              <a:pathLst>
                <a:path w="135889" h="72389">
                  <a:moveTo>
                    <a:pt x="67881" y="0"/>
                  </a:moveTo>
                  <a:lnTo>
                    <a:pt x="41458" y="5339"/>
                  </a:lnTo>
                  <a:lnTo>
                    <a:pt x="19881" y="19886"/>
                  </a:lnTo>
                  <a:lnTo>
                    <a:pt x="5334" y="41460"/>
                  </a:lnTo>
                  <a:lnTo>
                    <a:pt x="0" y="67881"/>
                  </a:lnTo>
                  <a:lnTo>
                    <a:pt x="1219" y="70815"/>
                  </a:lnTo>
                  <a:lnTo>
                    <a:pt x="4152" y="72034"/>
                  </a:lnTo>
                  <a:lnTo>
                    <a:pt x="4152" y="63728"/>
                  </a:lnTo>
                  <a:lnTo>
                    <a:pt x="8711" y="63728"/>
                  </a:lnTo>
                  <a:lnTo>
                    <a:pt x="25742" y="25742"/>
                  </a:lnTo>
                  <a:lnTo>
                    <a:pt x="67881" y="8293"/>
                  </a:lnTo>
                  <a:lnTo>
                    <a:pt x="98681" y="8293"/>
                  </a:lnTo>
                  <a:lnTo>
                    <a:pt x="94302" y="5339"/>
                  </a:lnTo>
                  <a:lnTo>
                    <a:pt x="67881" y="0"/>
                  </a:lnTo>
                  <a:close/>
                </a:path>
                <a:path w="135889" h="72389">
                  <a:moveTo>
                    <a:pt x="8711" y="63728"/>
                  </a:moveTo>
                  <a:lnTo>
                    <a:pt x="4152" y="63728"/>
                  </a:lnTo>
                  <a:lnTo>
                    <a:pt x="4152" y="72034"/>
                  </a:lnTo>
                  <a:lnTo>
                    <a:pt x="131610" y="72034"/>
                  </a:lnTo>
                  <a:lnTo>
                    <a:pt x="134543" y="70815"/>
                  </a:lnTo>
                  <a:lnTo>
                    <a:pt x="135750" y="67881"/>
                  </a:lnTo>
                  <a:lnTo>
                    <a:pt x="8293" y="67881"/>
                  </a:lnTo>
                  <a:lnTo>
                    <a:pt x="8711" y="63728"/>
                  </a:lnTo>
                  <a:close/>
                </a:path>
                <a:path w="135889" h="72389">
                  <a:moveTo>
                    <a:pt x="127039" y="63728"/>
                  </a:moveTo>
                  <a:lnTo>
                    <a:pt x="8711" y="63728"/>
                  </a:lnTo>
                  <a:lnTo>
                    <a:pt x="8293" y="67881"/>
                  </a:lnTo>
                  <a:lnTo>
                    <a:pt x="127457" y="67881"/>
                  </a:lnTo>
                  <a:lnTo>
                    <a:pt x="127039" y="63728"/>
                  </a:lnTo>
                  <a:close/>
                </a:path>
                <a:path w="135889" h="72389">
                  <a:moveTo>
                    <a:pt x="98681" y="8293"/>
                  </a:moveTo>
                  <a:lnTo>
                    <a:pt x="67881" y="8293"/>
                  </a:lnTo>
                  <a:lnTo>
                    <a:pt x="79889" y="9508"/>
                  </a:lnTo>
                  <a:lnTo>
                    <a:pt x="91068" y="12979"/>
                  </a:lnTo>
                  <a:lnTo>
                    <a:pt x="122780" y="44688"/>
                  </a:lnTo>
                  <a:lnTo>
                    <a:pt x="127457" y="67881"/>
                  </a:lnTo>
                  <a:lnTo>
                    <a:pt x="131610" y="67881"/>
                  </a:lnTo>
                  <a:lnTo>
                    <a:pt x="131610" y="63728"/>
                  </a:lnTo>
                  <a:lnTo>
                    <a:pt x="134912" y="63728"/>
                  </a:lnTo>
                  <a:lnTo>
                    <a:pt x="130417" y="41460"/>
                  </a:lnTo>
                  <a:lnTo>
                    <a:pt x="115874" y="19886"/>
                  </a:lnTo>
                  <a:lnTo>
                    <a:pt x="98681" y="8293"/>
                  </a:lnTo>
                  <a:close/>
                </a:path>
                <a:path w="135889" h="72389">
                  <a:moveTo>
                    <a:pt x="134912" y="63728"/>
                  </a:moveTo>
                  <a:lnTo>
                    <a:pt x="131610" y="63728"/>
                  </a:lnTo>
                  <a:lnTo>
                    <a:pt x="131610" y="67881"/>
                  </a:lnTo>
                  <a:lnTo>
                    <a:pt x="135750" y="67881"/>
                  </a:lnTo>
                  <a:lnTo>
                    <a:pt x="134912" y="637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157881" y="3474703"/>
              <a:ext cx="100330" cy="100965"/>
            </a:xfrm>
            <a:custGeom>
              <a:avLst/>
              <a:gdLst/>
              <a:ahLst/>
              <a:cxnLst/>
              <a:rect l="l" t="t" r="r" b="b"/>
              <a:pathLst>
                <a:path w="100329" h="100964">
                  <a:moveTo>
                    <a:pt x="53118" y="0"/>
                  </a:moveTo>
                  <a:lnTo>
                    <a:pt x="49448" y="0"/>
                  </a:lnTo>
                  <a:lnTo>
                    <a:pt x="32658" y="2940"/>
                  </a:lnTo>
                  <a:lnTo>
                    <a:pt x="18085" y="11118"/>
                  </a:lnTo>
                  <a:lnTo>
                    <a:pt x="6932" y="23574"/>
                  </a:lnTo>
                  <a:lnTo>
                    <a:pt x="400" y="39344"/>
                  </a:lnTo>
                  <a:lnTo>
                    <a:pt x="0" y="59296"/>
                  </a:lnTo>
                  <a:lnTo>
                    <a:pt x="7042" y="77255"/>
                  </a:lnTo>
                  <a:lnTo>
                    <a:pt x="20296" y="91274"/>
                  </a:lnTo>
                  <a:lnTo>
                    <a:pt x="38526" y="99402"/>
                  </a:lnTo>
                  <a:lnTo>
                    <a:pt x="42158" y="100215"/>
                  </a:lnTo>
                  <a:lnTo>
                    <a:pt x="45854" y="100622"/>
                  </a:lnTo>
                  <a:lnTo>
                    <a:pt x="49549" y="100622"/>
                  </a:lnTo>
                  <a:lnTo>
                    <a:pt x="92053" y="77037"/>
                  </a:lnTo>
                  <a:lnTo>
                    <a:pt x="99800" y="51406"/>
                  </a:lnTo>
                  <a:lnTo>
                    <a:pt x="99076" y="41646"/>
                  </a:lnTo>
                  <a:lnTo>
                    <a:pt x="78428" y="9123"/>
                  </a:lnTo>
                  <a:lnTo>
                    <a:pt x="53118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53911" y="3470548"/>
              <a:ext cx="107314" cy="109220"/>
            </a:xfrm>
            <a:custGeom>
              <a:avLst/>
              <a:gdLst/>
              <a:ahLst/>
              <a:cxnLst/>
              <a:rect l="l" t="t" r="r" b="b"/>
              <a:pathLst>
                <a:path w="107314" h="109220">
                  <a:moveTo>
                    <a:pt x="57342" y="0"/>
                  </a:moveTo>
                  <a:lnTo>
                    <a:pt x="53418" y="0"/>
                  </a:lnTo>
                  <a:lnTo>
                    <a:pt x="35395" y="3089"/>
                  </a:lnTo>
                  <a:lnTo>
                    <a:pt x="319" y="42595"/>
                  </a:lnTo>
                  <a:lnTo>
                    <a:pt x="0" y="64528"/>
                  </a:lnTo>
                  <a:lnTo>
                    <a:pt x="7523" y="83681"/>
                  </a:lnTo>
                  <a:lnTo>
                    <a:pt x="21841" y="98811"/>
                  </a:lnTo>
                  <a:lnTo>
                    <a:pt x="41594" y="107607"/>
                  </a:lnTo>
                  <a:lnTo>
                    <a:pt x="45594" y="108496"/>
                  </a:lnTo>
                  <a:lnTo>
                    <a:pt x="49582" y="108927"/>
                  </a:lnTo>
                  <a:lnTo>
                    <a:pt x="53519" y="108927"/>
                  </a:lnTo>
                  <a:lnTo>
                    <a:pt x="71540" y="105837"/>
                  </a:lnTo>
                  <a:lnTo>
                    <a:pt x="80958" y="100634"/>
                  </a:lnTo>
                  <a:lnTo>
                    <a:pt x="50141" y="100634"/>
                  </a:lnTo>
                  <a:lnTo>
                    <a:pt x="46737" y="100253"/>
                  </a:lnTo>
                  <a:lnTo>
                    <a:pt x="14492" y="79197"/>
                  </a:lnTo>
                  <a:lnTo>
                    <a:pt x="7306" y="53452"/>
                  </a:lnTo>
                  <a:lnTo>
                    <a:pt x="8383" y="44713"/>
                  </a:lnTo>
                  <a:lnTo>
                    <a:pt x="38016" y="10993"/>
                  </a:lnTo>
                  <a:lnTo>
                    <a:pt x="53418" y="8293"/>
                  </a:lnTo>
                  <a:lnTo>
                    <a:pt x="80989" y="8293"/>
                  </a:lnTo>
                  <a:lnTo>
                    <a:pt x="65330" y="1320"/>
                  </a:lnTo>
                  <a:lnTo>
                    <a:pt x="61342" y="431"/>
                  </a:lnTo>
                  <a:lnTo>
                    <a:pt x="57342" y="0"/>
                  </a:lnTo>
                  <a:close/>
                </a:path>
                <a:path w="107314" h="109220">
                  <a:moveTo>
                    <a:pt x="80989" y="8293"/>
                  </a:moveTo>
                  <a:lnTo>
                    <a:pt x="56796" y="8293"/>
                  </a:lnTo>
                  <a:lnTo>
                    <a:pt x="60199" y="8674"/>
                  </a:lnTo>
                  <a:lnTo>
                    <a:pt x="63527" y="9410"/>
                  </a:lnTo>
                  <a:lnTo>
                    <a:pt x="80254" y="16870"/>
                  </a:lnTo>
                  <a:lnTo>
                    <a:pt x="92418" y="29735"/>
                  </a:lnTo>
                  <a:lnTo>
                    <a:pt x="98883" y="46217"/>
                  </a:lnTo>
                  <a:lnTo>
                    <a:pt x="98558" y="62412"/>
                  </a:lnTo>
                  <a:lnTo>
                    <a:pt x="98515" y="64528"/>
                  </a:lnTo>
                  <a:lnTo>
                    <a:pt x="92522" y="78994"/>
                  </a:lnTo>
                  <a:lnTo>
                    <a:pt x="82290" y="90425"/>
                  </a:lnTo>
                  <a:lnTo>
                    <a:pt x="68921" y="97934"/>
                  </a:lnTo>
                  <a:lnTo>
                    <a:pt x="53519" y="100634"/>
                  </a:lnTo>
                  <a:lnTo>
                    <a:pt x="80958" y="100634"/>
                  </a:lnTo>
                  <a:lnTo>
                    <a:pt x="87292" y="97135"/>
                  </a:lnTo>
                  <a:lnTo>
                    <a:pt x="99429" y="83681"/>
                  </a:lnTo>
                  <a:lnTo>
                    <a:pt x="106605" y="66332"/>
                  </a:lnTo>
                  <a:lnTo>
                    <a:pt x="107017" y="46217"/>
                  </a:lnTo>
                  <a:lnTo>
                    <a:pt x="106925" y="44399"/>
                  </a:lnTo>
                  <a:lnTo>
                    <a:pt x="99431" y="25277"/>
                  </a:lnTo>
                  <a:lnTo>
                    <a:pt x="85083" y="10116"/>
                  </a:lnTo>
                  <a:lnTo>
                    <a:pt x="80989" y="8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184495" y="350212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22885" y="0"/>
                  </a:moveTo>
                  <a:lnTo>
                    <a:pt x="13973" y="1798"/>
                  </a:lnTo>
                  <a:lnTo>
                    <a:pt x="6699" y="6704"/>
                  </a:lnTo>
                  <a:lnTo>
                    <a:pt x="1797" y="13978"/>
                  </a:lnTo>
                  <a:lnTo>
                    <a:pt x="0" y="22885"/>
                  </a:lnTo>
                  <a:lnTo>
                    <a:pt x="1797" y="31792"/>
                  </a:lnTo>
                  <a:lnTo>
                    <a:pt x="6699" y="39066"/>
                  </a:lnTo>
                  <a:lnTo>
                    <a:pt x="13973" y="43971"/>
                  </a:lnTo>
                  <a:lnTo>
                    <a:pt x="22885" y="45770"/>
                  </a:lnTo>
                  <a:lnTo>
                    <a:pt x="31792" y="43971"/>
                  </a:lnTo>
                  <a:lnTo>
                    <a:pt x="39066" y="39066"/>
                  </a:lnTo>
                  <a:lnTo>
                    <a:pt x="43971" y="31792"/>
                  </a:lnTo>
                  <a:lnTo>
                    <a:pt x="45770" y="22885"/>
                  </a:lnTo>
                  <a:lnTo>
                    <a:pt x="43971" y="13978"/>
                  </a:lnTo>
                  <a:lnTo>
                    <a:pt x="39066" y="6704"/>
                  </a:lnTo>
                  <a:lnTo>
                    <a:pt x="31792" y="1798"/>
                  </a:lnTo>
                  <a:lnTo>
                    <a:pt x="22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180342" y="3497972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10" h="54610">
                  <a:moveTo>
                    <a:pt x="27038" y="0"/>
                  </a:moveTo>
                  <a:lnTo>
                    <a:pt x="16512" y="2129"/>
                  </a:lnTo>
                  <a:lnTo>
                    <a:pt x="7918" y="7923"/>
                  </a:lnTo>
                  <a:lnTo>
                    <a:pt x="2124" y="16514"/>
                  </a:lnTo>
                  <a:lnTo>
                    <a:pt x="0" y="27038"/>
                  </a:lnTo>
                  <a:lnTo>
                    <a:pt x="2124" y="37563"/>
                  </a:lnTo>
                  <a:lnTo>
                    <a:pt x="7918" y="46158"/>
                  </a:lnTo>
                  <a:lnTo>
                    <a:pt x="16512" y="51952"/>
                  </a:lnTo>
                  <a:lnTo>
                    <a:pt x="27038" y="54076"/>
                  </a:lnTo>
                  <a:lnTo>
                    <a:pt x="37556" y="51952"/>
                  </a:lnTo>
                  <a:lnTo>
                    <a:pt x="46147" y="46158"/>
                  </a:lnTo>
                  <a:lnTo>
                    <a:pt x="46399" y="45783"/>
                  </a:lnTo>
                  <a:lnTo>
                    <a:pt x="27038" y="45783"/>
                  </a:lnTo>
                  <a:lnTo>
                    <a:pt x="19746" y="44299"/>
                  </a:lnTo>
                  <a:lnTo>
                    <a:pt x="13793" y="40282"/>
                  </a:lnTo>
                  <a:lnTo>
                    <a:pt x="9777" y="34330"/>
                  </a:lnTo>
                  <a:lnTo>
                    <a:pt x="8293" y="27038"/>
                  </a:lnTo>
                  <a:lnTo>
                    <a:pt x="9777" y="19746"/>
                  </a:lnTo>
                  <a:lnTo>
                    <a:pt x="13793" y="13793"/>
                  </a:lnTo>
                  <a:lnTo>
                    <a:pt x="19746" y="9777"/>
                  </a:lnTo>
                  <a:lnTo>
                    <a:pt x="27038" y="8293"/>
                  </a:lnTo>
                  <a:lnTo>
                    <a:pt x="46396" y="8293"/>
                  </a:lnTo>
                  <a:lnTo>
                    <a:pt x="46147" y="7923"/>
                  </a:lnTo>
                  <a:lnTo>
                    <a:pt x="37556" y="2129"/>
                  </a:lnTo>
                  <a:lnTo>
                    <a:pt x="27038" y="0"/>
                  </a:lnTo>
                  <a:close/>
                </a:path>
                <a:path w="54610" h="54610">
                  <a:moveTo>
                    <a:pt x="46396" y="8293"/>
                  </a:moveTo>
                  <a:lnTo>
                    <a:pt x="27038" y="8293"/>
                  </a:lnTo>
                  <a:lnTo>
                    <a:pt x="34330" y="9777"/>
                  </a:lnTo>
                  <a:lnTo>
                    <a:pt x="40281" y="13793"/>
                  </a:lnTo>
                  <a:lnTo>
                    <a:pt x="44294" y="19746"/>
                  </a:lnTo>
                  <a:lnTo>
                    <a:pt x="45770" y="27038"/>
                  </a:lnTo>
                  <a:lnTo>
                    <a:pt x="44294" y="34330"/>
                  </a:lnTo>
                  <a:lnTo>
                    <a:pt x="40281" y="40282"/>
                  </a:lnTo>
                  <a:lnTo>
                    <a:pt x="34330" y="44299"/>
                  </a:lnTo>
                  <a:lnTo>
                    <a:pt x="27038" y="45783"/>
                  </a:lnTo>
                  <a:lnTo>
                    <a:pt x="46399" y="45783"/>
                  </a:lnTo>
                  <a:lnTo>
                    <a:pt x="51939" y="37563"/>
                  </a:lnTo>
                  <a:lnTo>
                    <a:pt x="54063" y="27038"/>
                  </a:lnTo>
                  <a:lnTo>
                    <a:pt x="51939" y="16514"/>
                  </a:lnTo>
                  <a:lnTo>
                    <a:pt x="46396" y="8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203811" y="352144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537" y="0"/>
                  </a:moveTo>
                  <a:lnTo>
                    <a:pt x="1600" y="0"/>
                  </a:lnTo>
                  <a:lnTo>
                    <a:pt x="0" y="1600"/>
                  </a:lnTo>
                  <a:lnTo>
                    <a:pt x="0" y="3568"/>
                  </a:lnTo>
                  <a:lnTo>
                    <a:pt x="0" y="5537"/>
                  </a:lnTo>
                  <a:lnTo>
                    <a:pt x="1600" y="7137"/>
                  </a:lnTo>
                  <a:lnTo>
                    <a:pt x="5537" y="7137"/>
                  </a:lnTo>
                  <a:lnTo>
                    <a:pt x="7137" y="5537"/>
                  </a:lnTo>
                  <a:lnTo>
                    <a:pt x="7137" y="1600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199658" y="351730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976" y="0"/>
                  </a:moveTo>
                  <a:lnTo>
                    <a:pt x="3454" y="0"/>
                  </a:lnTo>
                  <a:lnTo>
                    <a:pt x="0" y="3441"/>
                  </a:lnTo>
                  <a:lnTo>
                    <a:pt x="0" y="11976"/>
                  </a:lnTo>
                  <a:lnTo>
                    <a:pt x="3454" y="15417"/>
                  </a:lnTo>
                  <a:lnTo>
                    <a:pt x="11976" y="15417"/>
                  </a:lnTo>
                  <a:lnTo>
                    <a:pt x="15430" y="11976"/>
                  </a:lnTo>
                  <a:lnTo>
                    <a:pt x="15430" y="8293"/>
                  </a:lnTo>
                  <a:lnTo>
                    <a:pt x="7721" y="8293"/>
                  </a:lnTo>
                  <a:lnTo>
                    <a:pt x="7137" y="7708"/>
                  </a:lnTo>
                  <a:lnTo>
                    <a:pt x="7721" y="7124"/>
                  </a:lnTo>
                  <a:lnTo>
                    <a:pt x="15430" y="7124"/>
                  </a:lnTo>
                  <a:lnTo>
                    <a:pt x="15430" y="3441"/>
                  </a:lnTo>
                  <a:lnTo>
                    <a:pt x="11976" y="0"/>
                  </a:lnTo>
                  <a:close/>
                </a:path>
                <a:path w="15875" h="15875">
                  <a:moveTo>
                    <a:pt x="7721" y="7124"/>
                  </a:moveTo>
                  <a:lnTo>
                    <a:pt x="7137" y="7708"/>
                  </a:lnTo>
                  <a:lnTo>
                    <a:pt x="7721" y="8293"/>
                  </a:lnTo>
                  <a:lnTo>
                    <a:pt x="7721" y="7124"/>
                  </a:lnTo>
                  <a:close/>
                </a:path>
                <a:path w="15875" h="15875">
                  <a:moveTo>
                    <a:pt x="7721" y="7124"/>
                  </a:moveTo>
                  <a:lnTo>
                    <a:pt x="7721" y="8293"/>
                  </a:lnTo>
                  <a:lnTo>
                    <a:pt x="8293" y="7708"/>
                  </a:lnTo>
                  <a:lnTo>
                    <a:pt x="7721" y="7124"/>
                  </a:lnTo>
                  <a:close/>
                </a:path>
                <a:path w="15875" h="15875">
                  <a:moveTo>
                    <a:pt x="15430" y="7124"/>
                  </a:moveTo>
                  <a:lnTo>
                    <a:pt x="7721" y="7124"/>
                  </a:lnTo>
                  <a:lnTo>
                    <a:pt x="8293" y="7708"/>
                  </a:lnTo>
                  <a:lnTo>
                    <a:pt x="7721" y="8293"/>
                  </a:lnTo>
                  <a:lnTo>
                    <a:pt x="15430" y="8293"/>
                  </a:lnTo>
                  <a:lnTo>
                    <a:pt x="15430" y="7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557646" y="3461282"/>
              <a:ext cx="127635" cy="64135"/>
            </a:xfrm>
            <a:custGeom>
              <a:avLst/>
              <a:gdLst/>
              <a:ahLst/>
              <a:cxnLst/>
              <a:rect l="l" t="t" r="r" b="b"/>
              <a:pathLst>
                <a:path w="127634" h="64135">
                  <a:moveTo>
                    <a:pt x="63728" y="0"/>
                  </a:moveTo>
                  <a:lnTo>
                    <a:pt x="38924" y="5008"/>
                  </a:lnTo>
                  <a:lnTo>
                    <a:pt x="18667" y="18667"/>
                  </a:lnTo>
                  <a:lnTo>
                    <a:pt x="5008" y="38924"/>
                  </a:lnTo>
                  <a:lnTo>
                    <a:pt x="0" y="63728"/>
                  </a:lnTo>
                  <a:lnTo>
                    <a:pt x="127457" y="63728"/>
                  </a:lnTo>
                  <a:lnTo>
                    <a:pt x="122450" y="38924"/>
                  </a:lnTo>
                  <a:lnTo>
                    <a:pt x="108794" y="18667"/>
                  </a:lnTo>
                  <a:lnTo>
                    <a:pt x="88538" y="5008"/>
                  </a:lnTo>
                  <a:lnTo>
                    <a:pt x="63728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553493" y="3457129"/>
              <a:ext cx="135890" cy="72390"/>
            </a:xfrm>
            <a:custGeom>
              <a:avLst/>
              <a:gdLst/>
              <a:ahLst/>
              <a:cxnLst/>
              <a:rect l="l" t="t" r="r" b="b"/>
              <a:pathLst>
                <a:path w="135890" h="72389">
                  <a:moveTo>
                    <a:pt x="67881" y="0"/>
                  </a:moveTo>
                  <a:lnTo>
                    <a:pt x="41460" y="5339"/>
                  </a:lnTo>
                  <a:lnTo>
                    <a:pt x="19886" y="19886"/>
                  </a:lnTo>
                  <a:lnTo>
                    <a:pt x="5339" y="41460"/>
                  </a:lnTo>
                  <a:lnTo>
                    <a:pt x="0" y="67881"/>
                  </a:lnTo>
                  <a:lnTo>
                    <a:pt x="1219" y="70815"/>
                  </a:lnTo>
                  <a:lnTo>
                    <a:pt x="4152" y="72034"/>
                  </a:lnTo>
                  <a:lnTo>
                    <a:pt x="4152" y="63728"/>
                  </a:lnTo>
                  <a:lnTo>
                    <a:pt x="8713" y="63728"/>
                  </a:lnTo>
                  <a:lnTo>
                    <a:pt x="25755" y="25742"/>
                  </a:lnTo>
                  <a:lnTo>
                    <a:pt x="67881" y="8293"/>
                  </a:lnTo>
                  <a:lnTo>
                    <a:pt x="98684" y="8293"/>
                  </a:lnTo>
                  <a:lnTo>
                    <a:pt x="94304" y="5339"/>
                  </a:lnTo>
                  <a:lnTo>
                    <a:pt x="67881" y="0"/>
                  </a:lnTo>
                  <a:close/>
                </a:path>
                <a:path w="135890" h="72389">
                  <a:moveTo>
                    <a:pt x="8713" y="63728"/>
                  </a:moveTo>
                  <a:lnTo>
                    <a:pt x="4152" y="63728"/>
                  </a:lnTo>
                  <a:lnTo>
                    <a:pt x="4152" y="72034"/>
                  </a:lnTo>
                  <a:lnTo>
                    <a:pt x="131610" y="72034"/>
                  </a:lnTo>
                  <a:lnTo>
                    <a:pt x="134543" y="70815"/>
                  </a:lnTo>
                  <a:lnTo>
                    <a:pt x="135762" y="67881"/>
                  </a:lnTo>
                  <a:lnTo>
                    <a:pt x="8293" y="67881"/>
                  </a:lnTo>
                  <a:lnTo>
                    <a:pt x="8713" y="63728"/>
                  </a:lnTo>
                  <a:close/>
                </a:path>
                <a:path w="135890" h="72389">
                  <a:moveTo>
                    <a:pt x="127051" y="63728"/>
                  </a:moveTo>
                  <a:lnTo>
                    <a:pt x="8713" y="63728"/>
                  </a:lnTo>
                  <a:lnTo>
                    <a:pt x="8293" y="67881"/>
                  </a:lnTo>
                  <a:lnTo>
                    <a:pt x="127469" y="67881"/>
                  </a:lnTo>
                  <a:lnTo>
                    <a:pt x="127051" y="63728"/>
                  </a:lnTo>
                  <a:close/>
                </a:path>
                <a:path w="135890" h="72389">
                  <a:moveTo>
                    <a:pt x="98684" y="8293"/>
                  </a:moveTo>
                  <a:lnTo>
                    <a:pt x="67881" y="8293"/>
                  </a:lnTo>
                  <a:lnTo>
                    <a:pt x="79896" y="9508"/>
                  </a:lnTo>
                  <a:lnTo>
                    <a:pt x="91079" y="12979"/>
                  </a:lnTo>
                  <a:lnTo>
                    <a:pt x="122788" y="44688"/>
                  </a:lnTo>
                  <a:lnTo>
                    <a:pt x="127469" y="67881"/>
                  </a:lnTo>
                  <a:lnTo>
                    <a:pt x="131610" y="67881"/>
                  </a:lnTo>
                  <a:lnTo>
                    <a:pt x="131610" y="63728"/>
                  </a:lnTo>
                  <a:lnTo>
                    <a:pt x="134924" y="63728"/>
                  </a:lnTo>
                  <a:lnTo>
                    <a:pt x="130428" y="41460"/>
                  </a:lnTo>
                  <a:lnTo>
                    <a:pt x="115881" y="19886"/>
                  </a:lnTo>
                  <a:lnTo>
                    <a:pt x="98684" y="8293"/>
                  </a:lnTo>
                  <a:close/>
                </a:path>
                <a:path w="135890" h="72389">
                  <a:moveTo>
                    <a:pt x="134924" y="63728"/>
                  </a:moveTo>
                  <a:lnTo>
                    <a:pt x="131610" y="63728"/>
                  </a:lnTo>
                  <a:lnTo>
                    <a:pt x="131610" y="67881"/>
                  </a:lnTo>
                  <a:lnTo>
                    <a:pt x="135762" y="67881"/>
                  </a:lnTo>
                  <a:lnTo>
                    <a:pt x="134924" y="637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571877" y="3474694"/>
              <a:ext cx="100330" cy="100965"/>
            </a:xfrm>
            <a:custGeom>
              <a:avLst/>
              <a:gdLst/>
              <a:ahLst/>
              <a:cxnLst/>
              <a:rect l="l" t="t" r="r" b="b"/>
              <a:pathLst>
                <a:path w="100329" h="100964">
                  <a:moveTo>
                    <a:pt x="53129" y="0"/>
                  </a:moveTo>
                  <a:lnTo>
                    <a:pt x="49446" y="0"/>
                  </a:lnTo>
                  <a:lnTo>
                    <a:pt x="32656" y="2942"/>
                  </a:lnTo>
                  <a:lnTo>
                    <a:pt x="18083" y="11125"/>
                  </a:lnTo>
                  <a:lnTo>
                    <a:pt x="6930" y="23585"/>
                  </a:lnTo>
                  <a:lnTo>
                    <a:pt x="398" y="39357"/>
                  </a:lnTo>
                  <a:lnTo>
                    <a:pt x="0" y="59307"/>
                  </a:lnTo>
                  <a:lnTo>
                    <a:pt x="7047" y="77263"/>
                  </a:lnTo>
                  <a:lnTo>
                    <a:pt x="20304" y="91281"/>
                  </a:lnTo>
                  <a:lnTo>
                    <a:pt x="38536" y="99415"/>
                  </a:lnTo>
                  <a:lnTo>
                    <a:pt x="42169" y="100228"/>
                  </a:lnTo>
                  <a:lnTo>
                    <a:pt x="45864" y="100634"/>
                  </a:lnTo>
                  <a:lnTo>
                    <a:pt x="49560" y="100634"/>
                  </a:lnTo>
                  <a:lnTo>
                    <a:pt x="92064" y="77049"/>
                  </a:lnTo>
                  <a:lnTo>
                    <a:pt x="99809" y="51417"/>
                  </a:lnTo>
                  <a:lnTo>
                    <a:pt x="99081" y="41654"/>
                  </a:lnTo>
                  <a:lnTo>
                    <a:pt x="78430" y="9134"/>
                  </a:lnTo>
                  <a:lnTo>
                    <a:pt x="53129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567918" y="3470548"/>
              <a:ext cx="107314" cy="109220"/>
            </a:xfrm>
            <a:custGeom>
              <a:avLst/>
              <a:gdLst/>
              <a:ahLst/>
              <a:cxnLst/>
              <a:rect l="l" t="t" r="r" b="b"/>
              <a:pathLst>
                <a:path w="107315" h="109220">
                  <a:moveTo>
                    <a:pt x="57342" y="0"/>
                  </a:moveTo>
                  <a:lnTo>
                    <a:pt x="53405" y="0"/>
                  </a:lnTo>
                  <a:lnTo>
                    <a:pt x="35384" y="3089"/>
                  </a:lnTo>
                  <a:lnTo>
                    <a:pt x="319" y="42595"/>
                  </a:lnTo>
                  <a:lnTo>
                    <a:pt x="0" y="64528"/>
                  </a:lnTo>
                  <a:lnTo>
                    <a:pt x="7523" y="83681"/>
                  </a:lnTo>
                  <a:lnTo>
                    <a:pt x="21841" y="98811"/>
                  </a:lnTo>
                  <a:lnTo>
                    <a:pt x="41594" y="107607"/>
                  </a:lnTo>
                  <a:lnTo>
                    <a:pt x="45582" y="108496"/>
                  </a:lnTo>
                  <a:lnTo>
                    <a:pt x="49582" y="108927"/>
                  </a:lnTo>
                  <a:lnTo>
                    <a:pt x="53507" y="108927"/>
                  </a:lnTo>
                  <a:lnTo>
                    <a:pt x="71529" y="105837"/>
                  </a:lnTo>
                  <a:lnTo>
                    <a:pt x="80950" y="100634"/>
                  </a:lnTo>
                  <a:lnTo>
                    <a:pt x="50128" y="100634"/>
                  </a:lnTo>
                  <a:lnTo>
                    <a:pt x="46725" y="100253"/>
                  </a:lnTo>
                  <a:lnTo>
                    <a:pt x="14492" y="79197"/>
                  </a:lnTo>
                  <a:lnTo>
                    <a:pt x="7293" y="53452"/>
                  </a:lnTo>
                  <a:lnTo>
                    <a:pt x="8370" y="44713"/>
                  </a:lnTo>
                  <a:lnTo>
                    <a:pt x="8409" y="44399"/>
                  </a:lnTo>
                  <a:lnTo>
                    <a:pt x="14402" y="29933"/>
                  </a:lnTo>
                  <a:lnTo>
                    <a:pt x="24635" y="18502"/>
                  </a:lnTo>
                  <a:lnTo>
                    <a:pt x="38004" y="10993"/>
                  </a:lnTo>
                  <a:lnTo>
                    <a:pt x="53405" y="8293"/>
                  </a:lnTo>
                  <a:lnTo>
                    <a:pt x="80989" y="8293"/>
                  </a:lnTo>
                  <a:lnTo>
                    <a:pt x="65330" y="1320"/>
                  </a:lnTo>
                  <a:lnTo>
                    <a:pt x="61330" y="431"/>
                  </a:lnTo>
                  <a:lnTo>
                    <a:pt x="57342" y="0"/>
                  </a:lnTo>
                  <a:close/>
                </a:path>
                <a:path w="107315" h="109220">
                  <a:moveTo>
                    <a:pt x="80989" y="8293"/>
                  </a:moveTo>
                  <a:lnTo>
                    <a:pt x="56783" y="8293"/>
                  </a:lnTo>
                  <a:lnTo>
                    <a:pt x="60187" y="8674"/>
                  </a:lnTo>
                  <a:lnTo>
                    <a:pt x="63514" y="9410"/>
                  </a:lnTo>
                  <a:lnTo>
                    <a:pt x="80241" y="16870"/>
                  </a:lnTo>
                  <a:lnTo>
                    <a:pt x="92405" y="29735"/>
                  </a:lnTo>
                  <a:lnTo>
                    <a:pt x="98870" y="46217"/>
                  </a:lnTo>
                  <a:lnTo>
                    <a:pt x="98545" y="62412"/>
                  </a:lnTo>
                  <a:lnTo>
                    <a:pt x="98503" y="64528"/>
                  </a:lnTo>
                  <a:lnTo>
                    <a:pt x="92510" y="78994"/>
                  </a:lnTo>
                  <a:lnTo>
                    <a:pt x="82277" y="90425"/>
                  </a:lnTo>
                  <a:lnTo>
                    <a:pt x="68908" y="97934"/>
                  </a:lnTo>
                  <a:lnTo>
                    <a:pt x="53507" y="100634"/>
                  </a:lnTo>
                  <a:lnTo>
                    <a:pt x="80950" y="100634"/>
                  </a:lnTo>
                  <a:lnTo>
                    <a:pt x="87285" y="97135"/>
                  </a:lnTo>
                  <a:lnTo>
                    <a:pt x="99427" y="83681"/>
                  </a:lnTo>
                  <a:lnTo>
                    <a:pt x="106605" y="66332"/>
                  </a:lnTo>
                  <a:lnTo>
                    <a:pt x="107017" y="46217"/>
                  </a:lnTo>
                  <a:lnTo>
                    <a:pt x="106925" y="44399"/>
                  </a:lnTo>
                  <a:lnTo>
                    <a:pt x="99431" y="25277"/>
                  </a:lnTo>
                  <a:lnTo>
                    <a:pt x="85083" y="10116"/>
                  </a:lnTo>
                  <a:lnTo>
                    <a:pt x="80989" y="8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598489" y="350212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22885" y="0"/>
                  </a:moveTo>
                  <a:lnTo>
                    <a:pt x="13978" y="1798"/>
                  </a:lnTo>
                  <a:lnTo>
                    <a:pt x="6704" y="6704"/>
                  </a:lnTo>
                  <a:lnTo>
                    <a:pt x="1798" y="13978"/>
                  </a:lnTo>
                  <a:lnTo>
                    <a:pt x="0" y="22885"/>
                  </a:lnTo>
                  <a:lnTo>
                    <a:pt x="1798" y="31792"/>
                  </a:lnTo>
                  <a:lnTo>
                    <a:pt x="6704" y="39066"/>
                  </a:lnTo>
                  <a:lnTo>
                    <a:pt x="13978" y="43971"/>
                  </a:lnTo>
                  <a:lnTo>
                    <a:pt x="22885" y="45770"/>
                  </a:lnTo>
                  <a:lnTo>
                    <a:pt x="31792" y="43971"/>
                  </a:lnTo>
                  <a:lnTo>
                    <a:pt x="39066" y="39066"/>
                  </a:lnTo>
                  <a:lnTo>
                    <a:pt x="43971" y="31792"/>
                  </a:lnTo>
                  <a:lnTo>
                    <a:pt x="45770" y="22885"/>
                  </a:lnTo>
                  <a:lnTo>
                    <a:pt x="43971" y="13978"/>
                  </a:lnTo>
                  <a:lnTo>
                    <a:pt x="39066" y="6704"/>
                  </a:lnTo>
                  <a:lnTo>
                    <a:pt x="31792" y="1798"/>
                  </a:lnTo>
                  <a:lnTo>
                    <a:pt x="22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594336" y="3497972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10">
                  <a:moveTo>
                    <a:pt x="27038" y="0"/>
                  </a:moveTo>
                  <a:lnTo>
                    <a:pt x="16514" y="2129"/>
                  </a:lnTo>
                  <a:lnTo>
                    <a:pt x="7923" y="7923"/>
                  </a:lnTo>
                  <a:lnTo>
                    <a:pt x="2129" y="16514"/>
                  </a:lnTo>
                  <a:lnTo>
                    <a:pt x="0" y="27038"/>
                  </a:lnTo>
                  <a:lnTo>
                    <a:pt x="2129" y="37563"/>
                  </a:lnTo>
                  <a:lnTo>
                    <a:pt x="7923" y="46158"/>
                  </a:lnTo>
                  <a:lnTo>
                    <a:pt x="16514" y="51952"/>
                  </a:lnTo>
                  <a:lnTo>
                    <a:pt x="27038" y="54076"/>
                  </a:lnTo>
                  <a:lnTo>
                    <a:pt x="37563" y="51952"/>
                  </a:lnTo>
                  <a:lnTo>
                    <a:pt x="46158" y="46158"/>
                  </a:lnTo>
                  <a:lnTo>
                    <a:pt x="46410" y="45783"/>
                  </a:lnTo>
                  <a:lnTo>
                    <a:pt x="27038" y="45783"/>
                  </a:lnTo>
                  <a:lnTo>
                    <a:pt x="19746" y="44299"/>
                  </a:lnTo>
                  <a:lnTo>
                    <a:pt x="13793" y="40282"/>
                  </a:lnTo>
                  <a:lnTo>
                    <a:pt x="9777" y="34330"/>
                  </a:lnTo>
                  <a:lnTo>
                    <a:pt x="8293" y="27038"/>
                  </a:lnTo>
                  <a:lnTo>
                    <a:pt x="9777" y="19746"/>
                  </a:lnTo>
                  <a:lnTo>
                    <a:pt x="13793" y="13793"/>
                  </a:lnTo>
                  <a:lnTo>
                    <a:pt x="19746" y="9777"/>
                  </a:lnTo>
                  <a:lnTo>
                    <a:pt x="27038" y="8293"/>
                  </a:lnTo>
                  <a:lnTo>
                    <a:pt x="46407" y="8293"/>
                  </a:lnTo>
                  <a:lnTo>
                    <a:pt x="46158" y="7923"/>
                  </a:lnTo>
                  <a:lnTo>
                    <a:pt x="37563" y="2129"/>
                  </a:lnTo>
                  <a:lnTo>
                    <a:pt x="27038" y="0"/>
                  </a:lnTo>
                  <a:close/>
                </a:path>
                <a:path w="54609" h="54610">
                  <a:moveTo>
                    <a:pt x="46407" y="8293"/>
                  </a:moveTo>
                  <a:lnTo>
                    <a:pt x="27038" y="8293"/>
                  </a:lnTo>
                  <a:lnTo>
                    <a:pt x="34330" y="9777"/>
                  </a:lnTo>
                  <a:lnTo>
                    <a:pt x="40282" y="13793"/>
                  </a:lnTo>
                  <a:lnTo>
                    <a:pt x="44299" y="19746"/>
                  </a:lnTo>
                  <a:lnTo>
                    <a:pt x="45783" y="27038"/>
                  </a:lnTo>
                  <a:lnTo>
                    <a:pt x="44299" y="34330"/>
                  </a:lnTo>
                  <a:lnTo>
                    <a:pt x="40282" y="40282"/>
                  </a:lnTo>
                  <a:lnTo>
                    <a:pt x="34330" y="44299"/>
                  </a:lnTo>
                  <a:lnTo>
                    <a:pt x="27038" y="45783"/>
                  </a:lnTo>
                  <a:lnTo>
                    <a:pt x="46410" y="45783"/>
                  </a:lnTo>
                  <a:lnTo>
                    <a:pt x="51952" y="37563"/>
                  </a:lnTo>
                  <a:lnTo>
                    <a:pt x="54076" y="27038"/>
                  </a:lnTo>
                  <a:lnTo>
                    <a:pt x="51952" y="16514"/>
                  </a:lnTo>
                  <a:lnTo>
                    <a:pt x="46407" y="8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617806" y="352144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537" y="0"/>
                  </a:moveTo>
                  <a:lnTo>
                    <a:pt x="1600" y="0"/>
                  </a:lnTo>
                  <a:lnTo>
                    <a:pt x="0" y="1600"/>
                  </a:lnTo>
                  <a:lnTo>
                    <a:pt x="0" y="3568"/>
                  </a:lnTo>
                  <a:lnTo>
                    <a:pt x="0" y="5537"/>
                  </a:lnTo>
                  <a:lnTo>
                    <a:pt x="1600" y="7137"/>
                  </a:lnTo>
                  <a:lnTo>
                    <a:pt x="5537" y="7137"/>
                  </a:lnTo>
                  <a:lnTo>
                    <a:pt x="7137" y="5537"/>
                  </a:lnTo>
                  <a:lnTo>
                    <a:pt x="7137" y="1600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069774" y="3416236"/>
              <a:ext cx="559435" cy="116839"/>
            </a:xfrm>
            <a:custGeom>
              <a:avLst/>
              <a:gdLst/>
              <a:ahLst/>
              <a:cxnLst/>
              <a:rect l="l" t="t" r="r" b="b"/>
              <a:pathLst>
                <a:path w="559434" h="116839">
                  <a:moveTo>
                    <a:pt x="23964" y="60274"/>
                  </a:moveTo>
                  <a:lnTo>
                    <a:pt x="22098" y="58420"/>
                  </a:lnTo>
                  <a:lnTo>
                    <a:pt x="19812" y="58420"/>
                  </a:lnTo>
                  <a:lnTo>
                    <a:pt x="8293" y="58420"/>
                  </a:lnTo>
                  <a:lnTo>
                    <a:pt x="8293" y="52031"/>
                  </a:lnTo>
                  <a:lnTo>
                    <a:pt x="6426" y="50165"/>
                  </a:lnTo>
                  <a:lnTo>
                    <a:pt x="1854" y="50165"/>
                  </a:lnTo>
                  <a:lnTo>
                    <a:pt x="0" y="52031"/>
                  </a:lnTo>
                  <a:lnTo>
                    <a:pt x="0" y="60274"/>
                  </a:lnTo>
                  <a:lnTo>
                    <a:pt x="0" y="64858"/>
                  </a:lnTo>
                  <a:lnTo>
                    <a:pt x="0" y="83578"/>
                  </a:lnTo>
                  <a:lnTo>
                    <a:pt x="22098" y="83578"/>
                  </a:lnTo>
                  <a:lnTo>
                    <a:pt x="23964" y="81724"/>
                  </a:lnTo>
                  <a:lnTo>
                    <a:pt x="23964" y="77139"/>
                  </a:lnTo>
                  <a:lnTo>
                    <a:pt x="22098" y="75285"/>
                  </a:lnTo>
                  <a:lnTo>
                    <a:pt x="19812" y="75285"/>
                  </a:lnTo>
                  <a:lnTo>
                    <a:pt x="8293" y="75285"/>
                  </a:lnTo>
                  <a:lnTo>
                    <a:pt x="8293" y="66713"/>
                  </a:lnTo>
                  <a:lnTo>
                    <a:pt x="22098" y="66713"/>
                  </a:lnTo>
                  <a:lnTo>
                    <a:pt x="23964" y="64858"/>
                  </a:lnTo>
                  <a:lnTo>
                    <a:pt x="23964" y="60274"/>
                  </a:lnTo>
                  <a:close/>
                </a:path>
                <a:path w="559434" h="116839">
                  <a:moveTo>
                    <a:pt x="41998" y="6819"/>
                  </a:moveTo>
                  <a:lnTo>
                    <a:pt x="40284" y="4178"/>
                  </a:lnTo>
                  <a:lnTo>
                    <a:pt x="35902" y="889"/>
                  </a:lnTo>
                  <a:lnTo>
                    <a:pt x="33134" y="12"/>
                  </a:lnTo>
                  <a:lnTo>
                    <a:pt x="23139" y="0"/>
                  </a:lnTo>
                  <a:lnTo>
                    <a:pt x="21285" y="1854"/>
                  </a:lnTo>
                  <a:lnTo>
                    <a:pt x="21285" y="6438"/>
                  </a:lnTo>
                  <a:lnTo>
                    <a:pt x="23139" y="8293"/>
                  </a:lnTo>
                  <a:lnTo>
                    <a:pt x="25438" y="8293"/>
                  </a:lnTo>
                  <a:lnTo>
                    <a:pt x="31432" y="8280"/>
                  </a:lnTo>
                  <a:lnTo>
                    <a:pt x="32512" y="8712"/>
                  </a:lnTo>
                  <a:lnTo>
                    <a:pt x="33096" y="9156"/>
                  </a:lnTo>
                  <a:lnTo>
                    <a:pt x="33693" y="9969"/>
                  </a:lnTo>
                  <a:lnTo>
                    <a:pt x="33693" y="25628"/>
                  </a:lnTo>
                  <a:lnTo>
                    <a:pt x="33096" y="26441"/>
                  </a:lnTo>
                  <a:lnTo>
                    <a:pt x="32512" y="26898"/>
                  </a:lnTo>
                  <a:lnTo>
                    <a:pt x="31432" y="27317"/>
                  </a:lnTo>
                  <a:lnTo>
                    <a:pt x="23139" y="27305"/>
                  </a:lnTo>
                  <a:lnTo>
                    <a:pt x="21285" y="29159"/>
                  </a:lnTo>
                  <a:lnTo>
                    <a:pt x="21285" y="33743"/>
                  </a:lnTo>
                  <a:lnTo>
                    <a:pt x="23139" y="35598"/>
                  </a:lnTo>
                  <a:lnTo>
                    <a:pt x="33134" y="35598"/>
                  </a:lnTo>
                  <a:lnTo>
                    <a:pt x="35902" y="34709"/>
                  </a:lnTo>
                  <a:lnTo>
                    <a:pt x="40284" y="31432"/>
                  </a:lnTo>
                  <a:lnTo>
                    <a:pt x="41998" y="28778"/>
                  </a:lnTo>
                  <a:lnTo>
                    <a:pt x="41998" y="6819"/>
                  </a:lnTo>
                  <a:close/>
                </a:path>
                <a:path w="559434" h="116839">
                  <a:moveTo>
                    <a:pt x="134124" y="15773"/>
                  </a:moveTo>
                  <a:lnTo>
                    <a:pt x="101866" y="15773"/>
                  </a:lnTo>
                  <a:lnTo>
                    <a:pt x="100012" y="17627"/>
                  </a:lnTo>
                  <a:lnTo>
                    <a:pt x="100012" y="22212"/>
                  </a:lnTo>
                  <a:lnTo>
                    <a:pt x="101866" y="24066"/>
                  </a:lnTo>
                  <a:lnTo>
                    <a:pt x="104152" y="24066"/>
                  </a:lnTo>
                  <a:lnTo>
                    <a:pt x="125831" y="24066"/>
                  </a:lnTo>
                  <a:lnTo>
                    <a:pt x="125831" y="32029"/>
                  </a:lnTo>
                  <a:lnTo>
                    <a:pt x="127685" y="33896"/>
                  </a:lnTo>
                  <a:lnTo>
                    <a:pt x="132270" y="33896"/>
                  </a:lnTo>
                  <a:lnTo>
                    <a:pt x="134124" y="32029"/>
                  </a:lnTo>
                  <a:lnTo>
                    <a:pt x="134124" y="15773"/>
                  </a:lnTo>
                  <a:close/>
                </a:path>
                <a:path w="559434" h="116839">
                  <a:moveTo>
                    <a:pt x="559308" y="104508"/>
                  </a:moveTo>
                  <a:lnTo>
                    <a:pt x="555866" y="101066"/>
                  </a:lnTo>
                  <a:lnTo>
                    <a:pt x="547344" y="101066"/>
                  </a:lnTo>
                  <a:lnTo>
                    <a:pt x="543890" y="104508"/>
                  </a:lnTo>
                  <a:lnTo>
                    <a:pt x="543890" y="113042"/>
                  </a:lnTo>
                  <a:lnTo>
                    <a:pt x="547344" y="116484"/>
                  </a:lnTo>
                  <a:lnTo>
                    <a:pt x="555866" y="116484"/>
                  </a:lnTo>
                  <a:lnTo>
                    <a:pt x="559308" y="113042"/>
                  </a:lnTo>
                  <a:lnTo>
                    <a:pt x="559308" y="109359"/>
                  </a:lnTo>
                  <a:lnTo>
                    <a:pt x="559308" y="108191"/>
                  </a:lnTo>
                  <a:lnTo>
                    <a:pt x="559308" y="104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6009018" y="4329734"/>
            <a:ext cx="890905" cy="346710"/>
            <a:chOff x="6009018" y="4329734"/>
            <a:chExt cx="890905" cy="346710"/>
          </a:xfrm>
        </p:grpSpPr>
        <p:pic>
          <p:nvPicPr>
            <p:cNvPr id="114" name="object 1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3234" y="4476546"/>
              <a:ext cx="156032" cy="9758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134" y="4492371"/>
              <a:ext cx="156032" cy="81763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124854" y="4329734"/>
              <a:ext cx="64135" cy="104139"/>
            </a:xfrm>
            <a:custGeom>
              <a:avLst/>
              <a:gdLst/>
              <a:ahLst/>
              <a:cxnLst/>
              <a:rect l="l" t="t" r="r" b="b"/>
              <a:pathLst>
                <a:path w="64135" h="104139">
                  <a:moveTo>
                    <a:pt x="63830" y="13817"/>
                  </a:moveTo>
                  <a:lnTo>
                    <a:pt x="36410" y="13817"/>
                  </a:lnTo>
                  <a:lnTo>
                    <a:pt x="36410" y="6654"/>
                  </a:lnTo>
                  <a:lnTo>
                    <a:pt x="50292" y="6654"/>
                  </a:lnTo>
                  <a:lnTo>
                    <a:pt x="51777" y="5168"/>
                  </a:lnTo>
                  <a:lnTo>
                    <a:pt x="51777" y="1498"/>
                  </a:lnTo>
                  <a:lnTo>
                    <a:pt x="50292" y="0"/>
                  </a:lnTo>
                  <a:lnTo>
                    <a:pt x="13550" y="0"/>
                  </a:lnTo>
                  <a:lnTo>
                    <a:pt x="12052" y="1498"/>
                  </a:lnTo>
                  <a:lnTo>
                    <a:pt x="12052" y="5168"/>
                  </a:lnTo>
                  <a:lnTo>
                    <a:pt x="13550" y="6654"/>
                  </a:lnTo>
                  <a:lnTo>
                    <a:pt x="15379" y="6654"/>
                  </a:lnTo>
                  <a:lnTo>
                    <a:pt x="27419" y="6654"/>
                  </a:lnTo>
                  <a:lnTo>
                    <a:pt x="27419" y="13817"/>
                  </a:lnTo>
                  <a:lnTo>
                    <a:pt x="0" y="13817"/>
                  </a:lnTo>
                  <a:lnTo>
                    <a:pt x="0" y="27127"/>
                  </a:lnTo>
                  <a:lnTo>
                    <a:pt x="27419" y="27127"/>
                  </a:lnTo>
                  <a:lnTo>
                    <a:pt x="27419" y="69443"/>
                  </a:lnTo>
                  <a:lnTo>
                    <a:pt x="25260" y="69443"/>
                  </a:lnTo>
                  <a:lnTo>
                    <a:pt x="25260" y="103809"/>
                  </a:lnTo>
                  <a:lnTo>
                    <a:pt x="27419" y="103809"/>
                  </a:lnTo>
                  <a:lnTo>
                    <a:pt x="36410" y="103809"/>
                  </a:lnTo>
                  <a:lnTo>
                    <a:pt x="38569" y="103809"/>
                  </a:lnTo>
                  <a:lnTo>
                    <a:pt x="38569" y="69443"/>
                  </a:lnTo>
                  <a:lnTo>
                    <a:pt x="36410" y="69443"/>
                  </a:lnTo>
                  <a:lnTo>
                    <a:pt x="36410" y="27127"/>
                  </a:lnTo>
                  <a:lnTo>
                    <a:pt x="63830" y="27127"/>
                  </a:lnTo>
                  <a:lnTo>
                    <a:pt x="63830" y="13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072772" y="4538497"/>
              <a:ext cx="764540" cy="123825"/>
            </a:xfrm>
            <a:custGeom>
              <a:avLst/>
              <a:gdLst/>
              <a:ahLst/>
              <a:cxnLst/>
              <a:rect l="l" t="t" r="r" b="b"/>
              <a:pathLst>
                <a:path w="764540" h="123825">
                  <a:moveTo>
                    <a:pt x="762241" y="0"/>
                  </a:moveTo>
                  <a:lnTo>
                    <a:pt x="758520" y="0"/>
                  </a:lnTo>
                  <a:lnTo>
                    <a:pt x="627227" y="0"/>
                  </a:lnTo>
                  <a:lnTo>
                    <a:pt x="625817" y="711"/>
                  </a:lnTo>
                  <a:lnTo>
                    <a:pt x="587437" y="31436"/>
                  </a:lnTo>
                  <a:lnTo>
                    <a:pt x="575132" y="32880"/>
                  </a:lnTo>
                  <a:lnTo>
                    <a:pt x="2120" y="32880"/>
                  </a:lnTo>
                  <a:lnTo>
                    <a:pt x="0" y="35001"/>
                  </a:lnTo>
                  <a:lnTo>
                    <a:pt x="0" y="93179"/>
                  </a:lnTo>
                  <a:lnTo>
                    <a:pt x="2057" y="95288"/>
                  </a:lnTo>
                  <a:lnTo>
                    <a:pt x="24574" y="95567"/>
                  </a:lnTo>
                  <a:lnTo>
                    <a:pt x="28740" y="123240"/>
                  </a:lnTo>
                  <a:lnTo>
                    <a:pt x="690029" y="123240"/>
                  </a:lnTo>
                  <a:lnTo>
                    <a:pt x="764514" y="4089"/>
                  </a:lnTo>
                  <a:lnTo>
                    <a:pt x="762241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072771" y="4617275"/>
              <a:ext cx="718185" cy="45085"/>
            </a:xfrm>
            <a:custGeom>
              <a:avLst/>
              <a:gdLst/>
              <a:ahLst/>
              <a:cxnLst/>
              <a:rect l="l" t="t" r="r" b="b"/>
              <a:pathLst>
                <a:path w="718184" h="45085">
                  <a:moveTo>
                    <a:pt x="717832" y="0"/>
                  </a:moveTo>
                  <a:lnTo>
                    <a:pt x="0" y="0"/>
                  </a:lnTo>
                  <a:lnTo>
                    <a:pt x="0" y="14401"/>
                  </a:lnTo>
                  <a:lnTo>
                    <a:pt x="2106" y="16560"/>
                  </a:lnTo>
                  <a:lnTo>
                    <a:pt x="4635" y="16560"/>
                  </a:lnTo>
                  <a:lnTo>
                    <a:pt x="24574" y="16789"/>
                  </a:lnTo>
                  <a:lnTo>
                    <a:pt x="28740" y="44462"/>
                  </a:lnTo>
                  <a:lnTo>
                    <a:pt x="690029" y="44462"/>
                  </a:lnTo>
                  <a:lnTo>
                    <a:pt x="7178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072771" y="4538496"/>
              <a:ext cx="758825" cy="55244"/>
            </a:xfrm>
            <a:custGeom>
              <a:avLst/>
              <a:gdLst/>
              <a:ahLst/>
              <a:cxnLst/>
              <a:rect l="l" t="t" r="r" b="b"/>
              <a:pathLst>
                <a:path w="758825" h="55245">
                  <a:moveTo>
                    <a:pt x="758521" y="0"/>
                  </a:moveTo>
                  <a:lnTo>
                    <a:pt x="627228" y="0"/>
                  </a:lnTo>
                  <a:lnTo>
                    <a:pt x="625818" y="711"/>
                  </a:lnTo>
                  <a:lnTo>
                    <a:pt x="617690" y="11569"/>
                  </a:lnTo>
                  <a:lnTo>
                    <a:pt x="609164" y="20557"/>
                  </a:lnTo>
                  <a:lnTo>
                    <a:pt x="598931" y="27254"/>
                  </a:lnTo>
                  <a:lnTo>
                    <a:pt x="587439" y="31436"/>
                  </a:lnTo>
                  <a:lnTo>
                    <a:pt x="575133" y="32880"/>
                  </a:lnTo>
                  <a:lnTo>
                    <a:pt x="2121" y="32880"/>
                  </a:lnTo>
                  <a:lnTo>
                    <a:pt x="0" y="35001"/>
                  </a:lnTo>
                  <a:lnTo>
                    <a:pt x="0" y="55080"/>
                  </a:lnTo>
                  <a:lnTo>
                    <a:pt x="636029" y="55080"/>
                  </a:lnTo>
                  <a:lnTo>
                    <a:pt x="674460" y="23559"/>
                  </a:lnTo>
                  <a:lnTo>
                    <a:pt x="679084" y="16455"/>
                  </a:lnTo>
                  <a:lnTo>
                    <a:pt x="685288" y="10892"/>
                  </a:lnTo>
                  <a:lnTo>
                    <a:pt x="692714" y="7112"/>
                  </a:lnTo>
                  <a:lnTo>
                    <a:pt x="701003" y="5359"/>
                  </a:lnTo>
                  <a:lnTo>
                    <a:pt x="749974" y="4394"/>
                  </a:lnTo>
                  <a:lnTo>
                    <a:pt x="758521" y="0"/>
                  </a:lnTo>
                  <a:close/>
                </a:path>
              </a:pathLst>
            </a:custGeom>
            <a:solidFill>
              <a:srgbClr val="75A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751193" y="4523943"/>
              <a:ext cx="67310" cy="14604"/>
            </a:xfrm>
            <a:custGeom>
              <a:avLst/>
              <a:gdLst/>
              <a:ahLst/>
              <a:cxnLst/>
              <a:rect l="l" t="t" r="r" b="b"/>
              <a:pathLst>
                <a:path w="67309" h="14604">
                  <a:moveTo>
                    <a:pt x="28867" y="6464"/>
                  </a:moveTo>
                  <a:lnTo>
                    <a:pt x="22402" y="0"/>
                  </a:lnTo>
                  <a:lnTo>
                    <a:pt x="6464" y="0"/>
                  </a:lnTo>
                  <a:lnTo>
                    <a:pt x="0" y="6464"/>
                  </a:lnTo>
                  <a:lnTo>
                    <a:pt x="0" y="14439"/>
                  </a:lnTo>
                  <a:lnTo>
                    <a:pt x="2832" y="14439"/>
                  </a:lnTo>
                  <a:lnTo>
                    <a:pt x="5664" y="14439"/>
                  </a:lnTo>
                  <a:lnTo>
                    <a:pt x="23202" y="14439"/>
                  </a:lnTo>
                  <a:lnTo>
                    <a:pt x="26035" y="14439"/>
                  </a:lnTo>
                  <a:lnTo>
                    <a:pt x="28867" y="14439"/>
                  </a:lnTo>
                  <a:lnTo>
                    <a:pt x="28867" y="6464"/>
                  </a:lnTo>
                  <a:close/>
                </a:path>
                <a:path w="67309" h="14604">
                  <a:moveTo>
                    <a:pt x="67246" y="6464"/>
                  </a:moveTo>
                  <a:lnTo>
                    <a:pt x="60782" y="0"/>
                  </a:lnTo>
                  <a:lnTo>
                    <a:pt x="44843" y="0"/>
                  </a:lnTo>
                  <a:lnTo>
                    <a:pt x="38379" y="6464"/>
                  </a:lnTo>
                  <a:lnTo>
                    <a:pt x="38379" y="14439"/>
                  </a:lnTo>
                  <a:lnTo>
                    <a:pt x="41211" y="14439"/>
                  </a:lnTo>
                  <a:lnTo>
                    <a:pt x="44043" y="14439"/>
                  </a:lnTo>
                  <a:lnTo>
                    <a:pt x="61582" y="14439"/>
                  </a:lnTo>
                  <a:lnTo>
                    <a:pt x="64414" y="14439"/>
                  </a:lnTo>
                  <a:lnTo>
                    <a:pt x="67246" y="14439"/>
                  </a:lnTo>
                  <a:lnTo>
                    <a:pt x="67246" y="6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432" y="4418673"/>
              <a:ext cx="150964" cy="15720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68758" y="4447730"/>
              <a:ext cx="771525" cy="221615"/>
            </a:xfrm>
            <a:custGeom>
              <a:avLst/>
              <a:gdLst/>
              <a:ahLst/>
              <a:cxnLst/>
              <a:rect l="l" t="t" r="r" b="b"/>
              <a:pathLst>
                <a:path w="771525" h="221614">
                  <a:moveTo>
                    <a:pt x="166204" y="0"/>
                  </a:moveTo>
                  <a:lnTo>
                    <a:pt x="107746" y="0"/>
                  </a:lnTo>
                  <a:lnTo>
                    <a:pt x="106705" y="1041"/>
                  </a:lnTo>
                  <a:lnTo>
                    <a:pt x="106705" y="12839"/>
                  </a:lnTo>
                  <a:lnTo>
                    <a:pt x="160959" y="12839"/>
                  </a:lnTo>
                  <a:lnTo>
                    <a:pt x="166204" y="0"/>
                  </a:lnTo>
                  <a:close/>
                </a:path>
                <a:path w="771525" h="221614">
                  <a:moveTo>
                    <a:pt x="771309" y="97078"/>
                  </a:moveTo>
                  <a:lnTo>
                    <a:pt x="771296" y="90957"/>
                  </a:lnTo>
                  <a:lnTo>
                    <a:pt x="767651" y="86779"/>
                  </a:lnTo>
                  <a:lnTo>
                    <a:pt x="763282" y="86779"/>
                  </a:lnTo>
                  <a:lnTo>
                    <a:pt x="763282" y="95529"/>
                  </a:lnTo>
                  <a:lnTo>
                    <a:pt x="763168" y="95910"/>
                  </a:lnTo>
                  <a:lnTo>
                    <a:pt x="692061" y="213118"/>
                  </a:lnTo>
                  <a:lnTo>
                    <a:pt x="36487" y="213118"/>
                  </a:lnTo>
                  <a:lnTo>
                    <a:pt x="32283" y="183819"/>
                  </a:lnTo>
                  <a:lnTo>
                    <a:pt x="30607" y="182346"/>
                  </a:lnTo>
                  <a:lnTo>
                    <a:pt x="8699" y="182092"/>
                  </a:lnTo>
                  <a:lnTo>
                    <a:pt x="8013" y="181368"/>
                  </a:lnTo>
                  <a:lnTo>
                    <a:pt x="8013" y="128384"/>
                  </a:lnTo>
                  <a:lnTo>
                    <a:pt x="8750" y="127647"/>
                  </a:lnTo>
                  <a:lnTo>
                    <a:pt x="579145" y="127647"/>
                  </a:lnTo>
                  <a:lnTo>
                    <a:pt x="592378" y="126098"/>
                  </a:lnTo>
                  <a:lnTo>
                    <a:pt x="604735" y="121615"/>
                  </a:lnTo>
                  <a:lnTo>
                    <a:pt x="615696" y="114439"/>
                  </a:lnTo>
                  <a:lnTo>
                    <a:pt x="624916" y="104749"/>
                  </a:lnTo>
                  <a:lnTo>
                    <a:pt x="632142" y="95084"/>
                  </a:lnTo>
                  <a:lnTo>
                    <a:pt x="632739" y="94780"/>
                  </a:lnTo>
                  <a:lnTo>
                    <a:pt x="762533" y="94780"/>
                  </a:lnTo>
                  <a:lnTo>
                    <a:pt x="763282" y="95529"/>
                  </a:lnTo>
                  <a:lnTo>
                    <a:pt x="763282" y="86779"/>
                  </a:lnTo>
                  <a:lnTo>
                    <a:pt x="762533" y="86779"/>
                  </a:lnTo>
                  <a:lnTo>
                    <a:pt x="629920" y="86779"/>
                  </a:lnTo>
                  <a:lnTo>
                    <a:pt x="627380" y="88061"/>
                  </a:lnTo>
                  <a:lnTo>
                    <a:pt x="590511" y="118300"/>
                  </a:lnTo>
                  <a:lnTo>
                    <a:pt x="579145" y="119634"/>
                  </a:lnTo>
                  <a:lnTo>
                    <a:pt x="3911" y="119634"/>
                  </a:lnTo>
                  <a:lnTo>
                    <a:pt x="0" y="123545"/>
                  </a:lnTo>
                  <a:lnTo>
                    <a:pt x="0" y="186131"/>
                  </a:lnTo>
                  <a:lnTo>
                    <a:pt x="3886" y="190119"/>
                  </a:lnTo>
                  <a:lnTo>
                    <a:pt x="8572" y="190119"/>
                  </a:lnTo>
                  <a:lnTo>
                    <a:pt x="25107" y="190309"/>
                  </a:lnTo>
                  <a:lnTo>
                    <a:pt x="29324" y="219671"/>
                  </a:lnTo>
                  <a:lnTo>
                    <a:pt x="31013" y="221132"/>
                  </a:lnTo>
                  <a:lnTo>
                    <a:pt x="695718" y="221132"/>
                  </a:lnTo>
                  <a:lnTo>
                    <a:pt x="697014" y="220408"/>
                  </a:lnTo>
                  <a:lnTo>
                    <a:pt x="701433" y="213118"/>
                  </a:lnTo>
                  <a:lnTo>
                    <a:pt x="770013" y="100101"/>
                  </a:lnTo>
                  <a:lnTo>
                    <a:pt x="770877" y="98704"/>
                  </a:lnTo>
                  <a:lnTo>
                    <a:pt x="771309" y="970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205221" y="445122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7978" y="0"/>
                  </a:moveTo>
                  <a:lnTo>
                    <a:pt x="0" y="0"/>
                  </a:lnTo>
                  <a:lnTo>
                    <a:pt x="0" y="9347"/>
                  </a:lnTo>
                  <a:lnTo>
                    <a:pt x="24498" y="9347"/>
                  </a:lnTo>
                  <a:lnTo>
                    <a:pt x="27978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88684" y="4451223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13919" y="0"/>
                  </a:moveTo>
                  <a:lnTo>
                    <a:pt x="0" y="0"/>
                  </a:lnTo>
                  <a:lnTo>
                    <a:pt x="0" y="9347"/>
                  </a:lnTo>
                  <a:lnTo>
                    <a:pt x="13919" y="9347"/>
                  </a:lnTo>
                  <a:lnTo>
                    <a:pt x="1391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099607" y="4447730"/>
              <a:ext cx="46355" cy="13335"/>
            </a:xfrm>
            <a:custGeom>
              <a:avLst/>
              <a:gdLst/>
              <a:ahLst/>
              <a:cxnLst/>
              <a:rect l="l" t="t" r="r" b="b"/>
              <a:pathLst>
                <a:path w="46354" h="13335">
                  <a:moveTo>
                    <a:pt x="44564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45758" y="12839"/>
                  </a:lnTo>
                  <a:lnTo>
                    <a:pt x="45758" y="1193"/>
                  </a:lnTo>
                  <a:lnTo>
                    <a:pt x="445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127229" y="4451223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13931" y="0"/>
                  </a:moveTo>
                  <a:lnTo>
                    <a:pt x="0" y="0"/>
                  </a:lnTo>
                  <a:lnTo>
                    <a:pt x="0" y="9347"/>
                  </a:lnTo>
                  <a:lnTo>
                    <a:pt x="13931" y="9347"/>
                  </a:lnTo>
                  <a:lnTo>
                    <a:pt x="13931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110897" y="4405211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7343" y="0"/>
                  </a:moveTo>
                  <a:lnTo>
                    <a:pt x="0" y="0"/>
                  </a:lnTo>
                  <a:lnTo>
                    <a:pt x="0" y="27343"/>
                  </a:lnTo>
                  <a:lnTo>
                    <a:pt x="27343" y="27343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110897" y="4405211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27343" y="0"/>
                  </a:moveTo>
                  <a:lnTo>
                    <a:pt x="0" y="0"/>
                  </a:lnTo>
                  <a:lnTo>
                    <a:pt x="0" y="13665"/>
                  </a:lnTo>
                  <a:lnTo>
                    <a:pt x="27343" y="13665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129286" y="4418876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8953" y="0"/>
                  </a:moveTo>
                  <a:lnTo>
                    <a:pt x="0" y="0"/>
                  </a:lnTo>
                  <a:lnTo>
                    <a:pt x="0" y="13677"/>
                  </a:lnTo>
                  <a:lnTo>
                    <a:pt x="8953" y="13677"/>
                  </a:lnTo>
                  <a:lnTo>
                    <a:pt x="8953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129287" y="4405211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8953" y="0"/>
                  </a:moveTo>
                  <a:lnTo>
                    <a:pt x="0" y="0"/>
                  </a:lnTo>
                  <a:lnTo>
                    <a:pt x="0" y="13665"/>
                  </a:lnTo>
                  <a:lnTo>
                    <a:pt x="8953" y="13665"/>
                  </a:lnTo>
                  <a:lnTo>
                    <a:pt x="8953" y="0"/>
                  </a:lnTo>
                  <a:close/>
                </a:path>
              </a:pathLst>
            </a:custGeom>
            <a:solidFill>
              <a:srgbClr val="719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106402" y="4400715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31826" y="0"/>
                  </a:moveTo>
                  <a:lnTo>
                    <a:pt x="3314" y="0"/>
                  </a:lnTo>
                  <a:lnTo>
                    <a:pt x="2146" y="469"/>
                  </a:lnTo>
                  <a:lnTo>
                    <a:pt x="469" y="2146"/>
                  </a:lnTo>
                  <a:lnTo>
                    <a:pt x="0" y="3314"/>
                  </a:lnTo>
                  <a:lnTo>
                    <a:pt x="0" y="33020"/>
                  </a:lnTo>
                  <a:lnTo>
                    <a:pt x="469" y="34175"/>
                  </a:lnTo>
                  <a:lnTo>
                    <a:pt x="2146" y="35852"/>
                  </a:lnTo>
                  <a:lnTo>
                    <a:pt x="3314" y="36334"/>
                  </a:lnTo>
                  <a:lnTo>
                    <a:pt x="33019" y="36334"/>
                  </a:lnTo>
                  <a:lnTo>
                    <a:pt x="34175" y="35852"/>
                  </a:lnTo>
                  <a:lnTo>
                    <a:pt x="35852" y="34175"/>
                  </a:lnTo>
                  <a:lnTo>
                    <a:pt x="36334" y="33020"/>
                  </a:lnTo>
                  <a:lnTo>
                    <a:pt x="36334" y="27330"/>
                  </a:lnTo>
                  <a:lnTo>
                    <a:pt x="8991" y="27330"/>
                  </a:lnTo>
                  <a:lnTo>
                    <a:pt x="8991" y="8991"/>
                  </a:lnTo>
                  <a:lnTo>
                    <a:pt x="27330" y="8991"/>
                  </a:lnTo>
                  <a:lnTo>
                    <a:pt x="27330" y="4495"/>
                  </a:lnTo>
                  <a:lnTo>
                    <a:pt x="31826" y="4495"/>
                  </a:lnTo>
                  <a:lnTo>
                    <a:pt x="31826" y="0"/>
                  </a:lnTo>
                  <a:close/>
                </a:path>
                <a:path w="36829" h="36829">
                  <a:moveTo>
                    <a:pt x="31826" y="4495"/>
                  </a:moveTo>
                  <a:lnTo>
                    <a:pt x="27330" y="4495"/>
                  </a:lnTo>
                  <a:lnTo>
                    <a:pt x="27330" y="27330"/>
                  </a:lnTo>
                  <a:lnTo>
                    <a:pt x="36334" y="27330"/>
                  </a:lnTo>
                  <a:lnTo>
                    <a:pt x="36334" y="8991"/>
                  </a:lnTo>
                  <a:lnTo>
                    <a:pt x="31826" y="8991"/>
                  </a:lnTo>
                  <a:lnTo>
                    <a:pt x="31826" y="4495"/>
                  </a:lnTo>
                  <a:close/>
                </a:path>
                <a:path w="36829" h="36829">
                  <a:moveTo>
                    <a:pt x="33019" y="0"/>
                  </a:moveTo>
                  <a:lnTo>
                    <a:pt x="31826" y="0"/>
                  </a:lnTo>
                  <a:lnTo>
                    <a:pt x="31826" y="8991"/>
                  </a:lnTo>
                  <a:lnTo>
                    <a:pt x="36334" y="8991"/>
                  </a:lnTo>
                  <a:lnTo>
                    <a:pt x="36334" y="3314"/>
                  </a:lnTo>
                  <a:lnTo>
                    <a:pt x="35852" y="2146"/>
                  </a:lnTo>
                  <a:lnTo>
                    <a:pt x="34175" y="46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204776" y="4478312"/>
              <a:ext cx="25400" cy="88265"/>
            </a:xfrm>
            <a:custGeom>
              <a:avLst/>
              <a:gdLst/>
              <a:ahLst/>
              <a:cxnLst/>
              <a:rect l="l" t="t" r="r" b="b"/>
              <a:pathLst>
                <a:path w="25400" h="88264">
                  <a:moveTo>
                    <a:pt x="24295" y="0"/>
                  </a:moveTo>
                  <a:lnTo>
                    <a:pt x="0" y="0"/>
                  </a:lnTo>
                  <a:lnTo>
                    <a:pt x="596" y="87655"/>
                  </a:lnTo>
                  <a:lnTo>
                    <a:pt x="24891" y="87655"/>
                  </a:lnTo>
                  <a:lnTo>
                    <a:pt x="24295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166688" y="4492574"/>
              <a:ext cx="55244" cy="59690"/>
            </a:xfrm>
            <a:custGeom>
              <a:avLst/>
              <a:gdLst/>
              <a:ahLst/>
              <a:cxnLst/>
              <a:rect l="l" t="t" r="r" b="b"/>
              <a:pathLst>
                <a:path w="55245" h="59689">
                  <a:moveTo>
                    <a:pt x="10223" y="24599"/>
                  </a:moveTo>
                  <a:lnTo>
                    <a:pt x="0" y="24599"/>
                  </a:lnTo>
                  <a:lnTo>
                    <a:pt x="0" y="34823"/>
                  </a:lnTo>
                  <a:lnTo>
                    <a:pt x="10223" y="34823"/>
                  </a:lnTo>
                  <a:lnTo>
                    <a:pt x="10223" y="24599"/>
                  </a:lnTo>
                  <a:close/>
                </a:path>
                <a:path w="55245" h="59689">
                  <a:moveTo>
                    <a:pt x="30645" y="49199"/>
                  </a:moveTo>
                  <a:lnTo>
                    <a:pt x="20421" y="49199"/>
                  </a:lnTo>
                  <a:lnTo>
                    <a:pt x="20421" y="59423"/>
                  </a:lnTo>
                  <a:lnTo>
                    <a:pt x="30645" y="59423"/>
                  </a:lnTo>
                  <a:lnTo>
                    <a:pt x="30645" y="49199"/>
                  </a:lnTo>
                  <a:close/>
                </a:path>
                <a:path w="55245" h="59689">
                  <a:moveTo>
                    <a:pt x="30645" y="24599"/>
                  </a:moveTo>
                  <a:lnTo>
                    <a:pt x="20421" y="24599"/>
                  </a:lnTo>
                  <a:lnTo>
                    <a:pt x="20421" y="34823"/>
                  </a:lnTo>
                  <a:lnTo>
                    <a:pt x="30645" y="34823"/>
                  </a:lnTo>
                  <a:lnTo>
                    <a:pt x="30645" y="24599"/>
                  </a:lnTo>
                  <a:close/>
                </a:path>
                <a:path w="55245" h="59689">
                  <a:moveTo>
                    <a:pt x="30645" y="0"/>
                  </a:moveTo>
                  <a:lnTo>
                    <a:pt x="20421" y="0"/>
                  </a:lnTo>
                  <a:lnTo>
                    <a:pt x="20421" y="10223"/>
                  </a:lnTo>
                  <a:lnTo>
                    <a:pt x="30645" y="10223"/>
                  </a:lnTo>
                  <a:lnTo>
                    <a:pt x="30645" y="0"/>
                  </a:lnTo>
                  <a:close/>
                </a:path>
                <a:path w="55245" h="59689">
                  <a:moveTo>
                    <a:pt x="55118" y="49199"/>
                  </a:moveTo>
                  <a:lnTo>
                    <a:pt x="44907" y="49199"/>
                  </a:lnTo>
                  <a:lnTo>
                    <a:pt x="44907" y="59423"/>
                  </a:lnTo>
                  <a:lnTo>
                    <a:pt x="55118" y="59423"/>
                  </a:lnTo>
                  <a:lnTo>
                    <a:pt x="55118" y="49199"/>
                  </a:lnTo>
                  <a:close/>
                </a:path>
                <a:path w="55245" h="59689">
                  <a:moveTo>
                    <a:pt x="55118" y="24599"/>
                  </a:moveTo>
                  <a:lnTo>
                    <a:pt x="44907" y="24599"/>
                  </a:lnTo>
                  <a:lnTo>
                    <a:pt x="44907" y="34823"/>
                  </a:lnTo>
                  <a:lnTo>
                    <a:pt x="55118" y="34823"/>
                  </a:lnTo>
                  <a:lnTo>
                    <a:pt x="55118" y="24599"/>
                  </a:lnTo>
                  <a:close/>
                </a:path>
                <a:path w="55245" h="59689">
                  <a:moveTo>
                    <a:pt x="55118" y="0"/>
                  </a:moveTo>
                  <a:lnTo>
                    <a:pt x="44907" y="0"/>
                  </a:lnTo>
                  <a:lnTo>
                    <a:pt x="44907" y="10223"/>
                  </a:lnTo>
                  <a:lnTo>
                    <a:pt x="55118" y="10223"/>
                  </a:lnTo>
                  <a:lnTo>
                    <a:pt x="551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082677" y="4462272"/>
              <a:ext cx="167640" cy="16510"/>
            </a:xfrm>
            <a:custGeom>
              <a:avLst/>
              <a:gdLst/>
              <a:ahLst/>
              <a:cxnLst/>
              <a:rect l="l" t="t" r="r" b="b"/>
              <a:pathLst>
                <a:path w="167639" h="16510">
                  <a:moveTo>
                    <a:pt x="167322" y="0"/>
                  </a:moveTo>
                  <a:lnTo>
                    <a:pt x="0" y="0"/>
                  </a:lnTo>
                  <a:lnTo>
                    <a:pt x="0" y="16040"/>
                  </a:lnTo>
                  <a:lnTo>
                    <a:pt x="167322" y="16040"/>
                  </a:lnTo>
                  <a:lnTo>
                    <a:pt x="167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074829" y="4457763"/>
              <a:ext cx="179705" cy="117475"/>
            </a:xfrm>
            <a:custGeom>
              <a:avLst/>
              <a:gdLst/>
              <a:ahLst/>
              <a:cxnLst/>
              <a:rect l="l" t="t" r="r" b="b"/>
              <a:pathLst>
                <a:path w="179704" h="117475">
                  <a:moveTo>
                    <a:pt x="14566" y="110896"/>
                  </a:moveTo>
                  <a:lnTo>
                    <a:pt x="12763" y="109105"/>
                  </a:lnTo>
                  <a:lnTo>
                    <a:pt x="1803" y="109105"/>
                  </a:lnTo>
                  <a:lnTo>
                    <a:pt x="0" y="110896"/>
                  </a:lnTo>
                  <a:lnTo>
                    <a:pt x="0" y="115328"/>
                  </a:lnTo>
                  <a:lnTo>
                    <a:pt x="1803" y="117132"/>
                  </a:lnTo>
                  <a:lnTo>
                    <a:pt x="4013" y="117132"/>
                  </a:lnTo>
                  <a:lnTo>
                    <a:pt x="12763" y="117132"/>
                  </a:lnTo>
                  <a:lnTo>
                    <a:pt x="14566" y="115328"/>
                  </a:lnTo>
                  <a:lnTo>
                    <a:pt x="14566" y="110896"/>
                  </a:lnTo>
                  <a:close/>
                </a:path>
                <a:path w="179704" h="117475">
                  <a:moveTo>
                    <a:pt x="179666" y="3314"/>
                  </a:moveTo>
                  <a:lnTo>
                    <a:pt x="179184" y="2159"/>
                  </a:lnTo>
                  <a:lnTo>
                    <a:pt x="177507" y="482"/>
                  </a:lnTo>
                  <a:lnTo>
                    <a:pt x="176352" y="0"/>
                  </a:lnTo>
                  <a:lnTo>
                    <a:pt x="170662" y="0"/>
                  </a:lnTo>
                  <a:lnTo>
                    <a:pt x="170662" y="9004"/>
                  </a:lnTo>
                  <a:lnTo>
                    <a:pt x="170662" y="16052"/>
                  </a:lnTo>
                  <a:lnTo>
                    <a:pt x="12344" y="16052"/>
                  </a:lnTo>
                  <a:lnTo>
                    <a:pt x="12344" y="9004"/>
                  </a:lnTo>
                  <a:lnTo>
                    <a:pt x="170662" y="9004"/>
                  </a:lnTo>
                  <a:lnTo>
                    <a:pt x="170662" y="0"/>
                  </a:lnTo>
                  <a:lnTo>
                    <a:pt x="6654" y="0"/>
                  </a:lnTo>
                  <a:lnTo>
                    <a:pt x="5499" y="482"/>
                  </a:lnTo>
                  <a:lnTo>
                    <a:pt x="3822" y="2159"/>
                  </a:lnTo>
                  <a:lnTo>
                    <a:pt x="3340" y="3314"/>
                  </a:lnTo>
                  <a:lnTo>
                    <a:pt x="3340" y="21742"/>
                  </a:lnTo>
                  <a:lnTo>
                    <a:pt x="3822" y="22898"/>
                  </a:lnTo>
                  <a:lnTo>
                    <a:pt x="5499" y="24574"/>
                  </a:lnTo>
                  <a:lnTo>
                    <a:pt x="6654" y="25057"/>
                  </a:lnTo>
                  <a:lnTo>
                    <a:pt x="176352" y="25057"/>
                  </a:lnTo>
                  <a:lnTo>
                    <a:pt x="177507" y="24574"/>
                  </a:lnTo>
                  <a:lnTo>
                    <a:pt x="179184" y="22898"/>
                  </a:lnTo>
                  <a:lnTo>
                    <a:pt x="179666" y="21742"/>
                  </a:lnTo>
                  <a:lnTo>
                    <a:pt x="179666" y="20548"/>
                  </a:lnTo>
                  <a:lnTo>
                    <a:pt x="179666" y="16052"/>
                  </a:lnTo>
                  <a:lnTo>
                    <a:pt x="179666" y="9004"/>
                  </a:lnTo>
                  <a:lnTo>
                    <a:pt x="179666" y="33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769317" y="4556645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20231" y="0"/>
                  </a:moveTo>
                  <a:lnTo>
                    <a:pt x="5829" y="0"/>
                  </a:lnTo>
                  <a:lnTo>
                    <a:pt x="0" y="5829"/>
                  </a:lnTo>
                  <a:lnTo>
                    <a:pt x="0" y="20231"/>
                  </a:lnTo>
                  <a:lnTo>
                    <a:pt x="5829" y="26073"/>
                  </a:lnTo>
                  <a:lnTo>
                    <a:pt x="20231" y="26073"/>
                  </a:lnTo>
                  <a:lnTo>
                    <a:pt x="26073" y="20231"/>
                  </a:lnTo>
                  <a:lnTo>
                    <a:pt x="26073" y="13030"/>
                  </a:lnTo>
                  <a:lnTo>
                    <a:pt x="26073" y="5829"/>
                  </a:lnTo>
                  <a:lnTo>
                    <a:pt x="20231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765303" y="4552632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6466" y="0"/>
                  </a:moveTo>
                  <a:lnTo>
                    <a:pt x="7632" y="0"/>
                  </a:lnTo>
                  <a:lnTo>
                    <a:pt x="0" y="7632"/>
                  </a:lnTo>
                  <a:lnTo>
                    <a:pt x="0" y="26466"/>
                  </a:lnTo>
                  <a:lnTo>
                    <a:pt x="7632" y="34099"/>
                  </a:lnTo>
                  <a:lnTo>
                    <a:pt x="26466" y="34099"/>
                  </a:lnTo>
                  <a:lnTo>
                    <a:pt x="34099" y="26466"/>
                  </a:lnTo>
                  <a:lnTo>
                    <a:pt x="34099" y="26060"/>
                  </a:lnTo>
                  <a:lnTo>
                    <a:pt x="12065" y="26060"/>
                  </a:lnTo>
                  <a:lnTo>
                    <a:pt x="8026" y="22034"/>
                  </a:lnTo>
                  <a:lnTo>
                    <a:pt x="8026" y="12065"/>
                  </a:lnTo>
                  <a:lnTo>
                    <a:pt x="12065" y="8026"/>
                  </a:lnTo>
                  <a:lnTo>
                    <a:pt x="34099" y="8026"/>
                  </a:lnTo>
                  <a:lnTo>
                    <a:pt x="34099" y="7632"/>
                  </a:lnTo>
                  <a:lnTo>
                    <a:pt x="26466" y="0"/>
                  </a:lnTo>
                  <a:close/>
                </a:path>
                <a:path w="34290" h="34289">
                  <a:moveTo>
                    <a:pt x="34099" y="8026"/>
                  </a:moveTo>
                  <a:lnTo>
                    <a:pt x="22034" y="8026"/>
                  </a:lnTo>
                  <a:lnTo>
                    <a:pt x="26060" y="12065"/>
                  </a:lnTo>
                  <a:lnTo>
                    <a:pt x="26060" y="22034"/>
                  </a:lnTo>
                  <a:lnTo>
                    <a:pt x="22034" y="26060"/>
                  </a:lnTo>
                  <a:lnTo>
                    <a:pt x="34099" y="26060"/>
                  </a:lnTo>
                  <a:lnTo>
                    <a:pt x="34099" y="80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116384" y="4498417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28981" y="0"/>
                  </a:moveTo>
                  <a:lnTo>
                    <a:pt x="17702" y="2278"/>
                  </a:lnTo>
                  <a:lnTo>
                    <a:pt x="8489" y="8489"/>
                  </a:lnTo>
                  <a:lnTo>
                    <a:pt x="2278" y="17702"/>
                  </a:lnTo>
                  <a:lnTo>
                    <a:pt x="0" y="28981"/>
                  </a:lnTo>
                  <a:lnTo>
                    <a:pt x="2278" y="40258"/>
                  </a:lnTo>
                  <a:lnTo>
                    <a:pt x="8489" y="49466"/>
                  </a:lnTo>
                  <a:lnTo>
                    <a:pt x="17702" y="55674"/>
                  </a:lnTo>
                  <a:lnTo>
                    <a:pt x="28981" y="57950"/>
                  </a:lnTo>
                  <a:lnTo>
                    <a:pt x="40258" y="55674"/>
                  </a:lnTo>
                  <a:lnTo>
                    <a:pt x="49466" y="49466"/>
                  </a:lnTo>
                  <a:lnTo>
                    <a:pt x="55674" y="40258"/>
                  </a:lnTo>
                  <a:lnTo>
                    <a:pt x="57950" y="28981"/>
                  </a:lnTo>
                  <a:lnTo>
                    <a:pt x="55674" y="17702"/>
                  </a:lnTo>
                  <a:lnTo>
                    <a:pt x="49466" y="8489"/>
                  </a:lnTo>
                  <a:lnTo>
                    <a:pt x="40258" y="2278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124253" y="4500694"/>
              <a:ext cx="43180" cy="53975"/>
            </a:xfrm>
            <a:custGeom>
              <a:avLst/>
              <a:gdLst/>
              <a:ahLst/>
              <a:cxnLst/>
              <a:rect l="l" t="t" r="r" b="b"/>
              <a:pathLst>
                <a:path w="43179" h="53975">
                  <a:moveTo>
                    <a:pt x="21112" y="25001"/>
                  </a:moveTo>
                  <a:lnTo>
                    <a:pt x="31088" y="53395"/>
                  </a:lnTo>
                  <a:lnTo>
                    <a:pt x="31174" y="53640"/>
                  </a:lnTo>
                  <a:lnTo>
                    <a:pt x="32388" y="53395"/>
                  </a:lnTo>
                  <a:lnTo>
                    <a:pt x="41596" y="47188"/>
                  </a:lnTo>
                  <a:lnTo>
                    <a:pt x="42802" y="45399"/>
                  </a:lnTo>
                  <a:lnTo>
                    <a:pt x="21112" y="25001"/>
                  </a:lnTo>
                  <a:close/>
                </a:path>
                <a:path w="43179" h="53975">
                  <a:moveTo>
                    <a:pt x="10221" y="0"/>
                  </a:moveTo>
                  <a:lnTo>
                    <a:pt x="9832" y="0"/>
                  </a:lnTo>
                  <a:lnTo>
                    <a:pt x="619" y="6211"/>
                  </a:lnTo>
                  <a:lnTo>
                    <a:pt x="0" y="7131"/>
                  </a:lnTo>
                  <a:lnTo>
                    <a:pt x="21112" y="25001"/>
                  </a:lnTo>
                  <a:lnTo>
                    <a:pt x="102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122936" y="4500144"/>
              <a:ext cx="45720" cy="55244"/>
            </a:xfrm>
            <a:custGeom>
              <a:avLst/>
              <a:gdLst/>
              <a:ahLst/>
              <a:cxnLst/>
              <a:rect l="l" t="t" r="r" b="b"/>
              <a:pathLst>
                <a:path w="45720" h="55245">
                  <a:moveTo>
                    <a:pt x="20496" y="26991"/>
                  </a:moveTo>
                  <a:lnTo>
                    <a:pt x="20605" y="27351"/>
                  </a:lnTo>
                  <a:lnTo>
                    <a:pt x="30176" y="54658"/>
                  </a:lnTo>
                  <a:lnTo>
                    <a:pt x="33705" y="53946"/>
                  </a:lnTo>
                  <a:lnTo>
                    <a:pt x="34656" y="53305"/>
                  </a:lnTo>
                  <a:lnTo>
                    <a:pt x="27842" y="33902"/>
                  </a:lnTo>
                  <a:lnTo>
                    <a:pt x="20496" y="26991"/>
                  </a:lnTo>
                  <a:close/>
                </a:path>
                <a:path w="45720" h="55245">
                  <a:moveTo>
                    <a:pt x="24533" y="24307"/>
                  </a:moveTo>
                  <a:lnTo>
                    <a:pt x="24582" y="24620"/>
                  </a:lnTo>
                  <a:lnTo>
                    <a:pt x="27842" y="33902"/>
                  </a:lnTo>
                  <a:lnTo>
                    <a:pt x="42716" y="47871"/>
                  </a:lnTo>
                  <a:lnTo>
                    <a:pt x="42913" y="47738"/>
                  </a:lnTo>
                  <a:lnTo>
                    <a:pt x="45448" y="43978"/>
                  </a:lnTo>
                  <a:lnTo>
                    <a:pt x="24533" y="24307"/>
                  </a:lnTo>
                  <a:close/>
                </a:path>
                <a:path w="45720" h="55245">
                  <a:moveTo>
                    <a:pt x="16282" y="17305"/>
                  </a:moveTo>
                  <a:lnTo>
                    <a:pt x="20503" y="26991"/>
                  </a:lnTo>
                  <a:lnTo>
                    <a:pt x="20719" y="27174"/>
                  </a:lnTo>
                  <a:lnTo>
                    <a:pt x="20879" y="27351"/>
                  </a:lnTo>
                  <a:lnTo>
                    <a:pt x="27842" y="33902"/>
                  </a:lnTo>
                  <a:lnTo>
                    <a:pt x="24582" y="24620"/>
                  </a:lnTo>
                  <a:lnTo>
                    <a:pt x="24446" y="24307"/>
                  </a:lnTo>
                  <a:lnTo>
                    <a:pt x="24112" y="23946"/>
                  </a:lnTo>
                  <a:lnTo>
                    <a:pt x="16282" y="17305"/>
                  </a:lnTo>
                  <a:close/>
                </a:path>
                <a:path w="45720" h="55245">
                  <a:moveTo>
                    <a:pt x="3002" y="6043"/>
                  </a:moveTo>
                  <a:lnTo>
                    <a:pt x="1937" y="6762"/>
                  </a:lnTo>
                  <a:lnTo>
                    <a:pt x="0" y="9634"/>
                  </a:lnTo>
                  <a:lnTo>
                    <a:pt x="20503" y="26991"/>
                  </a:lnTo>
                  <a:lnTo>
                    <a:pt x="16282" y="17305"/>
                  </a:lnTo>
                  <a:lnTo>
                    <a:pt x="3002" y="6043"/>
                  </a:lnTo>
                  <a:close/>
                </a:path>
                <a:path w="45720" h="55245">
                  <a:moveTo>
                    <a:pt x="13874" y="0"/>
                  </a:moveTo>
                  <a:lnTo>
                    <a:pt x="11149" y="550"/>
                  </a:lnTo>
                  <a:lnTo>
                    <a:pt x="9473" y="1680"/>
                  </a:lnTo>
                  <a:lnTo>
                    <a:pt x="16282" y="17305"/>
                  </a:lnTo>
                  <a:lnTo>
                    <a:pt x="24182" y="23946"/>
                  </a:lnTo>
                  <a:lnTo>
                    <a:pt x="24313" y="23946"/>
                  </a:lnTo>
                  <a:lnTo>
                    <a:pt x="138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118225" y="4505460"/>
              <a:ext cx="53975" cy="43815"/>
            </a:xfrm>
            <a:custGeom>
              <a:avLst/>
              <a:gdLst/>
              <a:ahLst/>
              <a:cxnLst/>
              <a:rect l="l" t="t" r="r" b="b"/>
              <a:pathLst>
                <a:path w="53975" h="43814">
                  <a:moveTo>
                    <a:pt x="45480" y="0"/>
                  </a:moveTo>
                  <a:lnTo>
                    <a:pt x="25057" y="19600"/>
                  </a:lnTo>
                  <a:lnTo>
                    <a:pt x="0" y="31057"/>
                  </a:lnTo>
                  <a:lnTo>
                    <a:pt x="435" y="33214"/>
                  </a:lnTo>
                  <a:lnTo>
                    <a:pt x="6647" y="42422"/>
                  </a:lnTo>
                  <a:lnTo>
                    <a:pt x="8273" y="43518"/>
                  </a:lnTo>
                  <a:lnTo>
                    <a:pt x="27140" y="21937"/>
                  </a:lnTo>
                  <a:lnTo>
                    <a:pt x="53868" y="10838"/>
                  </a:lnTo>
                  <a:lnTo>
                    <a:pt x="53831" y="10658"/>
                  </a:lnTo>
                  <a:lnTo>
                    <a:pt x="47624" y="1446"/>
                  </a:lnTo>
                  <a:lnTo>
                    <a:pt x="45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117748" y="4504118"/>
              <a:ext cx="55244" cy="46355"/>
            </a:xfrm>
            <a:custGeom>
              <a:avLst/>
              <a:gdLst/>
              <a:ahLst/>
              <a:cxnLst/>
              <a:rect l="l" t="t" r="r" b="b"/>
              <a:pathLst>
                <a:path w="55245" h="46354">
                  <a:moveTo>
                    <a:pt x="53071" y="10164"/>
                  </a:moveTo>
                  <a:lnTo>
                    <a:pt x="30289" y="19628"/>
                  </a:lnTo>
                  <a:lnTo>
                    <a:pt x="26868" y="22911"/>
                  </a:lnTo>
                  <a:lnTo>
                    <a:pt x="23456" y="24471"/>
                  </a:lnTo>
                  <a:lnTo>
                    <a:pt x="6894" y="43423"/>
                  </a:lnTo>
                  <a:lnTo>
                    <a:pt x="7124" y="43764"/>
                  </a:lnTo>
                  <a:lnTo>
                    <a:pt x="10713" y="46182"/>
                  </a:lnTo>
                  <a:lnTo>
                    <a:pt x="29027" y="25235"/>
                  </a:lnTo>
                  <a:lnTo>
                    <a:pt x="54817" y="14521"/>
                  </a:lnTo>
                  <a:lnTo>
                    <a:pt x="54308" y="12000"/>
                  </a:lnTo>
                  <a:lnTo>
                    <a:pt x="53071" y="10164"/>
                  </a:lnTo>
                  <a:close/>
                </a:path>
                <a:path w="55245" h="46354">
                  <a:moveTo>
                    <a:pt x="43968" y="0"/>
                  </a:moveTo>
                  <a:lnTo>
                    <a:pt x="24201" y="18974"/>
                  </a:lnTo>
                  <a:lnTo>
                    <a:pt x="0" y="30038"/>
                  </a:lnTo>
                  <a:lnTo>
                    <a:pt x="912" y="34556"/>
                  </a:lnTo>
                  <a:lnTo>
                    <a:pt x="1029" y="34730"/>
                  </a:lnTo>
                  <a:lnTo>
                    <a:pt x="23456" y="24471"/>
                  </a:lnTo>
                  <a:lnTo>
                    <a:pt x="26207" y="21323"/>
                  </a:lnTo>
                  <a:lnTo>
                    <a:pt x="30289" y="19628"/>
                  </a:lnTo>
                  <a:lnTo>
                    <a:pt x="47947" y="2684"/>
                  </a:lnTo>
                  <a:lnTo>
                    <a:pt x="43968" y="0"/>
                  </a:lnTo>
                  <a:close/>
                </a:path>
                <a:path w="55245" h="46354">
                  <a:moveTo>
                    <a:pt x="30289" y="19628"/>
                  </a:moveTo>
                  <a:lnTo>
                    <a:pt x="26207" y="21323"/>
                  </a:lnTo>
                  <a:lnTo>
                    <a:pt x="23456" y="24471"/>
                  </a:lnTo>
                  <a:lnTo>
                    <a:pt x="26868" y="22911"/>
                  </a:lnTo>
                  <a:lnTo>
                    <a:pt x="30289" y="196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130227" y="451226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23495" y="0"/>
                  </a:moveTo>
                  <a:lnTo>
                    <a:pt x="6769" y="0"/>
                  </a:lnTo>
                  <a:lnTo>
                    <a:pt x="0" y="6769"/>
                  </a:lnTo>
                  <a:lnTo>
                    <a:pt x="0" y="23495"/>
                  </a:lnTo>
                  <a:lnTo>
                    <a:pt x="6769" y="30276"/>
                  </a:lnTo>
                  <a:lnTo>
                    <a:pt x="23495" y="30276"/>
                  </a:lnTo>
                  <a:lnTo>
                    <a:pt x="30276" y="23495"/>
                  </a:lnTo>
                  <a:lnTo>
                    <a:pt x="30276" y="15138"/>
                  </a:lnTo>
                  <a:lnTo>
                    <a:pt x="30276" y="6769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073267" y="4476546"/>
              <a:ext cx="370205" cy="113664"/>
            </a:xfrm>
            <a:custGeom>
              <a:avLst/>
              <a:gdLst/>
              <a:ahLst/>
              <a:cxnLst/>
              <a:rect l="l" t="t" r="r" b="b"/>
              <a:pathLst>
                <a:path w="370204" h="113664">
                  <a:moveTo>
                    <a:pt x="57975" y="106832"/>
                  </a:moveTo>
                  <a:lnTo>
                    <a:pt x="56184" y="105029"/>
                  </a:lnTo>
                  <a:lnTo>
                    <a:pt x="53962" y="105029"/>
                  </a:lnTo>
                  <a:lnTo>
                    <a:pt x="1803" y="105029"/>
                  </a:lnTo>
                  <a:lnTo>
                    <a:pt x="0" y="106832"/>
                  </a:lnTo>
                  <a:lnTo>
                    <a:pt x="0" y="111264"/>
                  </a:lnTo>
                  <a:lnTo>
                    <a:pt x="1803" y="113055"/>
                  </a:lnTo>
                  <a:lnTo>
                    <a:pt x="56184" y="113055"/>
                  </a:lnTo>
                  <a:lnTo>
                    <a:pt x="57975" y="111264"/>
                  </a:lnTo>
                  <a:lnTo>
                    <a:pt x="57975" y="106832"/>
                  </a:lnTo>
                  <a:close/>
                </a:path>
                <a:path w="370204" h="113664">
                  <a:moveTo>
                    <a:pt x="90563" y="50863"/>
                  </a:moveTo>
                  <a:lnTo>
                    <a:pt x="89103" y="43675"/>
                  </a:lnTo>
                  <a:lnTo>
                    <a:pt x="86004" y="39065"/>
                  </a:lnTo>
                  <a:lnTo>
                    <a:pt x="85153" y="37795"/>
                  </a:lnTo>
                  <a:lnTo>
                    <a:pt x="83896" y="36957"/>
                  </a:lnTo>
                  <a:lnTo>
                    <a:pt x="83896" y="44335"/>
                  </a:lnTo>
                  <a:lnTo>
                    <a:pt x="83896" y="57378"/>
                  </a:lnTo>
                  <a:lnTo>
                    <a:pt x="78613" y="62661"/>
                  </a:lnTo>
                  <a:lnTo>
                    <a:pt x="65570" y="62661"/>
                  </a:lnTo>
                  <a:lnTo>
                    <a:pt x="60299" y="57378"/>
                  </a:lnTo>
                  <a:lnTo>
                    <a:pt x="60299" y="44335"/>
                  </a:lnTo>
                  <a:lnTo>
                    <a:pt x="65570" y="39065"/>
                  </a:lnTo>
                  <a:lnTo>
                    <a:pt x="78613" y="39065"/>
                  </a:lnTo>
                  <a:lnTo>
                    <a:pt x="83896" y="44335"/>
                  </a:lnTo>
                  <a:lnTo>
                    <a:pt x="83896" y="36957"/>
                  </a:lnTo>
                  <a:lnTo>
                    <a:pt x="79286" y="33845"/>
                  </a:lnTo>
                  <a:lnTo>
                    <a:pt x="72097" y="32397"/>
                  </a:lnTo>
                  <a:lnTo>
                    <a:pt x="64909" y="33845"/>
                  </a:lnTo>
                  <a:lnTo>
                    <a:pt x="59029" y="37795"/>
                  </a:lnTo>
                  <a:lnTo>
                    <a:pt x="55079" y="43675"/>
                  </a:lnTo>
                  <a:lnTo>
                    <a:pt x="53632" y="50863"/>
                  </a:lnTo>
                  <a:lnTo>
                    <a:pt x="55079" y="58051"/>
                  </a:lnTo>
                  <a:lnTo>
                    <a:pt x="59029" y="63919"/>
                  </a:lnTo>
                  <a:lnTo>
                    <a:pt x="64909" y="67868"/>
                  </a:lnTo>
                  <a:lnTo>
                    <a:pt x="72097" y="69329"/>
                  </a:lnTo>
                  <a:lnTo>
                    <a:pt x="79286" y="67868"/>
                  </a:lnTo>
                  <a:lnTo>
                    <a:pt x="85153" y="63919"/>
                  </a:lnTo>
                  <a:lnTo>
                    <a:pt x="86004" y="62661"/>
                  </a:lnTo>
                  <a:lnTo>
                    <a:pt x="89103" y="58051"/>
                  </a:lnTo>
                  <a:lnTo>
                    <a:pt x="90563" y="50863"/>
                  </a:lnTo>
                  <a:close/>
                </a:path>
                <a:path w="370204" h="113664">
                  <a:moveTo>
                    <a:pt x="107721" y="50850"/>
                  </a:moveTo>
                  <a:lnTo>
                    <a:pt x="104914" y="37007"/>
                  </a:lnTo>
                  <a:lnTo>
                    <a:pt x="101066" y="31318"/>
                  </a:lnTo>
                  <a:lnTo>
                    <a:pt x="101066" y="50850"/>
                  </a:lnTo>
                  <a:lnTo>
                    <a:pt x="98780" y="62128"/>
                  </a:lnTo>
                  <a:lnTo>
                    <a:pt x="92583" y="71335"/>
                  </a:lnTo>
                  <a:lnTo>
                    <a:pt x="83375" y="77546"/>
                  </a:lnTo>
                  <a:lnTo>
                    <a:pt x="72097" y="79819"/>
                  </a:lnTo>
                  <a:lnTo>
                    <a:pt x="60807" y="77546"/>
                  </a:lnTo>
                  <a:lnTo>
                    <a:pt x="51600" y="71335"/>
                  </a:lnTo>
                  <a:lnTo>
                    <a:pt x="45389" y="62128"/>
                  </a:lnTo>
                  <a:lnTo>
                    <a:pt x="43116" y="50850"/>
                  </a:lnTo>
                  <a:lnTo>
                    <a:pt x="45389" y="39573"/>
                  </a:lnTo>
                  <a:lnTo>
                    <a:pt x="51600" y="30365"/>
                  </a:lnTo>
                  <a:lnTo>
                    <a:pt x="60807" y="24155"/>
                  </a:lnTo>
                  <a:lnTo>
                    <a:pt x="72097" y="21869"/>
                  </a:lnTo>
                  <a:lnTo>
                    <a:pt x="83375" y="24155"/>
                  </a:lnTo>
                  <a:lnTo>
                    <a:pt x="92583" y="30365"/>
                  </a:lnTo>
                  <a:lnTo>
                    <a:pt x="98780" y="39573"/>
                  </a:lnTo>
                  <a:lnTo>
                    <a:pt x="101066" y="50850"/>
                  </a:lnTo>
                  <a:lnTo>
                    <a:pt x="101066" y="31318"/>
                  </a:lnTo>
                  <a:lnTo>
                    <a:pt x="97269" y="25679"/>
                  </a:lnTo>
                  <a:lnTo>
                    <a:pt x="91643" y="21869"/>
                  </a:lnTo>
                  <a:lnTo>
                    <a:pt x="85953" y="18034"/>
                  </a:lnTo>
                  <a:lnTo>
                    <a:pt x="72097" y="15227"/>
                  </a:lnTo>
                  <a:lnTo>
                    <a:pt x="58242" y="18034"/>
                  </a:lnTo>
                  <a:lnTo>
                    <a:pt x="46913" y="25679"/>
                  </a:lnTo>
                  <a:lnTo>
                    <a:pt x="39268" y="37007"/>
                  </a:lnTo>
                  <a:lnTo>
                    <a:pt x="36474" y="50850"/>
                  </a:lnTo>
                  <a:lnTo>
                    <a:pt x="39268" y="64706"/>
                  </a:lnTo>
                  <a:lnTo>
                    <a:pt x="46913" y="76034"/>
                  </a:lnTo>
                  <a:lnTo>
                    <a:pt x="58242" y="83680"/>
                  </a:lnTo>
                  <a:lnTo>
                    <a:pt x="72097" y="86474"/>
                  </a:lnTo>
                  <a:lnTo>
                    <a:pt x="85953" y="83680"/>
                  </a:lnTo>
                  <a:lnTo>
                    <a:pt x="91655" y="79819"/>
                  </a:lnTo>
                  <a:lnTo>
                    <a:pt x="97269" y="76034"/>
                  </a:lnTo>
                  <a:lnTo>
                    <a:pt x="104914" y="64706"/>
                  </a:lnTo>
                  <a:lnTo>
                    <a:pt x="107721" y="50850"/>
                  </a:lnTo>
                  <a:close/>
                </a:path>
                <a:path w="370204" h="113664">
                  <a:moveTo>
                    <a:pt x="325120" y="72250"/>
                  </a:moveTo>
                  <a:lnTo>
                    <a:pt x="185102" y="72250"/>
                  </a:lnTo>
                  <a:lnTo>
                    <a:pt x="185102" y="81216"/>
                  </a:lnTo>
                  <a:lnTo>
                    <a:pt x="325120" y="81216"/>
                  </a:lnTo>
                  <a:lnTo>
                    <a:pt x="325120" y="72250"/>
                  </a:lnTo>
                  <a:close/>
                </a:path>
                <a:path w="370204" h="113664">
                  <a:moveTo>
                    <a:pt x="369989" y="24980"/>
                  </a:moveTo>
                  <a:lnTo>
                    <a:pt x="291134" y="24980"/>
                  </a:lnTo>
                  <a:lnTo>
                    <a:pt x="291198" y="14681"/>
                  </a:lnTo>
                  <a:lnTo>
                    <a:pt x="290969" y="14198"/>
                  </a:lnTo>
                  <a:lnTo>
                    <a:pt x="290017" y="12128"/>
                  </a:lnTo>
                  <a:lnTo>
                    <a:pt x="289648" y="11303"/>
                  </a:lnTo>
                  <a:lnTo>
                    <a:pt x="284848" y="7785"/>
                  </a:lnTo>
                  <a:lnTo>
                    <a:pt x="280847" y="7785"/>
                  </a:lnTo>
                  <a:lnTo>
                    <a:pt x="280847" y="2019"/>
                  </a:lnTo>
                  <a:lnTo>
                    <a:pt x="278828" y="0"/>
                  </a:lnTo>
                  <a:lnTo>
                    <a:pt x="273862" y="0"/>
                  </a:lnTo>
                  <a:lnTo>
                    <a:pt x="271843" y="2019"/>
                  </a:lnTo>
                  <a:lnTo>
                    <a:pt x="271843" y="4508"/>
                  </a:lnTo>
                  <a:lnTo>
                    <a:pt x="271843" y="7785"/>
                  </a:lnTo>
                  <a:lnTo>
                    <a:pt x="255600" y="7785"/>
                  </a:lnTo>
                  <a:lnTo>
                    <a:pt x="255600" y="2019"/>
                  </a:lnTo>
                  <a:lnTo>
                    <a:pt x="253580" y="0"/>
                  </a:lnTo>
                  <a:lnTo>
                    <a:pt x="248615" y="0"/>
                  </a:lnTo>
                  <a:lnTo>
                    <a:pt x="246595" y="2019"/>
                  </a:lnTo>
                  <a:lnTo>
                    <a:pt x="246595" y="4508"/>
                  </a:lnTo>
                  <a:lnTo>
                    <a:pt x="246595" y="7785"/>
                  </a:lnTo>
                  <a:lnTo>
                    <a:pt x="229819" y="7785"/>
                  </a:lnTo>
                  <a:lnTo>
                    <a:pt x="229819" y="2019"/>
                  </a:lnTo>
                  <a:lnTo>
                    <a:pt x="227799" y="0"/>
                  </a:lnTo>
                  <a:lnTo>
                    <a:pt x="222834" y="0"/>
                  </a:lnTo>
                  <a:lnTo>
                    <a:pt x="220814" y="2019"/>
                  </a:lnTo>
                  <a:lnTo>
                    <a:pt x="220814" y="4508"/>
                  </a:lnTo>
                  <a:lnTo>
                    <a:pt x="220814" y="7785"/>
                  </a:lnTo>
                  <a:lnTo>
                    <a:pt x="218084" y="7785"/>
                  </a:lnTo>
                  <a:lnTo>
                    <a:pt x="216763" y="8166"/>
                  </a:lnTo>
                  <a:lnTo>
                    <a:pt x="213156" y="10528"/>
                  </a:lnTo>
                  <a:lnTo>
                    <a:pt x="212140" y="12496"/>
                  </a:lnTo>
                  <a:lnTo>
                    <a:pt x="211150" y="15354"/>
                  </a:lnTo>
                  <a:lnTo>
                    <a:pt x="211074" y="29464"/>
                  </a:lnTo>
                  <a:lnTo>
                    <a:pt x="220052" y="29464"/>
                  </a:lnTo>
                  <a:lnTo>
                    <a:pt x="220052" y="17106"/>
                  </a:lnTo>
                  <a:lnTo>
                    <a:pt x="220116" y="16891"/>
                  </a:lnTo>
                  <a:lnTo>
                    <a:pt x="220205" y="16687"/>
                  </a:lnTo>
                  <a:lnTo>
                    <a:pt x="280670" y="16687"/>
                  </a:lnTo>
                  <a:lnTo>
                    <a:pt x="280466" y="15354"/>
                  </a:lnTo>
                  <a:lnTo>
                    <a:pt x="280365" y="14681"/>
                  </a:lnTo>
                  <a:lnTo>
                    <a:pt x="280301" y="14198"/>
                  </a:lnTo>
                  <a:lnTo>
                    <a:pt x="280771" y="16687"/>
                  </a:lnTo>
                  <a:lnTo>
                    <a:pt x="281813" y="16687"/>
                  </a:lnTo>
                  <a:lnTo>
                    <a:pt x="281914" y="16891"/>
                  </a:lnTo>
                  <a:lnTo>
                    <a:pt x="282155" y="18465"/>
                  </a:lnTo>
                  <a:lnTo>
                    <a:pt x="282155" y="29464"/>
                  </a:lnTo>
                  <a:lnTo>
                    <a:pt x="286524" y="29464"/>
                  </a:lnTo>
                  <a:lnTo>
                    <a:pt x="286524" y="33959"/>
                  </a:lnTo>
                  <a:lnTo>
                    <a:pt x="369989" y="33959"/>
                  </a:lnTo>
                  <a:lnTo>
                    <a:pt x="369989" y="24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410173" y="4496854"/>
              <a:ext cx="147320" cy="73660"/>
            </a:xfrm>
            <a:custGeom>
              <a:avLst/>
              <a:gdLst/>
              <a:ahLst/>
              <a:cxnLst/>
              <a:rect l="l" t="t" r="r" b="b"/>
              <a:pathLst>
                <a:path w="147320" h="73660">
                  <a:moveTo>
                    <a:pt x="73533" y="0"/>
                  </a:moveTo>
                  <a:lnTo>
                    <a:pt x="44909" y="5778"/>
                  </a:lnTo>
                  <a:lnTo>
                    <a:pt x="21536" y="21536"/>
                  </a:lnTo>
                  <a:lnTo>
                    <a:pt x="5778" y="44909"/>
                  </a:lnTo>
                  <a:lnTo>
                    <a:pt x="0" y="73532"/>
                  </a:lnTo>
                  <a:lnTo>
                    <a:pt x="147053" y="73532"/>
                  </a:lnTo>
                  <a:lnTo>
                    <a:pt x="141275" y="44909"/>
                  </a:lnTo>
                  <a:lnTo>
                    <a:pt x="125518" y="21536"/>
                  </a:lnTo>
                  <a:lnTo>
                    <a:pt x="102149" y="5778"/>
                  </a:lnTo>
                  <a:lnTo>
                    <a:pt x="7353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405689" y="4476546"/>
              <a:ext cx="195580" cy="97790"/>
            </a:xfrm>
            <a:custGeom>
              <a:avLst/>
              <a:gdLst/>
              <a:ahLst/>
              <a:cxnLst/>
              <a:rect l="l" t="t" r="r" b="b"/>
              <a:pathLst>
                <a:path w="195579" h="97789">
                  <a:moveTo>
                    <a:pt x="62826" y="36372"/>
                  </a:moveTo>
                  <a:lnTo>
                    <a:pt x="61493" y="32461"/>
                  </a:lnTo>
                  <a:lnTo>
                    <a:pt x="59372" y="31419"/>
                  </a:lnTo>
                  <a:lnTo>
                    <a:pt x="57416" y="32092"/>
                  </a:lnTo>
                  <a:lnTo>
                    <a:pt x="20116" y="64414"/>
                  </a:lnTo>
                  <a:lnTo>
                    <a:pt x="19164" y="66255"/>
                  </a:lnTo>
                  <a:lnTo>
                    <a:pt x="19888" y="68503"/>
                  </a:lnTo>
                  <a:lnTo>
                    <a:pt x="23571" y="70396"/>
                  </a:lnTo>
                  <a:lnTo>
                    <a:pt x="25819" y="69672"/>
                  </a:lnTo>
                  <a:lnTo>
                    <a:pt x="26771" y="67830"/>
                  </a:lnTo>
                  <a:lnTo>
                    <a:pt x="32740" y="58483"/>
                  </a:lnTo>
                  <a:lnTo>
                    <a:pt x="40386" y="50419"/>
                  </a:lnTo>
                  <a:lnTo>
                    <a:pt x="49491" y="43891"/>
                  </a:lnTo>
                  <a:lnTo>
                    <a:pt x="59829" y="39166"/>
                  </a:lnTo>
                  <a:lnTo>
                    <a:pt x="61785" y="38506"/>
                  </a:lnTo>
                  <a:lnTo>
                    <a:pt x="62826" y="36372"/>
                  </a:lnTo>
                  <a:close/>
                </a:path>
                <a:path w="195579" h="97789">
                  <a:moveTo>
                    <a:pt x="125476" y="49466"/>
                  </a:moveTo>
                  <a:lnTo>
                    <a:pt x="118579" y="42506"/>
                  </a:lnTo>
                  <a:lnTo>
                    <a:pt x="112128" y="37922"/>
                  </a:lnTo>
                  <a:lnTo>
                    <a:pt x="103047" y="33693"/>
                  </a:lnTo>
                  <a:lnTo>
                    <a:pt x="100825" y="34505"/>
                  </a:lnTo>
                  <a:lnTo>
                    <a:pt x="99085" y="38265"/>
                  </a:lnTo>
                  <a:lnTo>
                    <a:pt x="99898" y="40487"/>
                  </a:lnTo>
                  <a:lnTo>
                    <a:pt x="101765" y="41351"/>
                  </a:lnTo>
                  <a:lnTo>
                    <a:pt x="108153" y="44323"/>
                  </a:lnTo>
                  <a:lnTo>
                    <a:pt x="113868" y="48387"/>
                  </a:lnTo>
                  <a:lnTo>
                    <a:pt x="120154" y="54737"/>
                  </a:lnTo>
                  <a:lnTo>
                    <a:pt x="122529" y="54749"/>
                  </a:lnTo>
                  <a:lnTo>
                    <a:pt x="125463" y="51841"/>
                  </a:lnTo>
                  <a:lnTo>
                    <a:pt x="125476" y="49466"/>
                  </a:lnTo>
                  <a:close/>
                </a:path>
                <a:path w="195579" h="97789">
                  <a:moveTo>
                    <a:pt x="195110" y="24980"/>
                  </a:moveTo>
                  <a:lnTo>
                    <a:pt x="116255" y="24980"/>
                  </a:lnTo>
                  <a:lnTo>
                    <a:pt x="116319" y="14681"/>
                  </a:lnTo>
                  <a:lnTo>
                    <a:pt x="116090" y="14198"/>
                  </a:lnTo>
                  <a:lnTo>
                    <a:pt x="115150" y="12128"/>
                  </a:lnTo>
                  <a:lnTo>
                    <a:pt x="114782" y="11303"/>
                  </a:lnTo>
                  <a:lnTo>
                    <a:pt x="109969" y="7785"/>
                  </a:lnTo>
                  <a:lnTo>
                    <a:pt x="107276" y="7785"/>
                  </a:lnTo>
                  <a:lnTo>
                    <a:pt x="107276" y="18465"/>
                  </a:lnTo>
                  <a:lnTo>
                    <a:pt x="107276" y="21742"/>
                  </a:lnTo>
                  <a:lnTo>
                    <a:pt x="82283" y="16687"/>
                  </a:lnTo>
                  <a:lnTo>
                    <a:pt x="105791" y="16687"/>
                  </a:lnTo>
                  <a:lnTo>
                    <a:pt x="105587" y="15354"/>
                  </a:lnTo>
                  <a:lnTo>
                    <a:pt x="105486" y="14681"/>
                  </a:lnTo>
                  <a:lnTo>
                    <a:pt x="105422" y="14198"/>
                  </a:lnTo>
                  <a:lnTo>
                    <a:pt x="105892" y="16687"/>
                  </a:lnTo>
                  <a:lnTo>
                    <a:pt x="106934" y="16687"/>
                  </a:lnTo>
                  <a:lnTo>
                    <a:pt x="107035" y="16891"/>
                  </a:lnTo>
                  <a:lnTo>
                    <a:pt x="107276" y="18465"/>
                  </a:lnTo>
                  <a:lnTo>
                    <a:pt x="107276" y="7785"/>
                  </a:lnTo>
                  <a:lnTo>
                    <a:pt x="105968" y="7785"/>
                  </a:lnTo>
                  <a:lnTo>
                    <a:pt x="105968" y="2019"/>
                  </a:lnTo>
                  <a:lnTo>
                    <a:pt x="103962" y="0"/>
                  </a:lnTo>
                  <a:lnTo>
                    <a:pt x="98983" y="0"/>
                  </a:lnTo>
                  <a:lnTo>
                    <a:pt x="96977" y="2019"/>
                  </a:lnTo>
                  <a:lnTo>
                    <a:pt x="96977" y="4508"/>
                  </a:lnTo>
                  <a:lnTo>
                    <a:pt x="96977" y="7785"/>
                  </a:lnTo>
                  <a:lnTo>
                    <a:pt x="80721" y="7785"/>
                  </a:lnTo>
                  <a:lnTo>
                    <a:pt x="80721" y="2019"/>
                  </a:lnTo>
                  <a:lnTo>
                    <a:pt x="78701" y="0"/>
                  </a:lnTo>
                  <a:lnTo>
                    <a:pt x="73736" y="0"/>
                  </a:lnTo>
                  <a:lnTo>
                    <a:pt x="73736" y="16687"/>
                  </a:lnTo>
                  <a:lnTo>
                    <a:pt x="47637" y="21958"/>
                  </a:lnTo>
                  <a:lnTo>
                    <a:pt x="45173" y="23622"/>
                  </a:lnTo>
                  <a:lnTo>
                    <a:pt x="45173" y="17106"/>
                  </a:lnTo>
                  <a:lnTo>
                    <a:pt x="45237" y="16891"/>
                  </a:lnTo>
                  <a:lnTo>
                    <a:pt x="45326" y="16687"/>
                  </a:lnTo>
                  <a:lnTo>
                    <a:pt x="73736" y="16687"/>
                  </a:lnTo>
                  <a:lnTo>
                    <a:pt x="73736" y="0"/>
                  </a:lnTo>
                  <a:lnTo>
                    <a:pt x="71716" y="2019"/>
                  </a:lnTo>
                  <a:lnTo>
                    <a:pt x="71716" y="4508"/>
                  </a:lnTo>
                  <a:lnTo>
                    <a:pt x="71716" y="7785"/>
                  </a:lnTo>
                  <a:lnTo>
                    <a:pt x="54940" y="7785"/>
                  </a:lnTo>
                  <a:lnTo>
                    <a:pt x="54940" y="2019"/>
                  </a:lnTo>
                  <a:lnTo>
                    <a:pt x="52920" y="0"/>
                  </a:lnTo>
                  <a:lnTo>
                    <a:pt x="47955" y="0"/>
                  </a:lnTo>
                  <a:lnTo>
                    <a:pt x="45935" y="2019"/>
                  </a:lnTo>
                  <a:lnTo>
                    <a:pt x="45935" y="4508"/>
                  </a:lnTo>
                  <a:lnTo>
                    <a:pt x="45935" y="7785"/>
                  </a:lnTo>
                  <a:lnTo>
                    <a:pt x="43205" y="7785"/>
                  </a:lnTo>
                  <a:lnTo>
                    <a:pt x="41884" y="8166"/>
                  </a:lnTo>
                  <a:lnTo>
                    <a:pt x="38277" y="10528"/>
                  </a:lnTo>
                  <a:lnTo>
                    <a:pt x="37261" y="12496"/>
                  </a:lnTo>
                  <a:lnTo>
                    <a:pt x="36271" y="15354"/>
                  </a:lnTo>
                  <a:lnTo>
                    <a:pt x="36195" y="29464"/>
                  </a:lnTo>
                  <a:lnTo>
                    <a:pt x="36512" y="29464"/>
                  </a:lnTo>
                  <a:lnTo>
                    <a:pt x="22847" y="38684"/>
                  </a:lnTo>
                  <a:lnTo>
                    <a:pt x="6121" y="63474"/>
                  </a:lnTo>
                  <a:lnTo>
                    <a:pt x="0" y="93840"/>
                  </a:lnTo>
                  <a:lnTo>
                    <a:pt x="8966" y="93840"/>
                  </a:lnTo>
                  <a:lnTo>
                    <a:pt x="10236" y="81203"/>
                  </a:lnTo>
                  <a:lnTo>
                    <a:pt x="134556" y="81216"/>
                  </a:lnTo>
                  <a:lnTo>
                    <a:pt x="135585" y="85902"/>
                  </a:lnTo>
                  <a:lnTo>
                    <a:pt x="135610" y="95923"/>
                  </a:lnTo>
                  <a:lnTo>
                    <a:pt x="137287" y="97599"/>
                  </a:lnTo>
                  <a:lnTo>
                    <a:pt x="141414" y="97586"/>
                  </a:lnTo>
                  <a:lnTo>
                    <a:pt x="143090" y="95910"/>
                  </a:lnTo>
                  <a:lnTo>
                    <a:pt x="143090" y="93840"/>
                  </a:lnTo>
                  <a:lnTo>
                    <a:pt x="142722" y="87147"/>
                  </a:lnTo>
                  <a:lnTo>
                    <a:pt x="141770" y="81216"/>
                  </a:lnTo>
                  <a:lnTo>
                    <a:pt x="145770" y="81216"/>
                  </a:lnTo>
                  <a:lnTo>
                    <a:pt x="147053" y="93840"/>
                  </a:lnTo>
                  <a:lnTo>
                    <a:pt x="156032" y="93840"/>
                  </a:lnTo>
                  <a:lnTo>
                    <a:pt x="149885" y="63474"/>
                  </a:lnTo>
                  <a:lnTo>
                    <a:pt x="143256" y="53644"/>
                  </a:lnTo>
                  <a:lnTo>
                    <a:pt x="143256" y="72250"/>
                  </a:lnTo>
                  <a:lnTo>
                    <a:pt x="139230" y="72250"/>
                  </a:lnTo>
                  <a:lnTo>
                    <a:pt x="137680" y="68148"/>
                  </a:lnTo>
                  <a:lnTo>
                    <a:pt x="136855" y="66255"/>
                  </a:lnTo>
                  <a:lnTo>
                    <a:pt x="134658" y="65392"/>
                  </a:lnTo>
                  <a:lnTo>
                    <a:pt x="130873" y="67043"/>
                  </a:lnTo>
                  <a:lnTo>
                    <a:pt x="129997" y="69253"/>
                  </a:lnTo>
                  <a:lnTo>
                    <a:pt x="130822" y="71145"/>
                  </a:lnTo>
                  <a:lnTo>
                    <a:pt x="131305" y="72250"/>
                  </a:lnTo>
                  <a:lnTo>
                    <a:pt x="12750" y="72250"/>
                  </a:lnTo>
                  <a:lnTo>
                    <a:pt x="39408" y="36588"/>
                  </a:lnTo>
                  <a:lnTo>
                    <a:pt x="78016" y="24790"/>
                  </a:lnTo>
                  <a:lnTo>
                    <a:pt x="91922" y="26200"/>
                  </a:lnTo>
                  <a:lnTo>
                    <a:pt x="104876" y="30226"/>
                  </a:lnTo>
                  <a:lnTo>
                    <a:pt x="111645" y="33896"/>
                  </a:lnTo>
                  <a:lnTo>
                    <a:pt x="141630" y="66979"/>
                  </a:lnTo>
                  <a:lnTo>
                    <a:pt x="143256" y="72250"/>
                  </a:lnTo>
                  <a:lnTo>
                    <a:pt x="143256" y="53644"/>
                  </a:lnTo>
                  <a:lnTo>
                    <a:pt x="133172" y="38684"/>
                  </a:lnTo>
                  <a:lnTo>
                    <a:pt x="126149" y="33959"/>
                  </a:lnTo>
                  <a:lnTo>
                    <a:pt x="195110" y="33959"/>
                  </a:lnTo>
                  <a:lnTo>
                    <a:pt x="195110" y="24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013159" y="4658144"/>
              <a:ext cx="882650" cy="13970"/>
            </a:xfrm>
            <a:custGeom>
              <a:avLst/>
              <a:gdLst/>
              <a:ahLst/>
              <a:cxnLst/>
              <a:rect l="l" t="t" r="r" b="b"/>
              <a:pathLst>
                <a:path w="882650" h="13970">
                  <a:moveTo>
                    <a:pt x="845718" y="0"/>
                  </a:moveTo>
                  <a:lnTo>
                    <a:pt x="834799" y="2137"/>
                  </a:lnTo>
                  <a:lnTo>
                    <a:pt x="819858" y="11540"/>
                  </a:lnTo>
                  <a:lnTo>
                    <a:pt x="808939" y="13677"/>
                  </a:lnTo>
                  <a:lnTo>
                    <a:pt x="798020" y="11540"/>
                  </a:lnTo>
                  <a:lnTo>
                    <a:pt x="783084" y="2137"/>
                  </a:lnTo>
                  <a:lnTo>
                    <a:pt x="772172" y="0"/>
                  </a:lnTo>
                  <a:lnTo>
                    <a:pt x="761253" y="2137"/>
                  </a:lnTo>
                  <a:lnTo>
                    <a:pt x="746312" y="11540"/>
                  </a:lnTo>
                  <a:lnTo>
                    <a:pt x="735393" y="13677"/>
                  </a:lnTo>
                  <a:lnTo>
                    <a:pt x="724474" y="11540"/>
                  </a:lnTo>
                  <a:lnTo>
                    <a:pt x="709533" y="2137"/>
                  </a:lnTo>
                  <a:lnTo>
                    <a:pt x="698614" y="0"/>
                  </a:lnTo>
                  <a:lnTo>
                    <a:pt x="687702" y="2137"/>
                  </a:lnTo>
                  <a:lnTo>
                    <a:pt x="672766" y="11540"/>
                  </a:lnTo>
                  <a:lnTo>
                    <a:pt x="661847" y="13677"/>
                  </a:lnTo>
                  <a:lnTo>
                    <a:pt x="650929" y="11540"/>
                  </a:lnTo>
                  <a:lnTo>
                    <a:pt x="635992" y="2137"/>
                  </a:lnTo>
                  <a:lnTo>
                    <a:pt x="625081" y="0"/>
                  </a:lnTo>
                  <a:lnTo>
                    <a:pt x="614162" y="2137"/>
                  </a:lnTo>
                  <a:lnTo>
                    <a:pt x="599220" y="11540"/>
                  </a:lnTo>
                  <a:lnTo>
                    <a:pt x="588302" y="13677"/>
                  </a:lnTo>
                  <a:lnTo>
                    <a:pt x="577390" y="11540"/>
                  </a:lnTo>
                  <a:lnTo>
                    <a:pt x="562454" y="2137"/>
                  </a:lnTo>
                  <a:lnTo>
                    <a:pt x="551535" y="0"/>
                  </a:lnTo>
                  <a:lnTo>
                    <a:pt x="540616" y="2137"/>
                  </a:lnTo>
                  <a:lnTo>
                    <a:pt x="525675" y="11540"/>
                  </a:lnTo>
                  <a:lnTo>
                    <a:pt x="514756" y="13677"/>
                  </a:lnTo>
                  <a:lnTo>
                    <a:pt x="503844" y="11540"/>
                  </a:lnTo>
                  <a:lnTo>
                    <a:pt x="488908" y="2137"/>
                  </a:lnTo>
                  <a:lnTo>
                    <a:pt x="477989" y="0"/>
                  </a:lnTo>
                  <a:lnTo>
                    <a:pt x="467071" y="2137"/>
                  </a:lnTo>
                  <a:lnTo>
                    <a:pt x="452134" y="11540"/>
                  </a:lnTo>
                  <a:lnTo>
                    <a:pt x="441223" y="13677"/>
                  </a:lnTo>
                  <a:lnTo>
                    <a:pt x="430304" y="11540"/>
                  </a:lnTo>
                  <a:lnTo>
                    <a:pt x="415363" y="2137"/>
                  </a:lnTo>
                  <a:lnTo>
                    <a:pt x="404444" y="0"/>
                  </a:lnTo>
                  <a:lnTo>
                    <a:pt x="393532" y="2137"/>
                  </a:lnTo>
                  <a:lnTo>
                    <a:pt x="378596" y="11540"/>
                  </a:lnTo>
                  <a:lnTo>
                    <a:pt x="367677" y="13677"/>
                  </a:lnTo>
                  <a:lnTo>
                    <a:pt x="356759" y="11540"/>
                  </a:lnTo>
                  <a:lnTo>
                    <a:pt x="341822" y="2137"/>
                  </a:lnTo>
                  <a:lnTo>
                    <a:pt x="330911" y="0"/>
                  </a:lnTo>
                  <a:lnTo>
                    <a:pt x="319992" y="2137"/>
                  </a:lnTo>
                  <a:lnTo>
                    <a:pt x="305056" y="11540"/>
                  </a:lnTo>
                  <a:lnTo>
                    <a:pt x="294144" y="13677"/>
                  </a:lnTo>
                  <a:lnTo>
                    <a:pt x="283225" y="11540"/>
                  </a:lnTo>
                  <a:lnTo>
                    <a:pt x="268284" y="2137"/>
                  </a:lnTo>
                  <a:lnTo>
                    <a:pt x="257365" y="0"/>
                  </a:lnTo>
                  <a:lnTo>
                    <a:pt x="246454" y="2137"/>
                  </a:lnTo>
                  <a:lnTo>
                    <a:pt x="231517" y="11540"/>
                  </a:lnTo>
                  <a:lnTo>
                    <a:pt x="220599" y="13677"/>
                  </a:lnTo>
                  <a:lnTo>
                    <a:pt x="209687" y="11540"/>
                  </a:lnTo>
                  <a:lnTo>
                    <a:pt x="194751" y="2137"/>
                  </a:lnTo>
                  <a:lnTo>
                    <a:pt x="183832" y="0"/>
                  </a:lnTo>
                  <a:lnTo>
                    <a:pt x="172921" y="2137"/>
                  </a:lnTo>
                  <a:lnTo>
                    <a:pt x="157984" y="11540"/>
                  </a:lnTo>
                  <a:lnTo>
                    <a:pt x="147066" y="13677"/>
                  </a:lnTo>
                  <a:lnTo>
                    <a:pt x="136154" y="11540"/>
                  </a:lnTo>
                  <a:lnTo>
                    <a:pt x="121218" y="2137"/>
                  </a:lnTo>
                  <a:lnTo>
                    <a:pt x="110299" y="0"/>
                  </a:lnTo>
                  <a:lnTo>
                    <a:pt x="99388" y="2137"/>
                  </a:lnTo>
                  <a:lnTo>
                    <a:pt x="84451" y="11540"/>
                  </a:lnTo>
                  <a:lnTo>
                    <a:pt x="73533" y="13677"/>
                  </a:lnTo>
                  <a:lnTo>
                    <a:pt x="62621" y="11540"/>
                  </a:lnTo>
                  <a:lnTo>
                    <a:pt x="47685" y="2137"/>
                  </a:lnTo>
                  <a:lnTo>
                    <a:pt x="36766" y="0"/>
                  </a:lnTo>
                  <a:lnTo>
                    <a:pt x="25855" y="2137"/>
                  </a:lnTo>
                  <a:lnTo>
                    <a:pt x="10918" y="11540"/>
                  </a:lnTo>
                  <a:lnTo>
                    <a:pt x="0" y="13677"/>
                  </a:lnTo>
                  <a:lnTo>
                    <a:pt x="882497" y="13677"/>
                  </a:lnTo>
                  <a:lnTo>
                    <a:pt x="871578" y="11540"/>
                  </a:lnTo>
                  <a:lnTo>
                    <a:pt x="856637" y="2137"/>
                  </a:lnTo>
                  <a:lnTo>
                    <a:pt x="845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009018" y="4653891"/>
              <a:ext cx="890905" cy="22225"/>
            </a:xfrm>
            <a:custGeom>
              <a:avLst/>
              <a:gdLst/>
              <a:ahLst/>
              <a:cxnLst/>
              <a:rect l="l" t="t" r="r" b="b"/>
              <a:pathLst>
                <a:path w="890904" h="22225">
                  <a:moveTo>
                    <a:pt x="860132" y="0"/>
                  </a:moveTo>
                  <a:lnTo>
                    <a:pt x="839584" y="0"/>
                  </a:lnTo>
                  <a:lnTo>
                    <a:pt x="824293" y="11176"/>
                  </a:lnTo>
                  <a:lnTo>
                    <a:pt x="821207" y="13690"/>
                  </a:lnTo>
                  <a:lnTo>
                    <a:pt x="804964" y="13690"/>
                  </a:lnTo>
                  <a:lnTo>
                    <a:pt x="792670" y="4330"/>
                  </a:lnTo>
                  <a:lnTo>
                    <a:pt x="786574" y="0"/>
                  </a:lnTo>
                  <a:lnTo>
                    <a:pt x="766038" y="0"/>
                  </a:lnTo>
                  <a:lnTo>
                    <a:pt x="750747" y="11176"/>
                  </a:lnTo>
                  <a:lnTo>
                    <a:pt x="747649" y="13690"/>
                  </a:lnTo>
                  <a:lnTo>
                    <a:pt x="731418" y="13690"/>
                  </a:lnTo>
                  <a:lnTo>
                    <a:pt x="719124" y="4330"/>
                  </a:lnTo>
                  <a:lnTo>
                    <a:pt x="713028" y="0"/>
                  </a:lnTo>
                  <a:lnTo>
                    <a:pt x="692492" y="0"/>
                  </a:lnTo>
                  <a:lnTo>
                    <a:pt x="677202" y="11176"/>
                  </a:lnTo>
                  <a:lnTo>
                    <a:pt x="674103" y="13690"/>
                  </a:lnTo>
                  <a:lnTo>
                    <a:pt x="657872" y="13690"/>
                  </a:lnTo>
                  <a:lnTo>
                    <a:pt x="645591" y="4330"/>
                  </a:lnTo>
                  <a:lnTo>
                    <a:pt x="639483" y="0"/>
                  </a:lnTo>
                  <a:lnTo>
                    <a:pt x="618947" y="0"/>
                  </a:lnTo>
                  <a:lnTo>
                    <a:pt x="603656" y="11176"/>
                  </a:lnTo>
                  <a:lnTo>
                    <a:pt x="600570" y="13690"/>
                  </a:lnTo>
                  <a:lnTo>
                    <a:pt x="584327" y="13690"/>
                  </a:lnTo>
                  <a:lnTo>
                    <a:pt x="572046" y="4330"/>
                  </a:lnTo>
                  <a:lnTo>
                    <a:pt x="565937" y="0"/>
                  </a:lnTo>
                  <a:lnTo>
                    <a:pt x="545401" y="0"/>
                  </a:lnTo>
                  <a:lnTo>
                    <a:pt x="530110" y="11176"/>
                  </a:lnTo>
                  <a:lnTo>
                    <a:pt x="527024" y="13690"/>
                  </a:lnTo>
                  <a:lnTo>
                    <a:pt x="510781" y="13690"/>
                  </a:lnTo>
                  <a:lnTo>
                    <a:pt x="507695" y="11176"/>
                  </a:lnTo>
                  <a:lnTo>
                    <a:pt x="492391" y="0"/>
                  </a:lnTo>
                  <a:lnTo>
                    <a:pt x="471868" y="0"/>
                  </a:lnTo>
                  <a:lnTo>
                    <a:pt x="456577" y="11176"/>
                  </a:lnTo>
                  <a:lnTo>
                    <a:pt x="453478" y="13690"/>
                  </a:lnTo>
                  <a:lnTo>
                    <a:pt x="437248" y="13690"/>
                  </a:lnTo>
                  <a:lnTo>
                    <a:pt x="424954" y="4330"/>
                  </a:lnTo>
                  <a:lnTo>
                    <a:pt x="418858" y="0"/>
                  </a:lnTo>
                  <a:lnTo>
                    <a:pt x="398322" y="0"/>
                  </a:lnTo>
                  <a:lnTo>
                    <a:pt x="383032" y="11176"/>
                  </a:lnTo>
                  <a:lnTo>
                    <a:pt x="379933" y="13690"/>
                  </a:lnTo>
                  <a:lnTo>
                    <a:pt x="363702" y="13690"/>
                  </a:lnTo>
                  <a:lnTo>
                    <a:pt x="351409" y="4330"/>
                  </a:lnTo>
                  <a:lnTo>
                    <a:pt x="345313" y="0"/>
                  </a:lnTo>
                  <a:lnTo>
                    <a:pt x="324777" y="0"/>
                  </a:lnTo>
                  <a:lnTo>
                    <a:pt x="309486" y="11176"/>
                  </a:lnTo>
                  <a:lnTo>
                    <a:pt x="306400" y="13690"/>
                  </a:lnTo>
                  <a:lnTo>
                    <a:pt x="290156" y="13690"/>
                  </a:lnTo>
                  <a:lnTo>
                    <a:pt x="287070" y="11176"/>
                  </a:lnTo>
                  <a:lnTo>
                    <a:pt x="271780" y="0"/>
                  </a:lnTo>
                  <a:lnTo>
                    <a:pt x="251244" y="0"/>
                  </a:lnTo>
                  <a:lnTo>
                    <a:pt x="235953" y="11176"/>
                  </a:lnTo>
                  <a:lnTo>
                    <a:pt x="232867" y="13690"/>
                  </a:lnTo>
                  <a:lnTo>
                    <a:pt x="216623" y="13690"/>
                  </a:lnTo>
                  <a:lnTo>
                    <a:pt x="213537" y="11176"/>
                  </a:lnTo>
                  <a:lnTo>
                    <a:pt x="198247" y="0"/>
                  </a:lnTo>
                  <a:lnTo>
                    <a:pt x="177711" y="0"/>
                  </a:lnTo>
                  <a:lnTo>
                    <a:pt x="162420" y="11176"/>
                  </a:lnTo>
                  <a:lnTo>
                    <a:pt x="159334" y="13690"/>
                  </a:lnTo>
                  <a:lnTo>
                    <a:pt x="143090" y="13690"/>
                  </a:lnTo>
                  <a:lnTo>
                    <a:pt x="140004" y="11176"/>
                  </a:lnTo>
                  <a:lnTo>
                    <a:pt x="124714" y="0"/>
                  </a:lnTo>
                  <a:lnTo>
                    <a:pt x="104178" y="0"/>
                  </a:lnTo>
                  <a:lnTo>
                    <a:pt x="88887" y="11176"/>
                  </a:lnTo>
                  <a:lnTo>
                    <a:pt x="85788" y="13690"/>
                  </a:lnTo>
                  <a:lnTo>
                    <a:pt x="69557" y="13690"/>
                  </a:lnTo>
                  <a:lnTo>
                    <a:pt x="57277" y="4330"/>
                  </a:lnTo>
                  <a:lnTo>
                    <a:pt x="51181" y="0"/>
                  </a:lnTo>
                  <a:lnTo>
                    <a:pt x="30645" y="0"/>
                  </a:lnTo>
                  <a:lnTo>
                    <a:pt x="15354" y="11176"/>
                  </a:lnTo>
                  <a:lnTo>
                    <a:pt x="12255" y="13690"/>
                  </a:lnTo>
                  <a:lnTo>
                    <a:pt x="1854" y="13792"/>
                  </a:lnTo>
                  <a:lnTo>
                    <a:pt x="0" y="15646"/>
                  </a:lnTo>
                  <a:lnTo>
                    <a:pt x="0" y="20218"/>
                  </a:lnTo>
                  <a:lnTo>
                    <a:pt x="1854" y="22085"/>
                  </a:lnTo>
                  <a:lnTo>
                    <a:pt x="4140" y="22085"/>
                  </a:lnTo>
                  <a:lnTo>
                    <a:pt x="14414" y="22186"/>
                  </a:lnTo>
                  <a:lnTo>
                    <a:pt x="29705" y="11010"/>
                  </a:lnTo>
                  <a:lnTo>
                    <a:pt x="32791" y="8496"/>
                  </a:lnTo>
                  <a:lnTo>
                    <a:pt x="49022" y="8496"/>
                  </a:lnTo>
                  <a:lnTo>
                    <a:pt x="52120" y="11010"/>
                  </a:lnTo>
                  <a:lnTo>
                    <a:pt x="67411" y="22186"/>
                  </a:lnTo>
                  <a:lnTo>
                    <a:pt x="87934" y="22186"/>
                  </a:lnTo>
                  <a:lnTo>
                    <a:pt x="103225" y="11010"/>
                  </a:lnTo>
                  <a:lnTo>
                    <a:pt x="106324" y="8496"/>
                  </a:lnTo>
                  <a:lnTo>
                    <a:pt x="122555" y="8496"/>
                  </a:lnTo>
                  <a:lnTo>
                    <a:pt x="125653" y="11010"/>
                  </a:lnTo>
                  <a:lnTo>
                    <a:pt x="140944" y="22186"/>
                  </a:lnTo>
                  <a:lnTo>
                    <a:pt x="161480" y="22186"/>
                  </a:lnTo>
                  <a:lnTo>
                    <a:pt x="176771" y="11010"/>
                  </a:lnTo>
                  <a:lnTo>
                    <a:pt x="179857" y="8496"/>
                  </a:lnTo>
                  <a:lnTo>
                    <a:pt x="196100" y="8496"/>
                  </a:lnTo>
                  <a:lnTo>
                    <a:pt x="199186" y="11010"/>
                  </a:lnTo>
                  <a:lnTo>
                    <a:pt x="214477" y="22186"/>
                  </a:lnTo>
                  <a:lnTo>
                    <a:pt x="235013" y="22186"/>
                  </a:lnTo>
                  <a:lnTo>
                    <a:pt x="250304" y="11010"/>
                  </a:lnTo>
                  <a:lnTo>
                    <a:pt x="253390" y="8496"/>
                  </a:lnTo>
                  <a:lnTo>
                    <a:pt x="269633" y="8496"/>
                  </a:lnTo>
                  <a:lnTo>
                    <a:pt x="272719" y="11010"/>
                  </a:lnTo>
                  <a:lnTo>
                    <a:pt x="288010" y="22186"/>
                  </a:lnTo>
                  <a:lnTo>
                    <a:pt x="308546" y="22186"/>
                  </a:lnTo>
                  <a:lnTo>
                    <a:pt x="323837" y="11010"/>
                  </a:lnTo>
                  <a:lnTo>
                    <a:pt x="326936" y="8496"/>
                  </a:lnTo>
                  <a:lnTo>
                    <a:pt x="343166" y="8496"/>
                  </a:lnTo>
                  <a:lnTo>
                    <a:pt x="355447" y="17843"/>
                  </a:lnTo>
                  <a:lnTo>
                    <a:pt x="361556" y="22186"/>
                  </a:lnTo>
                  <a:lnTo>
                    <a:pt x="382092" y="22186"/>
                  </a:lnTo>
                  <a:lnTo>
                    <a:pt x="397383" y="11010"/>
                  </a:lnTo>
                  <a:lnTo>
                    <a:pt x="400469" y="8496"/>
                  </a:lnTo>
                  <a:lnTo>
                    <a:pt x="416712" y="8496"/>
                  </a:lnTo>
                  <a:lnTo>
                    <a:pt x="419798" y="11010"/>
                  </a:lnTo>
                  <a:lnTo>
                    <a:pt x="435089" y="22186"/>
                  </a:lnTo>
                  <a:lnTo>
                    <a:pt x="455625" y="22186"/>
                  </a:lnTo>
                  <a:lnTo>
                    <a:pt x="470916" y="11010"/>
                  </a:lnTo>
                  <a:lnTo>
                    <a:pt x="474014" y="8496"/>
                  </a:lnTo>
                  <a:lnTo>
                    <a:pt x="490245" y="8496"/>
                  </a:lnTo>
                  <a:lnTo>
                    <a:pt x="493344" y="11010"/>
                  </a:lnTo>
                  <a:lnTo>
                    <a:pt x="508635" y="22186"/>
                  </a:lnTo>
                  <a:lnTo>
                    <a:pt x="529170" y="22186"/>
                  </a:lnTo>
                  <a:lnTo>
                    <a:pt x="544461" y="11010"/>
                  </a:lnTo>
                  <a:lnTo>
                    <a:pt x="547560" y="8496"/>
                  </a:lnTo>
                  <a:lnTo>
                    <a:pt x="563791" y="8496"/>
                  </a:lnTo>
                  <a:lnTo>
                    <a:pt x="566889" y="11010"/>
                  </a:lnTo>
                  <a:lnTo>
                    <a:pt x="582180" y="22186"/>
                  </a:lnTo>
                  <a:lnTo>
                    <a:pt x="602716" y="22186"/>
                  </a:lnTo>
                  <a:lnTo>
                    <a:pt x="618007" y="11010"/>
                  </a:lnTo>
                  <a:lnTo>
                    <a:pt x="621106" y="8496"/>
                  </a:lnTo>
                  <a:lnTo>
                    <a:pt x="637336" y="8496"/>
                  </a:lnTo>
                  <a:lnTo>
                    <a:pt x="640435" y="11010"/>
                  </a:lnTo>
                  <a:lnTo>
                    <a:pt x="655726" y="22186"/>
                  </a:lnTo>
                  <a:lnTo>
                    <a:pt x="676249" y="22186"/>
                  </a:lnTo>
                  <a:lnTo>
                    <a:pt x="691553" y="11010"/>
                  </a:lnTo>
                  <a:lnTo>
                    <a:pt x="694639" y="8496"/>
                  </a:lnTo>
                  <a:lnTo>
                    <a:pt x="710882" y="8496"/>
                  </a:lnTo>
                  <a:lnTo>
                    <a:pt x="713968" y="11010"/>
                  </a:lnTo>
                  <a:lnTo>
                    <a:pt x="729259" y="22186"/>
                  </a:lnTo>
                  <a:lnTo>
                    <a:pt x="749795" y="22186"/>
                  </a:lnTo>
                  <a:lnTo>
                    <a:pt x="765098" y="11010"/>
                  </a:lnTo>
                  <a:lnTo>
                    <a:pt x="768184" y="8496"/>
                  </a:lnTo>
                  <a:lnTo>
                    <a:pt x="784428" y="8496"/>
                  </a:lnTo>
                  <a:lnTo>
                    <a:pt x="787514" y="11010"/>
                  </a:lnTo>
                  <a:lnTo>
                    <a:pt x="802817" y="22186"/>
                  </a:lnTo>
                  <a:lnTo>
                    <a:pt x="823353" y="22186"/>
                  </a:lnTo>
                  <a:lnTo>
                    <a:pt x="838644" y="11010"/>
                  </a:lnTo>
                  <a:lnTo>
                    <a:pt x="841743" y="8496"/>
                  </a:lnTo>
                  <a:lnTo>
                    <a:pt x="857973" y="8496"/>
                  </a:lnTo>
                  <a:lnTo>
                    <a:pt x="861072" y="11010"/>
                  </a:lnTo>
                  <a:lnTo>
                    <a:pt x="876363" y="22186"/>
                  </a:lnTo>
                  <a:lnTo>
                    <a:pt x="888923" y="22085"/>
                  </a:lnTo>
                  <a:lnTo>
                    <a:pt x="890790" y="20218"/>
                  </a:lnTo>
                  <a:lnTo>
                    <a:pt x="890790" y="15646"/>
                  </a:lnTo>
                  <a:lnTo>
                    <a:pt x="888923" y="13792"/>
                  </a:lnTo>
                  <a:lnTo>
                    <a:pt x="878522" y="13690"/>
                  </a:lnTo>
                  <a:lnTo>
                    <a:pt x="866228" y="4330"/>
                  </a:lnTo>
                  <a:lnTo>
                    <a:pt x="860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3647159" y="3366155"/>
            <a:ext cx="890905" cy="346710"/>
            <a:chOff x="3647159" y="3366155"/>
            <a:chExt cx="890905" cy="346710"/>
          </a:xfrm>
        </p:grpSpPr>
        <p:pic>
          <p:nvPicPr>
            <p:cNvPr id="150" name="object 1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3336" y="3512973"/>
              <a:ext cx="156032" cy="97575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8245" y="3528789"/>
              <a:ext cx="156032" cy="8176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3784955" y="3366160"/>
              <a:ext cx="64135" cy="104139"/>
            </a:xfrm>
            <a:custGeom>
              <a:avLst/>
              <a:gdLst/>
              <a:ahLst/>
              <a:cxnLst/>
              <a:rect l="l" t="t" r="r" b="b"/>
              <a:pathLst>
                <a:path w="64135" h="104139">
                  <a:moveTo>
                    <a:pt x="63830" y="13804"/>
                  </a:moveTo>
                  <a:lnTo>
                    <a:pt x="36410" y="13804"/>
                  </a:lnTo>
                  <a:lnTo>
                    <a:pt x="36410" y="6654"/>
                  </a:lnTo>
                  <a:lnTo>
                    <a:pt x="50279" y="6654"/>
                  </a:lnTo>
                  <a:lnTo>
                    <a:pt x="51777" y="5168"/>
                  </a:lnTo>
                  <a:lnTo>
                    <a:pt x="51777" y="1485"/>
                  </a:lnTo>
                  <a:lnTo>
                    <a:pt x="50279" y="0"/>
                  </a:lnTo>
                  <a:lnTo>
                    <a:pt x="13538" y="0"/>
                  </a:lnTo>
                  <a:lnTo>
                    <a:pt x="12052" y="1485"/>
                  </a:lnTo>
                  <a:lnTo>
                    <a:pt x="12052" y="5168"/>
                  </a:lnTo>
                  <a:lnTo>
                    <a:pt x="13538" y="6654"/>
                  </a:lnTo>
                  <a:lnTo>
                    <a:pt x="15379" y="6654"/>
                  </a:lnTo>
                  <a:lnTo>
                    <a:pt x="27406" y="6654"/>
                  </a:lnTo>
                  <a:lnTo>
                    <a:pt x="27406" y="13804"/>
                  </a:lnTo>
                  <a:lnTo>
                    <a:pt x="0" y="13804"/>
                  </a:lnTo>
                  <a:lnTo>
                    <a:pt x="0" y="27114"/>
                  </a:lnTo>
                  <a:lnTo>
                    <a:pt x="27406" y="27114"/>
                  </a:lnTo>
                  <a:lnTo>
                    <a:pt x="27406" y="69443"/>
                  </a:lnTo>
                  <a:lnTo>
                    <a:pt x="25260" y="69443"/>
                  </a:lnTo>
                  <a:lnTo>
                    <a:pt x="25260" y="103809"/>
                  </a:lnTo>
                  <a:lnTo>
                    <a:pt x="27406" y="103809"/>
                  </a:lnTo>
                  <a:lnTo>
                    <a:pt x="36410" y="103809"/>
                  </a:lnTo>
                  <a:lnTo>
                    <a:pt x="38569" y="103809"/>
                  </a:lnTo>
                  <a:lnTo>
                    <a:pt x="38569" y="69443"/>
                  </a:lnTo>
                  <a:lnTo>
                    <a:pt x="36410" y="69443"/>
                  </a:lnTo>
                  <a:lnTo>
                    <a:pt x="36410" y="27114"/>
                  </a:lnTo>
                  <a:lnTo>
                    <a:pt x="63830" y="27114"/>
                  </a:lnTo>
                  <a:lnTo>
                    <a:pt x="63830" y="138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732862" y="3574921"/>
              <a:ext cx="764540" cy="123825"/>
            </a:xfrm>
            <a:custGeom>
              <a:avLst/>
              <a:gdLst/>
              <a:ahLst/>
              <a:cxnLst/>
              <a:rect l="l" t="t" r="r" b="b"/>
              <a:pathLst>
                <a:path w="764539" h="123825">
                  <a:moveTo>
                    <a:pt x="762253" y="0"/>
                  </a:moveTo>
                  <a:lnTo>
                    <a:pt x="758532" y="0"/>
                  </a:lnTo>
                  <a:lnTo>
                    <a:pt x="627240" y="0"/>
                  </a:lnTo>
                  <a:lnTo>
                    <a:pt x="625830" y="698"/>
                  </a:lnTo>
                  <a:lnTo>
                    <a:pt x="587448" y="31425"/>
                  </a:lnTo>
                  <a:lnTo>
                    <a:pt x="575144" y="32867"/>
                  </a:lnTo>
                  <a:lnTo>
                    <a:pt x="2133" y="32867"/>
                  </a:lnTo>
                  <a:lnTo>
                    <a:pt x="0" y="34988"/>
                  </a:lnTo>
                  <a:lnTo>
                    <a:pt x="0" y="93179"/>
                  </a:lnTo>
                  <a:lnTo>
                    <a:pt x="2070" y="95288"/>
                  </a:lnTo>
                  <a:lnTo>
                    <a:pt x="24587" y="95567"/>
                  </a:lnTo>
                  <a:lnTo>
                    <a:pt x="28740" y="123240"/>
                  </a:lnTo>
                  <a:lnTo>
                    <a:pt x="690041" y="123240"/>
                  </a:lnTo>
                  <a:lnTo>
                    <a:pt x="764527" y="4076"/>
                  </a:lnTo>
                  <a:lnTo>
                    <a:pt x="762253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732872" y="3653701"/>
              <a:ext cx="718185" cy="45085"/>
            </a:xfrm>
            <a:custGeom>
              <a:avLst/>
              <a:gdLst/>
              <a:ahLst/>
              <a:cxnLst/>
              <a:rect l="l" t="t" r="r" b="b"/>
              <a:pathLst>
                <a:path w="718185" h="45085">
                  <a:moveTo>
                    <a:pt x="717837" y="0"/>
                  </a:moveTo>
                  <a:lnTo>
                    <a:pt x="0" y="0"/>
                  </a:lnTo>
                  <a:lnTo>
                    <a:pt x="0" y="14401"/>
                  </a:lnTo>
                  <a:lnTo>
                    <a:pt x="2119" y="16560"/>
                  </a:lnTo>
                  <a:lnTo>
                    <a:pt x="4635" y="16560"/>
                  </a:lnTo>
                  <a:lnTo>
                    <a:pt x="24574" y="16789"/>
                  </a:lnTo>
                  <a:lnTo>
                    <a:pt x="28740" y="44462"/>
                  </a:lnTo>
                  <a:lnTo>
                    <a:pt x="690029" y="44462"/>
                  </a:lnTo>
                  <a:lnTo>
                    <a:pt x="7178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732872" y="3574921"/>
              <a:ext cx="758825" cy="55244"/>
            </a:xfrm>
            <a:custGeom>
              <a:avLst/>
              <a:gdLst/>
              <a:ahLst/>
              <a:cxnLst/>
              <a:rect l="l" t="t" r="r" b="b"/>
              <a:pathLst>
                <a:path w="758825" h="55245">
                  <a:moveTo>
                    <a:pt x="758520" y="1"/>
                  </a:moveTo>
                  <a:lnTo>
                    <a:pt x="627230" y="0"/>
                  </a:lnTo>
                  <a:lnTo>
                    <a:pt x="625815" y="703"/>
                  </a:lnTo>
                  <a:lnTo>
                    <a:pt x="617687" y="11560"/>
                  </a:lnTo>
                  <a:lnTo>
                    <a:pt x="609164" y="20552"/>
                  </a:lnTo>
                  <a:lnTo>
                    <a:pt x="598932" y="27248"/>
                  </a:lnTo>
                  <a:lnTo>
                    <a:pt x="587442" y="31427"/>
                  </a:lnTo>
                  <a:lnTo>
                    <a:pt x="575144" y="32869"/>
                  </a:lnTo>
                  <a:lnTo>
                    <a:pt x="2118" y="32871"/>
                  </a:lnTo>
                  <a:lnTo>
                    <a:pt x="0" y="34995"/>
                  </a:lnTo>
                  <a:lnTo>
                    <a:pt x="0" y="55073"/>
                  </a:lnTo>
                  <a:lnTo>
                    <a:pt x="636028" y="55073"/>
                  </a:lnTo>
                  <a:lnTo>
                    <a:pt x="674471" y="23552"/>
                  </a:lnTo>
                  <a:lnTo>
                    <a:pt x="679088" y="16449"/>
                  </a:lnTo>
                  <a:lnTo>
                    <a:pt x="685288" y="10885"/>
                  </a:lnTo>
                  <a:lnTo>
                    <a:pt x="692713" y="7105"/>
                  </a:lnTo>
                  <a:lnTo>
                    <a:pt x="701001" y="5353"/>
                  </a:lnTo>
                  <a:lnTo>
                    <a:pt x="749973" y="4388"/>
                  </a:lnTo>
                  <a:lnTo>
                    <a:pt x="758520" y="1"/>
                  </a:lnTo>
                  <a:close/>
                </a:path>
              </a:pathLst>
            </a:custGeom>
            <a:solidFill>
              <a:srgbClr val="75A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411294" y="3560381"/>
              <a:ext cx="67310" cy="14604"/>
            </a:xfrm>
            <a:custGeom>
              <a:avLst/>
              <a:gdLst/>
              <a:ahLst/>
              <a:cxnLst/>
              <a:rect l="l" t="t" r="r" b="b"/>
              <a:pathLst>
                <a:path w="67310" h="14604">
                  <a:moveTo>
                    <a:pt x="28867" y="6451"/>
                  </a:moveTo>
                  <a:lnTo>
                    <a:pt x="22402" y="0"/>
                  </a:lnTo>
                  <a:lnTo>
                    <a:pt x="6464" y="0"/>
                  </a:lnTo>
                  <a:lnTo>
                    <a:pt x="0" y="6451"/>
                  </a:lnTo>
                  <a:lnTo>
                    <a:pt x="0" y="14427"/>
                  </a:lnTo>
                  <a:lnTo>
                    <a:pt x="2832" y="14427"/>
                  </a:lnTo>
                  <a:lnTo>
                    <a:pt x="5664" y="14427"/>
                  </a:lnTo>
                  <a:lnTo>
                    <a:pt x="23202" y="14427"/>
                  </a:lnTo>
                  <a:lnTo>
                    <a:pt x="26035" y="14427"/>
                  </a:lnTo>
                  <a:lnTo>
                    <a:pt x="28867" y="14427"/>
                  </a:lnTo>
                  <a:lnTo>
                    <a:pt x="28867" y="6451"/>
                  </a:lnTo>
                  <a:close/>
                </a:path>
                <a:path w="67310" h="14604">
                  <a:moveTo>
                    <a:pt x="67246" y="6451"/>
                  </a:moveTo>
                  <a:lnTo>
                    <a:pt x="60782" y="0"/>
                  </a:lnTo>
                  <a:lnTo>
                    <a:pt x="44843" y="0"/>
                  </a:lnTo>
                  <a:lnTo>
                    <a:pt x="38379" y="6451"/>
                  </a:lnTo>
                  <a:lnTo>
                    <a:pt x="38379" y="14427"/>
                  </a:lnTo>
                  <a:lnTo>
                    <a:pt x="41211" y="14427"/>
                  </a:lnTo>
                  <a:lnTo>
                    <a:pt x="44043" y="14427"/>
                  </a:lnTo>
                  <a:lnTo>
                    <a:pt x="61582" y="14427"/>
                  </a:lnTo>
                  <a:lnTo>
                    <a:pt x="64414" y="14427"/>
                  </a:lnTo>
                  <a:lnTo>
                    <a:pt x="67246" y="14427"/>
                  </a:lnTo>
                  <a:lnTo>
                    <a:pt x="67246" y="64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6532" y="3455096"/>
              <a:ext cx="150963" cy="157192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3728859" y="3484155"/>
              <a:ext cx="771525" cy="221615"/>
            </a:xfrm>
            <a:custGeom>
              <a:avLst/>
              <a:gdLst/>
              <a:ahLst/>
              <a:cxnLst/>
              <a:rect l="l" t="t" r="r" b="b"/>
              <a:pathLst>
                <a:path w="771525" h="221614">
                  <a:moveTo>
                    <a:pt x="166204" y="0"/>
                  </a:moveTo>
                  <a:lnTo>
                    <a:pt x="107746" y="0"/>
                  </a:lnTo>
                  <a:lnTo>
                    <a:pt x="106705" y="1041"/>
                  </a:lnTo>
                  <a:lnTo>
                    <a:pt x="106705" y="12839"/>
                  </a:lnTo>
                  <a:lnTo>
                    <a:pt x="160959" y="12839"/>
                  </a:lnTo>
                  <a:lnTo>
                    <a:pt x="166204" y="0"/>
                  </a:lnTo>
                  <a:close/>
                </a:path>
                <a:path w="771525" h="221614">
                  <a:moveTo>
                    <a:pt x="771309" y="97078"/>
                  </a:moveTo>
                  <a:lnTo>
                    <a:pt x="771296" y="90957"/>
                  </a:lnTo>
                  <a:lnTo>
                    <a:pt x="767651" y="86779"/>
                  </a:lnTo>
                  <a:lnTo>
                    <a:pt x="763282" y="86779"/>
                  </a:lnTo>
                  <a:lnTo>
                    <a:pt x="763282" y="95529"/>
                  </a:lnTo>
                  <a:lnTo>
                    <a:pt x="763168" y="95910"/>
                  </a:lnTo>
                  <a:lnTo>
                    <a:pt x="692061" y="213106"/>
                  </a:lnTo>
                  <a:lnTo>
                    <a:pt x="36487" y="213106"/>
                  </a:lnTo>
                  <a:lnTo>
                    <a:pt x="32283" y="183807"/>
                  </a:lnTo>
                  <a:lnTo>
                    <a:pt x="30607" y="182346"/>
                  </a:lnTo>
                  <a:lnTo>
                    <a:pt x="8699" y="182092"/>
                  </a:lnTo>
                  <a:lnTo>
                    <a:pt x="8013" y="181368"/>
                  </a:lnTo>
                  <a:lnTo>
                    <a:pt x="8013" y="128384"/>
                  </a:lnTo>
                  <a:lnTo>
                    <a:pt x="8750" y="127647"/>
                  </a:lnTo>
                  <a:lnTo>
                    <a:pt x="579145" y="127647"/>
                  </a:lnTo>
                  <a:lnTo>
                    <a:pt x="592378" y="126098"/>
                  </a:lnTo>
                  <a:lnTo>
                    <a:pt x="604735" y="121602"/>
                  </a:lnTo>
                  <a:lnTo>
                    <a:pt x="615708" y="114427"/>
                  </a:lnTo>
                  <a:lnTo>
                    <a:pt x="624916" y="104736"/>
                  </a:lnTo>
                  <a:lnTo>
                    <a:pt x="632142" y="95072"/>
                  </a:lnTo>
                  <a:lnTo>
                    <a:pt x="632739" y="94780"/>
                  </a:lnTo>
                  <a:lnTo>
                    <a:pt x="762533" y="94780"/>
                  </a:lnTo>
                  <a:lnTo>
                    <a:pt x="763282" y="95529"/>
                  </a:lnTo>
                  <a:lnTo>
                    <a:pt x="763282" y="86779"/>
                  </a:lnTo>
                  <a:lnTo>
                    <a:pt x="762533" y="86779"/>
                  </a:lnTo>
                  <a:lnTo>
                    <a:pt x="629920" y="86779"/>
                  </a:lnTo>
                  <a:lnTo>
                    <a:pt x="627380" y="88061"/>
                  </a:lnTo>
                  <a:lnTo>
                    <a:pt x="590511" y="118287"/>
                  </a:lnTo>
                  <a:lnTo>
                    <a:pt x="579031" y="119634"/>
                  </a:lnTo>
                  <a:lnTo>
                    <a:pt x="3911" y="119634"/>
                  </a:lnTo>
                  <a:lnTo>
                    <a:pt x="0" y="123545"/>
                  </a:lnTo>
                  <a:lnTo>
                    <a:pt x="0" y="186131"/>
                  </a:lnTo>
                  <a:lnTo>
                    <a:pt x="3898" y="190119"/>
                  </a:lnTo>
                  <a:lnTo>
                    <a:pt x="8559" y="190119"/>
                  </a:lnTo>
                  <a:lnTo>
                    <a:pt x="25107" y="190309"/>
                  </a:lnTo>
                  <a:lnTo>
                    <a:pt x="29324" y="219671"/>
                  </a:lnTo>
                  <a:lnTo>
                    <a:pt x="31013" y="221132"/>
                  </a:lnTo>
                  <a:lnTo>
                    <a:pt x="695718" y="221132"/>
                  </a:lnTo>
                  <a:lnTo>
                    <a:pt x="697014" y="220408"/>
                  </a:lnTo>
                  <a:lnTo>
                    <a:pt x="701446" y="213106"/>
                  </a:lnTo>
                  <a:lnTo>
                    <a:pt x="770013" y="100088"/>
                  </a:lnTo>
                  <a:lnTo>
                    <a:pt x="770877" y="98691"/>
                  </a:lnTo>
                  <a:lnTo>
                    <a:pt x="771309" y="970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65319" y="3487642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7990" y="0"/>
                  </a:moveTo>
                  <a:lnTo>
                    <a:pt x="0" y="0"/>
                  </a:lnTo>
                  <a:lnTo>
                    <a:pt x="0" y="9347"/>
                  </a:lnTo>
                  <a:lnTo>
                    <a:pt x="24511" y="9347"/>
                  </a:lnTo>
                  <a:lnTo>
                    <a:pt x="27990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848785" y="3487648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13919" y="0"/>
                  </a:moveTo>
                  <a:lnTo>
                    <a:pt x="0" y="0"/>
                  </a:lnTo>
                  <a:lnTo>
                    <a:pt x="0" y="9347"/>
                  </a:lnTo>
                  <a:lnTo>
                    <a:pt x="13919" y="9347"/>
                  </a:lnTo>
                  <a:lnTo>
                    <a:pt x="1391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759709" y="3484149"/>
              <a:ext cx="46355" cy="13335"/>
            </a:xfrm>
            <a:custGeom>
              <a:avLst/>
              <a:gdLst/>
              <a:ahLst/>
              <a:cxnLst/>
              <a:rect l="l" t="t" r="r" b="b"/>
              <a:pathLst>
                <a:path w="46354" h="13335">
                  <a:moveTo>
                    <a:pt x="44564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45758" y="12839"/>
                  </a:lnTo>
                  <a:lnTo>
                    <a:pt x="45758" y="1193"/>
                  </a:lnTo>
                  <a:lnTo>
                    <a:pt x="445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787343" y="3487648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13919" y="0"/>
                  </a:moveTo>
                  <a:lnTo>
                    <a:pt x="0" y="0"/>
                  </a:lnTo>
                  <a:lnTo>
                    <a:pt x="0" y="9347"/>
                  </a:lnTo>
                  <a:lnTo>
                    <a:pt x="13919" y="9347"/>
                  </a:lnTo>
                  <a:lnTo>
                    <a:pt x="1391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770998" y="3441623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7343" y="0"/>
                  </a:moveTo>
                  <a:lnTo>
                    <a:pt x="0" y="0"/>
                  </a:lnTo>
                  <a:lnTo>
                    <a:pt x="0" y="27343"/>
                  </a:lnTo>
                  <a:lnTo>
                    <a:pt x="27343" y="27343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770998" y="3441636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27343" y="0"/>
                  </a:moveTo>
                  <a:lnTo>
                    <a:pt x="0" y="0"/>
                  </a:lnTo>
                  <a:lnTo>
                    <a:pt x="0" y="13665"/>
                  </a:lnTo>
                  <a:lnTo>
                    <a:pt x="27343" y="13665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789387" y="3455301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8953" y="0"/>
                  </a:moveTo>
                  <a:lnTo>
                    <a:pt x="0" y="0"/>
                  </a:lnTo>
                  <a:lnTo>
                    <a:pt x="0" y="13665"/>
                  </a:lnTo>
                  <a:lnTo>
                    <a:pt x="8953" y="13665"/>
                  </a:lnTo>
                  <a:lnTo>
                    <a:pt x="8953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789382" y="3441631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8953" y="0"/>
                  </a:moveTo>
                  <a:lnTo>
                    <a:pt x="0" y="0"/>
                  </a:lnTo>
                  <a:lnTo>
                    <a:pt x="0" y="13665"/>
                  </a:lnTo>
                  <a:lnTo>
                    <a:pt x="8953" y="13665"/>
                  </a:lnTo>
                  <a:lnTo>
                    <a:pt x="8953" y="0"/>
                  </a:lnTo>
                  <a:close/>
                </a:path>
              </a:pathLst>
            </a:custGeom>
            <a:solidFill>
              <a:srgbClr val="719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766497" y="3437131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31838" y="0"/>
                  </a:moveTo>
                  <a:lnTo>
                    <a:pt x="3314" y="0"/>
                  </a:lnTo>
                  <a:lnTo>
                    <a:pt x="2159" y="482"/>
                  </a:lnTo>
                  <a:lnTo>
                    <a:pt x="482" y="2158"/>
                  </a:lnTo>
                  <a:lnTo>
                    <a:pt x="0" y="3314"/>
                  </a:lnTo>
                  <a:lnTo>
                    <a:pt x="0" y="33019"/>
                  </a:lnTo>
                  <a:lnTo>
                    <a:pt x="482" y="34175"/>
                  </a:lnTo>
                  <a:lnTo>
                    <a:pt x="2159" y="35852"/>
                  </a:lnTo>
                  <a:lnTo>
                    <a:pt x="3314" y="36334"/>
                  </a:lnTo>
                  <a:lnTo>
                    <a:pt x="33020" y="36334"/>
                  </a:lnTo>
                  <a:lnTo>
                    <a:pt x="34188" y="35852"/>
                  </a:lnTo>
                  <a:lnTo>
                    <a:pt x="35864" y="34175"/>
                  </a:lnTo>
                  <a:lnTo>
                    <a:pt x="36334" y="33019"/>
                  </a:lnTo>
                  <a:lnTo>
                    <a:pt x="36334" y="27330"/>
                  </a:lnTo>
                  <a:lnTo>
                    <a:pt x="9004" y="27330"/>
                  </a:lnTo>
                  <a:lnTo>
                    <a:pt x="9004" y="8991"/>
                  </a:lnTo>
                  <a:lnTo>
                    <a:pt x="27343" y="8991"/>
                  </a:lnTo>
                  <a:lnTo>
                    <a:pt x="27343" y="4495"/>
                  </a:lnTo>
                  <a:lnTo>
                    <a:pt x="31838" y="4495"/>
                  </a:lnTo>
                  <a:lnTo>
                    <a:pt x="31838" y="0"/>
                  </a:lnTo>
                  <a:close/>
                </a:path>
                <a:path w="36829" h="36829">
                  <a:moveTo>
                    <a:pt x="31838" y="4495"/>
                  </a:moveTo>
                  <a:lnTo>
                    <a:pt x="27343" y="4495"/>
                  </a:lnTo>
                  <a:lnTo>
                    <a:pt x="27343" y="27330"/>
                  </a:lnTo>
                  <a:lnTo>
                    <a:pt x="36334" y="27330"/>
                  </a:lnTo>
                  <a:lnTo>
                    <a:pt x="36334" y="8991"/>
                  </a:lnTo>
                  <a:lnTo>
                    <a:pt x="31838" y="8991"/>
                  </a:lnTo>
                  <a:lnTo>
                    <a:pt x="31838" y="4495"/>
                  </a:lnTo>
                  <a:close/>
                </a:path>
                <a:path w="36829" h="36829">
                  <a:moveTo>
                    <a:pt x="33020" y="0"/>
                  </a:moveTo>
                  <a:lnTo>
                    <a:pt x="31838" y="0"/>
                  </a:lnTo>
                  <a:lnTo>
                    <a:pt x="31838" y="8991"/>
                  </a:lnTo>
                  <a:lnTo>
                    <a:pt x="36334" y="8991"/>
                  </a:lnTo>
                  <a:lnTo>
                    <a:pt x="36334" y="3314"/>
                  </a:lnTo>
                  <a:lnTo>
                    <a:pt x="35864" y="2158"/>
                  </a:lnTo>
                  <a:lnTo>
                    <a:pt x="34188" y="482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864875" y="3514730"/>
              <a:ext cx="25400" cy="88265"/>
            </a:xfrm>
            <a:custGeom>
              <a:avLst/>
              <a:gdLst/>
              <a:ahLst/>
              <a:cxnLst/>
              <a:rect l="l" t="t" r="r" b="b"/>
              <a:pathLst>
                <a:path w="25400" h="88264">
                  <a:moveTo>
                    <a:pt x="24295" y="0"/>
                  </a:moveTo>
                  <a:lnTo>
                    <a:pt x="0" y="0"/>
                  </a:lnTo>
                  <a:lnTo>
                    <a:pt x="596" y="87655"/>
                  </a:lnTo>
                  <a:lnTo>
                    <a:pt x="24891" y="87655"/>
                  </a:lnTo>
                  <a:lnTo>
                    <a:pt x="24295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826789" y="3528986"/>
              <a:ext cx="55244" cy="59690"/>
            </a:xfrm>
            <a:custGeom>
              <a:avLst/>
              <a:gdLst/>
              <a:ahLst/>
              <a:cxnLst/>
              <a:rect l="l" t="t" r="r" b="b"/>
              <a:pathLst>
                <a:path w="55245" h="59689">
                  <a:moveTo>
                    <a:pt x="10223" y="24599"/>
                  </a:moveTo>
                  <a:lnTo>
                    <a:pt x="0" y="24599"/>
                  </a:lnTo>
                  <a:lnTo>
                    <a:pt x="0" y="34823"/>
                  </a:lnTo>
                  <a:lnTo>
                    <a:pt x="10223" y="34823"/>
                  </a:lnTo>
                  <a:lnTo>
                    <a:pt x="10223" y="24599"/>
                  </a:lnTo>
                  <a:close/>
                </a:path>
                <a:path w="55245" h="59689">
                  <a:moveTo>
                    <a:pt x="30645" y="49199"/>
                  </a:moveTo>
                  <a:lnTo>
                    <a:pt x="20421" y="49199"/>
                  </a:lnTo>
                  <a:lnTo>
                    <a:pt x="20421" y="59423"/>
                  </a:lnTo>
                  <a:lnTo>
                    <a:pt x="30645" y="59423"/>
                  </a:lnTo>
                  <a:lnTo>
                    <a:pt x="30645" y="49199"/>
                  </a:lnTo>
                  <a:close/>
                </a:path>
                <a:path w="55245" h="59689">
                  <a:moveTo>
                    <a:pt x="30645" y="24599"/>
                  </a:moveTo>
                  <a:lnTo>
                    <a:pt x="20421" y="24599"/>
                  </a:lnTo>
                  <a:lnTo>
                    <a:pt x="20421" y="34823"/>
                  </a:lnTo>
                  <a:lnTo>
                    <a:pt x="30645" y="34823"/>
                  </a:lnTo>
                  <a:lnTo>
                    <a:pt x="30645" y="24599"/>
                  </a:lnTo>
                  <a:close/>
                </a:path>
                <a:path w="55245" h="59689">
                  <a:moveTo>
                    <a:pt x="30645" y="0"/>
                  </a:moveTo>
                  <a:lnTo>
                    <a:pt x="20421" y="0"/>
                  </a:lnTo>
                  <a:lnTo>
                    <a:pt x="20421" y="10223"/>
                  </a:lnTo>
                  <a:lnTo>
                    <a:pt x="30645" y="10223"/>
                  </a:lnTo>
                  <a:lnTo>
                    <a:pt x="30645" y="0"/>
                  </a:lnTo>
                  <a:close/>
                </a:path>
                <a:path w="55245" h="59689">
                  <a:moveTo>
                    <a:pt x="55118" y="49199"/>
                  </a:moveTo>
                  <a:lnTo>
                    <a:pt x="44894" y="49199"/>
                  </a:lnTo>
                  <a:lnTo>
                    <a:pt x="44894" y="59423"/>
                  </a:lnTo>
                  <a:lnTo>
                    <a:pt x="55118" y="59423"/>
                  </a:lnTo>
                  <a:lnTo>
                    <a:pt x="55118" y="49199"/>
                  </a:lnTo>
                  <a:close/>
                </a:path>
                <a:path w="55245" h="59689">
                  <a:moveTo>
                    <a:pt x="55118" y="24599"/>
                  </a:moveTo>
                  <a:lnTo>
                    <a:pt x="44894" y="24599"/>
                  </a:lnTo>
                  <a:lnTo>
                    <a:pt x="44894" y="34823"/>
                  </a:lnTo>
                  <a:lnTo>
                    <a:pt x="55118" y="34823"/>
                  </a:lnTo>
                  <a:lnTo>
                    <a:pt x="55118" y="24599"/>
                  </a:lnTo>
                  <a:close/>
                </a:path>
                <a:path w="55245" h="59689">
                  <a:moveTo>
                    <a:pt x="55118" y="0"/>
                  </a:moveTo>
                  <a:lnTo>
                    <a:pt x="44894" y="0"/>
                  </a:lnTo>
                  <a:lnTo>
                    <a:pt x="44894" y="10223"/>
                  </a:lnTo>
                  <a:lnTo>
                    <a:pt x="55118" y="10223"/>
                  </a:lnTo>
                  <a:lnTo>
                    <a:pt x="551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742778" y="3498697"/>
              <a:ext cx="167640" cy="16510"/>
            </a:xfrm>
            <a:custGeom>
              <a:avLst/>
              <a:gdLst/>
              <a:ahLst/>
              <a:cxnLst/>
              <a:rect l="l" t="t" r="r" b="b"/>
              <a:pathLst>
                <a:path w="167639" h="16510">
                  <a:moveTo>
                    <a:pt x="167322" y="0"/>
                  </a:moveTo>
                  <a:lnTo>
                    <a:pt x="0" y="0"/>
                  </a:lnTo>
                  <a:lnTo>
                    <a:pt x="0" y="16040"/>
                  </a:lnTo>
                  <a:lnTo>
                    <a:pt x="167322" y="16040"/>
                  </a:lnTo>
                  <a:lnTo>
                    <a:pt x="167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734930" y="3494188"/>
              <a:ext cx="179705" cy="117475"/>
            </a:xfrm>
            <a:custGeom>
              <a:avLst/>
              <a:gdLst/>
              <a:ahLst/>
              <a:cxnLst/>
              <a:rect l="l" t="t" r="r" b="b"/>
              <a:pathLst>
                <a:path w="179704" h="117475">
                  <a:moveTo>
                    <a:pt x="14554" y="110896"/>
                  </a:moveTo>
                  <a:lnTo>
                    <a:pt x="12763" y="109093"/>
                  </a:lnTo>
                  <a:lnTo>
                    <a:pt x="1790" y="109093"/>
                  </a:lnTo>
                  <a:lnTo>
                    <a:pt x="0" y="110896"/>
                  </a:lnTo>
                  <a:lnTo>
                    <a:pt x="0" y="115328"/>
                  </a:lnTo>
                  <a:lnTo>
                    <a:pt x="1790" y="117119"/>
                  </a:lnTo>
                  <a:lnTo>
                    <a:pt x="4013" y="117119"/>
                  </a:lnTo>
                  <a:lnTo>
                    <a:pt x="12763" y="117119"/>
                  </a:lnTo>
                  <a:lnTo>
                    <a:pt x="14554" y="115328"/>
                  </a:lnTo>
                  <a:lnTo>
                    <a:pt x="14554" y="110896"/>
                  </a:lnTo>
                  <a:close/>
                </a:path>
                <a:path w="179704" h="117475">
                  <a:moveTo>
                    <a:pt x="179654" y="3314"/>
                  </a:moveTo>
                  <a:lnTo>
                    <a:pt x="179184" y="2159"/>
                  </a:lnTo>
                  <a:lnTo>
                    <a:pt x="177507" y="482"/>
                  </a:lnTo>
                  <a:lnTo>
                    <a:pt x="176339" y="0"/>
                  </a:lnTo>
                  <a:lnTo>
                    <a:pt x="170662" y="0"/>
                  </a:lnTo>
                  <a:lnTo>
                    <a:pt x="170662" y="9004"/>
                  </a:lnTo>
                  <a:lnTo>
                    <a:pt x="170662" y="16052"/>
                  </a:lnTo>
                  <a:lnTo>
                    <a:pt x="12331" y="16052"/>
                  </a:lnTo>
                  <a:lnTo>
                    <a:pt x="12331" y="9004"/>
                  </a:lnTo>
                  <a:lnTo>
                    <a:pt x="170662" y="9004"/>
                  </a:lnTo>
                  <a:lnTo>
                    <a:pt x="170662" y="0"/>
                  </a:lnTo>
                  <a:lnTo>
                    <a:pt x="6654" y="0"/>
                  </a:lnTo>
                  <a:lnTo>
                    <a:pt x="5486" y="482"/>
                  </a:lnTo>
                  <a:lnTo>
                    <a:pt x="3810" y="2159"/>
                  </a:lnTo>
                  <a:lnTo>
                    <a:pt x="3327" y="3314"/>
                  </a:lnTo>
                  <a:lnTo>
                    <a:pt x="3327" y="21729"/>
                  </a:lnTo>
                  <a:lnTo>
                    <a:pt x="3810" y="22898"/>
                  </a:lnTo>
                  <a:lnTo>
                    <a:pt x="5486" y="24574"/>
                  </a:lnTo>
                  <a:lnTo>
                    <a:pt x="6654" y="25044"/>
                  </a:lnTo>
                  <a:lnTo>
                    <a:pt x="176339" y="25044"/>
                  </a:lnTo>
                  <a:lnTo>
                    <a:pt x="177507" y="24574"/>
                  </a:lnTo>
                  <a:lnTo>
                    <a:pt x="179184" y="22898"/>
                  </a:lnTo>
                  <a:lnTo>
                    <a:pt x="179654" y="21729"/>
                  </a:lnTo>
                  <a:lnTo>
                    <a:pt x="179654" y="20548"/>
                  </a:lnTo>
                  <a:lnTo>
                    <a:pt x="179654" y="16052"/>
                  </a:lnTo>
                  <a:lnTo>
                    <a:pt x="179654" y="9004"/>
                  </a:lnTo>
                  <a:lnTo>
                    <a:pt x="179654" y="33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429419" y="3593057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20231" y="0"/>
                  </a:moveTo>
                  <a:lnTo>
                    <a:pt x="5829" y="0"/>
                  </a:lnTo>
                  <a:lnTo>
                    <a:pt x="0" y="5841"/>
                  </a:lnTo>
                  <a:lnTo>
                    <a:pt x="0" y="20243"/>
                  </a:lnTo>
                  <a:lnTo>
                    <a:pt x="5829" y="26085"/>
                  </a:lnTo>
                  <a:lnTo>
                    <a:pt x="20231" y="26085"/>
                  </a:lnTo>
                  <a:lnTo>
                    <a:pt x="26073" y="20243"/>
                  </a:lnTo>
                  <a:lnTo>
                    <a:pt x="26073" y="13042"/>
                  </a:lnTo>
                  <a:lnTo>
                    <a:pt x="26073" y="5841"/>
                  </a:lnTo>
                  <a:lnTo>
                    <a:pt x="20231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425406" y="3589056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466" y="0"/>
                  </a:moveTo>
                  <a:lnTo>
                    <a:pt x="7632" y="0"/>
                  </a:lnTo>
                  <a:lnTo>
                    <a:pt x="0" y="7632"/>
                  </a:lnTo>
                  <a:lnTo>
                    <a:pt x="0" y="26466"/>
                  </a:lnTo>
                  <a:lnTo>
                    <a:pt x="7632" y="34086"/>
                  </a:lnTo>
                  <a:lnTo>
                    <a:pt x="26466" y="34086"/>
                  </a:lnTo>
                  <a:lnTo>
                    <a:pt x="34099" y="26466"/>
                  </a:lnTo>
                  <a:lnTo>
                    <a:pt x="34099" y="26060"/>
                  </a:lnTo>
                  <a:lnTo>
                    <a:pt x="12065" y="26060"/>
                  </a:lnTo>
                  <a:lnTo>
                    <a:pt x="8026" y="22021"/>
                  </a:lnTo>
                  <a:lnTo>
                    <a:pt x="8026" y="12064"/>
                  </a:lnTo>
                  <a:lnTo>
                    <a:pt x="12065" y="8026"/>
                  </a:lnTo>
                  <a:lnTo>
                    <a:pt x="34099" y="8026"/>
                  </a:lnTo>
                  <a:lnTo>
                    <a:pt x="34099" y="7632"/>
                  </a:lnTo>
                  <a:lnTo>
                    <a:pt x="26466" y="0"/>
                  </a:lnTo>
                  <a:close/>
                </a:path>
                <a:path w="34289" h="34289">
                  <a:moveTo>
                    <a:pt x="34099" y="8026"/>
                  </a:moveTo>
                  <a:lnTo>
                    <a:pt x="22034" y="8026"/>
                  </a:lnTo>
                  <a:lnTo>
                    <a:pt x="26060" y="12064"/>
                  </a:lnTo>
                  <a:lnTo>
                    <a:pt x="26060" y="22021"/>
                  </a:lnTo>
                  <a:lnTo>
                    <a:pt x="22034" y="26060"/>
                  </a:lnTo>
                  <a:lnTo>
                    <a:pt x="34099" y="26060"/>
                  </a:lnTo>
                  <a:lnTo>
                    <a:pt x="34099" y="80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776487" y="3534844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28981" y="0"/>
                  </a:moveTo>
                  <a:lnTo>
                    <a:pt x="17702" y="2276"/>
                  </a:lnTo>
                  <a:lnTo>
                    <a:pt x="8489" y="8483"/>
                  </a:lnTo>
                  <a:lnTo>
                    <a:pt x="2278" y="17691"/>
                  </a:lnTo>
                  <a:lnTo>
                    <a:pt x="0" y="28968"/>
                  </a:lnTo>
                  <a:lnTo>
                    <a:pt x="2278" y="40245"/>
                  </a:lnTo>
                  <a:lnTo>
                    <a:pt x="8489" y="49453"/>
                  </a:lnTo>
                  <a:lnTo>
                    <a:pt x="17702" y="55661"/>
                  </a:lnTo>
                  <a:lnTo>
                    <a:pt x="28981" y="57937"/>
                  </a:lnTo>
                  <a:lnTo>
                    <a:pt x="40258" y="55661"/>
                  </a:lnTo>
                  <a:lnTo>
                    <a:pt x="49466" y="49453"/>
                  </a:lnTo>
                  <a:lnTo>
                    <a:pt x="55674" y="40245"/>
                  </a:lnTo>
                  <a:lnTo>
                    <a:pt x="57950" y="28968"/>
                  </a:lnTo>
                  <a:lnTo>
                    <a:pt x="55674" y="17691"/>
                  </a:lnTo>
                  <a:lnTo>
                    <a:pt x="49466" y="8483"/>
                  </a:lnTo>
                  <a:lnTo>
                    <a:pt x="40258" y="2276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784358" y="3537117"/>
              <a:ext cx="43180" cy="53975"/>
            </a:xfrm>
            <a:custGeom>
              <a:avLst/>
              <a:gdLst/>
              <a:ahLst/>
              <a:cxnLst/>
              <a:rect l="l" t="t" r="r" b="b"/>
              <a:pathLst>
                <a:path w="43179" h="53975">
                  <a:moveTo>
                    <a:pt x="21107" y="24995"/>
                  </a:moveTo>
                  <a:lnTo>
                    <a:pt x="31082" y="53395"/>
                  </a:lnTo>
                  <a:lnTo>
                    <a:pt x="31168" y="53641"/>
                  </a:lnTo>
                  <a:lnTo>
                    <a:pt x="32384" y="53395"/>
                  </a:lnTo>
                  <a:lnTo>
                    <a:pt x="41592" y="47184"/>
                  </a:lnTo>
                  <a:lnTo>
                    <a:pt x="42798" y="45394"/>
                  </a:lnTo>
                  <a:lnTo>
                    <a:pt x="21107" y="24995"/>
                  </a:lnTo>
                  <a:close/>
                </a:path>
                <a:path w="43179" h="53975">
                  <a:moveTo>
                    <a:pt x="10226" y="0"/>
                  </a:moveTo>
                  <a:lnTo>
                    <a:pt x="9830" y="0"/>
                  </a:lnTo>
                  <a:lnTo>
                    <a:pt x="622" y="6207"/>
                  </a:lnTo>
                  <a:lnTo>
                    <a:pt x="0" y="7130"/>
                  </a:lnTo>
                  <a:lnTo>
                    <a:pt x="21107" y="24995"/>
                  </a:lnTo>
                  <a:lnTo>
                    <a:pt x="10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783038" y="3536568"/>
              <a:ext cx="45720" cy="55244"/>
            </a:xfrm>
            <a:custGeom>
              <a:avLst/>
              <a:gdLst/>
              <a:ahLst/>
              <a:cxnLst/>
              <a:rect l="l" t="t" r="r" b="b"/>
              <a:pathLst>
                <a:path w="45720" h="55245">
                  <a:moveTo>
                    <a:pt x="20494" y="26985"/>
                  </a:moveTo>
                  <a:lnTo>
                    <a:pt x="20602" y="27343"/>
                  </a:lnTo>
                  <a:lnTo>
                    <a:pt x="30175" y="54658"/>
                  </a:lnTo>
                  <a:lnTo>
                    <a:pt x="33704" y="53945"/>
                  </a:lnTo>
                  <a:lnTo>
                    <a:pt x="34658" y="53302"/>
                  </a:lnTo>
                  <a:lnTo>
                    <a:pt x="27853" y="33909"/>
                  </a:lnTo>
                  <a:lnTo>
                    <a:pt x="20494" y="26985"/>
                  </a:lnTo>
                  <a:close/>
                </a:path>
                <a:path w="45720" h="55245">
                  <a:moveTo>
                    <a:pt x="24543" y="24316"/>
                  </a:moveTo>
                  <a:lnTo>
                    <a:pt x="24644" y="24761"/>
                  </a:lnTo>
                  <a:lnTo>
                    <a:pt x="27853" y="33909"/>
                  </a:lnTo>
                  <a:lnTo>
                    <a:pt x="42715" y="47866"/>
                  </a:lnTo>
                  <a:lnTo>
                    <a:pt x="42912" y="47733"/>
                  </a:lnTo>
                  <a:lnTo>
                    <a:pt x="45449" y="43968"/>
                  </a:lnTo>
                  <a:lnTo>
                    <a:pt x="24543" y="24316"/>
                  </a:lnTo>
                  <a:close/>
                </a:path>
                <a:path w="45720" h="55245">
                  <a:moveTo>
                    <a:pt x="16281" y="17302"/>
                  </a:moveTo>
                  <a:lnTo>
                    <a:pt x="20500" y="26985"/>
                  </a:lnTo>
                  <a:lnTo>
                    <a:pt x="20715" y="27167"/>
                  </a:lnTo>
                  <a:lnTo>
                    <a:pt x="20874" y="27343"/>
                  </a:lnTo>
                  <a:lnTo>
                    <a:pt x="27853" y="33909"/>
                  </a:lnTo>
                  <a:lnTo>
                    <a:pt x="24644" y="24761"/>
                  </a:lnTo>
                  <a:lnTo>
                    <a:pt x="24453" y="24316"/>
                  </a:lnTo>
                  <a:lnTo>
                    <a:pt x="24395" y="24180"/>
                  </a:lnTo>
                  <a:lnTo>
                    <a:pt x="23925" y="23730"/>
                  </a:lnTo>
                  <a:lnTo>
                    <a:pt x="16281" y="17302"/>
                  </a:lnTo>
                  <a:close/>
                </a:path>
                <a:path w="45720" h="55245">
                  <a:moveTo>
                    <a:pt x="3003" y="6041"/>
                  </a:moveTo>
                  <a:lnTo>
                    <a:pt x="1942" y="6757"/>
                  </a:lnTo>
                  <a:lnTo>
                    <a:pt x="0" y="9638"/>
                  </a:lnTo>
                  <a:lnTo>
                    <a:pt x="20501" y="26985"/>
                  </a:lnTo>
                  <a:lnTo>
                    <a:pt x="16281" y="17302"/>
                  </a:lnTo>
                  <a:lnTo>
                    <a:pt x="3003" y="6041"/>
                  </a:lnTo>
                  <a:close/>
                </a:path>
                <a:path w="45720" h="55245">
                  <a:moveTo>
                    <a:pt x="13874" y="0"/>
                  </a:moveTo>
                  <a:lnTo>
                    <a:pt x="11150" y="549"/>
                  </a:lnTo>
                  <a:lnTo>
                    <a:pt x="9473" y="1679"/>
                  </a:lnTo>
                  <a:lnTo>
                    <a:pt x="16281" y="17302"/>
                  </a:lnTo>
                  <a:lnTo>
                    <a:pt x="23925" y="23730"/>
                  </a:lnTo>
                  <a:lnTo>
                    <a:pt x="24402" y="24180"/>
                  </a:lnTo>
                  <a:lnTo>
                    <a:pt x="24227" y="23730"/>
                  </a:lnTo>
                  <a:lnTo>
                    <a:pt x="138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778338" y="3541880"/>
              <a:ext cx="53975" cy="43815"/>
            </a:xfrm>
            <a:custGeom>
              <a:avLst/>
              <a:gdLst/>
              <a:ahLst/>
              <a:cxnLst/>
              <a:rect l="l" t="t" r="r" b="b"/>
              <a:pathLst>
                <a:path w="53975" h="43814">
                  <a:moveTo>
                    <a:pt x="45468" y="0"/>
                  </a:moveTo>
                  <a:lnTo>
                    <a:pt x="25043" y="19602"/>
                  </a:lnTo>
                  <a:lnTo>
                    <a:pt x="0" y="31052"/>
                  </a:lnTo>
                  <a:lnTo>
                    <a:pt x="435" y="33209"/>
                  </a:lnTo>
                  <a:lnTo>
                    <a:pt x="6642" y="42421"/>
                  </a:lnTo>
                  <a:lnTo>
                    <a:pt x="8263" y="43515"/>
                  </a:lnTo>
                  <a:lnTo>
                    <a:pt x="27126" y="21939"/>
                  </a:lnTo>
                  <a:lnTo>
                    <a:pt x="53857" y="10839"/>
                  </a:lnTo>
                  <a:lnTo>
                    <a:pt x="53820" y="10653"/>
                  </a:lnTo>
                  <a:lnTo>
                    <a:pt x="47612" y="1445"/>
                  </a:lnTo>
                  <a:lnTo>
                    <a:pt x="45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777861" y="3540538"/>
              <a:ext cx="55244" cy="46355"/>
            </a:xfrm>
            <a:custGeom>
              <a:avLst/>
              <a:gdLst/>
              <a:ahLst/>
              <a:cxnLst/>
              <a:rect l="l" t="t" r="r" b="b"/>
              <a:pathLst>
                <a:path w="55245" h="46354">
                  <a:moveTo>
                    <a:pt x="53060" y="10160"/>
                  </a:moveTo>
                  <a:lnTo>
                    <a:pt x="30315" y="19601"/>
                  </a:lnTo>
                  <a:lnTo>
                    <a:pt x="26866" y="22912"/>
                  </a:lnTo>
                  <a:lnTo>
                    <a:pt x="23416" y="24490"/>
                  </a:lnTo>
                  <a:lnTo>
                    <a:pt x="6881" y="43410"/>
                  </a:lnTo>
                  <a:lnTo>
                    <a:pt x="7119" y="43763"/>
                  </a:lnTo>
                  <a:lnTo>
                    <a:pt x="10702" y="46180"/>
                  </a:lnTo>
                  <a:lnTo>
                    <a:pt x="29012" y="25236"/>
                  </a:lnTo>
                  <a:lnTo>
                    <a:pt x="54806" y="14521"/>
                  </a:lnTo>
                  <a:lnTo>
                    <a:pt x="54296" y="11994"/>
                  </a:lnTo>
                  <a:lnTo>
                    <a:pt x="53060" y="10160"/>
                  </a:lnTo>
                  <a:close/>
                </a:path>
                <a:path w="55245" h="46354">
                  <a:moveTo>
                    <a:pt x="43955" y="0"/>
                  </a:moveTo>
                  <a:lnTo>
                    <a:pt x="24186" y="18975"/>
                  </a:lnTo>
                  <a:lnTo>
                    <a:pt x="0" y="30032"/>
                  </a:lnTo>
                  <a:lnTo>
                    <a:pt x="911" y="34551"/>
                  </a:lnTo>
                  <a:lnTo>
                    <a:pt x="1029" y="34726"/>
                  </a:lnTo>
                  <a:lnTo>
                    <a:pt x="23416" y="24490"/>
                  </a:lnTo>
                  <a:lnTo>
                    <a:pt x="26193" y="21312"/>
                  </a:lnTo>
                  <a:lnTo>
                    <a:pt x="30315" y="19601"/>
                  </a:lnTo>
                  <a:lnTo>
                    <a:pt x="47937" y="2684"/>
                  </a:lnTo>
                  <a:lnTo>
                    <a:pt x="43955" y="0"/>
                  </a:lnTo>
                  <a:close/>
                </a:path>
                <a:path w="55245" h="46354">
                  <a:moveTo>
                    <a:pt x="30315" y="19601"/>
                  </a:moveTo>
                  <a:lnTo>
                    <a:pt x="26193" y="21312"/>
                  </a:lnTo>
                  <a:lnTo>
                    <a:pt x="23416" y="24490"/>
                  </a:lnTo>
                  <a:lnTo>
                    <a:pt x="26866" y="22912"/>
                  </a:lnTo>
                  <a:lnTo>
                    <a:pt x="30315" y="196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790326" y="3548674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23495" y="0"/>
                  </a:moveTo>
                  <a:lnTo>
                    <a:pt x="6781" y="0"/>
                  </a:lnTo>
                  <a:lnTo>
                    <a:pt x="0" y="6781"/>
                  </a:lnTo>
                  <a:lnTo>
                    <a:pt x="0" y="23495"/>
                  </a:lnTo>
                  <a:lnTo>
                    <a:pt x="6781" y="30276"/>
                  </a:lnTo>
                  <a:lnTo>
                    <a:pt x="23495" y="30276"/>
                  </a:lnTo>
                  <a:lnTo>
                    <a:pt x="30276" y="23495"/>
                  </a:lnTo>
                  <a:lnTo>
                    <a:pt x="30276" y="15138"/>
                  </a:lnTo>
                  <a:lnTo>
                    <a:pt x="30276" y="6781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733368" y="3512984"/>
              <a:ext cx="370205" cy="113664"/>
            </a:xfrm>
            <a:custGeom>
              <a:avLst/>
              <a:gdLst/>
              <a:ahLst/>
              <a:cxnLst/>
              <a:rect l="l" t="t" r="r" b="b"/>
              <a:pathLst>
                <a:path w="370204" h="113664">
                  <a:moveTo>
                    <a:pt x="57975" y="106807"/>
                  </a:moveTo>
                  <a:lnTo>
                    <a:pt x="56172" y="105016"/>
                  </a:lnTo>
                  <a:lnTo>
                    <a:pt x="53962" y="105016"/>
                  </a:lnTo>
                  <a:lnTo>
                    <a:pt x="1790" y="105016"/>
                  </a:lnTo>
                  <a:lnTo>
                    <a:pt x="0" y="106807"/>
                  </a:lnTo>
                  <a:lnTo>
                    <a:pt x="0" y="111239"/>
                  </a:lnTo>
                  <a:lnTo>
                    <a:pt x="1790" y="113042"/>
                  </a:lnTo>
                  <a:lnTo>
                    <a:pt x="56172" y="113042"/>
                  </a:lnTo>
                  <a:lnTo>
                    <a:pt x="57975" y="111239"/>
                  </a:lnTo>
                  <a:lnTo>
                    <a:pt x="57975" y="106807"/>
                  </a:lnTo>
                  <a:close/>
                </a:path>
                <a:path w="370204" h="113664">
                  <a:moveTo>
                    <a:pt x="90551" y="50838"/>
                  </a:moveTo>
                  <a:lnTo>
                    <a:pt x="89103" y="43649"/>
                  </a:lnTo>
                  <a:lnTo>
                    <a:pt x="85991" y="39039"/>
                  </a:lnTo>
                  <a:lnTo>
                    <a:pt x="85153" y="37782"/>
                  </a:lnTo>
                  <a:lnTo>
                    <a:pt x="83883" y="36931"/>
                  </a:lnTo>
                  <a:lnTo>
                    <a:pt x="83883" y="44310"/>
                  </a:lnTo>
                  <a:lnTo>
                    <a:pt x="83883" y="57365"/>
                  </a:lnTo>
                  <a:lnTo>
                    <a:pt x="78613" y="62636"/>
                  </a:lnTo>
                  <a:lnTo>
                    <a:pt x="65557" y="62636"/>
                  </a:lnTo>
                  <a:lnTo>
                    <a:pt x="60286" y="57365"/>
                  </a:lnTo>
                  <a:lnTo>
                    <a:pt x="60286" y="44310"/>
                  </a:lnTo>
                  <a:lnTo>
                    <a:pt x="65557" y="39039"/>
                  </a:lnTo>
                  <a:lnTo>
                    <a:pt x="78613" y="39039"/>
                  </a:lnTo>
                  <a:lnTo>
                    <a:pt x="83883" y="44310"/>
                  </a:lnTo>
                  <a:lnTo>
                    <a:pt x="83883" y="36931"/>
                  </a:lnTo>
                  <a:lnTo>
                    <a:pt x="79273" y="33820"/>
                  </a:lnTo>
                  <a:lnTo>
                    <a:pt x="72085" y="32372"/>
                  </a:lnTo>
                  <a:lnTo>
                    <a:pt x="64897" y="33820"/>
                  </a:lnTo>
                  <a:lnTo>
                    <a:pt x="59029" y="37782"/>
                  </a:lnTo>
                  <a:lnTo>
                    <a:pt x="55079" y="43649"/>
                  </a:lnTo>
                  <a:lnTo>
                    <a:pt x="53619" y="50838"/>
                  </a:lnTo>
                  <a:lnTo>
                    <a:pt x="55079" y="58026"/>
                  </a:lnTo>
                  <a:lnTo>
                    <a:pt x="59029" y="63893"/>
                  </a:lnTo>
                  <a:lnTo>
                    <a:pt x="64897" y="67843"/>
                  </a:lnTo>
                  <a:lnTo>
                    <a:pt x="72085" y="69303"/>
                  </a:lnTo>
                  <a:lnTo>
                    <a:pt x="79273" y="67843"/>
                  </a:lnTo>
                  <a:lnTo>
                    <a:pt x="85153" y="63893"/>
                  </a:lnTo>
                  <a:lnTo>
                    <a:pt x="85991" y="62636"/>
                  </a:lnTo>
                  <a:lnTo>
                    <a:pt x="89103" y="58026"/>
                  </a:lnTo>
                  <a:lnTo>
                    <a:pt x="90551" y="50838"/>
                  </a:lnTo>
                  <a:close/>
                </a:path>
                <a:path w="370204" h="113664">
                  <a:moveTo>
                    <a:pt x="107708" y="50838"/>
                  </a:moveTo>
                  <a:lnTo>
                    <a:pt x="104914" y="36982"/>
                  </a:lnTo>
                  <a:lnTo>
                    <a:pt x="101053" y="31267"/>
                  </a:lnTo>
                  <a:lnTo>
                    <a:pt x="101053" y="50838"/>
                  </a:lnTo>
                  <a:lnTo>
                    <a:pt x="98780" y="62115"/>
                  </a:lnTo>
                  <a:lnTo>
                    <a:pt x="92570" y="71323"/>
                  </a:lnTo>
                  <a:lnTo>
                    <a:pt x="83362" y="77520"/>
                  </a:lnTo>
                  <a:lnTo>
                    <a:pt x="72085" y="79806"/>
                  </a:lnTo>
                  <a:lnTo>
                    <a:pt x="60807" y="77520"/>
                  </a:lnTo>
                  <a:lnTo>
                    <a:pt x="51600" y="71323"/>
                  </a:lnTo>
                  <a:lnTo>
                    <a:pt x="45402" y="62115"/>
                  </a:lnTo>
                  <a:lnTo>
                    <a:pt x="43116" y="50838"/>
                  </a:lnTo>
                  <a:lnTo>
                    <a:pt x="45402" y="39560"/>
                  </a:lnTo>
                  <a:lnTo>
                    <a:pt x="51600" y="30353"/>
                  </a:lnTo>
                  <a:lnTo>
                    <a:pt x="60807" y="24142"/>
                  </a:lnTo>
                  <a:lnTo>
                    <a:pt x="72085" y="21869"/>
                  </a:lnTo>
                  <a:lnTo>
                    <a:pt x="83362" y="24142"/>
                  </a:lnTo>
                  <a:lnTo>
                    <a:pt x="92570" y="30353"/>
                  </a:lnTo>
                  <a:lnTo>
                    <a:pt x="98780" y="39560"/>
                  </a:lnTo>
                  <a:lnTo>
                    <a:pt x="101053" y="50838"/>
                  </a:lnTo>
                  <a:lnTo>
                    <a:pt x="101053" y="31267"/>
                  </a:lnTo>
                  <a:lnTo>
                    <a:pt x="97269" y="25654"/>
                  </a:lnTo>
                  <a:lnTo>
                    <a:pt x="91655" y="21869"/>
                  </a:lnTo>
                  <a:lnTo>
                    <a:pt x="85940" y="18008"/>
                  </a:lnTo>
                  <a:lnTo>
                    <a:pt x="72085" y="15214"/>
                  </a:lnTo>
                  <a:lnTo>
                    <a:pt x="58229" y="18008"/>
                  </a:lnTo>
                  <a:lnTo>
                    <a:pt x="46913" y="25654"/>
                  </a:lnTo>
                  <a:lnTo>
                    <a:pt x="39268" y="36982"/>
                  </a:lnTo>
                  <a:lnTo>
                    <a:pt x="36461" y="50838"/>
                  </a:lnTo>
                  <a:lnTo>
                    <a:pt x="39268" y="64693"/>
                  </a:lnTo>
                  <a:lnTo>
                    <a:pt x="46913" y="76009"/>
                  </a:lnTo>
                  <a:lnTo>
                    <a:pt x="58229" y="83654"/>
                  </a:lnTo>
                  <a:lnTo>
                    <a:pt x="72085" y="86461"/>
                  </a:lnTo>
                  <a:lnTo>
                    <a:pt x="85940" y="83654"/>
                  </a:lnTo>
                  <a:lnTo>
                    <a:pt x="91655" y="79806"/>
                  </a:lnTo>
                  <a:lnTo>
                    <a:pt x="97269" y="76009"/>
                  </a:lnTo>
                  <a:lnTo>
                    <a:pt x="104914" y="64693"/>
                  </a:lnTo>
                  <a:lnTo>
                    <a:pt x="107708" y="50838"/>
                  </a:lnTo>
                  <a:close/>
                </a:path>
                <a:path w="370204" h="113664">
                  <a:moveTo>
                    <a:pt x="325107" y="72237"/>
                  </a:moveTo>
                  <a:lnTo>
                    <a:pt x="185102" y="72237"/>
                  </a:lnTo>
                  <a:lnTo>
                    <a:pt x="185102" y="81203"/>
                  </a:lnTo>
                  <a:lnTo>
                    <a:pt x="325107" y="81203"/>
                  </a:lnTo>
                  <a:lnTo>
                    <a:pt x="325107" y="72237"/>
                  </a:lnTo>
                  <a:close/>
                </a:path>
                <a:path w="370204" h="113664">
                  <a:moveTo>
                    <a:pt x="369989" y="24968"/>
                  </a:moveTo>
                  <a:lnTo>
                    <a:pt x="291134" y="24968"/>
                  </a:lnTo>
                  <a:lnTo>
                    <a:pt x="291198" y="14668"/>
                  </a:lnTo>
                  <a:lnTo>
                    <a:pt x="290969" y="14173"/>
                  </a:lnTo>
                  <a:lnTo>
                    <a:pt x="290029" y="12103"/>
                  </a:lnTo>
                  <a:lnTo>
                    <a:pt x="289648" y="11290"/>
                  </a:lnTo>
                  <a:lnTo>
                    <a:pt x="284835" y="7759"/>
                  </a:lnTo>
                  <a:lnTo>
                    <a:pt x="280847" y="7759"/>
                  </a:lnTo>
                  <a:lnTo>
                    <a:pt x="280847" y="2006"/>
                  </a:lnTo>
                  <a:lnTo>
                    <a:pt x="278828" y="0"/>
                  </a:lnTo>
                  <a:lnTo>
                    <a:pt x="273862" y="0"/>
                  </a:lnTo>
                  <a:lnTo>
                    <a:pt x="271843" y="2006"/>
                  </a:lnTo>
                  <a:lnTo>
                    <a:pt x="271843" y="4495"/>
                  </a:lnTo>
                  <a:lnTo>
                    <a:pt x="271843" y="7759"/>
                  </a:lnTo>
                  <a:lnTo>
                    <a:pt x="255600" y="7759"/>
                  </a:lnTo>
                  <a:lnTo>
                    <a:pt x="255600" y="2006"/>
                  </a:lnTo>
                  <a:lnTo>
                    <a:pt x="253580" y="0"/>
                  </a:lnTo>
                  <a:lnTo>
                    <a:pt x="248615" y="0"/>
                  </a:lnTo>
                  <a:lnTo>
                    <a:pt x="246595" y="2006"/>
                  </a:lnTo>
                  <a:lnTo>
                    <a:pt x="246595" y="4495"/>
                  </a:lnTo>
                  <a:lnTo>
                    <a:pt x="246595" y="7759"/>
                  </a:lnTo>
                  <a:lnTo>
                    <a:pt x="229819" y="7759"/>
                  </a:lnTo>
                  <a:lnTo>
                    <a:pt x="229819" y="2006"/>
                  </a:lnTo>
                  <a:lnTo>
                    <a:pt x="227799" y="0"/>
                  </a:lnTo>
                  <a:lnTo>
                    <a:pt x="222834" y="0"/>
                  </a:lnTo>
                  <a:lnTo>
                    <a:pt x="220814" y="2006"/>
                  </a:lnTo>
                  <a:lnTo>
                    <a:pt x="220814" y="4495"/>
                  </a:lnTo>
                  <a:lnTo>
                    <a:pt x="220814" y="7759"/>
                  </a:lnTo>
                  <a:lnTo>
                    <a:pt x="218084" y="7759"/>
                  </a:lnTo>
                  <a:lnTo>
                    <a:pt x="216750" y="8140"/>
                  </a:lnTo>
                  <a:lnTo>
                    <a:pt x="213144" y="10502"/>
                  </a:lnTo>
                  <a:lnTo>
                    <a:pt x="212128" y="12484"/>
                  </a:lnTo>
                  <a:lnTo>
                    <a:pt x="211150" y="15328"/>
                  </a:lnTo>
                  <a:lnTo>
                    <a:pt x="211074" y="29451"/>
                  </a:lnTo>
                  <a:lnTo>
                    <a:pt x="220040" y="29451"/>
                  </a:lnTo>
                  <a:lnTo>
                    <a:pt x="220040" y="17081"/>
                  </a:lnTo>
                  <a:lnTo>
                    <a:pt x="220116" y="16878"/>
                  </a:lnTo>
                  <a:lnTo>
                    <a:pt x="220205" y="16675"/>
                  </a:lnTo>
                  <a:lnTo>
                    <a:pt x="280682" y="16675"/>
                  </a:lnTo>
                  <a:lnTo>
                    <a:pt x="280466" y="15328"/>
                  </a:lnTo>
                  <a:lnTo>
                    <a:pt x="280365" y="14668"/>
                  </a:lnTo>
                  <a:lnTo>
                    <a:pt x="280289" y="14173"/>
                  </a:lnTo>
                  <a:lnTo>
                    <a:pt x="280771" y="16675"/>
                  </a:lnTo>
                  <a:lnTo>
                    <a:pt x="281800" y="16675"/>
                  </a:lnTo>
                  <a:lnTo>
                    <a:pt x="281914" y="16878"/>
                  </a:lnTo>
                  <a:lnTo>
                    <a:pt x="282143" y="18453"/>
                  </a:lnTo>
                  <a:lnTo>
                    <a:pt x="282143" y="29451"/>
                  </a:lnTo>
                  <a:lnTo>
                    <a:pt x="286524" y="29451"/>
                  </a:lnTo>
                  <a:lnTo>
                    <a:pt x="286524" y="33934"/>
                  </a:lnTo>
                  <a:lnTo>
                    <a:pt x="369989" y="33934"/>
                  </a:lnTo>
                  <a:lnTo>
                    <a:pt x="369989" y="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070272" y="3533272"/>
              <a:ext cx="147320" cy="73660"/>
            </a:xfrm>
            <a:custGeom>
              <a:avLst/>
              <a:gdLst/>
              <a:ahLst/>
              <a:cxnLst/>
              <a:rect l="l" t="t" r="r" b="b"/>
              <a:pathLst>
                <a:path w="147320" h="73660">
                  <a:moveTo>
                    <a:pt x="73533" y="0"/>
                  </a:moveTo>
                  <a:lnTo>
                    <a:pt x="44909" y="5778"/>
                  </a:lnTo>
                  <a:lnTo>
                    <a:pt x="21536" y="21536"/>
                  </a:lnTo>
                  <a:lnTo>
                    <a:pt x="5778" y="44909"/>
                  </a:lnTo>
                  <a:lnTo>
                    <a:pt x="0" y="73533"/>
                  </a:lnTo>
                  <a:lnTo>
                    <a:pt x="147066" y="73533"/>
                  </a:lnTo>
                  <a:lnTo>
                    <a:pt x="141286" y="44909"/>
                  </a:lnTo>
                  <a:lnTo>
                    <a:pt x="125525" y="21536"/>
                  </a:lnTo>
                  <a:lnTo>
                    <a:pt x="102151" y="5778"/>
                  </a:lnTo>
                  <a:lnTo>
                    <a:pt x="7353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065790" y="3512984"/>
              <a:ext cx="195580" cy="97790"/>
            </a:xfrm>
            <a:custGeom>
              <a:avLst/>
              <a:gdLst/>
              <a:ahLst/>
              <a:cxnLst/>
              <a:rect l="l" t="t" r="r" b="b"/>
              <a:pathLst>
                <a:path w="195579" h="97789">
                  <a:moveTo>
                    <a:pt x="62826" y="36360"/>
                  </a:moveTo>
                  <a:lnTo>
                    <a:pt x="61480" y="32448"/>
                  </a:lnTo>
                  <a:lnTo>
                    <a:pt x="59359" y="31407"/>
                  </a:lnTo>
                  <a:lnTo>
                    <a:pt x="57404" y="32080"/>
                  </a:lnTo>
                  <a:lnTo>
                    <a:pt x="20104" y="64401"/>
                  </a:lnTo>
                  <a:lnTo>
                    <a:pt x="19164" y="66243"/>
                  </a:lnTo>
                  <a:lnTo>
                    <a:pt x="19888" y="68491"/>
                  </a:lnTo>
                  <a:lnTo>
                    <a:pt x="23558" y="70383"/>
                  </a:lnTo>
                  <a:lnTo>
                    <a:pt x="25819" y="69659"/>
                  </a:lnTo>
                  <a:lnTo>
                    <a:pt x="26758" y="67818"/>
                  </a:lnTo>
                  <a:lnTo>
                    <a:pt x="32753" y="58470"/>
                  </a:lnTo>
                  <a:lnTo>
                    <a:pt x="40398" y="50406"/>
                  </a:lnTo>
                  <a:lnTo>
                    <a:pt x="49491" y="43878"/>
                  </a:lnTo>
                  <a:lnTo>
                    <a:pt x="59829" y="39154"/>
                  </a:lnTo>
                  <a:lnTo>
                    <a:pt x="61772" y="38493"/>
                  </a:lnTo>
                  <a:lnTo>
                    <a:pt x="62826" y="36360"/>
                  </a:lnTo>
                  <a:close/>
                </a:path>
                <a:path w="195579" h="97789">
                  <a:moveTo>
                    <a:pt x="125476" y="49453"/>
                  </a:moveTo>
                  <a:lnTo>
                    <a:pt x="118579" y="42494"/>
                  </a:lnTo>
                  <a:lnTo>
                    <a:pt x="112128" y="37909"/>
                  </a:lnTo>
                  <a:lnTo>
                    <a:pt x="103047" y="33680"/>
                  </a:lnTo>
                  <a:lnTo>
                    <a:pt x="100825" y="34493"/>
                  </a:lnTo>
                  <a:lnTo>
                    <a:pt x="99085" y="38239"/>
                  </a:lnTo>
                  <a:lnTo>
                    <a:pt x="99898" y="40462"/>
                  </a:lnTo>
                  <a:lnTo>
                    <a:pt x="101765" y="41338"/>
                  </a:lnTo>
                  <a:lnTo>
                    <a:pt x="108153" y="44310"/>
                  </a:lnTo>
                  <a:lnTo>
                    <a:pt x="113868" y="48374"/>
                  </a:lnTo>
                  <a:lnTo>
                    <a:pt x="120154" y="54724"/>
                  </a:lnTo>
                  <a:lnTo>
                    <a:pt x="122529" y="54724"/>
                  </a:lnTo>
                  <a:lnTo>
                    <a:pt x="125463" y="51816"/>
                  </a:lnTo>
                  <a:lnTo>
                    <a:pt x="125476" y="49453"/>
                  </a:lnTo>
                  <a:close/>
                </a:path>
                <a:path w="195579" h="97789">
                  <a:moveTo>
                    <a:pt x="195110" y="24968"/>
                  </a:moveTo>
                  <a:lnTo>
                    <a:pt x="116255" y="24968"/>
                  </a:lnTo>
                  <a:lnTo>
                    <a:pt x="116319" y="14668"/>
                  </a:lnTo>
                  <a:lnTo>
                    <a:pt x="116103" y="14185"/>
                  </a:lnTo>
                  <a:lnTo>
                    <a:pt x="115150" y="12103"/>
                  </a:lnTo>
                  <a:lnTo>
                    <a:pt x="114769" y="11290"/>
                  </a:lnTo>
                  <a:lnTo>
                    <a:pt x="109956" y="7759"/>
                  </a:lnTo>
                  <a:lnTo>
                    <a:pt x="107264" y="7759"/>
                  </a:lnTo>
                  <a:lnTo>
                    <a:pt x="107264" y="18453"/>
                  </a:lnTo>
                  <a:lnTo>
                    <a:pt x="107264" y="21729"/>
                  </a:lnTo>
                  <a:lnTo>
                    <a:pt x="82283" y="16675"/>
                  </a:lnTo>
                  <a:lnTo>
                    <a:pt x="105803" y="16675"/>
                  </a:lnTo>
                  <a:lnTo>
                    <a:pt x="105587" y="15328"/>
                  </a:lnTo>
                  <a:lnTo>
                    <a:pt x="105486" y="14668"/>
                  </a:lnTo>
                  <a:lnTo>
                    <a:pt x="105410" y="14185"/>
                  </a:lnTo>
                  <a:lnTo>
                    <a:pt x="105905" y="16675"/>
                  </a:lnTo>
                  <a:lnTo>
                    <a:pt x="106921" y="16675"/>
                  </a:lnTo>
                  <a:lnTo>
                    <a:pt x="107035" y="16878"/>
                  </a:lnTo>
                  <a:lnTo>
                    <a:pt x="107264" y="18453"/>
                  </a:lnTo>
                  <a:lnTo>
                    <a:pt x="107264" y="7759"/>
                  </a:lnTo>
                  <a:lnTo>
                    <a:pt x="105968" y="7759"/>
                  </a:lnTo>
                  <a:lnTo>
                    <a:pt x="105968" y="2006"/>
                  </a:lnTo>
                  <a:lnTo>
                    <a:pt x="103949" y="0"/>
                  </a:lnTo>
                  <a:lnTo>
                    <a:pt x="98983" y="0"/>
                  </a:lnTo>
                  <a:lnTo>
                    <a:pt x="96964" y="2006"/>
                  </a:lnTo>
                  <a:lnTo>
                    <a:pt x="96964" y="4495"/>
                  </a:lnTo>
                  <a:lnTo>
                    <a:pt x="96964" y="7759"/>
                  </a:lnTo>
                  <a:lnTo>
                    <a:pt x="80721" y="7759"/>
                  </a:lnTo>
                  <a:lnTo>
                    <a:pt x="80721" y="2006"/>
                  </a:lnTo>
                  <a:lnTo>
                    <a:pt x="78701" y="0"/>
                  </a:lnTo>
                  <a:lnTo>
                    <a:pt x="73736" y="0"/>
                  </a:lnTo>
                  <a:lnTo>
                    <a:pt x="73736" y="16675"/>
                  </a:lnTo>
                  <a:lnTo>
                    <a:pt x="47637" y="21945"/>
                  </a:lnTo>
                  <a:lnTo>
                    <a:pt x="45161" y="23622"/>
                  </a:lnTo>
                  <a:lnTo>
                    <a:pt x="45161" y="17081"/>
                  </a:lnTo>
                  <a:lnTo>
                    <a:pt x="45161" y="16878"/>
                  </a:lnTo>
                  <a:lnTo>
                    <a:pt x="45326" y="16675"/>
                  </a:lnTo>
                  <a:lnTo>
                    <a:pt x="73736" y="16675"/>
                  </a:lnTo>
                  <a:lnTo>
                    <a:pt x="73736" y="0"/>
                  </a:lnTo>
                  <a:lnTo>
                    <a:pt x="71716" y="2006"/>
                  </a:lnTo>
                  <a:lnTo>
                    <a:pt x="71716" y="4495"/>
                  </a:lnTo>
                  <a:lnTo>
                    <a:pt x="71716" y="7759"/>
                  </a:lnTo>
                  <a:lnTo>
                    <a:pt x="54940" y="7759"/>
                  </a:lnTo>
                  <a:lnTo>
                    <a:pt x="54940" y="2006"/>
                  </a:lnTo>
                  <a:lnTo>
                    <a:pt x="52920" y="0"/>
                  </a:lnTo>
                  <a:lnTo>
                    <a:pt x="47955" y="0"/>
                  </a:lnTo>
                  <a:lnTo>
                    <a:pt x="45935" y="2006"/>
                  </a:lnTo>
                  <a:lnTo>
                    <a:pt x="45935" y="4495"/>
                  </a:lnTo>
                  <a:lnTo>
                    <a:pt x="45935" y="7759"/>
                  </a:lnTo>
                  <a:lnTo>
                    <a:pt x="43205" y="7759"/>
                  </a:lnTo>
                  <a:lnTo>
                    <a:pt x="41871" y="8140"/>
                  </a:lnTo>
                  <a:lnTo>
                    <a:pt x="38265" y="10502"/>
                  </a:lnTo>
                  <a:lnTo>
                    <a:pt x="37249" y="12484"/>
                  </a:lnTo>
                  <a:lnTo>
                    <a:pt x="36271" y="15328"/>
                  </a:lnTo>
                  <a:lnTo>
                    <a:pt x="36195" y="29451"/>
                  </a:lnTo>
                  <a:lnTo>
                    <a:pt x="36499" y="29451"/>
                  </a:lnTo>
                  <a:lnTo>
                    <a:pt x="22847" y="38658"/>
                  </a:lnTo>
                  <a:lnTo>
                    <a:pt x="6121" y="63461"/>
                  </a:lnTo>
                  <a:lnTo>
                    <a:pt x="0" y="93827"/>
                  </a:lnTo>
                  <a:lnTo>
                    <a:pt x="8966" y="93827"/>
                  </a:lnTo>
                  <a:lnTo>
                    <a:pt x="10223" y="81203"/>
                  </a:lnTo>
                  <a:lnTo>
                    <a:pt x="134556" y="81203"/>
                  </a:lnTo>
                  <a:lnTo>
                    <a:pt x="135585" y="85890"/>
                  </a:lnTo>
                  <a:lnTo>
                    <a:pt x="135610" y="95910"/>
                  </a:lnTo>
                  <a:lnTo>
                    <a:pt x="137287" y="97574"/>
                  </a:lnTo>
                  <a:lnTo>
                    <a:pt x="141414" y="97574"/>
                  </a:lnTo>
                  <a:lnTo>
                    <a:pt x="143090" y="95885"/>
                  </a:lnTo>
                  <a:lnTo>
                    <a:pt x="143078" y="93827"/>
                  </a:lnTo>
                  <a:lnTo>
                    <a:pt x="142722" y="87134"/>
                  </a:lnTo>
                  <a:lnTo>
                    <a:pt x="141770" y="81203"/>
                  </a:lnTo>
                  <a:lnTo>
                    <a:pt x="145770" y="81203"/>
                  </a:lnTo>
                  <a:lnTo>
                    <a:pt x="147053" y="93827"/>
                  </a:lnTo>
                  <a:lnTo>
                    <a:pt x="156032" y="93827"/>
                  </a:lnTo>
                  <a:lnTo>
                    <a:pt x="149885" y="63461"/>
                  </a:lnTo>
                  <a:lnTo>
                    <a:pt x="143256" y="53632"/>
                  </a:lnTo>
                  <a:lnTo>
                    <a:pt x="143256" y="72237"/>
                  </a:lnTo>
                  <a:lnTo>
                    <a:pt x="139230" y="72237"/>
                  </a:lnTo>
                  <a:lnTo>
                    <a:pt x="137680" y="68135"/>
                  </a:lnTo>
                  <a:lnTo>
                    <a:pt x="136855" y="66230"/>
                  </a:lnTo>
                  <a:lnTo>
                    <a:pt x="134658" y="65366"/>
                  </a:lnTo>
                  <a:lnTo>
                    <a:pt x="130860" y="67017"/>
                  </a:lnTo>
                  <a:lnTo>
                    <a:pt x="129997" y="69227"/>
                  </a:lnTo>
                  <a:lnTo>
                    <a:pt x="130822" y="71120"/>
                  </a:lnTo>
                  <a:lnTo>
                    <a:pt x="131305" y="72237"/>
                  </a:lnTo>
                  <a:lnTo>
                    <a:pt x="12738" y="72237"/>
                  </a:lnTo>
                  <a:lnTo>
                    <a:pt x="14389" y="66954"/>
                  </a:lnTo>
                  <a:lnTo>
                    <a:pt x="39408" y="36576"/>
                  </a:lnTo>
                  <a:lnTo>
                    <a:pt x="78016" y="24777"/>
                  </a:lnTo>
                  <a:lnTo>
                    <a:pt x="91922" y="26187"/>
                  </a:lnTo>
                  <a:lnTo>
                    <a:pt x="104876" y="30200"/>
                  </a:lnTo>
                  <a:lnTo>
                    <a:pt x="111645" y="33883"/>
                  </a:lnTo>
                  <a:lnTo>
                    <a:pt x="141630" y="66954"/>
                  </a:lnTo>
                  <a:lnTo>
                    <a:pt x="143256" y="72237"/>
                  </a:lnTo>
                  <a:lnTo>
                    <a:pt x="143256" y="53632"/>
                  </a:lnTo>
                  <a:lnTo>
                    <a:pt x="133172" y="38658"/>
                  </a:lnTo>
                  <a:lnTo>
                    <a:pt x="126149" y="33934"/>
                  </a:lnTo>
                  <a:lnTo>
                    <a:pt x="195110" y="33934"/>
                  </a:lnTo>
                  <a:lnTo>
                    <a:pt x="195110" y="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651312" y="3694553"/>
              <a:ext cx="882650" cy="13970"/>
            </a:xfrm>
            <a:custGeom>
              <a:avLst/>
              <a:gdLst/>
              <a:ahLst/>
              <a:cxnLst/>
              <a:rect l="l" t="t" r="r" b="b"/>
              <a:pathLst>
                <a:path w="882650" h="13970">
                  <a:moveTo>
                    <a:pt x="845718" y="0"/>
                  </a:moveTo>
                  <a:lnTo>
                    <a:pt x="834799" y="2139"/>
                  </a:lnTo>
                  <a:lnTo>
                    <a:pt x="819858" y="11551"/>
                  </a:lnTo>
                  <a:lnTo>
                    <a:pt x="808939" y="13690"/>
                  </a:lnTo>
                  <a:lnTo>
                    <a:pt x="798020" y="11551"/>
                  </a:lnTo>
                  <a:lnTo>
                    <a:pt x="783078" y="2139"/>
                  </a:lnTo>
                  <a:lnTo>
                    <a:pt x="772160" y="0"/>
                  </a:lnTo>
                  <a:lnTo>
                    <a:pt x="761241" y="2139"/>
                  </a:lnTo>
                  <a:lnTo>
                    <a:pt x="746304" y="11551"/>
                  </a:lnTo>
                  <a:lnTo>
                    <a:pt x="735393" y="13690"/>
                  </a:lnTo>
                  <a:lnTo>
                    <a:pt x="724474" y="11551"/>
                  </a:lnTo>
                  <a:lnTo>
                    <a:pt x="709533" y="2139"/>
                  </a:lnTo>
                  <a:lnTo>
                    <a:pt x="698614" y="0"/>
                  </a:lnTo>
                  <a:lnTo>
                    <a:pt x="687695" y="2139"/>
                  </a:lnTo>
                  <a:lnTo>
                    <a:pt x="672759" y="11551"/>
                  </a:lnTo>
                  <a:lnTo>
                    <a:pt x="661847" y="13690"/>
                  </a:lnTo>
                  <a:lnTo>
                    <a:pt x="650929" y="11551"/>
                  </a:lnTo>
                  <a:lnTo>
                    <a:pt x="635992" y="2139"/>
                  </a:lnTo>
                  <a:lnTo>
                    <a:pt x="625081" y="0"/>
                  </a:lnTo>
                  <a:lnTo>
                    <a:pt x="614162" y="2139"/>
                  </a:lnTo>
                  <a:lnTo>
                    <a:pt x="599220" y="11551"/>
                  </a:lnTo>
                  <a:lnTo>
                    <a:pt x="588302" y="13690"/>
                  </a:lnTo>
                  <a:lnTo>
                    <a:pt x="577383" y="11551"/>
                  </a:lnTo>
                  <a:lnTo>
                    <a:pt x="562441" y="2139"/>
                  </a:lnTo>
                  <a:lnTo>
                    <a:pt x="551522" y="0"/>
                  </a:lnTo>
                  <a:lnTo>
                    <a:pt x="540611" y="2139"/>
                  </a:lnTo>
                  <a:lnTo>
                    <a:pt x="525675" y="11551"/>
                  </a:lnTo>
                  <a:lnTo>
                    <a:pt x="514756" y="13690"/>
                  </a:lnTo>
                  <a:lnTo>
                    <a:pt x="503837" y="11551"/>
                  </a:lnTo>
                  <a:lnTo>
                    <a:pt x="488901" y="2139"/>
                  </a:lnTo>
                  <a:lnTo>
                    <a:pt x="477989" y="0"/>
                  </a:lnTo>
                  <a:lnTo>
                    <a:pt x="467071" y="2139"/>
                  </a:lnTo>
                  <a:lnTo>
                    <a:pt x="452134" y="11551"/>
                  </a:lnTo>
                  <a:lnTo>
                    <a:pt x="441223" y="13690"/>
                  </a:lnTo>
                  <a:lnTo>
                    <a:pt x="430304" y="11551"/>
                  </a:lnTo>
                  <a:lnTo>
                    <a:pt x="415363" y="2139"/>
                  </a:lnTo>
                  <a:lnTo>
                    <a:pt x="404444" y="0"/>
                  </a:lnTo>
                  <a:lnTo>
                    <a:pt x="393525" y="2139"/>
                  </a:lnTo>
                  <a:lnTo>
                    <a:pt x="378589" y="11551"/>
                  </a:lnTo>
                  <a:lnTo>
                    <a:pt x="367677" y="13690"/>
                  </a:lnTo>
                  <a:lnTo>
                    <a:pt x="356758" y="11551"/>
                  </a:lnTo>
                  <a:lnTo>
                    <a:pt x="341817" y="2139"/>
                  </a:lnTo>
                  <a:lnTo>
                    <a:pt x="330898" y="0"/>
                  </a:lnTo>
                  <a:lnTo>
                    <a:pt x="319987" y="2139"/>
                  </a:lnTo>
                  <a:lnTo>
                    <a:pt x="305050" y="11551"/>
                  </a:lnTo>
                  <a:lnTo>
                    <a:pt x="294132" y="13690"/>
                  </a:lnTo>
                  <a:lnTo>
                    <a:pt x="283220" y="11551"/>
                  </a:lnTo>
                  <a:lnTo>
                    <a:pt x="268284" y="2139"/>
                  </a:lnTo>
                  <a:lnTo>
                    <a:pt x="257365" y="0"/>
                  </a:lnTo>
                  <a:lnTo>
                    <a:pt x="246454" y="2139"/>
                  </a:lnTo>
                  <a:lnTo>
                    <a:pt x="231517" y="11551"/>
                  </a:lnTo>
                  <a:lnTo>
                    <a:pt x="220599" y="13690"/>
                  </a:lnTo>
                  <a:lnTo>
                    <a:pt x="209687" y="11551"/>
                  </a:lnTo>
                  <a:lnTo>
                    <a:pt x="194751" y="2139"/>
                  </a:lnTo>
                  <a:lnTo>
                    <a:pt x="183832" y="0"/>
                  </a:lnTo>
                  <a:lnTo>
                    <a:pt x="172921" y="2139"/>
                  </a:lnTo>
                  <a:lnTo>
                    <a:pt x="157984" y="11551"/>
                  </a:lnTo>
                  <a:lnTo>
                    <a:pt x="147066" y="13690"/>
                  </a:lnTo>
                  <a:lnTo>
                    <a:pt x="136147" y="11551"/>
                  </a:lnTo>
                  <a:lnTo>
                    <a:pt x="121210" y="2139"/>
                  </a:lnTo>
                  <a:lnTo>
                    <a:pt x="110299" y="0"/>
                  </a:lnTo>
                  <a:lnTo>
                    <a:pt x="99380" y="2139"/>
                  </a:lnTo>
                  <a:lnTo>
                    <a:pt x="84444" y="11551"/>
                  </a:lnTo>
                  <a:lnTo>
                    <a:pt x="73533" y="13690"/>
                  </a:lnTo>
                  <a:lnTo>
                    <a:pt x="62614" y="11551"/>
                  </a:lnTo>
                  <a:lnTo>
                    <a:pt x="47677" y="2139"/>
                  </a:lnTo>
                  <a:lnTo>
                    <a:pt x="36766" y="0"/>
                  </a:lnTo>
                  <a:lnTo>
                    <a:pt x="25855" y="2139"/>
                  </a:lnTo>
                  <a:lnTo>
                    <a:pt x="10918" y="11551"/>
                  </a:lnTo>
                  <a:lnTo>
                    <a:pt x="0" y="13690"/>
                  </a:lnTo>
                  <a:lnTo>
                    <a:pt x="882497" y="13690"/>
                  </a:lnTo>
                  <a:lnTo>
                    <a:pt x="871578" y="11551"/>
                  </a:lnTo>
                  <a:lnTo>
                    <a:pt x="856637" y="2139"/>
                  </a:lnTo>
                  <a:lnTo>
                    <a:pt x="845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647159" y="3690303"/>
              <a:ext cx="890905" cy="22225"/>
            </a:xfrm>
            <a:custGeom>
              <a:avLst/>
              <a:gdLst/>
              <a:ahLst/>
              <a:cxnLst/>
              <a:rect l="l" t="t" r="r" b="b"/>
              <a:pathLst>
                <a:path w="890904" h="22225">
                  <a:moveTo>
                    <a:pt x="860132" y="0"/>
                  </a:moveTo>
                  <a:lnTo>
                    <a:pt x="839597" y="0"/>
                  </a:lnTo>
                  <a:lnTo>
                    <a:pt x="824306" y="11175"/>
                  </a:lnTo>
                  <a:lnTo>
                    <a:pt x="821207" y="13690"/>
                  </a:lnTo>
                  <a:lnTo>
                    <a:pt x="804976" y="13690"/>
                  </a:lnTo>
                  <a:lnTo>
                    <a:pt x="801878" y="11175"/>
                  </a:lnTo>
                  <a:lnTo>
                    <a:pt x="786587" y="0"/>
                  </a:lnTo>
                  <a:lnTo>
                    <a:pt x="766051" y="0"/>
                  </a:lnTo>
                  <a:lnTo>
                    <a:pt x="750760" y="11175"/>
                  </a:lnTo>
                  <a:lnTo>
                    <a:pt x="747661" y="13690"/>
                  </a:lnTo>
                  <a:lnTo>
                    <a:pt x="731418" y="13690"/>
                  </a:lnTo>
                  <a:lnTo>
                    <a:pt x="728332" y="11175"/>
                  </a:lnTo>
                  <a:lnTo>
                    <a:pt x="713041" y="0"/>
                  </a:lnTo>
                  <a:lnTo>
                    <a:pt x="692505" y="0"/>
                  </a:lnTo>
                  <a:lnTo>
                    <a:pt x="677214" y="11175"/>
                  </a:lnTo>
                  <a:lnTo>
                    <a:pt x="674116" y="13690"/>
                  </a:lnTo>
                  <a:lnTo>
                    <a:pt x="657885" y="13690"/>
                  </a:lnTo>
                  <a:lnTo>
                    <a:pt x="654786" y="11175"/>
                  </a:lnTo>
                  <a:lnTo>
                    <a:pt x="639495" y="0"/>
                  </a:lnTo>
                  <a:lnTo>
                    <a:pt x="618959" y="0"/>
                  </a:lnTo>
                  <a:lnTo>
                    <a:pt x="603669" y="11175"/>
                  </a:lnTo>
                  <a:lnTo>
                    <a:pt x="600570" y="13690"/>
                  </a:lnTo>
                  <a:lnTo>
                    <a:pt x="584339" y="13690"/>
                  </a:lnTo>
                  <a:lnTo>
                    <a:pt x="581240" y="11175"/>
                  </a:lnTo>
                  <a:lnTo>
                    <a:pt x="565950" y="0"/>
                  </a:lnTo>
                  <a:lnTo>
                    <a:pt x="545414" y="0"/>
                  </a:lnTo>
                  <a:lnTo>
                    <a:pt x="530123" y="11175"/>
                  </a:lnTo>
                  <a:lnTo>
                    <a:pt x="527024" y="13690"/>
                  </a:lnTo>
                  <a:lnTo>
                    <a:pt x="510794" y="13690"/>
                  </a:lnTo>
                  <a:lnTo>
                    <a:pt x="507695" y="11175"/>
                  </a:lnTo>
                  <a:lnTo>
                    <a:pt x="492404" y="0"/>
                  </a:lnTo>
                  <a:lnTo>
                    <a:pt x="471868" y="0"/>
                  </a:lnTo>
                  <a:lnTo>
                    <a:pt x="456577" y="11175"/>
                  </a:lnTo>
                  <a:lnTo>
                    <a:pt x="453491" y="13690"/>
                  </a:lnTo>
                  <a:lnTo>
                    <a:pt x="437248" y="13690"/>
                  </a:lnTo>
                  <a:lnTo>
                    <a:pt x="434162" y="11175"/>
                  </a:lnTo>
                  <a:lnTo>
                    <a:pt x="418871" y="0"/>
                  </a:lnTo>
                  <a:lnTo>
                    <a:pt x="398335" y="0"/>
                  </a:lnTo>
                  <a:lnTo>
                    <a:pt x="383044" y="11175"/>
                  </a:lnTo>
                  <a:lnTo>
                    <a:pt x="379945" y="13690"/>
                  </a:lnTo>
                  <a:lnTo>
                    <a:pt x="363715" y="13690"/>
                  </a:lnTo>
                  <a:lnTo>
                    <a:pt x="360616" y="11175"/>
                  </a:lnTo>
                  <a:lnTo>
                    <a:pt x="345325" y="0"/>
                  </a:lnTo>
                  <a:lnTo>
                    <a:pt x="324789" y="0"/>
                  </a:lnTo>
                  <a:lnTo>
                    <a:pt x="309498" y="11175"/>
                  </a:lnTo>
                  <a:lnTo>
                    <a:pt x="306400" y="13690"/>
                  </a:lnTo>
                  <a:lnTo>
                    <a:pt x="290169" y="13690"/>
                  </a:lnTo>
                  <a:lnTo>
                    <a:pt x="277888" y="4343"/>
                  </a:lnTo>
                  <a:lnTo>
                    <a:pt x="271792" y="0"/>
                  </a:lnTo>
                  <a:lnTo>
                    <a:pt x="251256" y="0"/>
                  </a:lnTo>
                  <a:lnTo>
                    <a:pt x="235965" y="11175"/>
                  </a:lnTo>
                  <a:lnTo>
                    <a:pt x="232867" y="13690"/>
                  </a:lnTo>
                  <a:lnTo>
                    <a:pt x="216636" y="13690"/>
                  </a:lnTo>
                  <a:lnTo>
                    <a:pt x="204355" y="4343"/>
                  </a:lnTo>
                  <a:lnTo>
                    <a:pt x="198259" y="0"/>
                  </a:lnTo>
                  <a:lnTo>
                    <a:pt x="177723" y="0"/>
                  </a:lnTo>
                  <a:lnTo>
                    <a:pt x="162432" y="11175"/>
                  </a:lnTo>
                  <a:lnTo>
                    <a:pt x="159334" y="13690"/>
                  </a:lnTo>
                  <a:lnTo>
                    <a:pt x="143103" y="13690"/>
                  </a:lnTo>
                  <a:lnTo>
                    <a:pt x="140004" y="11175"/>
                  </a:lnTo>
                  <a:lnTo>
                    <a:pt x="124713" y="0"/>
                  </a:lnTo>
                  <a:lnTo>
                    <a:pt x="104178" y="0"/>
                  </a:lnTo>
                  <a:lnTo>
                    <a:pt x="88887" y="11175"/>
                  </a:lnTo>
                  <a:lnTo>
                    <a:pt x="85801" y="13690"/>
                  </a:lnTo>
                  <a:lnTo>
                    <a:pt x="69570" y="13690"/>
                  </a:lnTo>
                  <a:lnTo>
                    <a:pt x="66471" y="11175"/>
                  </a:lnTo>
                  <a:lnTo>
                    <a:pt x="51180" y="0"/>
                  </a:lnTo>
                  <a:lnTo>
                    <a:pt x="30657" y="0"/>
                  </a:lnTo>
                  <a:lnTo>
                    <a:pt x="15366" y="11175"/>
                  </a:lnTo>
                  <a:lnTo>
                    <a:pt x="12268" y="13690"/>
                  </a:lnTo>
                  <a:lnTo>
                    <a:pt x="1866" y="13792"/>
                  </a:lnTo>
                  <a:lnTo>
                    <a:pt x="0" y="15646"/>
                  </a:lnTo>
                  <a:lnTo>
                    <a:pt x="0" y="20231"/>
                  </a:lnTo>
                  <a:lnTo>
                    <a:pt x="1866" y="22085"/>
                  </a:lnTo>
                  <a:lnTo>
                    <a:pt x="4152" y="22085"/>
                  </a:lnTo>
                  <a:lnTo>
                    <a:pt x="14414" y="22186"/>
                  </a:lnTo>
                  <a:lnTo>
                    <a:pt x="29705" y="11010"/>
                  </a:lnTo>
                  <a:lnTo>
                    <a:pt x="32804" y="8508"/>
                  </a:lnTo>
                  <a:lnTo>
                    <a:pt x="49034" y="8508"/>
                  </a:lnTo>
                  <a:lnTo>
                    <a:pt x="61315" y="17856"/>
                  </a:lnTo>
                  <a:lnTo>
                    <a:pt x="67411" y="22186"/>
                  </a:lnTo>
                  <a:lnTo>
                    <a:pt x="87947" y="22186"/>
                  </a:lnTo>
                  <a:lnTo>
                    <a:pt x="103238" y="11010"/>
                  </a:lnTo>
                  <a:lnTo>
                    <a:pt x="106337" y="8508"/>
                  </a:lnTo>
                  <a:lnTo>
                    <a:pt x="122567" y="8508"/>
                  </a:lnTo>
                  <a:lnTo>
                    <a:pt x="134848" y="17856"/>
                  </a:lnTo>
                  <a:lnTo>
                    <a:pt x="140957" y="22186"/>
                  </a:lnTo>
                  <a:lnTo>
                    <a:pt x="161480" y="22186"/>
                  </a:lnTo>
                  <a:lnTo>
                    <a:pt x="176771" y="11010"/>
                  </a:lnTo>
                  <a:lnTo>
                    <a:pt x="179870" y="8508"/>
                  </a:lnTo>
                  <a:lnTo>
                    <a:pt x="196100" y="8508"/>
                  </a:lnTo>
                  <a:lnTo>
                    <a:pt x="208394" y="17856"/>
                  </a:lnTo>
                  <a:lnTo>
                    <a:pt x="214490" y="22186"/>
                  </a:lnTo>
                  <a:lnTo>
                    <a:pt x="235026" y="22186"/>
                  </a:lnTo>
                  <a:lnTo>
                    <a:pt x="250316" y="11010"/>
                  </a:lnTo>
                  <a:lnTo>
                    <a:pt x="253403" y="8508"/>
                  </a:lnTo>
                  <a:lnTo>
                    <a:pt x="269633" y="8508"/>
                  </a:lnTo>
                  <a:lnTo>
                    <a:pt x="281927" y="17856"/>
                  </a:lnTo>
                  <a:lnTo>
                    <a:pt x="288023" y="22186"/>
                  </a:lnTo>
                  <a:lnTo>
                    <a:pt x="308559" y="22186"/>
                  </a:lnTo>
                  <a:lnTo>
                    <a:pt x="323849" y="11010"/>
                  </a:lnTo>
                  <a:lnTo>
                    <a:pt x="326936" y="8508"/>
                  </a:lnTo>
                  <a:lnTo>
                    <a:pt x="343179" y="8508"/>
                  </a:lnTo>
                  <a:lnTo>
                    <a:pt x="355460" y="17856"/>
                  </a:lnTo>
                  <a:lnTo>
                    <a:pt x="361556" y="22186"/>
                  </a:lnTo>
                  <a:lnTo>
                    <a:pt x="382092" y="22186"/>
                  </a:lnTo>
                  <a:lnTo>
                    <a:pt x="397383" y="11010"/>
                  </a:lnTo>
                  <a:lnTo>
                    <a:pt x="400481" y="8508"/>
                  </a:lnTo>
                  <a:lnTo>
                    <a:pt x="416712" y="8508"/>
                  </a:lnTo>
                  <a:lnTo>
                    <a:pt x="429006" y="17856"/>
                  </a:lnTo>
                  <a:lnTo>
                    <a:pt x="435102" y="22186"/>
                  </a:lnTo>
                  <a:lnTo>
                    <a:pt x="455637" y="22186"/>
                  </a:lnTo>
                  <a:lnTo>
                    <a:pt x="470928" y="11010"/>
                  </a:lnTo>
                  <a:lnTo>
                    <a:pt x="474027" y="8508"/>
                  </a:lnTo>
                  <a:lnTo>
                    <a:pt x="490258" y="8508"/>
                  </a:lnTo>
                  <a:lnTo>
                    <a:pt x="502539" y="17856"/>
                  </a:lnTo>
                  <a:lnTo>
                    <a:pt x="508647" y="22186"/>
                  </a:lnTo>
                  <a:lnTo>
                    <a:pt x="529183" y="22186"/>
                  </a:lnTo>
                  <a:lnTo>
                    <a:pt x="544474" y="11010"/>
                  </a:lnTo>
                  <a:lnTo>
                    <a:pt x="547560" y="8508"/>
                  </a:lnTo>
                  <a:lnTo>
                    <a:pt x="563803" y="8508"/>
                  </a:lnTo>
                  <a:lnTo>
                    <a:pt x="576084" y="17856"/>
                  </a:lnTo>
                  <a:lnTo>
                    <a:pt x="582193" y="22186"/>
                  </a:lnTo>
                  <a:lnTo>
                    <a:pt x="602729" y="22186"/>
                  </a:lnTo>
                  <a:lnTo>
                    <a:pt x="618020" y="11010"/>
                  </a:lnTo>
                  <a:lnTo>
                    <a:pt x="621106" y="8508"/>
                  </a:lnTo>
                  <a:lnTo>
                    <a:pt x="637349" y="8508"/>
                  </a:lnTo>
                  <a:lnTo>
                    <a:pt x="649630" y="17856"/>
                  </a:lnTo>
                  <a:lnTo>
                    <a:pt x="655726" y="22186"/>
                  </a:lnTo>
                  <a:lnTo>
                    <a:pt x="676262" y="22186"/>
                  </a:lnTo>
                  <a:lnTo>
                    <a:pt x="691553" y="11010"/>
                  </a:lnTo>
                  <a:lnTo>
                    <a:pt x="694651" y="8508"/>
                  </a:lnTo>
                  <a:lnTo>
                    <a:pt x="710882" y="8508"/>
                  </a:lnTo>
                  <a:lnTo>
                    <a:pt x="723176" y="17856"/>
                  </a:lnTo>
                  <a:lnTo>
                    <a:pt x="729272" y="22186"/>
                  </a:lnTo>
                  <a:lnTo>
                    <a:pt x="749808" y="22186"/>
                  </a:lnTo>
                  <a:lnTo>
                    <a:pt x="765098" y="11010"/>
                  </a:lnTo>
                  <a:lnTo>
                    <a:pt x="768197" y="8508"/>
                  </a:lnTo>
                  <a:lnTo>
                    <a:pt x="784440" y="8508"/>
                  </a:lnTo>
                  <a:lnTo>
                    <a:pt x="796721" y="17856"/>
                  </a:lnTo>
                  <a:lnTo>
                    <a:pt x="802817" y="22186"/>
                  </a:lnTo>
                  <a:lnTo>
                    <a:pt x="823353" y="22186"/>
                  </a:lnTo>
                  <a:lnTo>
                    <a:pt x="838657" y="11010"/>
                  </a:lnTo>
                  <a:lnTo>
                    <a:pt x="841743" y="8508"/>
                  </a:lnTo>
                  <a:lnTo>
                    <a:pt x="857986" y="8508"/>
                  </a:lnTo>
                  <a:lnTo>
                    <a:pt x="870280" y="17856"/>
                  </a:lnTo>
                  <a:lnTo>
                    <a:pt x="876376" y="22186"/>
                  </a:lnTo>
                  <a:lnTo>
                    <a:pt x="888936" y="22085"/>
                  </a:lnTo>
                  <a:lnTo>
                    <a:pt x="890790" y="20231"/>
                  </a:lnTo>
                  <a:lnTo>
                    <a:pt x="890790" y="15646"/>
                  </a:lnTo>
                  <a:lnTo>
                    <a:pt x="888936" y="13792"/>
                  </a:lnTo>
                  <a:lnTo>
                    <a:pt x="878522" y="13690"/>
                  </a:lnTo>
                  <a:lnTo>
                    <a:pt x="866228" y="4343"/>
                  </a:lnTo>
                  <a:lnTo>
                    <a:pt x="860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6045455" y="5132376"/>
            <a:ext cx="818515" cy="308610"/>
            <a:chOff x="6045455" y="5132376"/>
            <a:chExt cx="818515" cy="308610"/>
          </a:xfrm>
        </p:grpSpPr>
        <p:sp>
          <p:nvSpPr>
            <p:cNvPr id="186" name="object 186"/>
            <p:cNvSpPr/>
            <p:nvPr/>
          </p:nvSpPr>
          <p:spPr>
            <a:xfrm>
              <a:off x="6045455" y="5416283"/>
              <a:ext cx="818515" cy="18415"/>
            </a:xfrm>
            <a:custGeom>
              <a:avLst/>
              <a:gdLst/>
              <a:ahLst/>
              <a:cxnLst/>
              <a:rect l="l" t="t" r="r" b="b"/>
              <a:pathLst>
                <a:path w="818515" h="18414">
                  <a:moveTo>
                    <a:pt x="817905" y="0"/>
                  </a:moveTo>
                  <a:lnTo>
                    <a:pt x="0" y="0"/>
                  </a:lnTo>
                  <a:lnTo>
                    <a:pt x="0" y="17995"/>
                  </a:lnTo>
                  <a:lnTo>
                    <a:pt x="817905" y="17995"/>
                  </a:lnTo>
                  <a:lnTo>
                    <a:pt x="817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081318" y="5435885"/>
              <a:ext cx="738505" cy="0"/>
            </a:xfrm>
            <a:custGeom>
              <a:avLst/>
              <a:gdLst/>
              <a:ahLst/>
              <a:cxnLst/>
              <a:rect l="l" t="t" r="r" b="b"/>
              <a:pathLst>
                <a:path w="738504">
                  <a:moveTo>
                    <a:pt x="0" y="0"/>
                  </a:moveTo>
                  <a:lnTo>
                    <a:pt x="738060" y="0"/>
                  </a:lnTo>
                </a:path>
              </a:pathLst>
            </a:custGeom>
            <a:ln w="95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219152" y="5198643"/>
              <a:ext cx="467359" cy="86995"/>
            </a:xfrm>
            <a:custGeom>
              <a:avLst/>
              <a:gdLst/>
              <a:ahLst/>
              <a:cxnLst/>
              <a:rect l="l" t="t" r="r" b="b"/>
              <a:pathLst>
                <a:path w="467359" h="86995">
                  <a:moveTo>
                    <a:pt x="467258" y="0"/>
                  </a:moveTo>
                  <a:lnTo>
                    <a:pt x="0" y="0"/>
                  </a:lnTo>
                  <a:lnTo>
                    <a:pt x="0" y="86664"/>
                  </a:lnTo>
                  <a:lnTo>
                    <a:pt x="467258" y="86664"/>
                  </a:lnTo>
                  <a:lnTo>
                    <a:pt x="467258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153671" y="5132387"/>
              <a:ext cx="594995" cy="267970"/>
            </a:xfrm>
            <a:custGeom>
              <a:avLst/>
              <a:gdLst/>
              <a:ahLst/>
              <a:cxnLst/>
              <a:rect l="l" t="t" r="r" b="b"/>
              <a:pathLst>
                <a:path w="594995" h="267970">
                  <a:moveTo>
                    <a:pt x="99288" y="14046"/>
                  </a:moveTo>
                  <a:lnTo>
                    <a:pt x="97434" y="12192"/>
                  </a:lnTo>
                  <a:lnTo>
                    <a:pt x="95135" y="12192"/>
                  </a:lnTo>
                  <a:lnTo>
                    <a:pt x="67043" y="17868"/>
                  </a:lnTo>
                  <a:lnTo>
                    <a:pt x="44107" y="33324"/>
                  </a:lnTo>
                  <a:lnTo>
                    <a:pt x="28651" y="56261"/>
                  </a:lnTo>
                  <a:lnTo>
                    <a:pt x="22974" y="84353"/>
                  </a:lnTo>
                  <a:lnTo>
                    <a:pt x="22974" y="86639"/>
                  </a:lnTo>
                  <a:lnTo>
                    <a:pt x="24841" y="88493"/>
                  </a:lnTo>
                  <a:lnTo>
                    <a:pt x="29413" y="88493"/>
                  </a:lnTo>
                  <a:lnTo>
                    <a:pt x="31267" y="86639"/>
                  </a:lnTo>
                  <a:lnTo>
                    <a:pt x="31267" y="84353"/>
                  </a:lnTo>
                  <a:lnTo>
                    <a:pt x="32562" y="71488"/>
                  </a:lnTo>
                  <a:lnTo>
                    <a:pt x="59423" y="31394"/>
                  </a:lnTo>
                  <a:lnTo>
                    <a:pt x="95135" y="20485"/>
                  </a:lnTo>
                  <a:lnTo>
                    <a:pt x="97434" y="20485"/>
                  </a:lnTo>
                  <a:lnTo>
                    <a:pt x="99288" y="18630"/>
                  </a:lnTo>
                  <a:lnTo>
                    <a:pt x="99288" y="14046"/>
                  </a:lnTo>
                  <a:close/>
                </a:path>
                <a:path w="594995" h="267970">
                  <a:moveTo>
                    <a:pt x="186143" y="14058"/>
                  </a:moveTo>
                  <a:lnTo>
                    <a:pt x="184289" y="12204"/>
                  </a:lnTo>
                  <a:lnTo>
                    <a:pt x="119037" y="12204"/>
                  </a:lnTo>
                  <a:lnTo>
                    <a:pt x="117182" y="14058"/>
                  </a:lnTo>
                  <a:lnTo>
                    <a:pt x="117182" y="18643"/>
                  </a:lnTo>
                  <a:lnTo>
                    <a:pt x="119037" y="20497"/>
                  </a:lnTo>
                  <a:lnTo>
                    <a:pt x="121323" y="20497"/>
                  </a:lnTo>
                  <a:lnTo>
                    <a:pt x="184289" y="20497"/>
                  </a:lnTo>
                  <a:lnTo>
                    <a:pt x="186143" y="18643"/>
                  </a:lnTo>
                  <a:lnTo>
                    <a:pt x="186143" y="14058"/>
                  </a:lnTo>
                  <a:close/>
                </a:path>
                <a:path w="594995" h="267970">
                  <a:moveTo>
                    <a:pt x="502767" y="14058"/>
                  </a:moveTo>
                  <a:lnTo>
                    <a:pt x="500913" y="12204"/>
                  </a:lnTo>
                  <a:lnTo>
                    <a:pt x="220243" y="12204"/>
                  </a:lnTo>
                  <a:lnTo>
                    <a:pt x="218389" y="14058"/>
                  </a:lnTo>
                  <a:lnTo>
                    <a:pt x="218389" y="18643"/>
                  </a:lnTo>
                  <a:lnTo>
                    <a:pt x="220243" y="20497"/>
                  </a:lnTo>
                  <a:lnTo>
                    <a:pt x="222529" y="20497"/>
                  </a:lnTo>
                  <a:lnTo>
                    <a:pt x="500913" y="20497"/>
                  </a:lnTo>
                  <a:lnTo>
                    <a:pt x="502767" y="18643"/>
                  </a:lnTo>
                  <a:lnTo>
                    <a:pt x="502767" y="14058"/>
                  </a:lnTo>
                  <a:close/>
                </a:path>
                <a:path w="594995" h="267970">
                  <a:moveTo>
                    <a:pt x="594639" y="81483"/>
                  </a:moveTo>
                  <a:lnTo>
                    <a:pt x="593991" y="79324"/>
                  </a:lnTo>
                  <a:lnTo>
                    <a:pt x="591451" y="75742"/>
                  </a:lnTo>
                  <a:lnTo>
                    <a:pt x="589254" y="74206"/>
                  </a:lnTo>
                  <a:lnTo>
                    <a:pt x="584161" y="74206"/>
                  </a:lnTo>
                  <a:lnTo>
                    <a:pt x="578840" y="47866"/>
                  </a:lnTo>
                  <a:lnTo>
                    <a:pt x="576719" y="44729"/>
                  </a:lnTo>
                  <a:lnTo>
                    <a:pt x="576719" y="78371"/>
                  </a:lnTo>
                  <a:lnTo>
                    <a:pt x="576719" y="141033"/>
                  </a:lnTo>
                  <a:lnTo>
                    <a:pt x="564743" y="180200"/>
                  </a:lnTo>
                  <a:lnTo>
                    <a:pt x="533920" y="205587"/>
                  </a:lnTo>
                  <a:lnTo>
                    <a:pt x="506653" y="211099"/>
                  </a:lnTo>
                  <a:lnTo>
                    <a:pt x="90004" y="211099"/>
                  </a:lnTo>
                  <a:lnTo>
                    <a:pt x="50825" y="199136"/>
                  </a:lnTo>
                  <a:lnTo>
                    <a:pt x="25438" y="168300"/>
                  </a:lnTo>
                  <a:lnTo>
                    <a:pt x="19939" y="141033"/>
                  </a:lnTo>
                  <a:lnTo>
                    <a:pt x="19939" y="78371"/>
                  </a:lnTo>
                  <a:lnTo>
                    <a:pt x="31902" y="39192"/>
                  </a:lnTo>
                  <a:lnTo>
                    <a:pt x="62725" y="13804"/>
                  </a:lnTo>
                  <a:lnTo>
                    <a:pt x="90004" y="8305"/>
                  </a:lnTo>
                  <a:lnTo>
                    <a:pt x="506653" y="8305"/>
                  </a:lnTo>
                  <a:lnTo>
                    <a:pt x="545820" y="20256"/>
                  </a:lnTo>
                  <a:lnTo>
                    <a:pt x="571207" y="51092"/>
                  </a:lnTo>
                  <a:lnTo>
                    <a:pt x="576719" y="78371"/>
                  </a:lnTo>
                  <a:lnTo>
                    <a:pt x="576719" y="44729"/>
                  </a:lnTo>
                  <a:lnTo>
                    <a:pt x="562051" y="22948"/>
                  </a:lnTo>
                  <a:lnTo>
                    <a:pt x="540321" y="8305"/>
                  </a:lnTo>
                  <a:lnTo>
                    <a:pt x="537146" y="6159"/>
                  </a:lnTo>
                  <a:lnTo>
                    <a:pt x="506653" y="0"/>
                  </a:lnTo>
                  <a:lnTo>
                    <a:pt x="90004" y="0"/>
                  </a:lnTo>
                  <a:lnTo>
                    <a:pt x="59499" y="6159"/>
                  </a:lnTo>
                  <a:lnTo>
                    <a:pt x="34594" y="22948"/>
                  </a:lnTo>
                  <a:lnTo>
                    <a:pt x="17792" y="47866"/>
                  </a:lnTo>
                  <a:lnTo>
                    <a:pt x="12026" y="76492"/>
                  </a:lnTo>
                  <a:lnTo>
                    <a:pt x="12026" y="74206"/>
                  </a:lnTo>
                  <a:lnTo>
                    <a:pt x="11645" y="74206"/>
                  </a:lnTo>
                  <a:lnTo>
                    <a:pt x="11645" y="82499"/>
                  </a:lnTo>
                  <a:lnTo>
                    <a:pt x="11645" y="140893"/>
                  </a:lnTo>
                  <a:lnTo>
                    <a:pt x="8585" y="140893"/>
                  </a:lnTo>
                  <a:lnTo>
                    <a:pt x="8483" y="140716"/>
                  </a:lnTo>
                  <a:lnTo>
                    <a:pt x="8280" y="139598"/>
                  </a:lnTo>
                  <a:lnTo>
                    <a:pt x="8280" y="83807"/>
                  </a:lnTo>
                  <a:lnTo>
                    <a:pt x="8648" y="82499"/>
                  </a:lnTo>
                  <a:lnTo>
                    <a:pt x="11645" y="82499"/>
                  </a:lnTo>
                  <a:lnTo>
                    <a:pt x="11645" y="74206"/>
                  </a:lnTo>
                  <a:lnTo>
                    <a:pt x="8191" y="74206"/>
                  </a:lnTo>
                  <a:lnTo>
                    <a:pt x="8191" y="81635"/>
                  </a:lnTo>
                  <a:lnTo>
                    <a:pt x="8115" y="81483"/>
                  </a:lnTo>
                  <a:lnTo>
                    <a:pt x="8089" y="82499"/>
                  </a:lnTo>
                  <a:lnTo>
                    <a:pt x="8089" y="81483"/>
                  </a:lnTo>
                  <a:lnTo>
                    <a:pt x="8191" y="81635"/>
                  </a:lnTo>
                  <a:lnTo>
                    <a:pt x="8191" y="74206"/>
                  </a:lnTo>
                  <a:lnTo>
                    <a:pt x="5372" y="74206"/>
                  </a:lnTo>
                  <a:lnTo>
                    <a:pt x="3187" y="75742"/>
                  </a:lnTo>
                  <a:lnTo>
                    <a:pt x="635" y="79324"/>
                  </a:lnTo>
                  <a:lnTo>
                    <a:pt x="0" y="81483"/>
                  </a:lnTo>
                  <a:lnTo>
                    <a:pt x="12" y="141986"/>
                  </a:lnTo>
                  <a:lnTo>
                    <a:pt x="635" y="144081"/>
                  </a:lnTo>
                  <a:lnTo>
                    <a:pt x="3187" y="147650"/>
                  </a:lnTo>
                  <a:lnTo>
                    <a:pt x="5372" y="149186"/>
                  </a:lnTo>
                  <a:lnTo>
                    <a:pt x="12026" y="149186"/>
                  </a:lnTo>
                  <a:lnTo>
                    <a:pt x="12026" y="142925"/>
                  </a:lnTo>
                  <a:lnTo>
                    <a:pt x="17792" y="171526"/>
                  </a:lnTo>
                  <a:lnTo>
                    <a:pt x="34594" y="196443"/>
                  </a:lnTo>
                  <a:lnTo>
                    <a:pt x="57124" y="211632"/>
                  </a:lnTo>
                  <a:lnTo>
                    <a:pt x="17335" y="211632"/>
                  </a:lnTo>
                  <a:lnTo>
                    <a:pt x="17335" y="219252"/>
                  </a:lnTo>
                  <a:lnTo>
                    <a:pt x="17335" y="235762"/>
                  </a:lnTo>
                  <a:lnTo>
                    <a:pt x="17335" y="239572"/>
                  </a:lnTo>
                  <a:lnTo>
                    <a:pt x="17335" y="243382"/>
                  </a:lnTo>
                  <a:lnTo>
                    <a:pt x="340448" y="243382"/>
                  </a:lnTo>
                  <a:lnTo>
                    <a:pt x="340448" y="267957"/>
                  </a:lnTo>
                  <a:lnTo>
                    <a:pt x="440029" y="267957"/>
                  </a:lnTo>
                  <a:lnTo>
                    <a:pt x="440029" y="243382"/>
                  </a:lnTo>
                  <a:lnTo>
                    <a:pt x="590702" y="243382"/>
                  </a:lnTo>
                  <a:lnTo>
                    <a:pt x="590702" y="211632"/>
                  </a:lnTo>
                  <a:lnTo>
                    <a:pt x="582409" y="211632"/>
                  </a:lnTo>
                  <a:lnTo>
                    <a:pt x="582409" y="219252"/>
                  </a:lnTo>
                  <a:lnTo>
                    <a:pt x="582409" y="235762"/>
                  </a:lnTo>
                  <a:lnTo>
                    <a:pt x="440029" y="235762"/>
                  </a:lnTo>
                  <a:lnTo>
                    <a:pt x="440029" y="235343"/>
                  </a:lnTo>
                  <a:lnTo>
                    <a:pt x="431723" y="235343"/>
                  </a:lnTo>
                  <a:lnTo>
                    <a:pt x="431723" y="244233"/>
                  </a:lnTo>
                  <a:lnTo>
                    <a:pt x="431723" y="247637"/>
                  </a:lnTo>
                  <a:lnTo>
                    <a:pt x="431723" y="256527"/>
                  </a:lnTo>
                  <a:lnTo>
                    <a:pt x="431723" y="260337"/>
                  </a:lnTo>
                  <a:lnTo>
                    <a:pt x="348742" y="260337"/>
                  </a:lnTo>
                  <a:lnTo>
                    <a:pt x="348742" y="256527"/>
                  </a:lnTo>
                  <a:lnTo>
                    <a:pt x="431723" y="256527"/>
                  </a:lnTo>
                  <a:lnTo>
                    <a:pt x="431723" y="247637"/>
                  </a:lnTo>
                  <a:lnTo>
                    <a:pt x="348742" y="247637"/>
                  </a:lnTo>
                  <a:lnTo>
                    <a:pt x="348742" y="244233"/>
                  </a:lnTo>
                  <a:lnTo>
                    <a:pt x="431723" y="244233"/>
                  </a:lnTo>
                  <a:lnTo>
                    <a:pt x="431723" y="235343"/>
                  </a:lnTo>
                  <a:lnTo>
                    <a:pt x="340448" y="235343"/>
                  </a:lnTo>
                  <a:lnTo>
                    <a:pt x="340448" y="235762"/>
                  </a:lnTo>
                  <a:lnTo>
                    <a:pt x="25628" y="235762"/>
                  </a:lnTo>
                  <a:lnTo>
                    <a:pt x="25628" y="219252"/>
                  </a:lnTo>
                  <a:lnTo>
                    <a:pt x="89306" y="219252"/>
                  </a:lnTo>
                  <a:lnTo>
                    <a:pt x="90004" y="219392"/>
                  </a:lnTo>
                  <a:lnTo>
                    <a:pt x="506653" y="219392"/>
                  </a:lnTo>
                  <a:lnTo>
                    <a:pt x="507339" y="219252"/>
                  </a:lnTo>
                  <a:lnTo>
                    <a:pt x="582409" y="219252"/>
                  </a:lnTo>
                  <a:lnTo>
                    <a:pt x="582409" y="211632"/>
                  </a:lnTo>
                  <a:lnTo>
                    <a:pt x="539508" y="211632"/>
                  </a:lnTo>
                  <a:lnTo>
                    <a:pt x="562051" y="196443"/>
                  </a:lnTo>
                  <a:lnTo>
                    <a:pt x="578840" y="171526"/>
                  </a:lnTo>
                  <a:lnTo>
                    <a:pt x="583361" y="149186"/>
                  </a:lnTo>
                  <a:lnTo>
                    <a:pt x="589254" y="149186"/>
                  </a:lnTo>
                  <a:lnTo>
                    <a:pt x="591451" y="147650"/>
                  </a:lnTo>
                  <a:lnTo>
                    <a:pt x="593991" y="144081"/>
                  </a:lnTo>
                  <a:lnTo>
                    <a:pt x="594614" y="141986"/>
                  </a:lnTo>
                  <a:lnTo>
                    <a:pt x="594639" y="141033"/>
                  </a:lnTo>
                  <a:lnTo>
                    <a:pt x="586549" y="141033"/>
                  </a:lnTo>
                  <a:lnTo>
                    <a:pt x="586549" y="141986"/>
                  </a:lnTo>
                  <a:lnTo>
                    <a:pt x="585990" y="141033"/>
                  </a:lnTo>
                  <a:lnTo>
                    <a:pt x="586549" y="141986"/>
                  </a:lnTo>
                  <a:lnTo>
                    <a:pt x="586549" y="141033"/>
                  </a:lnTo>
                  <a:lnTo>
                    <a:pt x="586549" y="140893"/>
                  </a:lnTo>
                  <a:lnTo>
                    <a:pt x="594639" y="140893"/>
                  </a:lnTo>
                  <a:lnTo>
                    <a:pt x="594639" y="82499"/>
                  </a:lnTo>
                  <a:lnTo>
                    <a:pt x="586549" y="82499"/>
                  </a:lnTo>
                  <a:lnTo>
                    <a:pt x="586041" y="82499"/>
                  </a:lnTo>
                  <a:lnTo>
                    <a:pt x="586155" y="82689"/>
                  </a:lnTo>
                  <a:lnTo>
                    <a:pt x="586359" y="83807"/>
                  </a:lnTo>
                  <a:lnTo>
                    <a:pt x="586359" y="139598"/>
                  </a:lnTo>
                  <a:lnTo>
                    <a:pt x="586016" y="140893"/>
                  </a:lnTo>
                  <a:lnTo>
                    <a:pt x="585012" y="140893"/>
                  </a:lnTo>
                  <a:lnTo>
                    <a:pt x="585012" y="82499"/>
                  </a:lnTo>
                  <a:lnTo>
                    <a:pt x="586041" y="82499"/>
                  </a:lnTo>
                  <a:lnTo>
                    <a:pt x="585952" y="82359"/>
                  </a:lnTo>
                  <a:lnTo>
                    <a:pt x="586232" y="81965"/>
                  </a:lnTo>
                  <a:lnTo>
                    <a:pt x="586511" y="81483"/>
                  </a:lnTo>
                  <a:lnTo>
                    <a:pt x="586232" y="81965"/>
                  </a:lnTo>
                  <a:lnTo>
                    <a:pt x="586003" y="82359"/>
                  </a:lnTo>
                  <a:lnTo>
                    <a:pt x="586549" y="82359"/>
                  </a:lnTo>
                  <a:lnTo>
                    <a:pt x="594639" y="82359"/>
                  </a:lnTo>
                  <a:lnTo>
                    <a:pt x="594639" y="814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6219151" y="5198643"/>
            <a:ext cx="467359" cy="8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680"/>
              </a:lnSpc>
            </a:pPr>
            <a:r>
              <a:rPr sz="700" spc="-25" dirty="0">
                <a:latin typeface="TT Supermolot Bold"/>
                <a:cs typeface="TT Supermolot Bold"/>
              </a:rPr>
              <a:t>LH</a:t>
            </a:r>
            <a:r>
              <a:rPr sz="600" spc="-37" baseline="-13888" dirty="0">
                <a:latin typeface="TT Supermolot Bold"/>
                <a:cs typeface="TT Supermolot Bold"/>
              </a:rPr>
              <a:t>2</a:t>
            </a:r>
            <a:endParaRPr sz="600" baseline="-13888">
              <a:latin typeface="TT Supermolot Bold"/>
              <a:cs typeface="TT Supermolot Bold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6146800" y="5116067"/>
            <a:ext cx="622935" cy="303530"/>
          </a:xfrm>
          <a:custGeom>
            <a:avLst/>
            <a:gdLst/>
            <a:ahLst/>
            <a:cxnLst/>
            <a:rect l="l" t="t" r="r" b="b"/>
            <a:pathLst>
              <a:path w="622934" h="303529">
                <a:moveTo>
                  <a:pt x="32499" y="231533"/>
                </a:moveTo>
                <a:lnTo>
                  <a:pt x="24206" y="231533"/>
                </a:lnTo>
                <a:lnTo>
                  <a:pt x="24206" y="237401"/>
                </a:lnTo>
                <a:lnTo>
                  <a:pt x="12598" y="237401"/>
                </a:lnTo>
                <a:lnTo>
                  <a:pt x="12598" y="214020"/>
                </a:lnTo>
                <a:lnTo>
                  <a:pt x="9779" y="211201"/>
                </a:lnTo>
                <a:lnTo>
                  <a:pt x="2819" y="211201"/>
                </a:lnTo>
                <a:lnTo>
                  <a:pt x="0" y="214020"/>
                </a:lnTo>
                <a:lnTo>
                  <a:pt x="0" y="217500"/>
                </a:lnTo>
                <a:lnTo>
                  <a:pt x="0" y="273380"/>
                </a:lnTo>
                <a:lnTo>
                  <a:pt x="2819" y="276199"/>
                </a:lnTo>
                <a:lnTo>
                  <a:pt x="9779" y="276199"/>
                </a:lnTo>
                <a:lnTo>
                  <a:pt x="12598" y="273380"/>
                </a:lnTo>
                <a:lnTo>
                  <a:pt x="12598" y="251955"/>
                </a:lnTo>
                <a:lnTo>
                  <a:pt x="24206" y="251955"/>
                </a:lnTo>
                <a:lnTo>
                  <a:pt x="24206" y="255879"/>
                </a:lnTo>
                <a:lnTo>
                  <a:pt x="32499" y="255879"/>
                </a:lnTo>
                <a:lnTo>
                  <a:pt x="32499" y="231533"/>
                </a:lnTo>
                <a:close/>
              </a:path>
              <a:path w="622934" h="303529">
                <a:moveTo>
                  <a:pt x="182143" y="261315"/>
                </a:moveTo>
                <a:lnTo>
                  <a:pt x="180289" y="259448"/>
                </a:lnTo>
                <a:lnTo>
                  <a:pt x="178003" y="259448"/>
                </a:lnTo>
                <a:lnTo>
                  <a:pt x="165684" y="259448"/>
                </a:lnTo>
                <a:lnTo>
                  <a:pt x="163576" y="258025"/>
                </a:lnTo>
                <a:lnTo>
                  <a:pt x="159994" y="257302"/>
                </a:lnTo>
                <a:lnTo>
                  <a:pt x="159994" y="276669"/>
                </a:lnTo>
                <a:lnTo>
                  <a:pt x="159994" y="282854"/>
                </a:lnTo>
                <a:lnTo>
                  <a:pt x="157480" y="285369"/>
                </a:lnTo>
                <a:lnTo>
                  <a:pt x="151307" y="285369"/>
                </a:lnTo>
                <a:lnTo>
                  <a:pt x="148793" y="282854"/>
                </a:lnTo>
                <a:lnTo>
                  <a:pt x="148793" y="276669"/>
                </a:lnTo>
                <a:lnTo>
                  <a:pt x="151307" y="274167"/>
                </a:lnTo>
                <a:lnTo>
                  <a:pt x="157480" y="274167"/>
                </a:lnTo>
                <a:lnTo>
                  <a:pt x="159994" y="276669"/>
                </a:lnTo>
                <a:lnTo>
                  <a:pt x="159994" y="257302"/>
                </a:lnTo>
                <a:lnTo>
                  <a:pt x="154393" y="256159"/>
                </a:lnTo>
                <a:lnTo>
                  <a:pt x="145199" y="258025"/>
                </a:lnTo>
                <a:lnTo>
                  <a:pt x="143078" y="259448"/>
                </a:lnTo>
                <a:lnTo>
                  <a:pt x="130314" y="259448"/>
                </a:lnTo>
                <a:lnTo>
                  <a:pt x="126580" y="259461"/>
                </a:lnTo>
                <a:lnTo>
                  <a:pt x="126580" y="267754"/>
                </a:lnTo>
                <a:lnTo>
                  <a:pt x="125514" y="270154"/>
                </a:lnTo>
                <a:lnTo>
                  <a:pt x="121793" y="270154"/>
                </a:lnTo>
                <a:lnTo>
                  <a:pt x="121793" y="278447"/>
                </a:lnTo>
                <a:lnTo>
                  <a:pt x="120726" y="280847"/>
                </a:lnTo>
                <a:lnTo>
                  <a:pt x="96761" y="280847"/>
                </a:lnTo>
                <a:lnTo>
                  <a:pt x="95643" y="278447"/>
                </a:lnTo>
                <a:lnTo>
                  <a:pt x="121793" y="278447"/>
                </a:lnTo>
                <a:lnTo>
                  <a:pt x="121793" y="270154"/>
                </a:lnTo>
                <a:lnTo>
                  <a:pt x="91808" y="270154"/>
                </a:lnTo>
                <a:lnTo>
                  <a:pt x="90690" y="267754"/>
                </a:lnTo>
                <a:lnTo>
                  <a:pt x="126580" y="267754"/>
                </a:lnTo>
                <a:lnTo>
                  <a:pt x="126580" y="259461"/>
                </a:lnTo>
                <a:lnTo>
                  <a:pt x="86855" y="259461"/>
                </a:lnTo>
                <a:lnTo>
                  <a:pt x="82194" y="259448"/>
                </a:lnTo>
                <a:lnTo>
                  <a:pt x="82194" y="269138"/>
                </a:lnTo>
                <a:lnTo>
                  <a:pt x="81254" y="267754"/>
                </a:lnTo>
                <a:lnTo>
                  <a:pt x="81559" y="267754"/>
                </a:lnTo>
                <a:lnTo>
                  <a:pt x="82194" y="269138"/>
                </a:lnTo>
                <a:lnTo>
                  <a:pt x="82194" y="259448"/>
                </a:lnTo>
                <a:lnTo>
                  <a:pt x="72732" y="259448"/>
                </a:lnTo>
                <a:lnTo>
                  <a:pt x="70624" y="258025"/>
                </a:lnTo>
                <a:lnTo>
                  <a:pt x="67043" y="257302"/>
                </a:lnTo>
                <a:lnTo>
                  <a:pt x="67043" y="276669"/>
                </a:lnTo>
                <a:lnTo>
                  <a:pt x="67043" y="282854"/>
                </a:lnTo>
                <a:lnTo>
                  <a:pt x="64528" y="285369"/>
                </a:lnTo>
                <a:lnTo>
                  <a:pt x="58356" y="285369"/>
                </a:lnTo>
                <a:lnTo>
                  <a:pt x="55841" y="282854"/>
                </a:lnTo>
                <a:lnTo>
                  <a:pt x="55841" y="276669"/>
                </a:lnTo>
                <a:lnTo>
                  <a:pt x="58356" y="274167"/>
                </a:lnTo>
                <a:lnTo>
                  <a:pt x="64528" y="274167"/>
                </a:lnTo>
                <a:lnTo>
                  <a:pt x="67043" y="276669"/>
                </a:lnTo>
                <a:lnTo>
                  <a:pt x="67043" y="257302"/>
                </a:lnTo>
                <a:lnTo>
                  <a:pt x="61442" y="256159"/>
                </a:lnTo>
                <a:lnTo>
                  <a:pt x="52247" y="258025"/>
                </a:lnTo>
                <a:lnTo>
                  <a:pt x="50126" y="259448"/>
                </a:lnTo>
                <a:lnTo>
                  <a:pt x="34620" y="259448"/>
                </a:lnTo>
                <a:lnTo>
                  <a:pt x="32766" y="261315"/>
                </a:lnTo>
                <a:lnTo>
                  <a:pt x="32766" y="265887"/>
                </a:lnTo>
                <a:lnTo>
                  <a:pt x="34620" y="267741"/>
                </a:lnTo>
                <a:lnTo>
                  <a:pt x="41592" y="267741"/>
                </a:lnTo>
                <a:lnTo>
                  <a:pt x="39687" y="270586"/>
                </a:lnTo>
                <a:lnTo>
                  <a:pt x="37833" y="279768"/>
                </a:lnTo>
                <a:lnTo>
                  <a:pt x="39687" y="288963"/>
                </a:lnTo>
                <a:lnTo>
                  <a:pt x="44742" y="296456"/>
                </a:lnTo>
                <a:lnTo>
                  <a:pt x="52247" y="301510"/>
                </a:lnTo>
                <a:lnTo>
                  <a:pt x="61442" y="303364"/>
                </a:lnTo>
                <a:lnTo>
                  <a:pt x="70624" y="301510"/>
                </a:lnTo>
                <a:lnTo>
                  <a:pt x="78117" y="296456"/>
                </a:lnTo>
                <a:lnTo>
                  <a:pt x="83185" y="288963"/>
                </a:lnTo>
                <a:lnTo>
                  <a:pt x="83908" y="285369"/>
                </a:lnTo>
                <a:lnTo>
                  <a:pt x="85039" y="279768"/>
                </a:lnTo>
                <a:lnTo>
                  <a:pt x="83908" y="274167"/>
                </a:lnTo>
                <a:lnTo>
                  <a:pt x="83426" y="271792"/>
                </a:lnTo>
                <a:lnTo>
                  <a:pt x="91452" y="289153"/>
                </a:lnTo>
                <a:lnTo>
                  <a:pt x="126098" y="289153"/>
                </a:lnTo>
                <a:lnTo>
                  <a:pt x="131203" y="277761"/>
                </a:lnTo>
                <a:lnTo>
                  <a:pt x="130797" y="279768"/>
                </a:lnTo>
                <a:lnTo>
                  <a:pt x="132651" y="288963"/>
                </a:lnTo>
                <a:lnTo>
                  <a:pt x="137706" y="296456"/>
                </a:lnTo>
                <a:lnTo>
                  <a:pt x="145199" y="301510"/>
                </a:lnTo>
                <a:lnTo>
                  <a:pt x="154393" y="303364"/>
                </a:lnTo>
                <a:lnTo>
                  <a:pt x="163576" y="301510"/>
                </a:lnTo>
                <a:lnTo>
                  <a:pt x="171081" y="296456"/>
                </a:lnTo>
                <a:lnTo>
                  <a:pt x="176149" y="288963"/>
                </a:lnTo>
                <a:lnTo>
                  <a:pt x="176872" y="285369"/>
                </a:lnTo>
                <a:lnTo>
                  <a:pt x="178003" y="279768"/>
                </a:lnTo>
                <a:lnTo>
                  <a:pt x="176872" y="274167"/>
                </a:lnTo>
                <a:lnTo>
                  <a:pt x="176149" y="270586"/>
                </a:lnTo>
                <a:lnTo>
                  <a:pt x="174218" y="267741"/>
                </a:lnTo>
                <a:lnTo>
                  <a:pt x="180289" y="267741"/>
                </a:lnTo>
                <a:lnTo>
                  <a:pt x="182143" y="265887"/>
                </a:lnTo>
                <a:lnTo>
                  <a:pt x="182143" y="261315"/>
                </a:lnTo>
                <a:close/>
              </a:path>
              <a:path w="622934" h="303529">
                <a:moveTo>
                  <a:pt x="211772" y="6883"/>
                </a:moveTo>
                <a:lnTo>
                  <a:pt x="204901" y="0"/>
                </a:lnTo>
                <a:lnTo>
                  <a:pt x="203479" y="0"/>
                </a:lnTo>
                <a:lnTo>
                  <a:pt x="203479" y="11468"/>
                </a:lnTo>
                <a:lnTo>
                  <a:pt x="203479" y="16306"/>
                </a:lnTo>
                <a:lnTo>
                  <a:pt x="153416" y="16306"/>
                </a:lnTo>
                <a:lnTo>
                  <a:pt x="153416" y="11468"/>
                </a:lnTo>
                <a:lnTo>
                  <a:pt x="156578" y="8305"/>
                </a:lnTo>
                <a:lnTo>
                  <a:pt x="200317" y="8305"/>
                </a:lnTo>
                <a:lnTo>
                  <a:pt x="203479" y="11468"/>
                </a:lnTo>
                <a:lnTo>
                  <a:pt x="203479" y="0"/>
                </a:lnTo>
                <a:lnTo>
                  <a:pt x="151993" y="0"/>
                </a:lnTo>
                <a:lnTo>
                  <a:pt x="145122" y="6883"/>
                </a:lnTo>
                <a:lnTo>
                  <a:pt x="145122" y="24612"/>
                </a:lnTo>
                <a:lnTo>
                  <a:pt x="211772" y="24612"/>
                </a:lnTo>
                <a:lnTo>
                  <a:pt x="211772" y="20459"/>
                </a:lnTo>
                <a:lnTo>
                  <a:pt x="211772" y="16306"/>
                </a:lnTo>
                <a:lnTo>
                  <a:pt x="211772" y="8305"/>
                </a:lnTo>
                <a:lnTo>
                  <a:pt x="211772" y="6883"/>
                </a:lnTo>
                <a:close/>
              </a:path>
              <a:path w="622934" h="303529">
                <a:moveTo>
                  <a:pt x="224663" y="252018"/>
                </a:moveTo>
                <a:lnTo>
                  <a:pt x="216357" y="252018"/>
                </a:lnTo>
                <a:lnTo>
                  <a:pt x="216357" y="260311"/>
                </a:lnTo>
                <a:lnTo>
                  <a:pt x="216357" y="264922"/>
                </a:lnTo>
                <a:lnTo>
                  <a:pt x="211124" y="270154"/>
                </a:lnTo>
                <a:lnTo>
                  <a:pt x="204685" y="270154"/>
                </a:lnTo>
                <a:lnTo>
                  <a:pt x="198259" y="270154"/>
                </a:lnTo>
                <a:lnTo>
                  <a:pt x="193027" y="264922"/>
                </a:lnTo>
                <a:lnTo>
                  <a:pt x="193014" y="260311"/>
                </a:lnTo>
                <a:lnTo>
                  <a:pt x="216357" y="260311"/>
                </a:lnTo>
                <a:lnTo>
                  <a:pt x="216357" y="252018"/>
                </a:lnTo>
                <a:lnTo>
                  <a:pt x="184721" y="252018"/>
                </a:lnTo>
                <a:lnTo>
                  <a:pt x="184721" y="258470"/>
                </a:lnTo>
                <a:lnTo>
                  <a:pt x="186283" y="266255"/>
                </a:lnTo>
                <a:lnTo>
                  <a:pt x="190563" y="272605"/>
                </a:lnTo>
                <a:lnTo>
                  <a:pt x="196913" y="276885"/>
                </a:lnTo>
                <a:lnTo>
                  <a:pt x="204685" y="278447"/>
                </a:lnTo>
                <a:lnTo>
                  <a:pt x="212458" y="276885"/>
                </a:lnTo>
                <a:lnTo>
                  <a:pt x="218808" y="272605"/>
                </a:lnTo>
                <a:lnTo>
                  <a:pt x="223088" y="266255"/>
                </a:lnTo>
                <a:lnTo>
                  <a:pt x="224282" y="260311"/>
                </a:lnTo>
                <a:lnTo>
                  <a:pt x="224663" y="258470"/>
                </a:lnTo>
                <a:lnTo>
                  <a:pt x="224663" y="256159"/>
                </a:lnTo>
                <a:lnTo>
                  <a:pt x="224663" y="252018"/>
                </a:lnTo>
                <a:close/>
              </a:path>
              <a:path w="622934" h="303529">
                <a:moveTo>
                  <a:pt x="304406" y="6883"/>
                </a:moveTo>
                <a:lnTo>
                  <a:pt x="297535" y="0"/>
                </a:lnTo>
                <a:lnTo>
                  <a:pt x="296113" y="0"/>
                </a:lnTo>
                <a:lnTo>
                  <a:pt x="296113" y="11468"/>
                </a:lnTo>
                <a:lnTo>
                  <a:pt x="296113" y="16306"/>
                </a:lnTo>
                <a:lnTo>
                  <a:pt x="246049" y="16306"/>
                </a:lnTo>
                <a:lnTo>
                  <a:pt x="246049" y="11468"/>
                </a:lnTo>
                <a:lnTo>
                  <a:pt x="249212" y="8305"/>
                </a:lnTo>
                <a:lnTo>
                  <a:pt x="292950" y="8305"/>
                </a:lnTo>
                <a:lnTo>
                  <a:pt x="296113" y="11468"/>
                </a:lnTo>
                <a:lnTo>
                  <a:pt x="296113" y="0"/>
                </a:lnTo>
                <a:lnTo>
                  <a:pt x="244627" y="0"/>
                </a:lnTo>
                <a:lnTo>
                  <a:pt x="237756" y="6883"/>
                </a:lnTo>
                <a:lnTo>
                  <a:pt x="237756" y="24612"/>
                </a:lnTo>
                <a:lnTo>
                  <a:pt x="304406" y="24612"/>
                </a:lnTo>
                <a:lnTo>
                  <a:pt x="304406" y="20459"/>
                </a:lnTo>
                <a:lnTo>
                  <a:pt x="304406" y="16306"/>
                </a:lnTo>
                <a:lnTo>
                  <a:pt x="304406" y="8305"/>
                </a:lnTo>
                <a:lnTo>
                  <a:pt x="304406" y="6883"/>
                </a:lnTo>
                <a:close/>
              </a:path>
              <a:path w="622934" h="303529">
                <a:moveTo>
                  <a:pt x="420954" y="1866"/>
                </a:moveTo>
                <a:lnTo>
                  <a:pt x="419100" y="12"/>
                </a:lnTo>
                <a:lnTo>
                  <a:pt x="414515" y="12"/>
                </a:lnTo>
                <a:lnTo>
                  <a:pt x="412661" y="1866"/>
                </a:lnTo>
                <a:lnTo>
                  <a:pt x="412661" y="4165"/>
                </a:lnTo>
                <a:lnTo>
                  <a:pt x="412661" y="46685"/>
                </a:lnTo>
                <a:lnTo>
                  <a:pt x="412661" y="205447"/>
                </a:lnTo>
                <a:lnTo>
                  <a:pt x="384441" y="205447"/>
                </a:lnTo>
                <a:lnTo>
                  <a:pt x="384441" y="181991"/>
                </a:lnTo>
                <a:lnTo>
                  <a:pt x="412661" y="181991"/>
                </a:lnTo>
                <a:lnTo>
                  <a:pt x="412661" y="173697"/>
                </a:lnTo>
                <a:lnTo>
                  <a:pt x="384441" y="173697"/>
                </a:lnTo>
                <a:lnTo>
                  <a:pt x="384441" y="150241"/>
                </a:lnTo>
                <a:lnTo>
                  <a:pt x="412661" y="150241"/>
                </a:lnTo>
                <a:lnTo>
                  <a:pt x="412661" y="141947"/>
                </a:lnTo>
                <a:lnTo>
                  <a:pt x="384441" y="141947"/>
                </a:lnTo>
                <a:lnTo>
                  <a:pt x="384441" y="118478"/>
                </a:lnTo>
                <a:lnTo>
                  <a:pt x="412661" y="118478"/>
                </a:lnTo>
                <a:lnTo>
                  <a:pt x="412661" y="110185"/>
                </a:lnTo>
                <a:lnTo>
                  <a:pt x="384441" y="110185"/>
                </a:lnTo>
                <a:lnTo>
                  <a:pt x="384441" y="86741"/>
                </a:lnTo>
                <a:lnTo>
                  <a:pt x="412661" y="86741"/>
                </a:lnTo>
                <a:lnTo>
                  <a:pt x="412661" y="78447"/>
                </a:lnTo>
                <a:lnTo>
                  <a:pt x="384441" y="78447"/>
                </a:lnTo>
                <a:lnTo>
                  <a:pt x="384441" y="54978"/>
                </a:lnTo>
                <a:lnTo>
                  <a:pt x="412661" y="54978"/>
                </a:lnTo>
                <a:lnTo>
                  <a:pt x="412661" y="46685"/>
                </a:lnTo>
                <a:lnTo>
                  <a:pt x="384441" y="46685"/>
                </a:lnTo>
                <a:lnTo>
                  <a:pt x="384441" y="24612"/>
                </a:lnTo>
                <a:lnTo>
                  <a:pt x="389801" y="24612"/>
                </a:lnTo>
                <a:lnTo>
                  <a:pt x="389801" y="20459"/>
                </a:lnTo>
                <a:lnTo>
                  <a:pt x="389788" y="16306"/>
                </a:lnTo>
                <a:lnTo>
                  <a:pt x="389788" y="8305"/>
                </a:lnTo>
                <a:lnTo>
                  <a:pt x="389788" y="6883"/>
                </a:lnTo>
                <a:lnTo>
                  <a:pt x="382917" y="0"/>
                </a:lnTo>
                <a:lnTo>
                  <a:pt x="376148" y="0"/>
                </a:lnTo>
                <a:lnTo>
                  <a:pt x="376148" y="8305"/>
                </a:lnTo>
                <a:lnTo>
                  <a:pt x="376148" y="16306"/>
                </a:lnTo>
                <a:lnTo>
                  <a:pt x="331431" y="16306"/>
                </a:lnTo>
                <a:lnTo>
                  <a:pt x="331444" y="11468"/>
                </a:lnTo>
                <a:lnTo>
                  <a:pt x="334606" y="8305"/>
                </a:lnTo>
                <a:lnTo>
                  <a:pt x="376148" y="8305"/>
                </a:lnTo>
                <a:lnTo>
                  <a:pt x="376148" y="0"/>
                </a:lnTo>
                <a:lnTo>
                  <a:pt x="330022" y="0"/>
                </a:lnTo>
                <a:lnTo>
                  <a:pt x="323138" y="6883"/>
                </a:lnTo>
                <a:lnTo>
                  <a:pt x="323138" y="24612"/>
                </a:lnTo>
                <a:lnTo>
                  <a:pt x="376148" y="24612"/>
                </a:lnTo>
                <a:lnTo>
                  <a:pt x="376148" y="48539"/>
                </a:lnTo>
                <a:lnTo>
                  <a:pt x="376148" y="247967"/>
                </a:lnTo>
                <a:lnTo>
                  <a:pt x="378002" y="249821"/>
                </a:lnTo>
                <a:lnTo>
                  <a:pt x="382587" y="249821"/>
                </a:lnTo>
                <a:lnTo>
                  <a:pt x="384441" y="247967"/>
                </a:lnTo>
                <a:lnTo>
                  <a:pt x="384441" y="213741"/>
                </a:lnTo>
                <a:lnTo>
                  <a:pt x="412661" y="213741"/>
                </a:lnTo>
                <a:lnTo>
                  <a:pt x="412661" y="247967"/>
                </a:lnTo>
                <a:lnTo>
                  <a:pt x="414515" y="249821"/>
                </a:lnTo>
                <a:lnTo>
                  <a:pt x="419100" y="249821"/>
                </a:lnTo>
                <a:lnTo>
                  <a:pt x="420954" y="247967"/>
                </a:lnTo>
                <a:lnTo>
                  <a:pt x="420954" y="211886"/>
                </a:lnTo>
                <a:lnTo>
                  <a:pt x="420954" y="207302"/>
                </a:lnTo>
                <a:lnTo>
                  <a:pt x="420954" y="48539"/>
                </a:lnTo>
                <a:lnTo>
                  <a:pt x="420954" y="1866"/>
                </a:lnTo>
                <a:close/>
              </a:path>
              <a:path w="622934" h="303529">
                <a:moveTo>
                  <a:pt x="588759" y="261315"/>
                </a:moveTo>
                <a:lnTo>
                  <a:pt x="586892" y="259448"/>
                </a:lnTo>
                <a:lnTo>
                  <a:pt x="584606" y="259448"/>
                </a:lnTo>
                <a:lnTo>
                  <a:pt x="572300" y="259448"/>
                </a:lnTo>
                <a:lnTo>
                  <a:pt x="570191" y="258025"/>
                </a:lnTo>
                <a:lnTo>
                  <a:pt x="566610" y="257302"/>
                </a:lnTo>
                <a:lnTo>
                  <a:pt x="566610" y="276669"/>
                </a:lnTo>
                <a:lnTo>
                  <a:pt x="566610" y="282854"/>
                </a:lnTo>
                <a:lnTo>
                  <a:pt x="564095" y="285369"/>
                </a:lnTo>
                <a:lnTo>
                  <a:pt x="557911" y="285369"/>
                </a:lnTo>
                <a:lnTo>
                  <a:pt x="555409" y="282854"/>
                </a:lnTo>
                <a:lnTo>
                  <a:pt x="555409" y="276669"/>
                </a:lnTo>
                <a:lnTo>
                  <a:pt x="557911" y="274167"/>
                </a:lnTo>
                <a:lnTo>
                  <a:pt x="564095" y="274167"/>
                </a:lnTo>
                <a:lnTo>
                  <a:pt x="566610" y="276669"/>
                </a:lnTo>
                <a:lnTo>
                  <a:pt x="566610" y="257302"/>
                </a:lnTo>
                <a:lnTo>
                  <a:pt x="561009" y="256159"/>
                </a:lnTo>
                <a:lnTo>
                  <a:pt x="551815" y="258025"/>
                </a:lnTo>
                <a:lnTo>
                  <a:pt x="549694" y="259448"/>
                </a:lnTo>
                <a:lnTo>
                  <a:pt x="536917" y="259448"/>
                </a:lnTo>
                <a:lnTo>
                  <a:pt x="533184" y="259461"/>
                </a:lnTo>
                <a:lnTo>
                  <a:pt x="533184" y="267754"/>
                </a:lnTo>
                <a:lnTo>
                  <a:pt x="532117" y="270154"/>
                </a:lnTo>
                <a:lnTo>
                  <a:pt x="528408" y="270154"/>
                </a:lnTo>
                <a:lnTo>
                  <a:pt x="528408" y="278447"/>
                </a:lnTo>
                <a:lnTo>
                  <a:pt x="527342" y="280847"/>
                </a:lnTo>
                <a:lnTo>
                  <a:pt x="503364" y="280847"/>
                </a:lnTo>
                <a:lnTo>
                  <a:pt x="502246" y="278447"/>
                </a:lnTo>
                <a:lnTo>
                  <a:pt x="528408" y="278447"/>
                </a:lnTo>
                <a:lnTo>
                  <a:pt x="528408" y="270154"/>
                </a:lnTo>
                <a:lnTo>
                  <a:pt x="498411" y="270154"/>
                </a:lnTo>
                <a:lnTo>
                  <a:pt x="497293" y="267754"/>
                </a:lnTo>
                <a:lnTo>
                  <a:pt x="533184" y="267754"/>
                </a:lnTo>
                <a:lnTo>
                  <a:pt x="533184" y="259461"/>
                </a:lnTo>
                <a:lnTo>
                  <a:pt x="493471" y="259461"/>
                </a:lnTo>
                <a:lnTo>
                  <a:pt x="488797" y="259448"/>
                </a:lnTo>
                <a:lnTo>
                  <a:pt x="488797" y="269125"/>
                </a:lnTo>
                <a:lnTo>
                  <a:pt x="487870" y="267754"/>
                </a:lnTo>
                <a:lnTo>
                  <a:pt x="488162" y="267754"/>
                </a:lnTo>
                <a:lnTo>
                  <a:pt x="488797" y="269125"/>
                </a:lnTo>
                <a:lnTo>
                  <a:pt x="488797" y="259448"/>
                </a:lnTo>
                <a:lnTo>
                  <a:pt x="479336" y="259448"/>
                </a:lnTo>
                <a:lnTo>
                  <a:pt x="477227" y="258025"/>
                </a:lnTo>
                <a:lnTo>
                  <a:pt x="473646" y="257302"/>
                </a:lnTo>
                <a:lnTo>
                  <a:pt x="473646" y="276669"/>
                </a:lnTo>
                <a:lnTo>
                  <a:pt x="473646" y="282854"/>
                </a:lnTo>
                <a:lnTo>
                  <a:pt x="471131" y="285369"/>
                </a:lnTo>
                <a:lnTo>
                  <a:pt x="464959" y="285369"/>
                </a:lnTo>
                <a:lnTo>
                  <a:pt x="462445" y="282854"/>
                </a:lnTo>
                <a:lnTo>
                  <a:pt x="462445" y="276669"/>
                </a:lnTo>
                <a:lnTo>
                  <a:pt x="464959" y="274167"/>
                </a:lnTo>
                <a:lnTo>
                  <a:pt x="471131" y="274167"/>
                </a:lnTo>
                <a:lnTo>
                  <a:pt x="473646" y="276669"/>
                </a:lnTo>
                <a:lnTo>
                  <a:pt x="473646" y="257302"/>
                </a:lnTo>
                <a:lnTo>
                  <a:pt x="468045" y="256159"/>
                </a:lnTo>
                <a:lnTo>
                  <a:pt x="458851" y="258025"/>
                </a:lnTo>
                <a:lnTo>
                  <a:pt x="456730" y="259448"/>
                </a:lnTo>
                <a:lnTo>
                  <a:pt x="441223" y="259448"/>
                </a:lnTo>
                <a:lnTo>
                  <a:pt x="439369" y="261315"/>
                </a:lnTo>
                <a:lnTo>
                  <a:pt x="439369" y="265887"/>
                </a:lnTo>
                <a:lnTo>
                  <a:pt x="441223" y="267741"/>
                </a:lnTo>
                <a:lnTo>
                  <a:pt x="448208" y="267741"/>
                </a:lnTo>
                <a:lnTo>
                  <a:pt x="446303" y="270586"/>
                </a:lnTo>
                <a:lnTo>
                  <a:pt x="444449" y="279768"/>
                </a:lnTo>
                <a:lnTo>
                  <a:pt x="446303" y="288963"/>
                </a:lnTo>
                <a:lnTo>
                  <a:pt x="451358" y="296456"/>
                </a:lnTo>
                <a:lnTo>
                  <a:pt x="458851" y="301510"/>
                </a:lnTo>
                <a:lnTo>
                  <a:pt x="468045" y="303364"/>
                </a:lnTo>
                <a:lnTo>
                  <a:pt x="477227" y="301510"/>
                </a:lnTo>
                <a:lnTo>
                  <a:pt x="484733" y="296456"/>
                </a:lnTo>
                <a:lnTo>
                  <a:pt x="489788" y="288963"/>
                </a:lnTo>
                <a:lnTo>
                  <a:pt x="490512" y="285369"/>
                </a:lnTo>
                <a:lnTo>
                  <a:pt x="491655" y="279768"/>
                </a:lnTo>
                <a:lnTo>
                  <a:pt x="490524" y="274167"/>
                </a:lnTo>
                <a:lnTo>
                  <a:pt x="490029" y="271792"/>
                </a:lnTo>
                <a:lnTo>
                  <a:pt x="498068" y="289153"/>
                </a:lnTo>
                <a:lnTo>
                  <a:pt x="532714" y="289153"/>
                </a:lnTo>
                <a:lnTo>
                  <a:pt x="537794" y="277774"/>
                </a:lnTo>
                <a:lnTo>
                  <a:pt x="537400" y="279768"/>
                </a:lnTo>
                <a:lnTo>
                  <a:pt x="539254" y="288963"/>
                </a:lnTo>
                <a:lnTo>
                  <a:pt x="544309" y="296456"/>
                </a:lnTo>
                <a:lnTo>
                  <a:pt x="551815" y="301510"/>
                </a:lnTo>
                <a:lnTo>
                  <a:pt x="561009" y="303364"/>
                </a:lnTo>
                <a:lnTo>
                  <a:pt x="570191" y="301510"/>
                </a:lnTo>
                <a:lnTo>
                  <a:pt x="577684" y="296456"/>
                </a:lnTo>
                <a:lnTo>
                  <a:pt x="582752" y="288963"/>
                </a:lnTo>
                <a:lnTo>
                  <a:pt x="583476" y="285369"/>
                </a:lnTo>
                <a:lnTo>
                  <a:pt x="584606" y="279768"/>
                </a:lnTo>
                <a:lnTo>
                  <a:pt x="583476" y="274167"/>
                </a:lnTo>
                <a:lnTo>
                  <a:pt x="582752" y="270586"/>
                </a:lnTo>
                <a:lnTo>
                  <a:pt x="580821" y="267741"/>
                </a:lnTo>
                <a:lnTo>
                  <a:pt x="586892" y="267741"/>
                </a:lnTo>
                <a:lnTo>
                  <a:pt x="588759" y="265887"/>
                </a:lnTo>
                <a:lnTo>
                  <a:pt x="588759" y="261315"/>
                </a:lnTo>
                <a:close/>
              </a:path>
              <a:path w="622934" h="303529">
                <a:moveTo>
                  <a:pt x="622541" y="214020"/>
                </a:moveTo>
                <a:lnTo>
                  <a:pt x="619721" y="211201"/>
                </a:lnTo>
                <a:lnTo>
                  <a:pt x="612762" y="211201"/>
                </a:lnTo>
                <a:lnTo>
                  <a:pt x="609942" y="214020"/>
                </a:lnTo>
                <a:lnTo>
                  <a:pt x="609942" y="235445"/>
                </a:lnTo>
                <a:lnTo>
                  <a:pt x="596658" y="235445"/>
                </a:lnTo>
                <a:lnTo>
                  <a:pt x="595033" y="236118"/>
                </a:lnTo>
                <a:lnTo>
                  <a:pt x="592683" y="238467"/>
                </a:lnTo>
                <a:lnTo>
                  <a:pt x="592010" y="240080"/>
                </a:lnTo>
                <a:lnTo>
                  <a:pt x="592010" y="245364"/>
                </a:lnTo>
                <a:lnTo>
                  <a:pt x="592683" y="246989"/>
                </a:lnTo>
                <a:lnTo>
                  <a:pt x="595033" y="249326"/>
                </a:lnTo>
                <a:lnTo>
                  <a:pt x="596658" y="249999"/>
                </a:lnTo>
                <a:lnTo>
                  <a:pt x="609942" y="249999"/>
                </a:lnTo>
                <a:lnTo>
                  <a:pt x="609942" y="273380"/>
                </a:lnTo>
                <a:lnTo>
                  <a:pt x="612762" y="276199"/>
                </a:lnTo>
                <a:lnTo>
                  <a:pt x="619721" y="276199"/>
                </a:lnTo>
                <a:lnTo>
                  <a:pt x="622541" y="273380"/>
                </a:lnTo>
                <a:lnTo>
                  <a:pt x="622541" y="269900"/>
                </a:lnTo>
                <a:lnTo>
                  <a:pt x="622541" y="2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2" name="object 192"/>
          <p:cNvGrpSpPr/>
          <p:nvPr/>
        </p:nvGrpSpPr>
        <p:grpSpPr>
          <a:xfrm>
            <a:off x="6093880" y="5840476"/>
            <a:ext cx="721360" cy="444500"/>
            <a:chOff x="6093880" y="5840476"/>
            <a:chExt cx="721360" cy="444500"/>
          </a:xfrm>
        </p:grpSpPr>
        <p:sp>
          <p:nvSpPr>
            <p:cNvPr id="193" name="object 193"/>
            <p:cNvSpPr/>
            <p:nvPr/>
          </p:nvSpPr>
          <p:spPr>
            <a:xfrm>
              <a:off x="6194730" y="6065393"/>
              <a:ext cx="525780" cy="215900"/>
            </a:xfrm>
            <a:custGeom>
              <a:avLst/>
              <a:gdLst/>
              <a:ahLst/>
              <a:cxnLst/>
              <a:rect l="l" t="t" r="r" b="b"/>
              <a:pathLst>
                <a:path w="525779" h="215900">
                  <a:moveTo>
                    <a:pt x="525449" y="45618"/>
                  </a:moveTo>
                  <a:lnTo>
                    <a:pt x="505142" y="7696"/>
                  </a:lnTo>
                  <a:lnTo>
                    <a:pt x="479818" y="0"/>
                  </a:lnTo>
                  <a:lnTo>
                    <a:pt x="411937" y="0"/>
                  </a:lnTo>
                  <a:lnTo>
                    <a:pt x="315810" y="0"/>
                  </a:lnTo>
                  <a:lnTo>
                    <a:pt x="113512" y="0"/>
                  </a:lnTo>
                  <a:lnTo>
                    <a:pt x="45618" y="12"/>
                  </a:lnTo>
                  <a:lnTo>
                    <a:pt x="7683" y="20307"/>
                  </a:lnTo>
                  <a:lnTo>
                    <a:pt x="0" y="45631"/>
                  </a:lnTo>
                  <a:lnTo>
                    <a:pt x="0" y="215887"/>
                  </a:lnTo>
                  <a:lnTo>
                    <a:pt x="91236" y="215887"/>
                  </a:lnTo>
                  <a:lnTo>
                    <a:pt x="91236" y="91249"/>
                  </a:lnTo>
                  <a:lnTo>
                    <a:pt x="199390" y="91249"/>
                  </a:lnTo>
                  <a:lnTo>
                    <a:pt x="315810" y="91236"/>
                  </a:lnTo>
                  <a:lnTo>
                    <a:pt x="411937" y="91236"/>
                  </a:lnTo>
                  <a:lnTo>
                    <a:pt x="434200" y="91236"/>
                  </a:lnTo>
                  <a:lnTo>
                    <a:pt x="434200" y="215874"/>
                  </a:lnTo>
                  <a:lnTo>
                    <a:pt x="525449" y="215874"/>
                  </a:lnTo>
                  <a:lnTo>
                    <a:pt x="525449" y="45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206134" y="6052565"/>
              <a:ext cx="502920" cy="229235"/>
            </a:xfrm>
            <a:custGeom>
              <a:avLst/>
              <a:gdLst/>
              <a:ahLst/>
              <a:cxnLst/>
              <a:rect l="l" t="t" r="r" b="b"/>
              <a:pathLst>
                <a:path w="502920" h="229235">
                  <a:moveTo>
                    <a:pt x="502627" y="58445"/>
                  </a:moveTo>
                  <a:lnTo>
                    <a:pt x="475094" y="24904"/>
                  </a:lnTo>
                  <a:lnTo>
                    <a:pt x="468414" y="24231"/>
                  </a:lnTo>
                  <a:lnTo>
                    <a:pt x="364896" y="24231"/>
                  </a:lnTo>
                  <a:lnTo>
                    <a:pt x="304406" y="24231"/>
                  </a:lnTo>
                  <a:lnTo>
                    <a:pt x="187985" y="24231"/>
                  </a:lnTo>
                  <a:lnTo>
                    <a:pt x="176707" y="24231"/>
                  </a:lnTo>
                  <a:lnTo>
                    <a:pt x="176174" y="24231"/>
                  </a:lnTo>
                  <a:lnTo>
                    <a:pt x="176174" y="0"/>
                  </a:lnTo>
                  <a:lnTo>
                    <a:pt x="151079" y="0"/>
                  </a:lnTo>
                  <a:lnTo>
                    <a:pt x="151079" y="24231"/>
                  </a:lnTo>
                  <a:lnTo>
                    <a:pt x="34213" y="24231"/>
                  </a:lnTo>
                  <a:lnTo>
                    <a:pt x="660" y="51765"/>
                  </a:lnTo>
                  <a:lnTo>
                    <a:pt x="0" y="58445"/>
                  </a:lnTo>
                  <a:lnTo>
                    <a:pt x="0" y="228701"/>
                  </a:lnTo>
                  <a:lnTo>
                    <a:pt x="68427" y="228701"/>
                  </a:lnTo>
                  <a:lnTo>
                    <a:pt x="68427" y="92659"/>
                  </a:lnTo>
                  <a:lnTo>
                    <a:pt x="151079" y="92659"/>
                  </a:lnTo>
                  <a:lnTo>
                    <a:pt x="151079" y="115011"/>
                  </a:lnTo>
                  <a:lnTo>
                    <a:pt x="176174" y="115011"/>
                  </a:lnTo>
                  <a:lnTo>
                    <a:pt x="176174" y="92659"/>
                  </a:lnTo>
                  <a:lnTo>
                    <a:pt x="176707" y="92659"/>
                  </a:lnTo>
                  <a:lnTo>
                    <a:pt x="187985" y="92659"/>
                  </a:lnTo>
                  <a:lnTo>
                    <a:pt x="304406" y="92659"/>
                  </a:lnTo>
                  <a:lnTo>
                    <a:pt x="364896" y="92659"/>
                  </a:lnTo>
                  <a:lnTo>
                    <a:pt x="434200" y="92659"/>
                  </a:lnTo>
                  <a:lnTo>
                    <a:pt x="434200" y="228701"/>
                  </a:lnTo>
                  <a:lnTo>
                    <a:pt x="502627" y="228701"/>
                  </a:lnTo>
                  <a:lnTo>
                    <a:pt x="502627" y="58445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353227" y="6048578"/>
              <a:ext cx="33655" cy="123189"/>
            </a:xfrm>
            <a:custGeom>
              <a:avLst/>
              <a:gdLst/>
              <a:ahLst/>
              <a:cxnLst/>
              <a:rect l="l" t="t" r="r" b="b"/>
              <a:pathLst>
                <a:path w="33654" h="123189">
                  <a:moveTo>
                    <a:pt x="29083" y="0"/>
                  </a:moveTo>
                  <a:lnTo>
                    <a:pt x="3987" y="0"/>
                  </a:lnTo>
                  <a:lnTo>
                    <a:pt x="1168" y="1168"/>
                  </a:lnTo>
                  <a:lnTo>
                    <a:pt x="0" y="3987"/>
                  </a:lnTo>
                  <a:lnTo>
                    <a:pt x="0" y="118998"/>
                  </a:lnTo>
                  <a:lnTo>
                    <a:pt x="1168" y="121831"/>
                  </a:lnTo>
                  <a:lnTo>
                    <a:pt x="3987" y="122999"/>
                  </a:lnTo>
                  <a:lnTo>
                    <a:pt x="3987" y="115011"/>
                  </a:lnTo>
                  <a:lnTo>
                    <a:pt x="7975" y="115011"/>
                  </a:lnTo>
                  <a:lnTo>
                    <a:pt x="7975" y="7975"/>
                  </a:lnTo>
                  <a:lnTo>
                    <a:pt x="33070" y="7975"/>
                  </a:lnTo>
                  <a:lnTo>
                    <a:pt x="33070" y="3987"/>
                  </a:lnTo>
                  <a:lnTo>
                    <a:pt x="31902" y="1168"/>
                  </a:lnTo>
                  <a:lnTo>
                    <a:pt x="29083" y="0"/>
                  </a:lnTo>
                  <a:close/>
                </a:path>
                <a:path w="33654" h="123189">
                  <a:moveTo>
                    <a:pt x="7975" y="115011"/>
                  </a:moveTo>
                  <a:lnTo>
                    <a:pt x="3987" y="115011"/>
                  </a:lnTo>
                  <a:lnTo>
                    <a:pt x="3987" y="122999"/>
                  </a:lnTo>
                  <a:lnTo>
                    <a:pt x="29083" y="122999"/>
                  </a:lnTo>
                  <a:lnTo>
                    <a:pt x="31902" y="121831"/>
                  </a:lnTo>
                  <a:lnTo>
                    <a:pt x="33070" y="118998"/>
                  </a:lnTo>
                  <a:lnTo>
                    <a:pt x="7975" y="118998"/>
                  </a:lnTo>
                  <a:lnTo>
                    <a:pt x="7975" y="115011"/>
                  </a:lnTo>
                  <a:close/>
                </a:path>
                <a:path w="33654" h="123189">
                  <a:moveTo>
                    <a:pt x="33070" y="7975"/>
                  </a:moveTo>
                  <a:lnTo>
                    <a:pt x="25082" y="7975"/>
                  </a:lnTo>
                  <a:lnTo>
                    <a:pt x="25082" y="115011"/>
                  </a:lnTo>
                  <a:lnTo>
                    <a:pt x="7975" y="115011"/>
                  </a:lnTo>
                  <a:lnTo>
                    <a:pt x="7975" y="118998"/>
                  </a:lnTo>
                  <a:lnTo>
                    <a:pt x="33070" y="118998"/>
                  </a:lnTo>
                  <a:lnTo>
                    <a:pt x="33070" y="79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306718" y="6041123"/>
              <a:ext cx="49530" cy="138430"/>
            </a:xfrm>
            <a:custGeom>
              <a:avLst/>
              <a:gdLst/>
              <a:ahLst/>
              <a:cxnLst/>
              <a:rect l="l" t="t" r="r" b="b"/>
              <a:pathLst>
                <a:path w="49529" h="138429">
                  <a:moveTo>
                    <a:pt x="48983" y="0"/>
                  </a:moveTo>
                  <a:lnTo>
                    <a:pt x="0" y="0"/>
                  </a:lnTo>
                  <a:lnTo>
                    <a:pt x="0" y="137896"/>
                  </a:lnTo>
                  <a:lnTo>
                    <a:pt x="48983" y="137896"/>
                  </a:lnTo>
                  <a:lnTo>
                    <a:pt x="48983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302731" y="6037135"/>
              <a:ext cx="57150" cy="146050"/>
            </a:xfrm>
            <a:custGeom>
              <a:avLst/>
              <a:gdLst/>
              <a:ahLst/>
              <a:cxnLst/>
              <a:rect l="l" t="t" r="r" b="b"/>
              <a:pathLst>
                <a:path w="57150" h="146050">
                  <a:moveTo>
                    <a:pt x="52971" y="0"/>
                  </a:moveTo>
                  <a:lnTo>
                    <a:pt x="3987" y="0"/>
                  </a:lnTo>
                  <a:lnTo>
                    <a:pt x="1168" y="1168"/>
                  </a:lnTo>
                  <a:lnTo>
                    <a:pt x="0" y="3987"/>
                  </a:lnTo>
                  <a:lnTo>
                    <a:pt x="0" y="141884"/>
                  </a:lnTo>
                  <a:lnTo>
                    <a:pt x="1168" y="144703"/>
                  </a:lnTo>
                  <a:lnTo>
                    <a:pt x="3987" y="145872"/>
                  </a:lnTo>
                  <a:lnTo>
                    <a:pt x="3987" y="137896"/>
                  </a:lnTo>
                  <a:lnTo>
                    <a:pt x="7988" y="137896"/>
                  </a:lnTo>
                  <a:lnTo>
                    <a:pt x="7988" y="7988"/>
                  </a:lnTo>
                  <a:lnTo>
                    <a:pt x="56959" y="7988"/>
                  </a:lnTo>
                  <a:lnTo>
                    <a:pt x="56959" y="3987"/>
                  </a:lnTo>
                  <a:lnTo>
                    <a:pt x="55791" y="1168"/>
                  </a:lnTo>
                  <a:lnTo>
                    <a:pt x="52971" y="0"/>
                  </a:lnTo>
                  <a:close/>
                </a:path>
                <a:path w="57150" h="146050">
                  <a:moveTo>
                    <a:pt x="7988" y="137896"/>
                  </a:moveTo>
                  <a:lnTo>
                    <a:pt x="3987" y="137896"/>
                  </a:lnTo>
                  <a:lnTo>
                    <a:pt x="3987" y="145872"/>
                  </a:lnTo>
                  <a:lnTo>
                    <a:pt x="52971" y="145872"/>
                  </a:lnTo>
                  <a:lnTo>
                    <a:pt x="55791" y="144703"/>
                  </a:lnTo>
                  <a:lnTo>
                    <a:pt x="56959" y="141884"/>
                  </a:lnTo>
                  <a:lnTo>
                    <a:pt x="7988" y="141884"/>
                  </a:lnTo>
                  <a:lnTo>
                    <a:pt x="7988" y="137896"/>
                  </a:lnTo>
                  <a:close/>
                </a:path>
                <a:path w="57150" h="146050">
                  <a:moveTo>
                    <a:pt x="56959" y="7988"/>
                  </a:moveTo>
                  <a:lnTo>
                    <a:pt x="48971" y="7988"/>
                  </a:lnTo>
                  <a:lnTo>
                    <a:pt x="48971" y="137896"/>
                  </a:lnTo>
                  <a:lnTo>
                    <a:pt x="7988" y="137896"/>
                  </a:lnTo>
                  <a:lnTo>
                    <a:pt x="7988" y="141884"/>
                  </a:lnTo>
                  <a:lnTo>
                    <a:pt x="56959" y="141884"/>
                  </a:lnTo>
                  <a:lnTo>
                    <a:pt x="56959" y="7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532600" y="6052566"/>
              <a:ext cx="25400" cy="115570"/>
            </a:xfrm>
            <a:custGeom>
              <a:avLst/>
              <a:gdLst/>
              <a:ahLst/>
              <a:cxnLst/>
              <a:rect l="l" t="t" r="r" b="b"/>
              <a:pathLst>
                <a:path w="25400" h="115570">
                  <a:moveTo>
                    <a:pt x="25095" y="0"/>
                  </a:moveTo>
                  <a:lnTo>
                    <a:pt x="0" y="0"/>
                  </a:lnTo>
                  <a:lnTo>
                    <a:pt x="0" y="115011"/>
                  </a:lnTo>
                  <a:lnTo>
                    <a:pt x="25095" y="115011"/>
                  </a:lnTo>
                  <a:lnTo>
                    <a:pt x="25095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528601" y="6048578"/>
              <a:ext cx="33655" cy="123189"/>
            </a:xfrm>
            <a:custGeom>
              <a:avLst/>
              <a:gdLst/>
              <a:ahLst/>
              <a:cxnLst/>
              <a:rect l="l" t="t" r="r" b="b"/>
              <a:pathLst>
                <a:path w="33654" h="123189">
                  <a:moveTo>
                    <a:pt x="29095" y="0"/>
                  </a:moveTo>
                  <a:lnTo>
                    <a:pt x="4000" y="0"/>
                  </a:lnTo>
                  <a:lnTo>
                    <a:pt x="1168" y="1168"/>
                  </a:lnTo>
                  <a:lnTo>
                    <a:pt x="0" y="3987"/>
                  </a:lnTo>
                  <a:lnTo>
                    <a:pt x="0" y="118998"/>
                  </a:lnTo>
                  <a:lnTo>
                    <a:pt x="1168" y="121831"/>
                  </a:lnTo>
                  <a:lnTo>
                    <a:pt x="4000" y="122999"/>
                  </a:lnTo>
                  <a:lnTo>
                    <a:pt x="29095" y="122999"/>
                  </a:lnTo>
                  <a:lnTo>
                    <a:pt x="31915" y="121831"/>
                  </a:lnTo>
                  <a:lnTo>
                    <a:pt x="33083" y="118998"/>
                  </a:lnTo>
                  <a:lnTo>
                    <a:pt x="33083" y="115011"/>
                  </a:lnTo>
                  <a:lnTo>
                    <a:pt x="7988" y="115011"/>
                  </a:lnTo>
                  <a:lnTo>
                    <a:pt x="7988" y="7975"/>
                  </a:lnTo>
                  <a:lnTo>
                    <a:pt x="25095" y="7975"/>
                  </a:lnTo>
                  <a:lnTo>
                    <a:pt x="25095" y="3987"/>
                  </a:lnTo>
                  <a:lnTo>
                    <a:pt x="29095" y="3987"/>
                  </a:lnTo>
                  <a:lnTo>
                    <a:pt x="29095" y="0"/>
                  </a:lnTo>
                  <a:close/>
                </a:path>
                <a:path w="33654" h="123189">
                  <a:moveTo>
                    <a:pt x="29095" y="3987"/>
                  </a:moveTo>
                  <a:lnTo>
                    <a:pt x="25095" y="3987"/>
                  </a:lnTo>
                  <a:lnTo>
                    <a:pt x="25095" y="115011"/>
                  </a:lnTo>
                  <a:lnTo>
                    <a:pt x="33083" y="115011"/>
                  </a:lnTo>
                  <a:lnTo>
                    <a:pt x="33083" y="7975"/>
                  </a:lnTo>
                  <a:lnTo>
                    <a:pt x="29095" y="7975"/>
                  </a:lnTo>
                  <a:lnTo>
                    <a:pt x="29095" y="3987"/>
                  </a:lnTo>
                  <a:close/>
                </a:path>
                <a:path w="33654" h="123189">
                  <a:moveTo>
                    <a:pt x="29095" y="0"/>
                  </a:moveTo>
                  <a:lnTo>
                    <a:pt x="29095" y="7975"/>
                  </a:lnTo>
                  <a:lnTo>
                    <a:pt x="33083" y="7975"/>
                  </a:lnTo>
                  <a:lnTo>
                    <a:pt x="33083" y="3987"/>
                  </a:lnTo>
                  <a:lnTo>
                    <a:pt x="31915" y="1168"/>
                  </a:lnTo>
                  <a:lnTo>
                    <a:pt x="29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559207" y="6041123"/>
              <a:ext cx="49530" cy="138430"/>
            </a:xfrm>
            <a:custGeom>
              <a:avLst/>
              <a:gdLst/>
              <a:ahLst/>
              <a:cxnLst/>
              <a:rect l="l" t="t" r="r" b="b"/>
              <a:pathLst>
                <a:path w="49529" h="138429">
                  <a:moveTo>
                    <a:pt x="48971" y="0"/>
                  </a:moveTo>
                  <a:lnTo>
                    <a:pt x="0" y="0"/>
                  </a:lnTo>
                  <a:lnTo>
                    <a:pt x="0" y="137896"/>
                  </a:lnTo>
                  <a:lnTo>
                    <a:pt x="48971" y="137896"/>
                  </a:lnTo>
                  <a:lnTo>
                    <a:pt x="48971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555220" y="6037135"/>
              <a:ext cx="57150" cy="146050"/>
            </a:xfrm>
            <a:custGeom>
              <a:avLst/>
              <a:gdLst/>
              <a:ahLst/>
              <a:cxnLst/>
              <a:rect l="l" t="t" r="r" b="b"/>
              <a:pathLst>
                <a:path w="57150" h="146050">
                  <a:moveTo>
                    <a:pt x="52958" y="0"/>
                  </a:moveTo>
                  <a:lnTo>
                    <a:pt x="3987" y="0"/>
                  </a:lnTo>
                  <a:lnTo>
                    <a:pt x="1168" y="1168"/>
                  </a:lnTo>
                  <a:lnTo>
                    <a:pt x="0" y="3987"/>
                  </a:lnTo>
                  <a:lnTo>
                    <a:pt x="0" y="141884"/>
                  </a:lnTo>
                  <a:lnTo>
                    <a:pt x="1168" y="144703"/>
                  </a:lnTo>
                  <a:lnTo>
                    <a:pt x="3987" y="145872"/>
                  </a:lnTo>
                  <a:lnTo>
                    <a:pt x="52958" y="145872"/>
                  </a:lnTo>
                  <a:lnTo>
                    <a:pt x="55778" y="144703"/>
                  </a:lnTo>
                  <a:lnTo>
                    <a:pt x="56946" y="141884"/>
                  </a:lnTo>
                  <a:lnTo>
                    <a:pt x="56946" y="137896"/>
                  </a:lnTo>
                  <a:lnTo>
                    <a:pt x="7975" y="137896"/>
                  </a:lnTo>
                  <a:lnTo>
                    <a:pt x="7975" y="7988"/>
                  </a:lnTo>
                  <a:lnTo>
                    <a:pt x="48971" y="7988"/>
                  </a:lnTo>
                  <a:lnTo>
                    <a:pt x="48971" y="3987"/>
                  </a:lnTo>
                  <a:lnTo>
                    <a:pt x="52958" y="3987"/>
                  </a:lnTo>
                  <a:lnTo>
                    <a:pt x="52958" y="0"/>
                  </a:lnTo>
                  <a:close/>
                </a:path>
                <a:path w="57150" h="146050">
                  <a:moveTo>
                    <a:pt x="52958" y="3987"/>
                  </a:moveTo>
                  <a:lnTo>
                    <a:pt x="48971" y="3987"/>
                  </a:lnTo>
                  <a:lnTo>
                    <a:pt x="48971" y="137896"/>
                  </a:lnTo>
                  <a:lnTo>
                    <a:pt x="56946" y="137896"/>
                  </a:lnTo>
                  <a:lnTo>
                    <a:pt x="56946" y="7988"/>
                  </a:lnTo>
                  <a:lnTo>
                    <a:pt x="52958" y="7988"/>
                  </a:lnTo>
                  <a:lnTo>
                    <a:pt x="52958" y="3987"/>
                  </a:lnTo>
                  <a:close/>
                </a:path>
                <a:path w="57150" h="146050">
                  <a:moveTo>
                    <a:pt x="52958" y="0"/>
                  </a:moveTo>
                  <a:lnTo>
                    <a:pt x="52958" y="7988"/>
                  </a:lnTo>
                  <a:lnTo>
                    <a:pt x="56946" y="7988"/>
                  </a:lnTo>
                  <a:lnTo>
                    <a:pt x="56946" y="3987"/>
                  </a:lnTo>
                  <a:lnTo>
                    <a:pt x="55778" y="1168"/>
                  </a:lnTo>
                  <a:lnTo>
                    <a:pt x="52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428930" y="6032703"/>
              <a:ext cx="57150" cy="40005"/>
            </a:xfrm>
            <a:custGeom>
              <a:avLst/>
              <a:gdLst/>
              <a:ahLst/>
              <a:cxnLst/>
              <a:rect l="l" t="t" r="r" b="b"/>
              <a:pathLst>
                <a:path w="57150" h="40004">
                  <a:moveTo>
                    <a:pt x="57035" y="0"/>
                  </a:moveTo>
                  <a:lnTo>
                    <a:pt x="0" y="0"/>
                  </a:lnTo>
                  <a:lnTo>
                    <a:pt x="0" y="39611"/>
                  </a:lnTo>
                  <a:lnTo>
                    <a:pt x="57035" y="39611"/>
                  </a:lnTo>
                  <a:lnTo>
                    <a:pt x="57035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424677" y="6028461"/>
              <a:ext cx="66040" cy="48260"/>
            </a:xfrm>
            <a:custGeom>
              <a:avLst/>
              <a:gdLst/>
              <a:ahLst/>
              <a:cxnLst/>
              <a:rect l="l" t="t" r="r" b="b"/>
              <a:pathLst>
                <a:path w="66039" h="48260">
                  <a:moveTo>
                    <a:pt x="61290" y="0"/>
                  </a:moveTo>
                  <a:lnTo>
                    <a:pt x="4254" y="0"/>
                  </a:lnTo>
                  <a:lnTo>
                    <a:pt x="1244" y="1244"/>
                  </a:lnTo>
                  <a:lnTo>
                    <a:pt x="0" y="4241"/>
                  </a:lnTo>
                  <a:lnTo>
                    <a:pt x="0" y="43853"/>
                  </a:lnTo>
                  <a:lnTo>
                    <a:pt x="1244" y="46862"/>
                  </a:lnTo>
                  <a:lnTo>
                    <a:pt x="4254" y="48107"/>
                  </a:lnTo>
                  <a:lnTo>
                    <a:pt x="61290" y="48107"/>
                  </a:lnTo>
                  <a:lnTo>
                    <a:pt x="64300" y="46862"/>
                  </a:lnTo>
                  <a:lnTo>
                    <a:pt x="65544" y="43853"/>
                  </a:lnTo>
                  <a:lnTo>
                    <a:pt x="57048" y="43853"/>
                  </a:lnTo>
                  <a:lnTo>
                    <a:pt x="57048" y="39611"/>
                  </a:lnTo>
                  <a:lnTo>
                    <a:pt x="8509" y="39611"/>
                  </a:lnTo>
                  <a:lnTo>
                    <a:pt x="8509" y="8496"/>
                  </a:lnTo>
                  <a:lnTo>
                    <a:pt x="65544" y="8496"/>
                  </a:lnTo>
                  <a:lnTo>
                    <a:pt x="65544" y="4241"/>
                  </a:lnTo>
                  <a:lnTo>
                    <a:pt x="64300" y="1244"/>
                  </a:lnTo>
                  <a:lnTo>
                    <a:pt x="61290" y="0"/>
                  </a:lnTo>
                  <a:close/>
                </a:path>
                <a:path w="66039" h="48260">
                  <a:moveTo>
                    <a:pt x="65544" y="8496"/>
                  </a:moveTo>
                  <a:lnTo>
                    <a:pt x="57048" y="8496"/>
                  </a:lnTo>
                  <a:lnTo>
                    <a:pt x="57048" y="43853"/>
                  </a:lnTo>
                  <a:lnTo>
                    <a:pt x="61290" y="43853"/>
                  </a:lnTo>
                  <a:lnTo>
                    <a:pt x="61290" y="39611"/>
                  </a:lnTo>
                  <a:lnTo>
                    <a:pt x="65544" y="39611"/>
                  </a:lnTo>
                  <a:lnTo>
                    <a:pt x="65544" y="8496"/>
                  </a:lnTo>
                  <a:close/>
                </a:path>
                <a:path w="66039" h="48260">
                  <a:moveTo>
                    <a:pt x="65544" y="39611"/>
                  </a:moveTo>
                  <a:lnTo>
                    <a:pt x="61290" y="39611"/>
                  </a:lnTo>
                  <a:lnTo>
                    <a:pt x="61290" y="43853"/>
                  </a:lnTo>
                  <a:lnTo>
                    <a:pt x="65544" y="43853"/>
                  </a:lnTo>
                  <a:lnTo>
                    <a:pt x="65544" y="396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409931" y="5998845"/>
              <a:ext cx="95250" cy="40005"/>
            </a:xfrm>
            <a:custGeom>
              <a:avLst/>
              <a:gdLst/>
              <a:ahLst/>
              <a:cxnLst/>
              <a:rect l="l" t="t" r="r" b="b"/>
              <a:pathLst>
                <a:path w="95250" h="40004">
                  <a:moveTo>
                    <a:pt x="95034" y="0"/>
                  </a:moveTo>
                  <a:lnTo>
                    <a:pt x="0" y="0"/>
                  </a:lnTo>
                  <a:lnTo>
                    <a:pt x="0" y="39611"/>
                  </a:lnTo>
                  <a:lnTo>
                    <a:pt x="95034" y="39611"/>
                  </a:lnTo>
                  <a:lnTo>
                    <a:pt x="9503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405677" y="5994018"/>
              <a:ext cx="104139" cy="48260"/>
            </a:xfrm>
            <a:custGeom>
              <a:avLst/>
              <a:gdLst/>
              <a:ahLst/>
              <a:cxnLst/>
              <a:rect l="l" t="t" r="r" b="b"/>
              <a:pathLst>
                <a:path w="104140" h="48260">
                  <a:moveTo>
                    <a:pt x="103543" y="5080"/>
                  </a:moveTo>
                  <a:lnTo>
                    <a:pt x="102844" y="5080"/>
                  </a:lnTo>
                  <a:lnTo>
                    <a:pt x="102844" y="1270"/>
                  </a:lnTo>
                  <a:lnTo>
                    <a:pt x="99377" y="1270"/>
                  </a:lnTo>
                  <a:lnTo>
                    <a:pt x="99377" y="0"/>
                  </a:lnTo>
                  <a:lnTo>
                    <a:pt x="95046" y="0"/>
                  </a:lnTo>
                  <a:lnTo>
                    <a:pt x="95046" y="8890"/>
                  </a:lnTo>
                  <a:lnTo>
                    <a:pt x="95046" y="40640"/>
                  </a:lnTo>
                  <a:lnTo>
                    <a:pt x="8496" y="40640"/>
                  </a:lnTo>
                  <a:lnTo>
                    <a:pt x="8496" y="8890"/>
                  </a:lnTo>
                  <a:lnTo>
                    <a:pt x="95046" y="8890"/>
                  </a:lnTo>
                  <a:lnTo>
                    <a:pt x="95046" y="0"/>
                  </a:lnTo>
                  <a:lnTo>
                    <a:pt x="4152" y="0"/>
                  </a:lnTo>
                  <a:lnTo>
                    <a:pt x="4152" y="1270"/>
                  </a:lnTo>
                  <a:lnTo>
                    <a:pt x="685" y="1270"/>
                  </a:lnTo>
                  <a:lnTo>
                    <a:pt x="685" y="508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520" y="44450"/>
                  </a:lnTo>
                  <a:lnTo>
                    <a:pt x="520" y="46990"/>
                  </a:lnTo>
                  <a:lnTo>
                    <a:pt x="1638" y="46990"/>
                  </a:lnTo>
                  <a:lnTo>
                    <a:pt x="1638" y="48260"/>
                  </a:lnTo>
                  <a:lnTo>
                    <a:pt x="101892" y="48260"/>
                  </a:lnTo>
                  <a:lnTo>
                    <a:pt x="101892" y="46990"/>
                  </a:lnTo>
                  <a:lnTo>
                    <a:pt x="103009" y="46990"/>
                  </a:lnTo>
                  <a:lnTo>
                    <a:pt x="103009" y="44450"/>
                  </a:lnTo>
                  <a:lnTo>
                    <a:pt x="103543" y="44450"/>
                  </a:lnTo>
                  <a:lnTo>
                    <a:pt x="103543" y="40640"/>
                  </a:lnTo>
                  <a:lnTo>
                    <a:pt x="103543" y="40208"/>
                  </a:lnTo>
                  <a:lnTo>
                    <a:pt x="103543" y="8890"/>
                  </a:lnTo>
                  <a:lnTo>
                    <a:pt x="103543" y="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369654" y="5847162"/>
              <a:ext cx="175895" cy="175895"/>
            </a:xfrm>
            <a:custGeom>
              <a:avLst/>
              <a:gdLst/>
              <a:ahLst/>
              <a:cxnLst/>
              <a:rect l="l" t="t" r="r" b="b"/>
              <a:pathLst>
                <a:path w="175895" h="175895">
                  <a:moveTo>
                    <a:pt x="87319" y="0"/>
                  </a:moveTo>
                  <a:lnTo>
                    <a:pt x="53194" y="7131"/>
                  </a:lnTo>
                  <a:lnTo>
                    <a:pt x="24513" y="26934"/>
                  </a:lnTo>
                  <a:lnTo>
                    <a:pt x="6288" y="55219"/>
                  </a:lnTo>
                  <a:lnTo>
                    <a:pt x="0" y="88276"/>
                  </a:lnTo>
                  <a:lnTo>
                    <a:pt x="7131" y="122396"/>
                  </a:lnTo>
                  <a:lnTo>
                    <a:pt x="26934" y="151076"/>
                  </a:lnTo>
                  <a:lnTo>
                    <a:pt x="55219" y="169303"/>
                  </a:lnTo>
                  <a:lnTo>
                    <a:pt x="88277" y="175595"/>
                  </a:lnTo>
                  <a:lnTo>
                    <a:pt x="122396" y="168471"/>
                  </a:lnTo>
                  <a:lnTo>
                    <a:pt x="151077" y="148663"/>
                  </a:lnTo>
                  <a:lnTo>
                    <a:pt x="169303" y="120378"/>
                  </a:lnTo>
                  <a:lnTo>
                    <a:pt x="175595" y="87324"/>
                  </a:lnTo>
                  <a:lnTo>
                    <a:pt x="168472" y="53206"/>
                  </a:lnTo>
                  <a:lnTo>
                    <a:pt x="148663" y="24518"/>
                  </a:lnTo>
                  <a:lnTo>
                    <a:pt x="120377" y="6289"/>
                  </a:lnTo>
                  <a:lnTo>
                    <a:pt x="873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362967" y="5840476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189229" h="189229">
                  <a:moveTo>
                    <a:pt x="94437" y="0"/>
                  </a:moveTo>
                  <a:lnTo>
                    <a:pt x="33200" y="22567"/>
                  </a:lnTo>
                  <a:lnTo>
                    <a:pt x="3905" y="67656"/>
                  </a:lnTo>
                  <a:lnTo>
                    <a:pt x="0" y="94526"/>
                  </a:lnTo>
                  <a:lnTo>
                    <a:pt x="399" y="102539"/>
                  </a:lnTo>
                  <a:lnTo>
                    <a:pt x="22567" y="155773"/>
                  </a:lnTo>
                  <a:lnTo>
                    <a:pt x="67656" y="185064"/>
                  </a:lnTo>
                  <a:lnTo>
                    <a:pt x="94526" y="188975"/>
                  </a:lnTo>
                  <a:lnTo>
                    <a:pt x="103872" y="188507"/>
                  </a:lnTo>
                  <a:lnTo>
                    <a:pt x="113234" y="187088"/>
                  </a:lnTo>
                  <a:lnTo>
                    <a:pt x="122542" y="184695"/>
                  </a:lnTo>
                  <a:lnTo>
                    <a:pt x="131724" y="181305"/>
                  </a:lnTo>
                  <a:lnTo>
                    <a:pt x="129268" y="175590"/>
                  </a:lnTo>
                  <a:lnTo>
                    <a:pt x="94526" y="175590"/>
                  </a:lnTo>
                  <a:lnTo>
                    <a:pt x="71456" y="172234"/>
                  </a:lnTo>
                  <a:lnTo>
                    <a:pt x="32746" y="147091"/>
                  </a:lnTo>
                  <a:lnTo>
                    <a:pt x="14987" y="110564"/>
                  </a:lnTo>
                  <a:lnTo>
                    <a:pt x="13373" y="94526"/>
                  </a:lnTo>
                  <a:lnTo>
                    <a:pt x="16734" y="71456"/>
                  </a:lnTo>
                  <a:lnTo>
                    <a:pt x="41873" y="32746"/>
                  </a:lnTo>
                  <a:lnTo>
                    <a:pt x="78398" y="14987"/>
                  </a:lnTo>
                  <a:lnTo>
                    <a:pt x="94437" y="13373"/>
                  </a:lnTo>
                  <a:lnTo>
                    <a:pt x="141886" y="13373"/>
                  </a:lnTo>
                  <a:lnTo>
                    <a:pt x="121306" y="3905"/>
                  </a:lnTo>
                  <a:lnTo>
                    <a:pt x="94437" y="0"/>
                  </a:lnTo>
                  <a:close/>
                </a:path>
                <a:path w="189229" h="189229">
                  <a:moveTo>
                    <a:pt x="141886" y="13373"/>
                  </a:moveTo>
                  <a:lnTo>
                    <a:pt x="94437" y="13373"/>
                  </a:lnTo>
                  <a:lnTo>
                    <a:pt x="117506" y="16734"/>
                  </a:lnTo>
                  <a:lnTo>
                    <a:pt x="138577" y="26422"/>
                  </a:lnTo>
                  <a:lnTo>
                    <a:pt x="169011" y="62522"/>
                  </a:lnTo>
                  <a:lnTo>
                    <a:pt x="175577" y="94526"/>
                  </a:lnTo>
                  <a:lnTo>
                    <a:pt x="172234" y="117506"/>
                  </a:lnTo>
                  <a:lnTo>
                    <a:pt x="162545" y="138577"/>
                  </a:lnTo>
                  <a:lnTo>
                    <a:pt x="147091" y="156221"/>
                  </a:lnTo>
                  <a:lnTo>
                    <a:pt x="126441" y="169011"/>
                  </a:lnTo>
                  <a:lnTo>
                    <a:pt x="131724" y="181305"/>
                  </a:lnTo>
                  <a:lnTo>
                    <a:pt x="155773" y="166401"/>
                  </a:lnTo>
                  <a:lnTo>
                    <a:pt x="173775" y="145848"/>
                  </a:lnTo>
                  <a:lnTo>
                    <a:pt x="185064" y="121306"/>
                  </a:lnTo>
                  <a:lnTo>
                    <a:pt x="188963" y="94526"/>
                  </a:lnTo>
                  <a:lnTo>
                    <a:pt x="188574" y="86423"/>
                  </a:lnTo>
                  <a:lnTo>
                    <a:pt x="166401" y="33200"/>
                  </a:lnTo>
                  <a:lnTo>
                    <a:pt x="145848" y="15195"/>
                  </a:lnTo>
                  <a:lnTo>
                    <a:pt x="141886" y="13373"/>
                  </a:lnTo>
                  <a:close/>
                </a:path>
                <a:path w="189229" h="189229">
                  <a:moveTo>
                    <a:pt x="126441" y="169011"/>
                  </a:moveTo>
                  <a:lnTo>
                    <a:pt x="118548" y="171925"/>
                  </a:lnTo>
                  <a:lnTo>
                    <a:pt x="110564" y="173977"/>
                  </a:lnTo>
                  <a:lnTo>
                    <a:pt x="102539" y="175190"/>
                  </a:lnTo>
                  <a:lnTo>
                    <a:pt x="94526" y="175590"/>
                  </a:lnTo>
                  <a:lnTo>
                    <a:pt x="129268" y="175590"/>
                  </a:lnTo>
                  <a:lnTo>
                    <a:pt x="126441" y="1690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392576" y="5870090"/>
              <a:ext cx="130175" cy="111760"/>
            </a:xfrm>
            <a:custGeom>
              <a:avLst/>
              <a:gdLst/>
              <a:ahLst/>
              <a:cxnLst/>
              <a:rect l="l" t="t" r="r" b="b"/>
              <a:pathLst>
                <a:path w="130175" h="111760">
                  <a:moveTo>
                    <a:pt x="65539" y="0"/>
                  </a:moveTo>
                  <a:lnTo>
                    <a:pt x="41080" y="4498"/>
                  </a:lnTo>
                  <a:lnTo>
                    <a:pt x="19477" y="18532"/>
                  </a:lnTo>
                  <a:lnTo>
                    <a:pt x="5001" y="39845"/>
                  </a:lnTo>
                  <a:lnTo>
                    <a:pt x="0" y="64209"/>
                  </a:lnTo>
                  <a:lnTo>
                    <a:pt x="4501" y="88671"/>
                  </a:lnTo>
                  <a:lnTo>
                    <a:pt x="18537" y="110277"/>
                  </a:lnTo>
                  <a:lnTo>
                    <a:pt x="110282" y="111217"/>
                  </a:lnTo>
                  <a:lnTo>
                    <a:pt x="124750" y="89898"/>
                  </a:lnTo>
                  <a:lnTo>
                    <a:pt x="129749" y="65535"/>
                  </a:lnTo>
                  <a:lnTo>
                    <a:pt x="125249" y="41076"/>
                  </a:lnTo>
                  <a:lnTo>
                    <a:pt x="111221" y="19472"/>
                  </a:lnTo>
                  <a:lnTo>
                    <a:pt x="89903" y="5002"/>
                  </a:lnTo>
                  <a:lnTo>
                    <a:pt x="65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387630" y="5865139"/>
              <a:ext cx="139700" cy="126364"/>
            </a:xfrm>
            <a:custGeom>
              <a:avLst/>
              <a:gdLst/>
              <a:ahLst/>
              <a:cxnLst/>
              <a:rect l="l" t="t" r="r" b="b"/>
              <a:pathLst>
                <a:path w="139700" h="126364">
                  <a:moveTo>
                    <a:pt x="90309" y="85737"/>
                  </a:moveTo>
                  <a:lnTo>
                    <a:pt x="36118" y="31546"/>
                  </a:lnTo>
                  <a:lnTo>
                    <a:pt x="34201" y="31546"/>
                  </a:lnTo>
                  <a:lnTo>
                    <a:pt x="31838" y="33909"/>
                  </a:lnTo>
                  <a:lnTo>
                    <a:pt x="31838" y="35814"/>
                  </a:lnTo>
                  <a:lnTo>
                    <a:pt x="33020" y="36995"/>
                  </a:lnTo>
                  <a:lnTo>
                    <a:pt x="86029" y="90004"/>
                  </a:lnTo>
                  <a:lnTo>
                    <a:pt x="87947" y="90004"/>
                  </a:lnTo>
                  <a:lnTo>
                    <a:pt x="90309" y="87655"/>
                  </a:lnTo>
                  <a:lnTo>
                    <a:pt x="90309" y="85737"/>
                  </a:lnTo>
                  <a:close/>
                </a:path>
                <a:path w="139700" h="126364">
                  <a:moveTo>
                    <a:pt x="99593" y="119468"/>
                  </a:moveTo>
                  <a:lnTo>
                    <a:pt x="97663" y="117538"/>
                  </a:lnTo>
                  <a:lnTo>
                    <a:pt x="46964" y="117538"/>
                  </a:lnTo>
                  <a:lnTo>
                    <a:pt x="45034" y="119468"/>
                  </a:lnTo>
                  <a:lnTo>
                    <a:pt x="45034" y="124218"/>
                  </a:lnTo>
                  <a:lnTo>
                    <a:pt x="46964" y="126136"/>
                  </a:lnTo>
                  <a:lnTo>
                    <a:pt x="49339" y="126136"/>
                  </a:lnTo>
                  <a:lnTo>
                    <a:pt x="97663" y="126136"/>
                  </a:lnTo>
                  <a:lnTo>
                    <a:pt x="99593" y="124218"/>
                  </a:lnTo>
                  <a:lnTo>
                    <a:pt x="99593" y="119468"/>
                  </a:lnTo>
                  <a:close/>
                </a:path>
                <a:path w="139700" h="126364">
                  <a:moveTo>
                    <a:pt x="139636" y="69811"/>
                  </a:moveTo>
                  <a:lnTo>
                    <a:pt x="128422" y="31851"/>
                  </a:lnTo>
                  <a:lnTo>
                    <a:pt x="96405" y="5257"/>
                  </a:lnTo>
                  <a:lnTo>
                    <a:pt x="69811" y="0"/>
                  </a:lnTo>
                  <a:lnTo>
                    <a:pt x="56654" y="1257"/>
                  </a:lnTo>
                  <a:lnTo>
                    <a:pt x="20955" y="19951"/>
                  </a:lnTo>
                  <a:lnTo>
                    <a:pt x="1308" y="56324"/>
                  </a:lnTo>
                  <a:lnTo>
                    <a:pt x="0" y="69824"/>
                  </a:lnTo>
                  <a:lnTo>
                    <a:pt x="1244" y="82981"/>
                  </a:lnTo>
                  <a:lnTo>
                    <a:pt x="19951" y="118681"/>
                  </a:lnTo>
                  <a:lnTo>
                    <a:pt x="24993" y="120662"/>
                  </a:lnTo>
                  <a:lnTo>
                    <a:pt x="28892" y="116840"/>
                  </a:lnTo>
                  <a:lnTo>
                    <a:pt x="28917" y="113715"/>
                  </a:lnTo>
                  <a:lnTo>
                    <a:pt x="27012" y="111760"/>
                  </a:lnTo>
                  <a:lnTo>
                    <a:pt x="19507" y="102425"/>
                  </a:lnTo>
                  <a:lnTo>
                    <a:pt x="14160" y="92100"/>
                  </a:lnTo>
                  <a:lnTo>
                    <a:pt x="10960" y="81127"/>
                  </a:lnTo>
                  <a:lnTo>
                    <a:pt x="9893" y="69824"/>
                  </a:lnTo>
                  <a:lnTo>
                    <a:pt x="11010" y="58229"/>
                  </a:lnTo>
                  <a:lnTo>
                    <a:pt x="37223" y="19519"/>
                  </a:lnTo>
                  <a:lnTo>
                    <a:pt x="69811" y="9893"/>
                  </a:lnTo>
                  <a:lnTo>
                    <a:pt x="81407" y="11023"/>
                  </a:lnTo>
                  <a:lnTo>
                    <a:pt x="120116" y="37236"/>
                  </a:lnTo>
                  <a:lnTo>
                    <a:pt x="129755" y="69811"/>
                  </a:lnTo>
                  <a:lnTo>
                    <a:pt x="128625" y="81419"/>
                  </a:lnTo>
                  <a:lnTo>
                    <a:pt x="125247" y="92659"/>
                  </a:lnTo>
                  <a:lnTo>
                    <a:pt x="119621" y="103174"/>
                  </a:lnTo>
                  <a:lnTo>
                    <a:pt x="111760" y="112623"/>
                  </a:lnTo>
                  <a:lnTo>
                    <a:pt x="109816" y="114541"/>
                  </a:lnTo>
                  <a:lnTo>
                    <a:pt x="109778" y="117665"/>
                  </a:lnTo>
                  <a:lnTo>
                    <a:pt x="113601" y="121577"/>
                  </a:lnTo>
                  <a:lnTo>
                    <a:pt x="116738" y="121602"/>
                  </a:lnTo>
                  <a:lnTo>
                    <a:pt x="118681" y="119697"/>
                  </a:lnTo>
                  <a:lnTo>
                    <a:pt x="127838" y="108686"/>
                  </a:lnTo>
                  <a:lnTo>
                    <a:pt x="134391" y="96418"/>
                  </a:lnTo>
                  <a:lnTo>
                    <a:pt x="138328" y="83324"/>
                  </a:lnTo>
                  <a:lnTo>
                    <a:pt x="139636" y="69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443143" y="5920651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5735" y="0"/>
                  </a:moveTo>
                  <a:lnTo>
                    <a:pt x="2959" y="5473"/>
                  </a:lnTo>
                  <a:lnTo>
                    <a:pt x="0" y="12877"/>
                  </a:lnTo>
                  <a:lnTo>
                    <a:pt x="5473" y="25666"/>
                  </a:lnTo>
                  <a:lnTo>
                    <a:pt x="12877" y="28625"/>
                  </a:lnTo>
                  <a:lnTo>
                    <a:pt x="19265" y="25882"/>
                  </a:lnTo>
                  <a:lnTo>
                    <a:pt x="25666" y="23139"/>
                  </a:lnTo>
                  <a:lnTo>
                    <a:pt x="28625" y="15735"/>
                  </a:lnTo>
                  <a:lnTo>
                    <a:pt x="23139" y="2959"/>
                  </a:lnTo>
                  <a:lnTo>
                    <a:pt x="15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093879" y="5888850"/>
              <a:ext cx="721360" cy="395605"/>
            </a:xfrm>
            <a:custGeom>
              <a:avLst/>
              <a:gdLst/>
              <a:ahLst/>
              <a:cxnLst/>
              <a:rect l="l" t="t" r="r" b="b"/>
              <a:pathLst>
                <a:path w="721359" h="395604">
                  <a:moveTo>
                    <a:pt x="319989" y="45656"/>
                  </a:moveTo>
                  <a:lnTo>
                    <a:pt x="318643" y="44310"/>
                  </a:lnTo>
                  <a:lnTo>
                    <a:pt x="316979" y="44310"/>
                  </a:lnTo>
                  <a:lnTo>
                    <a:pt x="299681" y="44310"/>
                  </a:lnTo>
                  <a:lnTo>
                    <a:pt x="298323" y="45656"/>
                  </a:lnTo>
                  <a:lnTo>
                    <a:pt x="298323" y="48996"/>
                  </a:lnTo>
                  <a:lnTo>
                    <a:pt x="299681" y="50342"/>
                  </a:lnTo>
                  <a:lnTo>
                    <a:pt x="318643" y="50342"/>
                  </a:lnTo>
                  <a:lnTo>
                    <a:pt x="319989" y="48996"/>
                  </a:lnTo>
                  <a:lnTo>
                    <a:pt x="319989" y="45656"/>
                  </a:lnTo>
                  <a:close/>
                </a:path>
                <a:path w="721359" h="395604">
                  <a:moveTo>
                    <a:pt x="333933" y="79311"/>
                  </a:moveTo>
                  <a:lnTo>
                    <a:pt x="331571" y="76949"/>
                  </a:lnTo>
                  <a:lnTo>
                    <a:pt x="329666" y="76949"/>
                  </a:lnTo>
                  <a:lnTo>
                    <a:pt x="328485" y="78130"/>
                  </a:lnTo>
                  <a:lnTo>
                    <a:pt x="316255" y="90360"/>
                  </a:lnTo>
                  <a:lnTo>
                    <a:pt x="316255" y="92265"/>
                  </a:lnTo>
                  <a:lnTo>
                    <a:pt x="318617" y="94627"/>
                  </a:lnTo>
                  <a:lnTo>
                    <a:pt x="320522" y="94627"/>
                  </a:lnTo>
                  <a:lnTo>
                    <a:pt x="333933" y="81216"/>
                  </a:lnTo>
                  <a:lnTo>
                    <a:pt x="333933" y="79311"/>
                  </a:lnTo>
                  <a:close/>
                </a:path>
                <a:path w="721359" h="395604">
                  <a:moveTo>
                    <a:pt x="380746" y="43840"/>
                  </a:moveTo>
                  <a:lnTo>
                    <a:pt x="380288" y="41541"/>
                  </a:lnTo>
                  <a:lnTo>
                    <a:pt x="378802" y="38087"/>
                  </a:lnTo>
                  <a:lnTo>
                    <a:pt x="376669" y="33134"/>
                  </a:lnTo>
                  <a:lnTo>
                    <a:pt x="376555" y="32842"/>
                  </a:lnTo>
                  <a:lnTo>
                    <a:pt x="371589" y="29781"/>
                  </a:lnTo>
                  <a:lnTo>
                    <a:pt x="371589" y="46113"/>
                  </a:lnTo>
                  <a:lnTo>
                    <a:pt x="371551" y="49276"/>
                  </a:lnTo>
                  <a:lnTo>
                    <a:pt x="369773" y="52184"/>
                  </a:lnTo>
                  <a:lnTo>
                    <a:pt x="366737" y="53479"/>
                  </a:lnTo>
                  <a:lnTo>
                    <a:pt x="363575" y="54127"/>
                  </a:lnTo>
                  <a:lnTo>
                    <a:pt x="360464" y="54127"/>
                  </a:lnTo>
                  <a:lnTo>
                    <a:pt x="357505" y="52311"/>
                  </a:lnTo>
                  <a:lnTo>
                    <a:pt x="356196" y="49276"/>
                  </a:lnTo>
                  <a:lnTo>
                    <a:pt x="355549" y="46113"/>
                  </a:lnTo>
                  <a:lnTo>
                    <a:pt x="355549" y="43002"/>
                  </a:lnTo>
                  <a:lnTo>
                    <a:pt x="357365" y="40043"/>
                  </a:lnTo>
                  <a:lnTo>
                    <a:pt x="360413" y="38735"/>
                  </a:lnTo>
                  <a:lnTo>
                    <a:pt x="363562" y="38087"/>
                  </a:lnTo>
                  <a:lnTo>
                    <a:pt x="366674" y="38087"/>
                  </a:lnTo>
                  <a:lnTo>
                    <a:pt x="369646" y="39903"/>
                  </a:lnTo>
                  <a:lnTo>
                    <a:pt x="370941" y="43002"/>
                  </a:lnTo>
                  <a:lnTo>
                    <a:pt x="371589" y="46113"/>
                  </a:lnTo>
                  <a:lnTo>
                    <a:pt x="371589" y="29781"/>
                  </a:lnTo>
                  <a:lnTo>
                    <a:pt x="370230" y="28943"/>
                  </a:lnTo>
                  <a:lnTo>
                    <a:pt x="361302" y="28943"/>
                  </a:lnTo>
                  <a:lnTo>
                    <a:pt x="359003" y="29387"/>
                  </a:lnTo>
                  <a:lnTo>
                    <a:pt x="350304" y="33134"/>
                  </a:lnTo>
                  <a:lnTo>
                    <a:pt x="346392" y="39458"/>
                  </a:lnTo>
                  <a:lnTo>
                    <a:pt x="346405" y="48374"/>
                  </a:lnTo>
                  <a:lnTo>
                    <a:pt x="346849" y="50685"/>
                  </a:lnTo>
                  <a:lnTo>
                    <a:pt x="350469" y="59093"/>
                  </a:lnTo>
                  <a:lnTo>
                    <a:pt x="350596" y="59372"/>
                  </a:lnTo>
                  <a:lnTo>
                    <a:pt x="356920" y="63284"/>
                  </a:lnTo>
                  <a:lnTo>
                    <a:pt x="365836" y="63284"/>
                  </a:lnTo>
                  <a:lnTo>
                    <a:pt x="368147" y="62826"/>
                  </a:lnTo>
                  <a:lnTo>
                    <a:pt x="370332" y="61887"/>
                  </a:lnTo>
                  <a:lnTo>
                    <a:pt x="376834" y="59093"/>
                  </a:lnTo>
                  <a:lnTo>
                    <a:pt x="380746" y="52755"/>
                  </a:lnTo>
                  <a:lnTo>
                    <a:pt x="380746" y="43840"/>
                  </a:lnTo>
                  <a:close/>
                </a:path>
                <a:path w="721359" h="395604">
                  <a:moveTo>
                    <a:pt x="406438" y="86118"/>
                  </a:moveTo>
                  <a:lnTo>
                    <a:pt x="396163" y="75857"/>
                  </a:lnTo>
                  <a:lnTo>
                    <a:pt x="392201" y="75857"/>
                  </a:lnTo>
                  <a:lnTo>
                    <a:pt x="392201" y="79819"/>
                  </a:lnTo>
                  <a:lnTo>
                    <a:pt x="402463" y="90093"/>
                  </a:lnTo>
                  <a:lnTo>
                    <a:pt x="406438" y="90093"/>
                  </a:lnTo>
                  <a:lnTo>
                    <a:pt x="406438" y="86118"/>
                  </a:lnTo>
                  <a:close/>
                </a:path>
                <a:path w="721359" h="395604">
                  <a:moveTo>
                    <a:pt x="410883" y="2349"/>
                  </a:moveTo>
                  <a:lnTo>
                    <a:pt x="408533" y="0"/>
                  </a:lnTo>
                  <a:lnTo>
                    <a:pt x="406615" y="0"/>
                  </a:lnTo>
                  <a:lnTo>
                    <a:pt x="405434" y="1181"/>
                  </a:lnTo>
                  <a:lnTo>
                    <a:pt x="393204" y="13411"/>
                  </a:lnTo>
                  <a:lnTo>
                    <a:pt x="393204" y="15316"/>
                  </a:lnTo>
                  <a:lnTo>
                    <a:pt x="395566" y="17678"/>
                  </a:lnTo>
                  <a:lnTo>
                    <a:pt x="397471" y="17678"/>
                  </a:lnTo>
                  <a:lnTo>
                    <a:pt x="410883" y="4267"/>
                  </a:lnTo>
                  <a:lnTo>
                    <a:pt x="410883" y="2349"/>
                  </a:lnTo>
                  <a:close/>
                </a:path>
                <a:path w="721359" h="395604">
                  <a:moveTo>
                    <a:pt x="428815" y="45656"/>
                  </a:moveTo>
                  <a:lnTo>
                    <a:pt x="427469" y="44310"/>
                  </a:lnTo>
                  <a:lnTo>
                    <a:pt x="425792" y="44310"/>
                  </a:lnTo>
                  <a:lnTo>
                    <a:pt x="408508" y="44310"/>
                  </a:lnTo>
                  <a:lnTo>
                    <a:pt x="407149" y="45656"/>
                  </a:lnTo>
                  <a:lnTo>
                    <a:pt x="407149" y="48996"/>
                  </a:lnTo>
                  <a:lnTo>
                    <a:pt x="408508" y="50342"/>
                  </a:lnTo>
                  <a:lnTo>
                    <a:pt x="427469" y="50342"/>
                  </a:lnTo>
                  <a:lnTo>
                    <a:pt x="428815" y="48996"/>
                  </a:lnTo>
                  <a:lnTo>
                    <a:pt x="428815" y="45656"/>
                  </a:lnTo>
                  <a:close/>
                </a:path>
                <a:path w="721359" h="395604">
                  <a:moveTo>
                    <a:pt x="721067" y="388226"/>
                  </a:moveTo>
                  <a:lnTo>
                    <a:pt x="0" y="388226"/>
                  </a:lnTo>
                  <a:lnTo>
                    <a:pt x="0" y="395541"/>
                  </a:lnTo>
                  <a:lnTo>
                    <a:pt x="721067" y="395541"/>
                  </a:lnTo>
                  <a:lnTo>
                    <a:pt x="721067" y="388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2" name="object 212"/>
          <p:cNvGrpSpPr/>
          <p:nvPr/>
        </p:nvGrpSpPr>
        <p:grpSpPr>
          <a:xfrm>
            <a:off x="3739475" y="4351172"/>
            <a:ext cx="721360" cy="444500"/>
            <a:chOff x="3739475" y="4351172"/>
            <a:chExt cx="721360" cy="444500"/>
          </a:xfrm>
        </p:grpSpPr>
        <p:sp>
          <p:nvSpPr>
            <p:cNvPr id="213" name="object 213"/>
            <p:cNvSpPr/>
            <p:nvPr/>
          </p:nvSpPr>
          <p:spPr>
            <a:xfrm>
              <a:off x="3840327" y="4576089"/>
              <a:ext cx="525780" cy="215900"/>
            </a:xfrm>
            <a:custGeom>
              <a:avLst/>
              <a:gdLst/>
              <a:ahLst/>
              <a:cxnLst/>
              <a:rect l="l" t="t" r="r" b="b"/>
              <a:pathLst>
                <a:path w="525779" h="215900">
                  <a:moveTo>
                    <a:pt x="525449" y="45618"/>
                  </a:moveTo>
                  <a:lnTo>
                    <a:pt x="505142" y="7696"/>
                  </a:lnTo>
                  <a:lnTo>
                    <a:pt x="479818" y="0"/>
                  </a:lnTo>
                  <a:lnTo>
                    <a:pt x="411924" y="0"/>
                  </a:lnTo>
                  <a:lnTo>
                    <a:pt x="315810" y="0"/>
                  </a:lnTo>
                  <a:lnTo>
                    <a:pt x="199390" y="0"/>
                  </a:lnTo>
                  <a:lnTo>
                    <a:pt x="113499" y="0"/>
                  </a:lnTo>
                  <a:lnTo>
                    <a:pt x="45618" y="0"/>
                  </a:lnTo>
                  <a:lnTo>
                    <a:pt x="36703" y="901"/>
                  </a:lnTo>
                  <a:lnTo>
                    <a:pt x="3492" y="28181"/>
                  </a:lnTo>
                  <a:lnTo>
                    <a:pt x="0" y="45618"/>
                  </a:lnTo>
                  <a:lnTo>
                    <a:pt x="0" y="215874"/>
                  </a:lnTo>
                  <a:lnTo>
                    <a:pt x="91236" y="215874"/>
                  </a:lnTo>
                  <a:lnTo>
                    <a:pt x="91236" y="91236"/>
                  </a:lnTo>
                  <a:lnTo>
                    <a:pt x="113499" y="91236"/>
                  </a:lnTo>
                  <a:lnTo>
                    <a:pt x="199390" y="91236"/>
                  </a:lnTo>
                  <a:lnTo>
                    <a:pt x="315810" y="91236"/>
                  </a:lnTo>
                  <a:lnTo>
                    <a:pt x="411924" y="91236"/>
                  </a:lnTo>
                  <a:lnTo>
                    <a:pt x="434200" y="91236"/>
                  </a:lnTo>
                  <a:lnTo>
                    <a:pt x="434200" y="215874"/>
                  </a:lnTo>
                  <a:lnTo>
                    <a:pt x="525449" y="215874"/>
                  </a:lnTo>
                  <a:lnTo>
                    <a:pt x="525449" y="45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851732" y="4563262"/>
              <a:ext cx="502920" cy="229235"/>
            </a:xfrm>
            <a:custGeom>
              <a:avLst/>
              <a:gdLst/>
              <a:ahLst/>
              <a:cxnLst/>
              <a:rect l="l" t="t" r="r" b="b"/>
              <a:pathLst>
                <a:path w="502920" h="229235">
                  <a:moveTo>
                    <a:pt x="502640" y="58445"/>
                  </a:moveTo>
                  <a:lnTo>
                    <a:pt x="475094" y="24904"/>
                  </a:lnTo>
                  <a:lnTo>
                    <a:pt x="468414" y="24231"/>
                  </a:lnTo>
                  <a:lnTo>
                    <a:pt x="364896" y="24231"/>
                  </a:lnTo>
                  <a:lnTo>
                    <a:pt x="304406" y="24231"/>
                  </a:lnTo>
                  <a:lnTo>
                    <a:pt x="187985" y="24231"/>
                  </a:lnTo>
                  <a:lnTo>
                    <a:pt x="176707" y="24231"/>
                  </a:lnTo>
                  <a:lnTo>
                    <a:pt x="176174" y="24231"/>
                  </a:lnTo>
                  <a:lnTo>
                    <a:pt x="176174" y="0"/>
                  </a:lnTo>
                  <a:lnTo>
                    <a:pt x="151079" y="0"/>
                  </a:lnTo>
                  <a:lnTo>
                    <a:pt x="151079" y="24231"/>
                  </a:lnTo>
                  <a:lnTo>
                    <a:pt x="34213" y="24231"/>
                  </a:lnTo>
                  <a:lnTo>
                    <a:pt x="660" y="51765"/>
                  </a:lnTo>
                  <a:lnTo>
                    <a:pt x="0" y="58445"/>
                  </a:lnTo>
                  <a:lnTo>
                    <a:pt x="0" y="228701"/>
                  </a:lnTo>
                  <a:lnTo>
                    <a:pt x="68427" y="228701"/>
                  </a:lnTo>
                  <a:lnTo>
                    <a:pt x="68427" y="92659"/>
                  </a:lnTo>
                  <a:lnTo>
                    <a:pt x="151079" y="92659"/>
                  </a:lnTo>
                  <a:lnTo>
                    <a:pt x="151079" y="115023"/>
                  </a:lnTo>
                  <a:lnTo>
                    <a:pt x="176174" y="115023"/>
                  </a:lnTo>
                  <a:lnTo>
                    <a:pt x="176174" y="92659"/>
                  </a:lnTo>
                  <a:lnTo>
                    <a:pt x="176707" y="92659"/>
                  </a:lnTo>
                  <a:lnTo>
                    <a:pt x="187985" y="92659"/>
                  </a:lnTo>
                  <a:lnTo>
                    <a:pt x="304406" y="92659"/>
                  </a:lnTo>
                  <a:lnTo>
                    <a:pt x="364896" y="92659"/>
                  </a:lnTo>
                  <a:lnTo>
                    <a:pt x="434200" y="92659"/>
                  </a:lnTo>
                  <a:lnTo>
                    <a:pt x="434200" y="228701"/>
                  </a:lnTo>
                  <a:lnTo>
                    <a:pt x="502640" y="228701"/>
                  </a:lnTo>
                  <a:lnTo>
                    <a:pt x="502640" y="58445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998823" y="4559274"/>
              <a:ext cx="33655" cy="123189"/>
            </a:xfrm>
            <a:custGeom>
              <a:avLst/>
              <a:gdLst/>
              <a:ahLst/>
              <a:cxnLst/>
              <a:rect l="l" t="t" r="r" b="b"/>
              <a:pathLst>
                <a:path w="33654" h="123189">
                  <a:moveTo>
                    <a:pt x="29083" y="0"/>
                  </a:moveTo>
                  <a:lnTo>
                    <a:pt x="3987" y="0"/>
                  </a:lnTo>
                  <a:lnTo>
                    <a:pt x="1168" y="1168"/>
                  </a:lnTo>
                  <a:lnTo>
                    <a:pt x="0" y="3987"/>
                  </a:lnTo>
                  <a:lnTo>
                    <a:pt x="0" y="119011"/>
                  </a:lnTo>
                  <a:lnTo>
                    <a:pt x="1168" y="121831"/>
                  </a:lnTo>
                  <a:lnTo>
                    <a:pt x="3987" y="122999"/>
                  </a:lnTo>
                  <a:lnTo>
                    <a:pt x="3987" y="115011"/>
                  </a:lnTo>
                  <a:lnTo>
                    <a:pt x="7975" y="115011"/>
                  </a:lnTo>
                  <a:lnTo>
                    <a:pt x="7975" y="7988"/>
                  </a:lnTo>
                  <a:lnTo>
                    <a:pt x="33070" y="7988"/>
                  </a:lnTo>
                  <a:lnTo>
                    <a:pt x="33070" y="3987"/>
                  </a:lnTo>
                  <a:lnTo>
                    <a:pt x="31902" y="1168"/>
                  </a:lnTo>
                  <a:lnTo>
                    <a:pt x="29083" y="0"/>
                  </a:lnTo>
                  <a:close/>
                </a:path>
                <a:path w="33654" h="123189">
                  <a:moveTo>
                    <a:pt x="7975" y="115011"/>
                  </a:moveTo>
                  <a:lnTo>
                    <a:pt x="3987" y="115011"/>
                  </a:lnTo>
                  <a:lnTo>
                    <a:pt x="3987" y="122999"/>
                  </a:lnTo>
                  <a:lnTo>
                    <a:pt x="29083" y="122999"/>
                  </a:lnTo>
                  <a:lnTo>
                    <a:pt x="31902" y="121831"/>
                  </a:lnTo>
                  <a:lnTo>
                    <a:pt x="33070" y="119011"/>
                  </a:lnTo>
                  <a:lnTo>
                    <a:pt x="7975" y="119011"/>
                  </a:lnTo>
                  <a:lnTo>
                    <a:pt x="7975" y="115011"/>
                  </a:lnTo>
                  <a:close/>
                </a:path>
                <a:path w="33654" h="123189">
                  <a:moveTo>
                    <a:pt x="33070" y="7988"/>
                  </a:moveTo>
                  <a:lnTo>
                    <a:pt x="25095" y="7988"/>
                  </a:lnTo>
                  <a:lnTo>
                    <a:pt x="25095" y="115011"/>
                  </a:lnTo>
                  <a:lnTo>
                    <a:pt x="7975" y="115011"/>
                  </a:lnTo>
                  <a:lnTo>
                    <a:pt x="7975" y="119011"/>
                  </a:lnTo>
                  <a:lnTo>
                    <a:pt x="33070" y="119011"/>
                  </a:lnTo>
                  <a:lnTo>
                    <a:pt x="33070" y="7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952316" y="4551832"/>
              <a:ext cx="49530" cy="138430"/>
            </a:xfrm>
            <a:custGeom>
              <a:avLst/>
              <a:gdLst/>
              <a:ahLst/>
              <a:cxnLst/>
              <a:rect l="l" t="t" r="r" b="b"/>
              <a:pathLst>
                <a:path w="49529" h="138429">
                  <a:moveTo>
                    <a:pt x="48971" y="0"/>
                  </a:moveTo>
                  <a:lnTo>
                    <a:pt x="0" y="0"/>
                  </a:lnTo>
                  <a:lnTo>
                    <a:pt x="0" y="137883"/>
                  </a:lnTo>
                  <a:lnTo>
                    <a:pt x="48971" y="137883"/>
                  </a:lnTo>
                  <a:lnTo>
                    <a:pt x="48971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948334" y="4547831"/>
              <a:ext cx="57150" cy="146050"/>
            </a:xfrm>
            <a:custGeom>
              <a:avLst/>
              <a:gdLst/>
              <a:ahLst/>
              <a:cxnLst/>
              <a:rect l="l" t="t" r="r" b="b"/>
              <a:pathLst>
                <a:path w="57150" h="146050">
                  <a:moveTo>
                    <a:pt x="52959" y="0"/>
                  </a:moveTo>
                  <a:lnTo>
                    <a:pt x="3987" y="0"/>
                  </a:lnTo>
                  <a:lnTo>
                    <a:pt x="1168" y="1168"/>
                  </a:lnTo>
                  <a:lnTo>
                    <a:pt x="0" y="4000"/>
                  </a:lnTo>
                  <a:lnTo>
                    <a:pt x="0" y="141884"/>
                  </a:lnTo>
                  <a:lnTo>
                    <a:pt x="1168" y="144716"/>
                  </a:lnTo>
                  <a:lnTo>
                    <a:pt x="3987" y="145884"/>
                  </a:lnTo>
                  <a:lnTo>
                    <a:pt x="3987" y="137896"/>
                  </a:lnTo>
                  <a:lnTo>
                    <a:pt x="7975" y="137896"/>
                  </a:lnTo>
                  <a:lnTo>
                    <a:pt x="7975" y="7988"/>
                  </a:lnTo>
                  <a:lnTo>
                    <a:pt x="56959" y="7988"/>
                  </a:lnTo>
                  <a:lnTo>
                    <a:pt x="56959" y="4000"/>
                  </a:lnTo>
                  <a:lnTo>
                    <a:pt x="55778" y="1168"/>
                  </a:lnTo>
                  <a:lnTo>
                    <a:pt x="52959" y="0"/>
                  </a:lnTo>
                  <a:close/>
                </a:path>
                <a:path w="57150" h="146050">
                  <a:moveTo>
                    <a:pt x="7975" y="137896"/>
                  </a:moveTo>
                  <a:lnTo>
                    <a:pt x="3987" y="137896"/>
                  </a:lnTo>
                  <a:lnTo>
                    <a:pt x="3987" y="145884"/>
                  </a:lnTo>
                  <a:lnTo>
                    <a:pt x="52959" y="145884"/>
                  </a:lnTo>
                  <a:lnTo>
                    <a:pt x="55778" y="144716"/>
                  </a:lnTo>
                  <a:lnTo>
                    <a:pt x="56959" y="141884"/>
                  </a:lnTo>
                  <a:lnTo>
                    <a:pt x="7975" y="141884"/>
                  </a:lnTo>
                  <a:lnTo>
                    <a:pt x="7975" y="137896"/>
                  </a:lnTo>
                  <a:close/>
                </a:path>
                <a:path w="57150" h="146050">
                  <a:moveTo>
                    <a:pt x="56959" y="7988"/>
                  </a:moveTo>
                  <a:lnTo>
                    <a:pt x="48971" y="7988"/>
                  </a:lnTo>
                  <a:lnTo>
                    <a:pt x="48971" y="137896"/>
                  </a:lnTo>
                  <a:lnTo>
                    <a:pt x="7975" y="137896"/>
                  </a:lnTo>
                  <a:lnTo>
                    <a:pt x="7975" y="141884"/>
                  </a:lnTo>
                  <a:lnTo>
                    <a:pt x="56959" y="141884"/>
                  </a:lnTo>
                  <a:lnTo>
                    <a:pt x="56959" y="7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178198" y="4563262"/>
              <a:ext cx="25400" cy="115570"/>
            </a:xfrm>
            <a:custGeom>
              <a:avLst/>
              <a:gdLst/>
              <a:ahLst/>
              <a:cxnLst/>
              <a:rect l="l" t="t" r="r" b="b"/>
              <a:pathLst>
                <a:path w="25400" h="115570">
                  <a:moveTo>
                    <a:pt x="25095" y="0"/>
                  </a:moveTo>
                  <a:lnTo>
                    <a:pt x="0" y="0"/>
                  </a:lnTo>
                  <a:lnTo>
                    <a:pt x="0" y="115023"/>
                  </a:lnTo>
                  <a:lnTo>
                    <a:pt x="25095" y="115023"/>
                  </a:lnTo>
                  <a:lnTo>
                    <a:pt x="25095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174206" y="4559274"/>
              <a:ext cx="33655" cy="123189"/>
            </a:xfrm>
            <a:custGeom>
              <a:avLst/>
              <a:gdLst/>
              <a:ahLst/>
              <a:cxnLst/>
              <a:rect l="l" t="t" r="r" b="b"/>
              <a:pathLst>
                <a:path w="33654" h="123189">
                  <a:moveTo>
                    <a:pt x="29083" y="0"/>
                  </a:moveTo>
                  <a:lnTo>
                    <a:pt x="3987" y="0"/>
                  </a:lnTo>
                  <a:lnTo>
                    <a:pt x="1168" y="1168"/>
                  </a:lnTo>
                  <a:lnTo>
                    <a:pt x="0" y="3987"/>
                  </a:lnTo>
                  <a:lnTo>
                    <a:pt x="0" y="119011"/>
                  </a:lnTo>
                  <a:lnTo>
                    <a:pt x="1168" y="121831"/>
                  </a:lnTo>
                  <a:lnTo>
                    <a:pt x="3987" y="122999"/>
                  </a:lnTo>
                  <a:lnTo>
                    <a:pt x="29083" y="122999"/>
                  </a:lnTo>
                  <a:lnTo>
                    <a:pt x="31902" y="121831"/>
                  </a:lnTo>
                  <a:lnTo>
                    <a:pt x="33070" y="119011"/>
                  </a:lnTo>
                  <a:lnTo>
                    <a:pt x="33070" y="115011"/>
                  </a:lnTo>
                  <a:lnTo>
                    <a:pt x="7975" y="115011"/>
                  </a:lnTo>
                  <a:lnTo>
                    <a:pt x="7975" y="7988"/>
                  </a:lnTo>
                  <a:lnTo>
                    <a:pt x="25095" y="7988"/>
                  </a:lnTo>
                  <a:lnTo>
                    <a:pt x="25095" y="3987"/>
                  </a:lnTo>
                  <a:lnTo>
                    <a:pt x="29083" y="3987"/>
                  </a:lnTo>
                  <a:lnTo>
                    <a:pt x="29083" y="0"/>
                  </a:lnTo>
                  <a:close/>
                </a:path>
                <a:path w="33654" h="123189">
                  <a:moveTo>
                    <a:pt x="29083" y="3987"/>
                  </a:moveTo>
                  <a:lnTo>
                    <a:pt x="25095" y="3987"/>
                  </a:lnTo>
                  <a:lnTo>
                    <a:pt x="25095" y="115011"/>
                  </a:lnTo>
                  <a:lnTo>
                    <a:pt x="33070" y="115011"/>
                  </a:lnTo>
                  <a:lnTo>
                    <a:pt x="33070" y="7988"/>
                  </a:lnTo>
                  <a:lnTo>
                    <a:pt x="29083" y="7988"/>
                  </a:lnTo>
                  <a:lnTo>
                    <a:pt x="29083" y="3987"/>
                  </a:lnTo>
                  <a:close/>
                </a:path>
                <a:path w="33654" h="123189">
                  <a:moveTo>
                    <a:pt x="29083" y="0"/>
                  </a:moveTo>
                  <a:lnTo>
                    <a:pt x="29083" y="7988"/>
                  </a:lnTo>
                  <a:lnTo>
                    <a:pt x="33070" y="7988"/>
                  </a:lnTo>
                  <a:lnTo>
                    <a:pt x="33070" y="3987"/>
                  </a:lnTo>
                  <a:lnTo>
                    <a:pt x="31902" y="1168"/>
                  </a:lnTo>
                  <a:lnTo>
                    <a:pt x="29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204804" y="4551832"/>
              <a:ext cx="49530" cy="138430"/>
            </a:xfrm>
            <a:custGeom>
              <a:avLst/>
              <a:gdLst/>
              <a:ahLst/>
              <a:cxnLst/>
              <a:rect l="l" t="t" r="r" b="b"/>
              <a:pathLst>
                <a:path w="49529" h="138429">
                  <a:moveTo>
                    <a:pt x="48971" y="0"/>
                  </a:moveTo>
                  <a:lnTo>
                    <a:pt x="0" y="0"/>
                  </a:lnTo>
                  <a:lnTo>
                    <a:pt x="0" y="137883"/>
                  </a:lnTo>
                  <a:lnTo>
                    <a:pt x="48971" y="137883"/>
                  </a:lnTo>
                  <a:lnTo>
                    <a:pt x="48971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200819" y="4547831"/>
              <a:ext cx="57150" cy="146050"/>
            </a:xfrm>
            <a:custGeom>
              <a:avLst/>
              <a:gdLst/>
              <a:ahLst/>
              <a:cxnLst/>
              <a:rect l="l" t="t" r="r" b="b"/>
              <a:pathLst>
                <a:path w="57150" h="146050">
                  <a:moveTo>
                    <a:pt x="52959" y="0"/>
                  </a:moveTo>
                  <a:lnTo>
                    <a:pt x="3987" y="0"/>
                  </a:lnTo>
                  <a:lnTo>
                    <a:pt x="1168" y="1168"/>
                  </a:lnTo>
                  <a:lnTo>
                    <a:pt x="0" y="4000"/>
                  </a:lnTo>
                  <a:lnTo>
                    <a:pt x="0" y="141884"/>
                  </a:lnTo>
                  <a:lnTo>
                    <a:pt x="1168" y="144716"/>
                  </a:lnTo>
                  <a:lnTo>
                    <a:pt x="3987" y="145884"/>
                  </a:lnTo>
                  <a:lnTo>
                    <a:pt x="52959" y="145884"/>
                  </a:lnTo>
                  <a:lnTo>
                    <a:pt x="55778" y="144716"/>
                  </a:lnTo>
                  <a:lnTo>
                    <a:pt x="56946" y="141884"/>
                  </a:lnTo>
                  <a:lnTo>
                    <a:pt x="56946" y="137896"/>
                  </a:lnTo>
                  <a:lnTo>
                    <a:pt x="7975" y="137896"/>
                  </a:lnTo>
                  <a:lnTo>
                    <a:pt x="7975" y="7988"/>
                  </a:lnTo>
                  <a:lnTo>
                    <a:pt x="48971" y="7988"/>
                  </a:lnTo>
                  <a:lnTo>
                    <a:pt x="48971" y="4000"/>
                  </a:lnTo>
                  <a:lnTo>
                    <a:pt x="52959" y="4000"/>
                  </a:lnTo>
                  <a:lnTo>
                    <a:pt x="52959" y="0"/>
                  </a:lnTo>
                  <a:close/>
                </a:path>
                <a:path w="57150" h="146050">
                  <a:moveTo>
                    <a:pt x="52959" y="4000"/>
                  </a:moveTo>
                  <a:lnTo>
                    <a:pt x="48971" y="4000"/>
                  </a:lnTo>
                  <a:lnTo>
                    <a:pt x="48971" y="137896"/>
                  </a:lnTo>
                  <a:lnTo>
                    <a:pt x="56946" y="137896"/>
                  </a:lnTo>
                  <a:lnTo>
                    <a:pt x="56946" y="7988"/>
                  </a:lnTo>
                  <a:lnTo>
                    <a:pt x="52959" y="7988"/>
                  </a:lnTo>
                  <a:lnTo>
                    <a:pt x="52959" y="4000"/>
                  </a:lnTo>
                  <a:close/>
                </a:path>
                <a:path w="57150" h="146050">
                  <a:moveTo>
                    <a:pt x="52959" y="0"/>
                  </a:moveTo>
                  <a:lnTo>
                    <a:pt x="52959" y="7988"/>
                  </a:lnTo>
                  <a:lnTo>
                    <a:pt x="56946" y="7988"/>
                  </a:lnTo>
                  <a:lnTo>
                    <a:pt x="56946" y="4000"/>
                  </a:lnTo>
                  <a:lnTo>
                    <a:pt x="55778" y="1168"/>
                  </a:lnTo>
                  <a:lnTo>
                    <a:pt x="52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074528" y="4543412"/>
              <a:ext cx="57150" cy="40005"/>
            </a:xfrm>
            <a:custGeom>
              <a:avLst/>
              <a:gdLst/>
              <a:ahLst/>
              <a:cxnLst/>
              <a:rect l="l" t="t" r="r" b="b"/>
              <a:pathLst>
                <a:path w="57150" h="40004">
                  <a:moveTo>
                    <a:pt x="57035" y="0"/>
                  </a:moveTo>
                  <a:lnTo>
                    <a:pt x="0" y="0"/>
                  </a:lnTo>
                  <a:lnTo>
                    <a:pt x="0" y="39611"/>
                  </a:lnTo>
                  <a:lnTo>
                    <a:pt x="57035" y="39611"/>
                  </a:lnTo>
                  <a:lnTo>
                    <a:pt x="57035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070280" y="4539157"/>
              <a:ext cx="66040" cy="48260"/>
            </a:xfrm>
            <a:custGeom>
              <a:avLst/>
              <a:gdLst/>
              <a:ahLst/>
              <a:cxnLst/>
              <a:rect l="l" t="t" r="r" b="b"/>
              <a:pathLst>
                <a:path w="66039" h="48260">
                  <a:moveTo>
                    <a:pt x="61290" y="0"/>
                  </a:moveTo>
                  <a:lnTo>
                    <a:pt x="4254" y="0"/>
                  </a:lnTo>
                  <a:lnTo>
                    <a:pt x="1244" y="1244"/>
                  </a:lnTo>
                  <a:lnTo>
                    <a:pt x="0" y="4254"/>
                  </a:lnTo>
                  <a:lnTo>
                    <a:pt x="0" y="43865"/>
                  </a:lnTo>
                  <a:lnTo>
                    <a:pt x="1244" y="46862"/>
                  </a:lnTo>
                  <a:lnTo>
                    <a:pt x="4254" y="48107"/>
                  </a:lnTo>
                  <a:lnTo>
                    <a:pt x="61290" y="48107"/>
                  </a:lnTo>
                  <a:lnTo>
                    <a:pt x="64300" y="46862"/>
                  </a:lnTo>
                  <a:lnTo>
                    <a:pt x="65544" y="43865"/>
                  </a:lnTo>
                  <a:lnTo>
                    <a:pt x="57035" y="43865"/>
                  </a:lnTo>
                  <a:lnTo>
                    <a:pt x="57035" y="39611"/>
                  </a:lnTo>
                  <a:lnTo>
                    <a:pt x="8496" y="39611"/>
                  </a:lnTo>
                  <a:lnTo>
                    <a:pt x="8496" y="8496"/>
                  </a:lnTo>
                  <a:lnTo>
                    <a:pt x="65544" y="8496"/>
                  </a:lnTo>
                  <a:lnTo>
                    <a:pt x="65544" y="4254"/>
                  </a:lnTo>
                  <a:lnTo>
                    <a:pt x="64300" y="1244"/>
                  </a:lnTo>
                  <a:lnTo>
                    <a:pt x="61290" y="0"/>
                  </a:lnTo>
                  <a:close/>
                </a:path>
                <a:path w="66039" h="48260">
                  <a:moveTo>
                    <a:pt x="65544" y="8496"/>
                  </a:moveTo>
                  <a:lnTo>
                    <a:pt x="57035" y="8496"/>
                  </a:lnTo>
                  <a:lnTo>
                    <a:pt x="57035" y="43865"/>
                  </a:lnTo>
                  <a:lnTo>
                    <a:pt x="61290" y="43865"/>
                  </a:lnTo>
                  <a:lnTo>
                    <a:pt x="61290" y="39611"/>
                  </a:lnTo>
                  <a:lnTo>
                    <a:pt x="65544" y="39611"/>
                  </a:lnTo>
                  <a:lnTo>
                    <a:pt x="65544" y="8496"/>
                  </a:lnTo>
                  <a:close/>
                </a:path>
                <a:path w="66039" h="48260">
                  <a:moveTo>
                    <a:pt x="65544" y="39611"/>
                  </a:moveTo>
                  <a:lnTo>
                    <a:pt x="61290" y="39611"/>
                  </a:lnTo>
                  <a:lnTo>
                    <a:pt x="61290" y="43865"/>
                  </a:lnTo>
                  <a:lnTo>
                    <a:pt x="65544" y="43865"/>
                  </a:lnTo>
                  <a:lnTo>
                    <a:pt x="65544" y="396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055529" y="4509554"/>
              <a:ext cx="95250" cy="40005"/>
            </a:xfrm>
            <a:custGeom>
              <a:avLst/>
              <a:gdLst/>
              <a:ahLst/>
              <a:cxnLst/>
              <a:rect l="l" t="t" r="r" b="b"/>
              <a:pathLst>
                <a:path w="95250" h="40004">
                  <a:moveTo>
                    <a:pt x="95046" y="0"/>
                  </a:moveTo>
                  <a:lnTo>
                    <a:pt x="0" y="0"/>
                  </a:lnTo>
                  <a:lnTo>
                    <a:pt x="0" y="39611"/>
                  </a:lnTo>
                  <a:lnTo>
                    <a:pt x="95046" y="39611"/>
                  </a:lnTo>
                  <a:lnTo>
                    <a:pt x="95046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051274" y="4504715"/>
              <a:ext cx="104139" cy="48260"/>
            </a:xfrm>
            <a:custGeom>
              <a:avLst/>
              <a:gdLst/>
              <a:ahLst/>
              <a:cxnLst/>
              <a:rect l="l" t="t" r="r" b="b"/>
              <a:pathLst>
                <a:path w="104139" h="48260">
                  <a:moveTo>
                    <a:pt x="103543" y="5080"/>
                  </a:moveTo>
                  <a:lnTo>
                    <a:pt x="102857" y="5080"/>
                  </a:lnTo>
                  <a:lnTo>
                    <a:pt x="102857" y="1270"/>
                  </a:lnTo>
                  <a:lnTo>
                    <a:pt x="99415" y="1270"/>
                  </a:lnTo>
                  <a:lnTo>
                    <a:pt x="99415" y="0"/>
                  </a:lnTo>
                  <a:lnTo>
                    <a:pt x="95046" y="0"/>
                  </a:lnTo>
                  <a:lnTo>
                    <a:pt x="95046" y="8890"/>
                  </a:lnTo>
                  <a:lnTo>
                    <a:pt x="95046" y="40640"/>
                  </a:lnTo>
                  <a:lnTo>
                    <a:pt x="8496" y="40640"/>
                  </a:lnTo>
                  <a:lnTo>
                    <a:pt x="8496" y="8890"/>
                  </a:lnTo>
                  <a:lnTo>
                    <a:pt x="95046" y="8890"/>
                  </a:lnTo>
                  <a:lnTo>
                    <a:pt x="95046" y="0"/>
                  </a:lnTo>
                  <a:lnTo>
                    <a:pt x="4114" y="0"/>
                  </a:lnTo>
                  <a:lnTo>
                    <a:pt x="4114" y="1270"/>
                  </a:lnTo>
                  <a:lnTo>
                    <a:pt x="685" y="1270"/>
                  </a:lnTo>
                  <a:lnTo>
                    <a:pt x="685" y="508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533" y="44450"/>
                  </a:lnTo>
                  <a:lnTo>
                    <a:pt x="533" y="46990"/>
                  </a:lnTo>
                  <a:lnTo>
                    <a:pt x="1676" y="46990"/>
                  </a:lnTo>
                  <a:lnTo>
                    <a:pt x="1676" y="48260"/>
                  </a:lnTo>
                  <a:lnTo>
                    <a:pt x="101866" y="48260"/>
                  </a:lnTo>
                  <a:lnTo>
                    <a:pt x="101866" y="46990"/>
                  </a:lnTo>
                  <a:lnTo>
                    <a:pt x="103022" y="46990"/>
                  </a:lnTo>
                  <a:lnTo>
                    <a:pt x="103022" y="44450"/>
                  </a:lnTo>
                  <a:lnTo>
                    <a:pt x="103543" y="44450"/>
                  </a:lnTo>
                  <a:lnTo>
                    <a:pt x="103543" y="40640"/>
                  </a:lnTo>
                  <a:lnTo>
                    <a:pt x="103543" y="40195"/>
                  </a:lnTo>
                  <a:lnTo>
                    <a:pt x="103543" y="8890"/>
                  </a:lnTo>
                  <a:lnTo>
                    <a:pt x="103543" y="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015252" y="4357866"/>
              <a:ext cx="175895" cy="175895"/>
            </a:xfrm>
            <a:custGeom>
              <a:avLst/>
              <a:gdLst/>
              <a:ahLst/>
              <a:cxnLst/>
              <a:rect l="l" t="t" r="r" b="b"/>
              <a:pathLst>
                <a:path w="175895" h="175895">
                  <a:moveTo>
                    <a:pt x="87319" y="0"/>
                  </a:moveTo>
                  <a:lnTo>
                    <a:pt x="53194" y="7123"/>
                  </a:lnTo>
                  <a:lnTo>
                    <a:pt x="24513" y="26932"/>
                  </a:lnTo>
                  <a:lnTo>
                    <a:pt x="6288" y="55217"/>
                  </a:lnTo>
                  <a:lnTo>
                    <a:pt x="0" y="88271"/>
                  </a:lnTo>
                  <a:lnTo>
                    <a:pt x="7131" y="122389"/>
                  </a:lnTo>
                  <a:lnTo>
                    <a:pt x="26934" y="151071"/>
                  </a:lnTo>
                  <a:lnTo>
                    <a:pt x="55219" y="169301"/>
                  </a:lnTo>
                  <a:lnTo>
                    <a:pt x="88277" y="175593"/>
                  </a:lnTo>
                  <a:lnTo>
                    <a:pt x="122396" y="168464"/>
                  </a:lnTo>
                  <a:lnTo>
                    <a:pt x="151077" y="148656"/>
                  </a:lnTo>
                  <a:lnTo>
                    <a:pt x="169303" y="120371"/>
                  </a:lnTo>
                  <a:lnTo>
                    <a:pt x="175595" y="87317"/>
                  </a:lnTo>
                  <a:lnTo>
                    <a:pt x="168472" y="53199"/>
                  </a:lnTo>
                  <a:lnTo>
                    <a:pt x="148663" y="24518"/>
                  </a:lnTo>
                  <a:lnTo>
                    <a:pt x="120377" y="6292"/>
                  </a:lnTo>
                  <a:lnTo>
                    <a:pt x="873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008565" y="4351172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189229" h="189229">
                  <a:moveTo>
                    <a:pt x="94437" y="0"/>
                  </a:moveTo>
                  <a:lnTo>
                    <a:pt x="33200" y="22572"/>
                  </a:lnTo>
                  <a:lnTo>
                    <a:pt x="3905" y="67658"/>
                  </a:lnTo>
                  <a:lnTo>
                    <a:pt x="0" y="94526"/>
                  </a:lnTo>
                  <a:lnTo>
                    <a:pt x="399" y="102547"/>
                  </a:lnTo>
                  <a:lnTo>
                    <a:pt x="22567" y="155775"/>
                  </a:lnTo>
                  <a:lnTo>
                    <a:pt x="67656" y="185070"/>
                  </a:lnTo>
                  <a:lnTo>
                    <a:pt x="94526" y="188975"/>
                  </a:lnTo>
                  <a:lnTo>
                    <a:pt x="103872" y="188509"/>
                  </a:lnTo>
                  <a:lnTo>
                    <a:pt x="113234" y="187093"/>
                  </a:lnTo>
                  <a:lnTo>
                    <a:pt x="122542" y="184700"/>
                  </a:lnTo>
                  <a:lnTo>
                    <a:pt x="131724" y="181305"/>
                  </a:lnTo>
                  <a:lnTo>
                    <a:pt x="129273" y="175602"/>
                  </a:lnTo>
                  <a:lnTo>
                    <a:pt x="94526" y="175602"/>
                  </a:lnTo>
                  <a:lnTo>
                    <a:pt x="71456" y="172239"/>
                  </a:lnTo>
                  <a:lnTo>
                    <a:pt x="32746" y="147097"/>
                  </a:lnTo>
                  <a:lnTo>
                    <a:pt x="14987" y="110575"/>
                  </a:lnTo>
                  <a:lnTo>
                    <a:pt x="13373" y="94526"/>
                  </a:lnTo>
                  <a:lnTo>
                    <a:pt x="16734" y="71463"/>
                  </a:lnTo>
                  <a:lnTo>
                    <a:pt x="41873" y="32754"/>
                  </a:lnTo>
                  <a:lnTo>
                    <a:pt x="78398" y="14998"/>
                  </a:lnTo>
                  <a:lnTo>
                    <a:pt x="94437" y="13385"/>
                  </a:lnTo>
                  <a:lnTo>
                    <a:pt x="141914" y="13385"/>
                  </a:lnTo>
                  <a:lnTo>
                    <a:pt x="121306" y="3905"/>
                  </a:lnTo>
                  <a:lnTo>
                    <a:pt x="94437" y="0"/>
                  </a:lnTo>
                  <a:close/>
                </a:path>
                <a:path w="189229" h="189229">
                  <a:moveTo>
                    <a:pt x="141914" y="13385"/>
                  </a:moveTo>
                  <a:lnTo>
                    <a:pt x="94437" y="13385"/>
                  </a:lnTo>
                  <a:lnTo>
                    <a:pt x="117506" y="16741"/>
                  </a:lnTo>
                  <a:lnTo>
                    <a:pt x="138577" y="26428"/>
                  </a:lnTo>
                  <a:lnTo>
                    <a:pt x="169011" y="62522"/>
                  </a:lnTo>
                  <a:lnTo>
                    <a:pt x="175579" y="94526"/>
                  </a:lnTo>
                  <a:lnTo>
                    <a:pt x="172234" y="117512"/>
                  </a:lnTo>
                  <a:lnTo>
                    <a:pt x="162545" y="138579"/>
                  </a:lnTo>
                  <a:lnTo>
                    <a:pt x="147091" y="156221"/>
                  </a:lnTo>
                  <a:lnTo>
                    <a:pt x="126441" y="169011"/>
                  </a:lnTo>
                  <a:lnTo>
                    <a:pt x="131724" y="181305"/>
                  </a:lnTo>
                  <a:lnTo>
                    <a:pt x="155773" y="166403"/>
                  </a:lnTo>
                  <a:lnTo>
                    <a:pt x="173775" y="145854"/>
                  </a:lnTo>
                  <a:lnTo>
                    <a:pt x="185064" y="121317"/>
                  </a:lnTo>
                  <a:lnTo>
                    <a:pt x="188964" y="94526"/>
                  </a:lnTo>
                  <a:lnTo>
                    <a:pt x="188574" y="86434"/>
                  </a:lnTo>
                  <a:lnTo>
                    <a:pt x="166401" y="33200"/>
                  </a:lnTo>
                  <a:lnTo>
                    <a:pt x="145848" y="15195"/>
                  </a:lnTo>
                  <a:lnTo>
                    <a:pt x="141914" y="13385"/>
                  </a:lnTo>
                  <a:close/>
                </a:path>
                <a:path w="189229" h="189229">
                  <a:moveTo>
                    <a:pt x="126441" y="169011"/>
                  </a:moveTo>
                  <a:lnTo>
                    <a:pt x="118548" y="171925"/>
                  </a:lnTo>
                  <a:lnTo>
                    <a:pt x="110564" y="173978"/>
                  </a:lnTo>
                  <a:lnTo>
                    <a:pt x="102539" y="175196"/>
                  </a:lnTo>
                  <a:lnTo>
                    <a:pt x="94526" y="175602"/>
                  </a:lnTo>
                  <a:lnTo>
                    <a:pt x="129273" y="175602"/>
                  </a:lnTo>
                  <a:lnTo>
                    <a:pt x="126441" y="1690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038181" y="4380790"/>
              <a:ext cx="130175" cy="111760"/>
            </a:xfrm>
            <a:custGeom>
              <a:avLst/>
              <a:gdLst/>
              <a:ahLst/>
              <a:cxnLst/>
              <a:rect l="l" t="t" r="r" b="b"/>
              <a:pathLst>
                <a:path w="130175" h="111760">
                  <a:moveTo>
                    <a:pt x="65530" y="0"/>
                  </a:moveTo>
                  <a:lnTo>
                    <a:pt x="41071" y="4499"/>
                  </a:lnTo>
                  <a:lnTo>
                    <a:pt x="19467" y="18527"/>
                  </a:lnTo>
                  <a:lnTo>
                    <a:pt x="4999" y="39845"/>
                  </a:lnTo>
                  <a:lnTo>
                    <a:pt x="0" y="64209"/>
                  </a:lnTo>
                  <a:lnTo>
                    <a:pt x="4499" y="88668"/>
                  </a:lnTo>
                  <a:lnTo>
                    <a:pt x="18527" y="110272"/>
                  </a:lnTo>
                  <a:lnTo>
                    <a:pt x="110272" y="111212"/>
                  </a:lnTo>
                  <a:lnTo>
                    <a:pt x="124740" y="89894"/>
                  </a:lnTo>
                  <a:lnTo>
                    <a:pt x="129740" y="65530"/>
                  </a:lnTo>
                  <a:lnTo>
                    <a:pt x="125240" y="41071"/>
                  </a:lnTo>
                  <a:lnTo>
                    <a:pt x="111212" y="19467"/>
                  </a:lnTo>
                  <a:lnTo>
                    <a:pt x="89894" y="4999"/>
                  </a:lnTo>
                  <a:lnTo>
                    <a:pt x="65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033228" y="4375835"/>
              <a:ext cx="139700" cy="126364"/>
            </a:xfrm>
            <a:custGeom>
              <a:avLst/>
              <a:gdLst/>
              <a:ahLst/>
              <a:cxnLst/>
              <a:rect l="l" t="t" r="r" b="b"/>
              <a:pathLst>
                <a:path w="139700" h="126364">
                  <a:moveTo>
                    <a:pt x="90309" y="85737"/>
                  </a:moveTo>
                  <a:lnTo>
                    <a:pt x="36106" y="31546"/>
                  </a:lnTo>
                  <a:lnTo>
                    <a:pt x="34201" y="31546"/>
                  </a:lnTo>
                  <a:lnTo>
                    <a:pt x="31838" y="33909"/>
                  </a:lnTo>
                  <a:lnTo>
                    <a:pt x="31838" y="35826"/>
                  </a:lnTo>
                  <a:lnTo>
                    <a:pt x="33020" y="36995"/>
                  </a:lnTo>
                  <a:lnTo>
                    <a:pt x="86029" y="90017"/>
                  </a:lnTo>
                  <a:lnTo>
                    <a:pt x="87947" y="90017"/>
                  </a:lnTo>
                  <a:lnTo>
                    <a:pt x="90309" y="87655"/>
                  </a:lnTo>
                  <a:lnTo>
                    <a:pt x="90309" y="85737"/>
                  </a:lnTo>
                  <a:close/>
                </a:path>
                <a:path w="139700" h="126364">
                  <a:moveTo>
                    <a:pt x="99593" y="119456"/>
                  </a:moveTo>
                  <a:lnTo>
                    <a:pt x="97663" y="117525"/>
                  </a:lnTo>
                  <a:lnTo>
                    <a:pt x="46964" y="117525"/>
                  </a:lnTo>
                  <a:lnTo>
                    <a:pt x="45034" y="119456"/>
                  </a:lnTo>
                  <a:lnTo>
                    <a:pt x="45034" y="124206"/>
                  </a:lnTo>
                  <a:lnTo>
                    <a:pt x="46964" y="126123"/>
                  </a:lnTo>
                  <a:lnTo>
                    <a:pt x="49339" y="126123"/>
                  </a:lnTo>
                  <a:lnTo>
                    <a:pt x="97663" y="126123"/>
                  </a:lnTo>
                  <a:lnTo>
                    <a:pt x="99593" y="124206"/>
                  </a:lnTo>
                  <a:lnTo>
                    <a:pt x="99593" y="119456"/>
                  </a:lnTo>
                  <a:close/>
                </a:path>
                <a:path w="139700" h="126364">
                  <a:moveTo>
                    <a:pt x="139636" y="69824"/>
                  </a:moveTo>
                  <a:lnTo>
                    <a:pt x="128422" y="31851"/>
                  </a:lnTo>
                  <a:lnTo>
                    <a:pt x="96418" y="5257"/>
                  </a:lnTo>
                  <a:lnTo>
                    <a:pt x="69811" y="0"/>
                  </a:lnTo>
                  <a:lnTo>
                    <a:pt x="56654" y="1257"/>
                  </a:lnTo>
                  <a:lnTo>
                    <a:pt x="20955" y="19951"/>
                  </a:lnTo>
                  <a:lnTo>
                    <a:pt x="1308" y="56324"/>
                  </a:lnTo>
                  <a:lnTo>
                    <a:pt x="0" y="69824"/>
                  </a:lnTo>
                  <a:lnTo>
                    <a:pt x="1231" y="82994"/>
                  </a:lnTo>
                  <a:lnTo>
                    <a:pt x="19951" y="118694"/>
                  </a:lnTo>
                  <a:lnTo>
                    <a:pt x="24993" y="120675"/>
                  </a:lnTo>
                  <a:lnTo>
                    <a:pt x="28892" y="116852"/>
                  </a:lnTo>
                  <a:lnTo>
                    <a:pt x="28917" y="113715"/>
                  </a:lnTo>
                  <a:lnTo>
                    <a:pt x="27012" y="111772"/>
                  </a:lnTo>
                  <a:lnTo>
                    <a:pt x="19507" y="102425"/>
                  </a:lnTo>
                  <a:lnTo>
                    <a:pt x="14160" y="92100"/>
                  </a:lnTo>
                  <a:lnTo>
                    <a:pt x="10960" y="81140"/>
                  </a:lnTo>
                  <a:lnTo>
                    <a:pt x="9893" y="69824"/>
                  </a:lnTo>
                  <a:lnTo>
                    <a:pt x="11010" y="58229"/>
                  </a:lnTo>
                  <a:lnTo>
                    <a:pt x="37223" y="19519"/>
                  </a:lnTo>
                  <a:lnTo>
                    <a:pt x="69811" y="9893"/>
                  </a:lnTo>
                  <a:lnTo>
                    <a:pt x="81407" y="11036"/>
                  </a:lnTo>
                  <a:lnTo>
                    <a:pt x="120129" y="37236"/>
                  </a:lnTo>
                  <a:lnTo>
                    <a:pt x="129743" y="69824"/>
                  </a:lnTo>
                  <a:lnTo>
                    <a:pt x="128612" y="81432"/>
                  </a:lnTo>
                  <a:lnTo>
                    <a:pt x="125247" y="92659"/>
                  </a:lnTo>
                  <a:lnTo>
                    <a:pt x="119621" y="103187"/>
                  </a:lnTo>
                  <a:lnTo>
                    <a:pt x="111760" y="112636"/>
                  </a:lnTo>
                  <a:lnTo>
                    <a:pt x="109804" y="114541"/>
                  </a:lnTo>
                  <a:lnTo>
                    <a:pt x="109778" y="117678"/>
                  </a:lnTo>
                  <a:lnTo>
                    <a:pt x="113601" y="121577"/>
                  </a:lnTo>
                  <a:lnTo>
                    <a:pt x="116725" y="121602"/>
                  </a:lnTo>
                  <a:lnTo>
                    <a:pt x="118681" y="119697"/>
                  </a:lnTo>
                  <a:lnTo>
                    <a:pt x="127838" y="108686"/>
                  </a:lnTo>
                  <a:lnTo>
                    <a:pt x="134391" y="96418"/>
                  </a:lnTo>
                  <a:lnTo>
                    <a:pt x="138328" y="83337"/>
                  </a:lnTo>
                  <a:lnTo>
                    <a:pt x="139636" y="69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088735" y="4431347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5747" y="0"/>
                  </a:moveTo>
                  <a:lnTo>
                    <a:pt x="2959" y="5486"/>
                  </a:lnTo>
                  <a:lnTo>
                    <a:pt x="0" y="12890"/>
                  </a:lnTo>
                  <a:lnTo>
                    <a:pt x="5486" y="25666"/>
                  </a:lnTo>
                  <a:lnTo>
                    <a:pt x="12890" y="28625"/>
                  </a:lnTo>
                  <a:lnTo>
                    <a:pt x="19278" y="25882"/>
                  </a:lnTo>
                  <a:lnTo>
                    <a:pt x="25666" y="23139"/>
                  </a:lnTo>
                  <a:lnTo>
                    <a:pt x="28625" y="15748"/>
                  </a:lnTo>
                  <a:lnTo>
                    <a:pt x="23152" y="2959"/>
                  </a:lnTo>
                  <a:lnTo>
                    <a:pt x="15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739464" y="4399546"/>
              <a:ext cx="721360" cy="395605"/>
            </a:xfrm>
            <a:custGeom>
              <a:avLst/>
              <a:gdLst/>
              <a:ahLst/>
              <a:cxnLst/>
              <a:rect l="l" t="t" r="r" b="b"/>
              <a:pathLst>
                <a:path w="721360" h="395604">
                  <a:moveTo>
                    <a:pt x="320001" y="45656"/>
                  </a:moveTo>
                  <a:lnTo>
                    <a:pt x="318643" y="44310"/>
                  </a:lnTo>
                  <a:lnTo>
                    <a:pt x="316979" y="44310"/>
                  </a:lnTo>
                  <a:lnTo>
                    <a:pt x="299681" y="44310"/>
                  </a:lnTo>
                  <a:lnTo>
                    <a:pt x="298335" y="45656"/>
                  </a:lnTo>
                  <a:lnTo>
                    <a:pt x="298335" y="48996"/>
                  </a:lnTo>
                  <a:lnTo>
                    <a:pt x="299681" y="50355"/>
                  </a:lnTo>
                  <a:lnTo>
                    <a:pt x="318643" y="50355"/>
                  </a:lnTo>
                  <a:lnTo>
                    <a:pt x="320001" y="48996"/>
                  </a:lnTo>
                  <a:lnTo>
                    <a:pt x="320001" y="45656"/>
                  </a:lnTo>
                  <a:close/>
                </a:path>
                <a:path w="721360" h="395604">
                  <a:moveTo>
                    <a:pt x="333946" y="79311"/>
                  </a:moveTo>
                  <a:lnTo>
                    <a:pt x="331584" y="76949"/>
                  </a:lnTo>
                  <a:lnTo>
                    <a:pt x="329679" y="76949"/>
                  </a:lnTo>
                  <a:lnTo>
                    <a:pt x="328498" y="78130"/>
                  </a:lnTo>
                  <a:lnTo>
                    <a:pt x="316268" y="90360"/>
                  </a:lnTo>
                  <a:lnTo>
                    <a:pt x="316268" y="92278"/>
                  </a:lnTo>
                  <a:lnTo>
                    <a:pt x="318630" y="94627"/>
                  </a:lnTo>
                  <a:lnTo>
                    <a:pt x="320535" y="94627"/>
                  </a:lnTo>
                  <a:lnTo>
                    <a:pt x="333946" y="81216"/>
                  </a:lnTo>
                  <a:lnTo>
                    <a:pt x="333946" y="79311"/>
                  </a:lnTo>
                  <a:close/>
                </a:path>
                <a:path w="721360" h="395604">
                  <a:moveTo>
                    <a:pt x="380746" y="43853"/>
                  </a:moveTo>
                  <a:lnTo>
                    <a:pt x="371602" y="29794"/>
                  </a:lnTo>
                  <a:lnTo>
                    <a:pt x="371602" y="46126"/>
                  </a:lnTo>
                  <a:lnTo>
                    <a:pt x="371563" y="49276"/>
                  </a:lnTo>
                  <a:lnTo>
                    <a:pt x="369785" y="52184"/>
                  </a:lnTo>
                  <a:lnTo>
                    <a:pt x="366737" y="53479"/>
                  </a:lnTo>
                  <a:lnTo>
                    <a:pt x="363588" y="54140"/>
                  </a:lnTo>
                  <a:lnTo>
                    <a:pt x="360502" y="54140"/>
                  </a:lnTo>
                  <a:lnTo>
                    <a:pt x="357505" y="52324"/>
                  </a:lnTo>
                  <a:lnTo>
                    <a:pt x="356209" y="49276"/>
                  </a:lnTo>
                  <a:lnTo>
                    <a:pt x="355549" y="46126"/>
                  </a:lnTo>
                  <a:lnTo>
                    <a:pt x="355561" y="43002"/>
                  </a:lnTo>
                  <a:lnTo>
                    <a:pt x="357378" y="40043"/>
                  </a:lnTo>
                  <a:lnTo>
                    <a:pt x="360413" y="38747"/>
                  </a:lnTo>
                  <a:lnTo>
                    <a:pt x="363512" y="38100"/>
                  </a:lnTo>
                  <a:lnTo>
                    <a:pt x="366687" y="38100"/>
                  </a:lnTo>
                  <a:lnTo>
                    <a:pt x="369646" y="39903"/>
                  </a:lnTo>
                  <a:lnTo>
                    <a:pt x="370954" y="43002"/>
                  </a:lnTo>
                  <a:lnTo>
                    <a:pt x="371602" y="46126"/>
                  </a:lnTo>
                  <a:lnTo>
                    <a:pt x="371602" y="29794"/>
                  </a:lnTo>
                  <a:lnTo>
                    <a:pt x="370230" y="28943"/>
                  </a:lnTo>
                  <a:lnTo>
                    <a:pt x="361315" y="28943"/>
                  </a:lnTo>
                  <a:lnTo>
                    <a:pt x="359003" y="29400"/>
                  </a:lnTo>
                  <a:lnTo>
                    <a:pt x="350304" y="33134"/>
                  </a:lnTo>
                  <a:lnTo>
                    <a:pt x="346405" y="39458"/>
                  </a:lnTo>
                  <a:lnTo>
                    <a:pt x="346405" y="48374"/>
                  </a:lnTo>
                  <a:lnTo>
                    <a:pt x="346862" y="50685"/>
                  </a:lnTo>
                  <a:lnTo>
                    <a:pt x="350469" y="59093"/>
                  </a:lnTo>
                  <a:lnTo>
                    <a:pt x="350596" y="59385"/>
                  </a:lnTo>
                  <a:lnTo>
                    <a:pt x="356933" y="63284"/>
                  </a:lnTo>
                  <a:lnTo>
                    <a:pt x="365848" y="63284"/>
                  </a:lnTo>
                  <a:lnTo>
                    <a:pt x="368147" y="62826"/>
                  </a:lnTo>
                  <a:lnTo>
                    <a:pt x="370344" y="61887"/>
                  </a:lnTo>
                  <a:lnTo>
                    <a:pt x="376847" y="59093"/>
                  </a:lnTo>
                  <a:lnTo>
                    <a:pt x="380746" y="52768"/>
                  </a:lnTo>
                  <a:lnTo>
                    <a:pt x="380746" y="43853"/>
                  </a:lnTo>
                  <a:close/>
                </a:path>
                <a:path w="721360" h="395604">
                  <a:moveTo>
                    <a:pt x="406438" y="86131"/>
                  </a:moveTo>
                  <a:lnTo>
                    <a:pt x="396176" y="75857"/>
                  </a:lnTo>
                  <a:lnTo>
                    <a:pt x="392201" y="75857"/>
                  </a:lnTo>
                  <a:lnTo>
                    <a:pt x="392201" y="79832"/>
                  </a:lnTo>
                  <a:lnTo>
                    <a:pt x="402475" y="90093"/>
                  </a:lnTo>
                  <a:lnTo>
                    <a:pt x="406438" y="90093"/>
                  </a:lnTo>
                  <a:lnTo>
                    <a:pt x="406438" y="86131"/>
                  </a:lnTo>
                  <a:close/>
                </a:path>
                <a:path w="721360" h="395604">
                  <a:moveTo>
                    <a:pt x="410895" y="2362"/>
                  </a:moveTo>
                  <a:lnTo>
                    <a:pt x="408533" y="0"/>
                  </a:lnTo>
                  <a:lnTo>
                    <a:pt x="406628" y="0"/>
                  </a:lnTo>
                  <a:lnTo>
                    <a:pt x="405447" y="1181"/>
                  </a:lnTo>
                  <a:lnTo>
                    <a:pt x="393217" y="13411"/>
                  </a:lnTo>
                  <a:lnTo>
                    <a:pt x="393217" y="15316"/>
                  </a:lnTo>
                  <a:lnTo>
                    <a:pt x="395579" y="17678"/>
                  </a:lnTo>
                  <a:lnTo>
                    <a:pt x="397484" y="17678"/>
                  </a:lnTo>
                  <a:lnTo>
                    <a:pt x="410895" y="4267"/>
                  </a:lnTo>
                  <a:lnTo>
                    <a:pt x="410895" y="2362"/>
                  </a:lnTo>
                  <a:close/>
                </a:path>
                <a:path w="721360" h="395604">
                  <a:moveTo>
                    <a:pt x="428828" y="45656"/>
                  </a:moveTo>
                  <a:lnTo>
                    <a:pt x="427469" y="44310"/>
                  </a:lnTo>
                  <a:lnTo>
                    <a:pt x="425805" y="44310"/>
                  </a:lnTo>
                  <a:lnTo>
                    <a:pt x="408508" y="44310"/>
                  </a:lnTo>
                  <a:lnTo>
                    <a:pt x="407162" y="45656"/>
                  </a:lnTo>
                  <a:lnTo>
                    <a:pt x="407162" y="48996"/>
                  </a:lnTo>
                  <a:lnTo>
                    <a:pt x="408508" y="50355"/>
                  </a:lnTo>
                  <a:lnTo>
                    <a:pt x="427469" y="50355"/>
                  </a:lnTo>
                  <a:lnTo>
                    <a:pt x="428828" y="48996"/>
                  </a:lnTo>
                  <a:lnTo>
                    <a:pt x="428828" y="45656"/>
                  </a:lnTo>
                  <a:close/>
                </a:path>
                <a:path w="721360" h="395604">
                  <a:moveTo>
                    <a:pt x="721067" y="388239"/>
                  </a:moveTo>
                  <a:lnTo>
                    <a:pt x="0" y="388239"/>
                  </a:lnTo>
                  <a:lnTo>
                    <a:pt x="0" y="395554"/>
                  </a:lnTo>
                  <a:lnTo>
                    <a:pt x="721067" y="395554"/>
                  </a:lnTo>
                  <a:lnTo>
                    <a:pt x="721067" y="388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2" name="object 232"/>
          <p:cNvGrpSpPr/>
          <p:nvPr/>
        </p:nvGrpSpPr>
        <p:grpSpPr>
          <a:xfrm>
            <a:off x="7233933" y="4350639"/>
            <a:ext cx="721360" cy="444500"/>
            <a:chOff x="7233933" y="4350639"/>
            <a:chExt cx="721360" cy="444500"/>
          </a:xfrm>
        </p:grpSpPr>
        <p:sp>
          <p:nvSpPr>
            <p:cNvPr id="233" name="object 233"/>
            <p:cNvSpPr/>
            <p:nvPr/>
          </p:nvSpPr>
          <p:spPr>
            <a:xfrm>
              <a:off x="7334783" y="4575568"/>
              <a:ext cx="525780" cy="215900"/>
            </a:xfrm>
            <a:custGeom>
              <a:avLst/>
              <a:gdLst/>
              <a:ahLst/>
              <a:cxnLst/>
              <a:rect l="l" t="t" r="r" b="b"/>
              <a:pathLst>
                <a:path w="525779" h="215900">
                  <a:moveTo>
                    <a:pt x="525449" y="45618"/>
                  </a:moveTo>
                  <a:lnTo>
                    <a:pt x="505142" y="7696"/>
                  </a:lnTo>
                  <a:lnTo>
                    <a:pt x="479818" y="0"/>
                  </a:lnTo>
                  <a:lnTo>
                    <a:pt x="411937" y="0"/>
                  </a:lnTo>
                  <a:lnTo>
                    <a:pt x="315810" y="0"/>
                  </a:lnTo>
                  <a:lnTo>
                    <a:pt x="199390" y="0"/>
                  </a:lnTo>
                  <a:lnTo>
                    <a:pt x="113512" y="0"/>
                  </a:lnTo>
                  <a:lnTo>
                    <a:pt x="45618" y="0"/>
                  </a:lnTo>
                  <a:lnTo>
                    <a:pt x="36703" y="901"/>
                  </a:lnTo>
                  <a:lnTo>
                    <a:pt x="3492" y="28181"/>
                  </a:lnTo>
                  <a:lnTo>
                    <a:pt x="0" y="45618"/>
                  </a:lnTo>
                  <a:lnTo>
                    <a:pt x="0" y="215861"/>
                  </a:lnTo>
                  <a:lnTo>
                    <a:pt x="91236" y="215861"/>
                  </a:lnTo>
                  <a:lnTo>
                    <a:pt x="91236" y="91236"/>
                  </a:lnTo>
                  <a:lnTo>
                    <a:pt x="113512" y="91236"/>
                  </a:lnTo>
                  <a:lnTo>
                    <a:pt x="199390" y="91236"/>
                  </a:lnTo>
                  <a:lnTo>
                    <a:pt x="315810" y="91236"/>
                  </a:lnTo>
                  <a:lnTo>
                    <a:pt x="411937" y="91236"/>
                  </a:lnTo>
                  <a:lnTo>
                    <a:pt x="434200" y="91236"/>
                  </a:lnTo>
                  <a:lnTo>
                    <a:pt x="434200" y="215861"/>
                  </a:lnTo>
                  <a:lnTo>
                    <a:pt x="525449" y="215861"/>
                  </a:lnTo>
                  <a:lnTo>
                    <a:pt x="525449" y="45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346188" y="4562741"/>
              <a:ext cx="502920" cy="229235"/>
            </a:xfrm>
            <a:custGeom>
              <a:avLst/>
              <a:gdLst/>
              <a:ahLst/>
              <a:cxnLst/>
              <a:rect l="l" t="t" r="r" b="b"/>
              <a:pathLst>
                <a:path w="502920" h="229235">
                  <a:moveTo>
                    <a:pt x="502640" y="58445"/>
                  </a:moveTo>
                  <a:lnTo>
                    <a:pt x="475094" y="24904"/>
                  </a:lnTo>
                  <a:lnTo>
                    <a:pt x="468414" y="24231"/>
                  </a:lnTo>
                  <a:lnTo>
                    <a:pt x="364896" y="24231"/>
                  </a:lnTo>
                  <a:lnTo>
                    <a:pt x="304406" y="24231"/>
                  </a:lnTo>
                  <a:lnTo>
                    <a:pt x="187985" y="24231"/>
                  </a:lnTo>
                  <a:lnTo>
                    <a:pt x="176707" y="24231"/>
                  </a:lnTo>
                  <a:lnTo>
                    <a:pt x="176174" y="24231"/>
                  </a:lnTo>
                  <a:lnTo>
                    <a:pt x="176174" y="0"/>
                  </a:lnTo>
                  <a:lnTo>
                    <a:pt x="151079" y="0"/>
                  </a:lnTo>
                  <a:lnTo>
                    <a:pt x="151079" y="24231"/>
                  </a:lnTo>
                  <a:lnTo>
                    <a:pt x="34213" y="24231"/>
                  </a:lnTo>
                  <a:lnTo>
                    <a:pt x="660" y="51765"/>
                  </a:lnTo>
                  <a:lnTo>
                    <a:pt x="0" y="58445"/>
                  </a:lnTo>
                  <a:lnTo>
                    <a:pt x="0" y="228688"/>
                  </a:lnTo>
                  <a:lnTo>
                    <a:pt x="68427" y="228688"/>
                  </a:lnTo>
                  <a:lnTo>
                    <a:pt x="68427" y="92659"/>
                  </a:lnTo>
                  <a:lnTo>
                    <a:pt x="151079" y="92659"/>
                  </a:lnTo>
                  <a:lnTo>
                    <a:pt x="151079" y="115011"/>
                  </a:lnTo>
                  <a:lnTo>
                    <a:pt x="176174" y="115011"/>
                  </a:lnTo>
                  <a:lnTo>
                    <a:pt x="176174" y="92659"/>
                  </a:lnTo>
                  <a:lnTo>
                    <a:pt x="176707" y="92659"/>
                  </a:lnTo>
                  <a:lnTo>
                    <a:pt x="187985" y="92659"/>
                  </a:lnTo>
                  <a:lnTo>
                    <a:pt x="304406" y="92659"/>
                  </a:lnTo>
                  <a:lnTo>
                    <a:pt x="364896" y="92659"/>
                  </a:lnTo>
                  <a:lnTo>
                    <a:pt x="434200" y="92659"/>
                  </a:lnTo>
                  <a:lnTo>
                    <a:pt x="434200" y="228688"/>
                  </a:lnTo>
                  <a:lnTo>
                    <a:pt x="502640" y="228688"/>
                  </a:lnTo>
                  <a:lnTo>
                    <a:pt x="502640" y="58445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493280" y="4558753"/>
              <a:ext cx="33655" cy="123189"/>
            </a:xfrm>
            <a:custGeom>
              <a:avLst/>
              <a:gdLst/>
              <a:ahLst/>
              <a:cxnLst/>
              <a:rect l="l" t="t" r="r" b="b"/>
              <a:pathLst>
                <a:path w="33654" h="123189">
                  <a:moveTo>
                    <a:pt x="29082" y="0"/>
                  </a:moveTo>
                  <a:lnTo>
                    <a:pt x="3987" y="0"/>
                  </a:lnTo>
                  <a:lnTo>
                    <a:pt x="1168" y="1168"/>
                  </a:lnTo>
                  <a:lnTo>
                    <a:pt x="0" y="3987"/>
                  </a:lnTo>
                  <a:lnTo>
                    <a:pt x="0" y="118999"/>
                  </a:lnTo>
                  <a:lnTo>
                    <a:pt x="1168" y="121818"/>
                  </a:lnTo>
                  <a:lnTo>
                    <a:pt x="3987" y="122986"/>
                  </a:lnTo>
                  <a:lnTo>
                    <a:pt x="3987" y="115011"/>
                  </a:lnTo>
                  <a:lnTo>
                    <a:pt x="7975" y="115011"/>
                  </a:lnTo>
                  <a:lnTo>
                    <a:pt x="7975" y="7975"/>
                  </a:lnTo>
                  <a:lnTo>
                    <a:pt x="33070" y="7975"/>
                  </a:lnTo>
                  <a:lnTo>
                    <a:pt x="33070" y="3987"/>
                  </a:lnTo>
                  <a:lnTo>
                    <a:pt x="31902" y="1168"/>
                  </a:lnTo>
                  <a:lnTo>
                    <a:pt x="29082" y="0"/>
                  </a:lnTo>
                  <a:close/>
                </a:path>
                <a:path w="33654" h="123189">
                  <a:moveTo>
                    <a:pt x="7975" y="115011"/>
                  </a:moveTo>
                  <a:lnTo>
                    <a:pt x="3987" y="115011"/>
                  </a:lnTo>
                  <a:lnTo>
                    <a:pt x="3987" y="122986"/>
                  </a:lnTo>
                  <a:lnTo>
                    <a:pt x="29082" y="122986"/>
                  </a:lnTo>
                  <a:lnTo>
                    <a:pt x="31902" y="121818"/>
                  </a:lnTo>
                  <a:lnTo>
                    <a:pt x="33070" y="118999"/>
                  </a:lnTo>
                  <a:lnTo>
                    <a:pt x="7975" y="118999"/>
                  </a:lnTo>
                  <a:lnTo>
                    <a:pt x="7975" y="115011"/>
                  </a:lnTo>
                  <a:close/>
                </a:path>
                <a:path w="33654" h="123189">
                  <a:moveTo>
                    <a:pt x="33070" y="7975"/>
                  </a:moveTo>
                  <a:lnTo>
                    <a:pt x="25095" y="7975"/>
                  </a:lnTo>
                  <a:lnTo>
                    <a:pt x="25095" y="115011"/>
                  </a:lnTo>
                  <a:lnTo>
                    <a:pt x="7975" y="115011"/>
                  </a:lnTo>
                  <a:lnTo>
                    <a:pt x="7975" y="118999"/>
                  </a:lnTo>
                  <a:lnTo>
                    <a:pt x="33070" y="118999"/>
                  </a:lnTo>
                  <a:lnTo>
                    <a:pt x="33070" y="79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446771" y="4551299"/>
              <a:ext cx="49530" cy="138430"/>
            </a:xfrm>
            <a:custGeom>
              <a:avLst/>
              <a:gdLst/>
              <a:ahLst/>
              <a:cxnLst/>
              <a:rect l="l" t="t" r="r" b="b"/>
              <a:pathLst>
                <a:path w="49529" h="138429">
                  <a:moveTo>
                    <a:pt x="48983" y="0"/>
                  </a:moveTo>
                  <a:lnTo>
                    <a:pt x="0" y="0"/>
                  </a:lnTo>
                  <a:lnTo>
                    <a:pt x="0" y="137896"/>
                  </a:lnTo>
                  <a:lnTo>
                    <a:pt x="48983" y="137896"/>
                  </a:lnTo>
                  <a:lnTo>
                    <a:pt x="48983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442785" y="4547311"/>
              <a:ext cx="57150" cy="146050"/>
            </a:xfrm>
            <a:custGeom>
              <a:avLst/>
              <a:gdLst/>
              <a:ahLst/>
              <a:cxnLst/>
              <a:rect l="l" t="t" r="r" b="b"/>
              <a:pathLst>
                <a:path w="57150" h="146050">
                  <a:moveTo>
                    <a:pt x="52971" y="0"/>
                  </a:moveTo>
                  <a:lnTo>
                    <a:pt x="3987" y="0"/>
                  </a:lnTo>
                  <a:lnTo>
                    <a:pt x="1168" y="1168"/>
                  </a:lnTo>
                  <a:lnTo>
                    <a:pt x="0" y="3987"/>
                  </a:lnTo>
                  <a:lnTo>
                    <a:pt x="0" y="141884"/>
                  </a:lnTo>
                  <a:lnTo>
                    <a:pt x="1168" y="144703"/>
                  </a:lnTo>
                  <a:lnTo>
                    <a:pt x="3987" y="145872"/>
                  </a:lnTo>
                  <a:lnTo>
                    <a:pt x="3987" y="137896"/>
                  </a:lnTo>
                  <a:lnTo>
                    <a:pt x="7988" y="137896"/>
                  </a:lnTo>
                  <a:lnTo>
                    <a:pt x="7988" y="7975"/>
                  </a:lnTo>
                  <a:lnTo>
                    <a:pt x="56959" y="7975"/>
                  </a:lnTo>
                  <a:lnTo>
                    <a:pt x="56959" y="3987"/>
                  </a:lnTo>
                  <a:lnTo>
                    <a:pt x="55791" y="1168"/>
                  </a:lnTo>
                  <a:lnTo>
                    <a:pt x="52971" y="0"/>
                  </a:lnTo>
                  <a:close/>
                </a:path>
                <a:path w="57150" h="146050">
                  <a:moveTo>
                    <a:pt x="7988" y="137896"/>
                  </a:moveTo>
                  <a:lnTo>
                    <a:pt x="3987" y="137896"/>
                  </a:lnTo>
                  <a:lnTo>
                    <a:pt x="3987" y="145872"/>
                  </a:lnTo>
                  <a:lnTo>
                    <a:pt x="52971" y="145872"/>
                  </a:lnTo>
                  <a:lnTo>
                    <a:pt x="55791" y="144703"/>
                  </a:lnTo>
                  <a:lnTo>
                    <a:pt x="56959" y="141884"/>
                  </a:lnTo>
                  <a:lnTo>
                    <a:pt x="7988" y="141884"/>
                  </a:lnTo>
                  <a:lnTo>
                    <a:pt x="7988" y="137896"/>
                  </a:lnTo>
                  <a:close/>
                </a:path>
                <a:path w="57150" h="146050">
                  <a:moveTo>
                    <a:pt x="56959" y="7975"/>
                  </a:moveTo>
                  <a:lnTo>
                    <a:pt x="48971" y="7975"/>
                  </a:lnTo>
                  <a:lnTo>
                    <a:pt x="48971" y="137896"/>
                  </a:lnTo>
                  <a:lnTo>
                    <a:pt x="7988" y="137896"/>
                  </a:lnTo>
                  <a:lnTo>
                    <a:pt x="7988" y="141884"/>
                  </a:lnTo>
                  <a:lnTo>
                    <a:pt x="56959" y="141884"/>
                  </a:lnTo>
                  <a:lnTo>
                    <a:pt x="56959" y="79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672653" y="4562741"/>
              <a:ext cx="25400" cy="115570"/>
            </a:xfrm>
            <a:custGeom>
              <a:avLst/>
              <a:gdLst/>
              <a:ahLst/>
              <a:cxnLst/>
              <a:rect l="l" t="t" r="r" b="b"/>
              <a:pathLst>
                <a:path w="25400" h="115570">
                  <a:moveTo>
                    <a:pt x="25095" y="0"/>
                  </a:moveTo>
                  <a:lnTo>
                    <a:pt x="0" y="0"/>
                  </a:lnTo>
                  <a:lnTo>
                    <a:pt x="0" y="115011"/>
                  </a:lnTo>
                  <a:lnTo>
                    <a:pt x="25095" y="115011"/>
                  </a:lnTo>
                  <a:lnTo>
                    <a:pt x="25095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668654" y="4558753"/>
              <a:ext cx="33655" cy="123189"/>
            </a:xfrm>
            <a:custGeom>
              <a:avLst/>
              <a:gdLst/>
              <a:ahLst/>
              <a:cxnLst/>
              <a:rect l="l" t="t" r="r" b="b"/>
              <a:pathLst>
                <a:path w="33654" h="123189">
                  <a:moveTo>
                    <a:pt x="29095" y="0"/>
                  </a:moveTo>
                  <a:lnTo>
                    <a:pt x="4000" y="0"/>
                  </a:lnTo>
                  <a:lnTo>
                    <a:pt x="1168" y="1168"/>
                  </a:lnTo>
                  <a:lnTo>
                    <a:pt x="0" y="3987"/>
                  </a:lnTo>
                  <a:lnTo>
                    <a:pt x="0" y="118998"/>
                  </a:lnTo>
                  <a:lnTo>
                    <a:pt x="1168" y="121818"/>
                  </a:lnTo>
                  <a:lnTo>
                    <a:pt x="4000" y="122986"/>
                  </a:lnTo>
                  <a:lnTo>
                    <a:pt x="29095" y="122986"/>
                  </a:lnTo>
                  <a:lnTo>
                    <a:pt x="31915" y="121818"/>
                  </a:lnTo>
                  <a:lnTo>
                    <a:pt x="33083" y="118998"/>
                  </a:lnTo>
                  <a:lnTo>
                    <a:pt x="33083" y="115011"/>
                  </a:lnTo>
                  <a:lnTo>
                    <a:pt x="7988" y="115011"/>
                  </a:lnTo>
                  <a:lnTo>
                    <a:pt x="7988" y="7975"/>
                  </a:lnTo>
                  <a:lnTo>
                    <a:pt x="25095" y="7975"/>
                  </a:lnTo>
                  <a:lnTo>
                    <a:pt x="25095" y="3987"/>
                  </a:lnTo>
                  <a:lnTo>
                    <a:pt x="29095" y="3987"/>
                  </a:lnTo>
                  <a:lnTo>
                    <a:pt x="29095" y="0"/>
                  </a:lnTo>
                  <a:close/>
                </a:path>
                <a:path w="33654" h="123189">
                  <a:moveTo>
                    <a:pt x="29095" y="3987"/>
                  </a:moveTo>
                  <a:lnTo>
                    <a:pt x="25095" y="3987"/>
                  </a:lnTo>
                  <a:lnTo>
                    <a:pt x="25095" y="115011"/>
                  </a:lnTo>
                  <a:lnTo>
                    <a:pt x="33083" y="115011"/>
                  </a:lnTo>
                  <a:lnTo>
                    <a:pt x="33083" y="7975"/>
                  </a:lnTo>
                  <a:lnTo>
                    <a:pt x="29095" y="7975"/>
                  </a:lnTo>
                  <a:lnTo>
                    <a:pt x="29095" y="3987"/>
                  </a:lnTo>
                  <a:close/>
                </a:path>
                <a:path w="33654" h="123189">
                  <a:moveTo>
                    <a:pt x="29095" y="0"/>
                  </a:moveTo>
                  <a:lnTo>
                    <a:pt x="29095" y="7975"/>
                  </a:lnTo>
                  <a:lnTo>
                    <a:pt x="33083" y="7975"/>
                  </a:lnTo>
                  <a:lnTo>
                    <a:pt x="33083" y="3987"/>
                  </a:lnTo>
                  <a:lnTo>
                    <a:pt x="31915" y="1168"/>
                  </a:lnTo>
                  <a:lnTo>
                    <a:pt x="29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699260" y="4551299"/>
              <a:ext cx="49530" cy="138430"/>
            </a:xfrm>
            <a:custGeom>
              <a:avLst/>
              <a:gdLst/>
              <a:ahLst/>
              <a:cxnLst/>
              <a:rect l="l" t="t" r="r" b="b"/>
              <a:pathLst>
                <a:path w="49529" h="138429">
                  <a:moveTo>
                    <a:pt x="48971" y="0"/>
                  </a:moveTo>
                  <a:lnTo>
                    <a:pt x="0" y="0"/>
                  </a:lnTo>
                  <a:lnTo>
                    <a:pt x="0" y="137896"/>
                  </a:lnTo>
                  <a:lnTo>
                    <a:pt x="48971" y="137896"/>
                  </a:lnTo>
                  <a:lnTo>
                    <a:pt x="48971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695273" y="4547311"/>
              <a:ext cx="57150" cy="146050"/>
            </a:xfrm>
            <a:custGeom>
              <a:avLst/>
              <a:gdLst/>
              <a:ahLst/>
              <a:cxnLst/>
              <a:rect l="l" t="t" r="r" b="b"/>
              <a:pathLst>
                <a:path w="57150" h="146050">
                  <a:moveTo>
                    <a:pt x="52958" y="0"/>
                  </a:moveTo>
                  <a:lnTo>
                    <a:pt x="3987" y="0"/>
                  </a:lnTo>
                  <a:lnTo>
                    <a:pt x="1168" y="1168"/>
                  </a:lnTo>
                  <a:lnTo>
                    <a:pt x="0" y="3987"/>
                  </a:lnTo>
                  <a:lnTo>
                    <a:pt x="0" y="141884"/>
                  </a:lnTo>
                  <a:lnTo>
                    <a:pt x="1168" y="144703"/>
                  </a:lnTo>
                  <a:lnTo>
                    <a:pt x="3987" y="145872"/>
                  </a:lnTo>
                  <a:lnTo>
                    <a:pt x="52958" y="145872"/>
                  </a:lnTo>
                  <a:lnTo>
                    <a:pt x="55778" y="144703"/>
                  </a:lnTo>
                  <a:lnTo>
                    <a:pt x="56946" y="141884"/>
                  </a:lnTo>
                  <a:lnTo>
                    <a:pt x="56946" y="137896"/>
                  </a:lnTo>
                  <a:lnTo>
                    <a:pt x="7975" y="137896"/>
                  </a:lnTo>
                  <a:lnTo>
                    <a:pt x="7975" y="7975"/>
                  </a:lnTo>
                  <a:lnTo>
                    <a:pt x="48971" y="7975"/>
                  </a:lnTo>
                  <a:lnTo>
                    <a:pt x="48971" y="3987"/>
                  </a:lnTo>
                  <a:lnTo>
                    <a:pt x="52958" y="3987"/>
                  </a:lnTo>
                  <a:lnTo>
                    <a:pt x="52958" y="0"/>
                  </a:lnTo>
                  <a:close/>
                </a:path>
                <a:path w="57150" h="146050">
                  <a:moveTo>
                    <a:pt x="52958" y="3987"/>
                  </a:moveTo>
                  <a:lnTo>
                    <a:pt x="48971" y="3987"/>
                  </a:lnTo>
                  <a:lnTo>
                    <a:pt x="48971" y="137896"/>
                  </a:lnTo>
                  <a:lnTo>
                    <a:pt x="56946" y="137896"/>
                  </a:lnTo>
                  <a:lnTo>
                    <a:pt x="56946" y="7975"/>
                  </a:lnTo>
                  <a:lnTo>
                    <a:pt x="52958" y="7975"/>
                  </a:lnTo>
                  <a:lnTo>
                    <a:pt x="52958" y="3987"/>
                  </a:lnTo>
                  <a:close/>
                </a:path>
                <a:path w="57150" h="146050">
                  <a:moveTo>
                    <a:pt x="52958" y="0"/>
                  </a:moveTo>
                  <a:lnTo>
                    <a:pt x="52958" y="7975"/>
                  </a:lnTo>
                  <a:lnTo>
                    <a:pt x="56946" y="7975"/>
                  </a:lnTo>
                  <a:lnTo>
                    <a:pt x="56946" y="3987"/>
                  </a:lnTo>
                  <a:lnTo>
                    <a:pt x="55778" y="1168"/>
                  </a:lnTo>
                  <a:lnTo>
                    <a:pt x="52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568983" y="4542878"/>
              <a:ext cx="57150" cy="40005"/>
            </a:xfrm>
            <a:custGeom>
              <a:avLst/>
              <a:gdLst/>
              <a:ahLst/>
              <a:cxnLst/>
              <a:rect l="l" t="t" r="r" b="b"/>
              <a:pathLst>
                <a:path w="57150" h="40004">
                  <a:moveTo>
                    <a:pt x="57035" y="0"/>
                  </a:moveTo>
                  <a:lnTo>
                    <a:pt x="0" y="0"/>
                  </a:lnTo>
                  <a:lnTo>
                    <a:pt x="0" y="39611"/>
                  </a:lnTo>
                  <a:lnTo>
                    <a:pt x="57035" y="39611"/>
                  </a:lnTo>
                  <a:lnTo>
                    <a:pt x="57035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564743" y="4538637"/>
              <a:ext cx="66040" cy="48260"/>
            </a:xfrm>
            <a:custGeom>
              <a:avLst/>
              <a:gdLst/>
              <a:ahLst/>
              <a:cxnLst/>
              <a:rect l="l" t="t" r="r" b="b"/>
              <a:pathLst>
                <a:path w="66040" h="48260">
                  <a:moveTo>
                    <a:pt x="61277" y="0"/>
                  </a:moveTo>
                  <a:lnTo>
                    <a:pt x="4241" y="0"/>
                  </a:lnTo>
                  <a:lnTo>
                    <a:pt x="1244" y="1244"/>
                  </a:lnTo>
                  <a:lnTo>
                    <a:pt x="0" y="4241"/>
                  </a:lnTo>
                  <a:lnTo>
                    <a:pt x="0" y="43853"/>
                  </a:lnTo>
                  <a:lnTo>
                    <a:pt x="1244" y="46863"/>
                  </a:lnTo>
                  <a:lnTo>
                    <a:pt x="4241" y="48107"/>
                  </a:lnTo>
                  <a:lnTo>
                    <a:pt x="61277" y="48107"/>
                  </a:lnTo>
                  <a:lnTo>
                    <a:pt x="64287" y="46863"/>
                  </a:lnTo>
                  <a:lnTo>
                    <a:pt x="65532" y="43853"/>
                  </a:lnTo>
                  <a:lnTo>
                    <a:pt x="57035" y="43853"/>
                  </a:lnTo>
                  <a:lnTo>
                    <a:pt x="57035" y="39611"/>
                  </a:lnTo>
                  <a:lnTo>
                    <a:pt x="8496" y="39611"/>
                  </a:lnTo>
                  <a:lnTo>
                    <a:pt x="8496" y="8496"/>
                  </a:lnTo>
                  <a:lnTo>
                    <a:pt x="65532" y="8496"/>
                  </a:lnTo>
                  <a:lnTo>
                    <a:pt x="65532" y="4241"/>
                  </a:lnTo>
                  <a:lnTo>
                    <a:pt x="64287" y="1244"/>
                  </a:lnTo>
                  <a:lnTo>
                    <a:pt x="61277" y="0"/>
                  </a:lnTo>
                  <a:close/>
                </a:path>
                <a:path w="66040" h="48260">
                  <a:moveTo>
                    <a:pt x="65532" y="8496"/>
                  </a:moveTo>
                  <a:lnTo>
                    <a:pt x="57035" y="8496"/>
                  </a:lnTo>
                  <a:lnTo>
                    <a:pt x="57035" y="43853"/>
                  </a:lnTo>
                  <a:lnTo>
                    <a:pt x="61277" y="43853"/>
                  </a:lnTo>
                  <a:lnTo>
                    <a:pt x="61277" y="39611"/>
                  </a:lnTo>
                  <a:lnTo>
                    <a:pt x="65532" y="39611"/>
                  </a:lnTo>
                  <a:lnTo>
                    <a:pt x="65532" y="8496"/>
                  </a:lnTo>
                  <a:close/>
                </a:path>
                <a:path w="66040" h="48260">
                  <a:moveTo>
                    <a:pt x="65532" y="39611"/>
                  </a:moveTo>
                  <a:lnTo>
                    <a:pt x="61277" y="39611"/>
                  </a:lnTo>
                  <a:lnTo>
                    <a:pt x="61277" y="43853"/>
                  </a:lnTo>
                  <a:lnTo>
                    <a:pt x="65532" y="43853"/>
                  </a:lnTo>
                  <a:lnTo>
                    <a:pt x="65532" y="396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549984" y="4509020"/>
              <a:ext cx="95250" cy="40005"/>
            </a:xfrm>
            <a:custGeom>
              <a:avLst/>
              <a:gdLst/>
              <a:ahLst/>
              <a:cxnLst/>
              <a:rect l="l" t="t" r="r" b="b"/>
              <a:pathLst>
                <a:path w="95250" h="40004">
                  <a:moveTo>
                    <a:pt x="95046" y="0"/>
                  </a:moveTo>
                  <a:lnTo>
                    <a:pt x="0" y="0"/>
                  </a:lnTo>
                  <a:lnTo>
                    <a:pt x="0" y="39611"/>
                  </a:lnTo>
                  <a:lnTo>
                    <a:pt x="95046" y="39611"/>
                  </a:lnTo>
                  <a:lnTo>
                    <a:pt x="95046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545730" y="4504181"/>
              <a:ext cx="104139" cy="48260"/>
            </a:xfrm>
            <a:custGeom>
              <a:avLst/>
              <a:gdLst/>
              <a:ahLst/>
              <a:cxnLst/>
              <a:rect l="l" t="t" r="r" b="b"/>
              <a:pathLst>
                <a:path w="104140" h="48260">
                  <a:moveTo>
                    <a:pt x="103543" y="5080"/>
                  </a:moveTo>
                  <a:lnTo>
                    <a:pt x="102844" y="5080"/>
                  </a:lnTo>
                  <a:lnTo>
                    <a:pt x="102844" y="1270"/>
                  </a:lnTo>
                  <a:lnTo>
                    <a:pt x="99415" y="1270"/>
                  </a:lnTo>
                  <a:lnTo>
                    <a:pt x="99415" y="0"/>
                  </a:lnTo>
                  <a:lnTo>
                    <a:pt x="95046" y="0"/>
                  </a:lnTo>
                  <a:lnTo>
                    <a:pt x="95046" y="8890"/>
                  </a:lnTo>
                  <a:lnTo>
                    <a:pt x="95046" y="40640"/>
                  </a:lnTo>
                  <a:lnTo>
                    <a:pt x="8509" y="40640"/>
                  </a:lnTo>
                  <a:lnTo>
                    <a:pt x="8509" y="8890"/>
                  </a:lnTo>
                  <a:lnTo>
                    <a:pt x="95046" y="8890"/>
                  </a:lnTo>
                  <a:lnTo>
                    <a:pt x="95046" y="0"/>
                  </a:lnTo>
                  <a:lnTo>
                    <a:pt x="4127" y="0"/>
                  </a:lnTo>
                  <a:lnTo>
                    <a:pt x="4127" y="1270"/>
                  </a:lnTo>
                  <a:lnTo>
                    <a:pt x="685" y="1270"/>
                  </a:lnTo>
                  <a:lnTo>
                    <a:pt x="685" y="508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520" y="44450"/>
                  </a:lnTo>
                  <a:lnTo>
                    <a:pt x="520" y="46990"/>
                  </a:lnTo>
                  <a:lnTo>
                    <a:pt x="1638" y="46990"/>
                  </a:lnTo>
                  <a:lnTo>
                    <a:pt x="1638" y="48260"/>
                  </a:lnTo>
                  <a:lnTo>
                    <a:pt x="101892" y="48260"/>
                  </a:lnTo>
                  <a:lnTo>
                    <a:pt x="101892" y="46990"/>
                  </a:lnTo>
                  <a:lnTo>
                    <a:pt x="103009" y="46990"/>
                  </a:lnTo>
                  <a:lnTo>
                    <a:pt x="103009" y="44450"/>
                  </a:lnTo>
                  <a:lnTo>
                    <a:pt x="103543" y="44450"/>
                  </a:lnTo>
                  <a:lnTo>
                    <a:pt x="103543" y="40640"/>
                  </a:lnTo>
                  <a:lnTo>
                    <a:pt x="103543" y="40195"/>
                  </a:lnTo>
                  <a:lnTo>
                    <a:pt x="103543" y="8890"/>
                  </a:lnTo>
                  <a:lnTo>
                    <a:pt x="103543" y="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509707" y="4357332"/>
              <a:ext cx="175895" cy="175895"/>
            </a:xfrm>
            <a:custGeom>
              <a:avLst/>
              <a:gdLst/>
              <a:ahLst/>
              <a:cxnLst/>
              <a:rect l="l" t="t" r="r" b="b"/>
              <a:pathLst>
                <a:path w="175895" h="175895">
                  <a:moveTo>
                    <a:pt x="87324" y="0"/>
                  </a:moveTo>
                  <a:lnTo>
                    <a:pt x="53206" y="7123"/>
                  </a:lnTo>
                  <a:lnTo>
                    <a:pt x="24518" y="26934"/>
                  </a:lnTo>
                  <a:lnTo>
                    <a:pt x="6289" y="55223"/>
                  </a:lnTo>
                  <a:lnTo>
                    <a:pt x="0" y="88282"/>
                  </a:lnTo>
                  <a:lnTo>
                    <a:pt x="7131" y="122401"/>
                  </a:lnTo>
                  <a:lnTo>
                    <a:pt x="26934" y="151082"/>
                  </a:lnTo>
                  <a:lnTo>
                    <a:pt x="55219" y="169307"/>
                  </a:lnTo>
                  <a:lnTo>
                    <a:pt x="88276" y="175595"/>
                  </a:lnTo>
                  <a:lnTo>
                    <a:pt x="122396" y="168464"/>
                  </a:lnTo>
                  <a:lnTo>
                    <a:pt x="151076" y="148661"/>
                  </a:lnTo>
                  <a:lnTo>
                    <a:pt x="169303" y="120376"/>
                  </a:lnTo>
                  <a:lnTo>
                    <a:pt x="175595" y="87318"/>
                  </a:lnTo>
                  <a:lnTo>
                    <a:pt x="168471" y="53199"/>
                  </a:lnTo>
                  <a:lnTo>
                    <a:pt x="148663" y="24518"/>
                  </a:lnTo>
                  <a:lnTo>
                    <a:pt x="120378" y="6292"/>
                  </a:lnTo>
                  <a:lnTo>
                    <a:pt x="87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503021" y="4350639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189229" h="189229">
                  <a:moveTo>
                    <a:pt x="94449" y="0"/>
                  </a:moveTo>
                  <a:lnTo>
                    <a:pt x="33200" y="22574"/>
                  </a:lnTo>
                  <a:lnTo>
                    <a:pt x="3905" y="67669"/>
                  </a:lnTo>
                  <a:lnTo>
                    <a:pt x="0" y="94538"/>
                  </a:lnTo>
                  <a:lnTo>
                    <a:pt x="399" y="102552"/>
                  </a:lnTo>
                  <a:lnTo>
                    <a:pt x="22567" y="155775"/>
                  </a:lnTo>
                  <a:lnTo>
                    <a:pt x="67656" y="185075"/>
                  </a:lnTo>
                  <a:lnTo>
                    <a:pt x="94526" y="188988"/>
                  </a:lnTo>
                  <a:lnTo>
                    <a:pt x="103878" y="188520"/>
                  </a:lnTo>
                  <a:lnTo>
                    <a:pt x="113239" y="187101"/>
                  </a:lnTo>
                  <a:lnTo>
                    <a:pt x="122543" y="184707"/>
                  </a:lnTo>
                  <a:lnTo>
                    <a:pt x="131724" y="181317"/>
                  </a:lnTo>
                  <a:lnTo>
                    <a:pt x="129273" y="175602"/>
                  </a:lnTo>
                  <a:lnTo>
                    <a:pt x="94526" y="175602"/>
                  </a:lnTo>
                  <a:lnTo>
                    <a:pt x="71456" y="172241"/>
                  </a:lnTo>
                  <a:lnTo>
                    <a:pt x="32746" y="147102"/>
                  </a:lnTo>
                  <a:lnTo>
                    <a:pt x="14992" y="110577"/>
                  </a:lnTo>
                  <a:lnTo>
                    <a:pt x="13373" y="94538"/>
                  </a:lnTo>
                  <a:lnTo>
                    <a:pt x="16736" y="71469"/>
                  </a:lnTo>
                  <a:lnTo>
                    <a:pt x="41878" y="32759"/>
                  </a:lnTo>
                  <a:lnTo>
                    <a:pt x="78400" y="15000"/>
                  </a:lnTo>
                  <a:lnTo>
                    <a:pt x="94449" y="13385"/>
                  </a:lnTo>
                  <a:lnTo>
                    <a:pt x="141893" y="13385"/>
                  </a:lnTo>
                  <a:lnTo>
                    <a:pt x="121311" y="3912"/>
                  </a:lnTo>
                  <a:lnTo>
                    <a:pt x="94449" y="0"/>
                  </a:lnTo>
                  <a:close/>
                </a:path>
                <a:path w="189229" h="189229">
                  <a:moveTo>
                    <a:pt x="141893" y="13385"/>
                  </a:moveTo>
                  <a:lnTo>
                    <a:pt x="94449" y="13385"/>
                  </a:lnTo>
                  <a:lnTo>
                    <a:pt x="117512" y="16746"/>
                  </a:lnTo>
                  <a:lnTo>
                    <a:pt x="138579" y="26435"/>
                  </a:lnTo>
                  <a:lnTo>
                    <a:pt x="169011" y="62534"/>
                  </a:lnTo>
                  <a:lnTo>
                    <a:pt x="175577" y="94538"/>
                  </a:lnTo>
                  <a:lnTo>
                    <a:pt x="172234" y="117519"/>
                  </a:lnTo>
                  <a:lnTo>
                    <a:pt x="162545" y="138588"/>
                  </a:lnTo>
                  <a:lnTo>
                    <a:pt x="147091" y="156229"/>
                  </a:lnTo>
                  <a:lnTo>
                    <a:pt x="126441" y="169011"/>
                  </a:lnTo>
                  <a:lnTo>
                    <a:pt x="131724" y="181317"/>
                  </a:lnTo>
                  <a:lnTo>
                    <a:pt x="155773" y="166414"/>
                  </a:lnTo>
                  <a:lnTo>
                    <a:pt x="173775" y="145861"/>
                  </a:lnTo>
                  <a:lnTo>
                    <a:pt x="185064" y="121319"/>
                  </a:lnTo>
                  <a:lnTo>
                    <a:pt x="188963" y="94538"/>
                  </a:lnTo>
                  <a:lnTo>
                    <a:pt x="188574" y="86436"/>
                  </a:lnTo>
                  <a:lnTo>
                    <a:pt x="166401" y="33213"/>
                  </a:lnTo>
                  <a:lnTo>
                    <a:pt x="145849" y="15206"/>
                  </a:lnTo>
                  <a:lnTo>
                    <a:pt x="141893" y="13385"/>
                  </a:lnTo>
                  <a:close/>
                </a:path>
                <a:path w="189229" h="189229">
                  <a:moveTo>
                    <a:pt x="126441" y="169011"/>
                  </a:moveTo>
                  <a:lnTo>
                    <a:pt x="118548" y="171932"/>
                  </a:lnTo>
                  <a:lnTo>
                    <a:pt x="110564" y="173988"/>
                  </a:lnTo>
                  <a:lnTo>
                    <a:pt x="102539" y="175203"/>
                  </a:lnTo>
                  <a:lnTo>
                    <a:pt x="94526" y="175602"/>
                  </a:lnTo>
                  <a:lnTo>
                    <a:pt x="129270" y="175602"/>
                  </a:lnTo>
                  <a:lnTo>
                    <a:pt x="126441" y="1690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532639" y="4380259"/>
              <a:ext cx="130175" cy="111760"/>
            </a:xfrm>
            <a:custGeom>
              <a:avLst/>
              <a:gdLst/>
              <a:ahLst/>
              <a:cxnLst/>
              <a:rect l="l" t="t" r="r" b="b"/>
              <a:pathLst>
                <a:path w="130175" h="111760">
                  <a:moveTo>
                    <a:pt x="65530" y="0"/>
                  </a:moveTo>
                  <a:lnTo>
                    <a:pt x="41071" y="4503"/>
                  </a:lnTo>
                  <a:lnTo>
                    <a:pt x="19467" y="18538"/>
                  </a:lnTo>
                  <a:lnTo>
                    <a:pt x="4999" y="39849"/>
                  </a:lnTo>
                  <a:lnTo>
                    <a:pt x="0" y="64209"/>
                  </a:lnTo>
                  <a:lnTo>
                    <a:pt x="4499" y="88667"/>
                  </a:lnTo>
                  <a:lnTo>
                    <a:pt x="18527" y="110270"/>
                  </a:lnTo>
                  <a:lnTo>
                    <a:pt x="110272" y="111210"/>
                  </a:lnTo>
                  <a:lnTo>
                    <a:pt x="124740" y="89899"/>
                  </a:lnTo>
                  <a:lnTo>
                    <a:pt x="129740" y="65538"/>
                  </a:lnTo>
                  <a:lnTo>
                    <a:pt x="125240" y="41076"/>
                  </a:lnTo>
                  <a:lnTo>
                    <a:pt x="111212" y="19465"/>
                  </a:lnTo>
                  <a:lnTo>
                    <a:pt x="89894" y="4997"/>
                  </a:lnTo>
                  <a:lnTo>
                    <a:pt x="65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527683" y="4375327"/>
              <a:ext cx="139700" cy="126364"/>
            </a:xfrm>
            <a:custGeom>
              <a:avLst/>
              <a:gdLst/>
              <a:ahLst/>
              <a:cxnLst/>
              <a:rect l="l" t="t" r="r" b="b"/>
              <a:pathLst>
                <a:path w="139700" h="126364">
                  <a:moveTo>
                    <a:pt x="90309" y="85725"/>
                  </a:moveTo>
                  <a:lnTo>
                    <a:pt x="36118" y="31534"/>
                  </a:lnTo>
                  <a:lnTo>
                    <a:pt x="34201" y="31534"/>
                  </a:lnTo>
                  <a:lnTo>
                    <a:pt x="31838" y="33883"/>
                  </a:lnTo>
                  <a:lnTo>
                    <a:pt x="31838" y="35801"/>
                  </a:lnTo>
                  <a:lnTo>
                    <a:pt x="33020" y="36982"/>
                  </a:lnTo>
                  <a:lnTo>
                    <a:pt x="86029" y="89992"/>
                  </a:lnTo>
                  <a:lnTo>
                    <a:pt x="87947" y="89992"/>
                  </a:lnTo>
                  <a:lnTo>
                    <a:pt x="90309" y="87630"/>
                  </a:lnTo>
                  <a:lnTo>
                    <a:pt x="90309" y="85725"/>
                  </a:lnTo>
                  <a:close/>
                </a:path>
                <a:path w="139700" h="126364">
                  <a:moveTo>
                    <a:pt x="99593" y="119430"/>
                  </a:moveTo>
                  <a:lnTo>
                    <a:pt x="97663" y="117513"/>
                  </a:lnTo>
                  <a:lnTo>
                    <a:pt x="46964" y="117513"/>
                  </a:lnTo>
                  <a:lnTo>
                    <a:pt x="45046" y="119430"/>
                  </a:lnTo>
                  <a:lnTo>
                    <a:pt x="45046" y="124180"/>
                  </a:lnTo>
                  <a:lnTo>
                    <a:pt x="46964" y="126111"/>
                  </a:lnTo>
                  <a:lnTo>
                    <a:pt x="49339" y="126111"/>
                  </a:lnTo>
                  <a:lnTo>
                    <a:pt x="97663" y="126111"/>
                  </a:lnTo>
                  <a:lnTo>
                    <a:pt x="99593" y="124180"/>
                  </a:lnTo>
                  <a:lnTo>
                    <a:pt x="99593" y="119430"/>
                  </a:lnTo>
                  <a:close/>
                </a:path>
                <a:path w="139700" h="126364">
                  <a:moveTo>
                    <a:pt x="139636" y="69811"/>
                  </a:moveTo>
                  <a:lnTo>
                    <a:pt x="128422" y="31838"/>
                  </a:lnTo>
                  <a:lnTo>
                    <a:pt x="96405" y="5232"/>
                  </a:lnTo>
                  <a:lnTo>
                    <a:pt x="69811" y="0"/>
                  </a:lnTo>
                  <a:lnTo>
                    <a:pt x="56654" y="1231"/>
                  </a:lnTo>
                  <a:lnTo>
                    <a:pt x="20955" y="19951"/>
                  </a:lnTo>
                  <a:lnTo>
                    <a:pt x="1308" y="56311"/>
                  </a:lnTo>
                  <a:lnTo>
                    <a:pt x="0" y="69824"/>
                  </a:lnTo>
                  <a:lnTo>
                    <a:pt x="1244" y="82981"/>
                  </a:lnTo>
                  <a:lnTo>
                    <a:pt x="19951" y="118681"/>
                  </a:lnTo>
                  <a:lnTo>
                    <a:pt x="24993" y="120662"/>
                  </a:lnTo>
                  <a:lnTo>
                    <a:pt x="28892" y="116840"/>
                  </a:lnTo>
                  <a:lnTo>
                    <a:pt x="28930" y="113715"/>
                  </a:lnTo>
                  <a:lnTo>
                    <a:pt x="27012" y="111760"/>
                  </a:lnTo>
                  <a:lnTo>
                    <a:pt x="19507" y="102412"/>
                  </a:lnTo>
                  <a:lnTo>
                    <a:pt x="14160" y="92087"/>
                  </a:lnTo>
                  <a:lnTo>
                    <a:pt x="10960" y="81127"/>
                  </a:lnTo>
                  <a:lnTo>
                    <a:pt x="9893" y="69824"/>
                  </a:lnTo>
                  <a:lnTo>
                    <a:pt x="11010" y="58216"/>
                  </a:lnTo>
                  <a:lnTo>
                    <a:pt x="37223" y="19507"/>
                  </a:lnTo>
                  <a:lnTo>
                    <a:pt x="69811" y="9893"/>
                  </a:lnTo>
                  <a:lnTo>
                    <a:pt x="81407" y="11010"/>
                  </a:lnTo>
                  <a:lnTo>
                    <a:pt x="120116" y="37211"/>
                  </a:lnTo>
                  <a:lnTo>
                    <a:pt x="129755" y="69811"/>
                  </a:lnTo>
                  <a:lnTo>
                    <a:pt x="128625" y="81407"/>
                  </a:lnTo>
                  <a:lnTo>
                    <a:pt x="125247" y="92646"/>
                  </a:lnTo>
                  <a:lnTo>
                    <a:pt x="119621" y="103162"/>
                  </a:lnTo>
                  <a:lnTo>
                    <a:pt x="111760" y="112623"/>
                  </a:lnTo>
                  <a:lnTo>
                    <a:pt x="109816" y="114541"/>
                  </a:lnTo>
                  <a:lnTo>
                    <a:pt x="109778" y="117665"/>
                  </a:lnTo>
                  <a:lnTo>
                    <a:pt x="113601" y="121564"/>
                  </a:lnTo>
                  <a:lnTo>
                    <a:pt x="116738" y="121602"/>
                  </a:lnTo>
                  <a:lnTo>
                    <a:pt x="118681" y="119684"/>
                  </a:lnTo>
                  <a:lnTo>
                    <a:pt x="127838" y="108673"/>
                  </a:lnTo>
                  <a:lnTo>
                    <a:pt x="134391" y="96405"/>
                  </a:lnTo>
                  <a:lnTo>
                    <a:pt x="138328" y="83312"/>
                  </a:lnTo>
                  <a:lnTo>
                    <a:pt x="139636" y="69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583196" y="4430815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5735" y="0"/>
                  </a:moveTo>
                  <a:lnTo>
                    <a:pt x="2959" y="5486"/>
                  </a:lnTo>
                  <a:lnTo>
                    <a:pt x="0" y="12890"/>
                  </a:lnTo>
                  <a:lnTo>
                    <a:pt x="5473" y="25679"/>
                  </a:lnTo>
                  <a:lnTo>
                    <a:pt x="12877" y="28638"/>
                  </a:lnTo>
                  <a:lnTo>
                    <a:pt x="19278" y="25895"/>
                  </a:lnTo>
                  <a:lnTo>
                    <a:pt x="25666" y="23152"/>
                  </a:lnTo>
                  <a:lnTo>
                    <a:pt x="28625" y="15747"/>
                  </a:lnTo>
                  <a:lnTo>
                    <a:pt x="23139" y="2959"/>
                  </a:lnTo>
                  <a:lnTo>
                    <a:pt x="15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233932" y="4399013"/>
              <a:ext cx="721360" cy="395605"/>
            </a:xfrm>
            <a:custGeom>
              <a:avLst/>
              <a:gdLst/>
              <a:ahLst/>
              <a:cxnLst/>
              <a:rect l="l" t="t" r="r" b="b"/>
              <a:pathLst>
                <a:path w="721359" h="395604">
                  <a:moveTo>
                    <a:pt x="319989" y="45656"/>
                  </a:moveTo>
                  <a:lnTo>
                    <a:pt x="318643" y="44297"/>
                  </a:lnTo>
                  <a:lnTo>
                    <a:pt x="316979" y="44297"/>
                  </a:lnTo>
                  <a:lnTo>
                    <a:pt x="299681" y="44297"/>
                  </a:lnTo>
                  <a:lnTo>
                    <a:pt x="298323" y="45656"/>
                  </a:lnTo>
                  <a:lnTo>
                    <a:pt x="298323" y="48983"/>
                  </a:lnTo>
                  <a:lnTo>
                    <a:pt x="299681" y="50342"/>
                  </a:lnTo>
                  <a:lnTo>
                    <a:pt x="318643" y="50342"/>
                  </a:lnTo>
                  <a:lnTo>
                    <a:pt x="319989" y="48983"/>
                  </a:lnTo>
                  <a:lnTo>
                    <a:pt x="319989" y="45656"/>
                  </a:lnTo>
                  <a:close/>
                </a:path>
                <a:path w="721359" h="395604">
                  <a:moveTo>
                    <a:pt x="333933" y="79311"/>
                  </a:moveTo>
                  <a:lnTo>
                    <a:pt x="331584" y="76962"/>
                  </a:lnTo>
                  <a:lnTo>
                    <a:pt x="329666" y="76962"/>
                  </a:lnTo>
                  <a:lnTo>
                    <a:pt x="328485" y="78130"/>
                  </a:lnTo>
                  <a:lnTo>
                    <a:pt x="316255" y="90360"/>
                  </a:lnTo>
                  <a:lnTo>
                    <a:pt x="316255" y="92278"/>
                  </a:lnTo>
                  <a:lnTo>
                    <a:pt x="318617" y="94640"/>
                  </a:lnTo>
                  <a:lnTo>
                    <a:pt x="320522" y="94640"/>
                  </a:lnTo>
                  <a:lnTo>
                    <a:pt x="333933" y="81229"/>
                  </a:lnTo>
                  <a:lnTo>
                    <a:pt x="333933" y="79311"/>
                  </a:lnTo>
                  <a:close/>
                </a:path>
                <a:path w="721359" h="395604">
                  <a:moveTo>
                    <a:pt x="380746" y="43865"/>
                  </a:moveTo>
                  <a:lnTo>
                    <a:pt x="380288" y="41554"/>
                  </a:lnTo>
                  <a:lnTo>
                    <a:pt x="378802" y="38112"/>
                  </a:lnTo>
                  <a:lnTo>
                    <a:pt x="376669" y="33147"/>
                  </a:lnTo>
                  <a:lnTo>
                    <a:pt x="376555" y="32867"/>
                  </a:lnTo>
                  <a:lnTo>
                    <a:pt x="371589" y="29806"/>
                  </a:lnTo>
                  <a:lnTo>
                    <a:pt x="371589" y="46139"/>
                  </a:lnTo>
                  <a:lnTo>
                    <a:pt x="371551" y="49288"/>
                  </a:lnTo>
                  <a:lnTo>
                    <a:pt x="369773" y="52197"/>
                  </a:lnTo>
                  <a:lnTo>
                    <a:pt x="366737" y="53505"/>
                  </a:lnTo>
                  <a:lnTo>
                    <a:pt x="363575" y="54152"/>
                  </a:lnTo>
                  <a:lnTo>
                    <a:pt x="360464" y="54152"/>
                  </a:lnTo>
                  <a:lnTo>
                    <a:pt x="357505" y="52336"/>
                  </a:lnTo>
                  <a:lnTo>
                    <a:pt x="356209" y="49288"/>
                  </a:lnTo>
                  <a:lnTo>
                    <a:pt x="355549" y="46139"/>
                  </a:lnTo>
                  <a:lnTo>
                    <a:pt x="355561" y="43027"/>
                  </a:lnTo>
                  <a:lnTo>
                    <a:pt x="357365" y="40068"/>
                  </a:lnTo>
                  <a:lnTo>
                    <a:pt x="360413" y="38760"/>
                  </a:lnTo>
                  <a:lnTo>
                    <a:pt x="363562" y="38112"/>
                  </a:lnTo>
                  <a:lnTo>
                    <a:pt x="366674" y="38112"/>
                  </a:lnTo>
                  <a:lnTo>
                    <a:pt x="369646" y="39928"/>
                  </a:lnTo>
                  <a:lnTo>
                    <a:pt x="370941" y="43027"/>
                  </a:lnTo>
                  <a:lnTo>
                    <a:pt x="371589" y="46139"/>
                  </a:lnTo>
                  <a:lnTo>
                    <a:pt x="371589" y="29806"/>
                  </a:lnTo>
                  <a:lnTo>
                    <a:pt x="370230" y="28968"/>
                  </a:lnTo>
                  <a:lnTo>
                    <a:pt x="361302" y="28968"/>
                  </a:lnTo>
                  <a:lnTo>
                    <a:pt x="359003" y="29413"/>
                  </a:lnTo>
                  <a:lnTo>
                    <a:pt x="350304" y="33147"/>
                  </a:lnTo>
                  <a:lnTo>
                    <a:pt x="346405" y="39484"/>
                  </a:lnTo>
                  <a:lnTo>
                    <a:pt x="346405" y="48399"/>
                  </a:lnTo>
                  <a:lnTo>
                    <a:pt x="346849" y="50698"/>
                  </a:lnTo>
                  <a:lnTo>
                    <a:pt x="350469" y="59118"/>
                  </a:lnTo>
                  <a:lnTo>
                    <a:pt x="350596" y="59397"/>
                  </a:lnTo>
                  <a:lnTo>
                    <a:pt x="356920" y="63309"/>
                  </a:lnTo>
                  <a:lnTo>
                    <a:pt x="365760" y="63309"/>
                  </a:lnTo>
                  <a:lnTo>
                    <a:pt x="368147" y="62852"/>
                  </a:lnTo>
                  <a:lnTo>
                    <a:pt x="370344" y="61912"/>
                  </a:lnTo>
                  <a:lnTo>
                    <a:pt x="376834" y="59118"/>
                  </a:lnTo>
                  <a:lnTo>
                    <a:pt x="380746" y="52781"/>
                  </a:lnTo>
                  <a:lnTo>
                    <a:pt x="380746" y="43865"/>
                  </a:lnTo>
                  <a:close/>
                </a:path>
                <a:path w="721359" h="395604">
                  <a:moveTo>
                    <a:pt x="406438" y="86131"/>
                  </a:moveTo>
                  <a:lnTo>
                    <a:pt x="396163" y="75869"/>
                  </a:lnTo>
                  <a:lnTo>
                    <a:pt x="392201" y="75869"/>
                  </a:lnTo>
                  <a:lnTo>
                    <a:pt x="392201" y="79832"/>
                  </a:lnTo>
                  <a:lnTo>
                    <a:pt x="402463" y="90093"/>
                  </a:lnTo>
                  <a:lnTo>
                    <a:pt x="406438" y="90093"/>
                  </a:lnTo>
                  <a:lnTo>
                    <a:pt x="406438" y="86131"/>
                  </a:lnTo>
                  <a:close/>
                </a:path>
                <a:path w="721359" h="395604">
                  <a:moveTo>
                    <a:pt x="410883" y="2362"/>
                  </a:moveTo>
                  <a:lnTo>
                    <a:pt x="408533" y="0"/>
                  </a:lnTo>
                  <a:lnTo>
                    <a:pt x="406615" y="0"/>
                  </a:lnTo>
                  <a:lnTo>
                    <a:pt x="405434" y="1181"/>
                  </a:lnTo>
                  <a:lnTo>
                    <a:pt x="393204" y="13411"/>
                  </a:lnTo>
                  <a:lnTo>
                    <a:pt x="393204" y="15328"/>
                  </a:lnTo>
                  <a:lnTo>
                    <a:pt x="395566" y="17691"/>
                  </a:lnTo>
                  <a:lnTo>
                    <a:pt x="397484" y="17691"/>
                  </a:lnTo>
                  <a:lnTo>
                    <a:pt x="410883" y="4279"/>
                  </a:lnTo>
                  <a:lnTo>
                    <a:pt x="410883" y="2362"/>
                  </a:lnTo>
                  <a:close/>
                </a:path>
                <a:path w="721359" h="395604">
                  <a:moveTo>
                    <a:pt x="428815" y="45656"/>
                  </a:moveTo>
                  <a:lnTo>
                    <a:pt x="427469" y="44297"/>
                  </a:lnTo>
                  <a:lnTo>
                    <a:pt x="425792" y="44297"/>
                  </a:lnTo>
                  <a:lnTo>
                    <a:pt x="408508" y="44297"/>
                  </a:lnTo>
                  <a:lnTo>
                    <a:pt x="407149" y="45656"/>
                  </a:lnTo>
                  <a:lnTo>
                    <a:pt x="407149" y="48983"/>
                  </a:lnTo>
                  <a:lnTo>
                    <a:pt x="408508" y="50342"/>
                  </a:lnTo>
                  <a:lnTo>
                    <a:pt x="427469" y="50342"/>
                  </a:lnTo>
                  <a:lnTo>
                    <a:pt x="428815" y="48983"/>
                  </a:lnTo>
                  <a:lnTo>
                    <a:pt x="428815" y="45656"/>
                  </a:lnTo>
                  <a:close/>
                </a:path>
                <a:path w="721359" h="395604">
                  <a:moveTo>
                    <a:pt x="721067" y="388251"/>
                  </a:moveTo>
                  <a:lnTo>
                    <a:pt x="0" y="388251"/>
                  </a:lnTo>
                  <a:lnTo>
                    <a:pt x="0" y="395566"/>
                  </a:lnTo>
                  <a:lnTo>
                    <a:pt x="721067" y="395566"/>
                  </a:lnTo>
                  <a:lnTo>
                    <a:pt x="721067" y="388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2" name="object 252"/>
          <p:cNvGrpSpPr/>
          <p:nvPr/>
        </p:nvGrpSpPr>
        <p:grpSpPr>
          <a:xfrm>
            <a:off x="7233933" y="5606656"/>
            <a:ext cx="721360" cy="624205"/>
            <a:chOff x="7233933" y="5606656"/>
            <a:chExt cx="721360" cy="624205"/>
          </a:xfrm>
        </p:grpSpPr>
        <p:sp>
          <p:nvSpPr>
            <p:cNvPr id="253" name="object 253"/>
            <p:cNvSpPr/>
            <p:nvPr/>
          </p:nvSpPr>
          <p:spPr>
            <a:xfrm>
              <a:off x="7233933" y="5721286"/>
              <a:ext cx="721360" cy="7620"/>
            </a:xfrm>
            <a:custGeom>
              <a:avLst/>
              <a:gdLst/>
              <a:ahLst/>
              <a:cxnLst/>
              <a:rect l="l" t="t" r="r" b="b"/>
              <a:pathLst>
                <a:path w="721359" h="7620">
                  <a:moveTo>
                    <a:pt x="721067" y="0"/>
                  </a:moveTo>
                  <a:lnTo>
                    <a:pt x="0" y="0"/>
                  </a:lnTo>
                  <a:lnTo>
                    <a:pt x="0" y="7315"/>
                  </a:lnTo>
                  <a:lnTo>
                    <a:pt x="721067" y="7315"/>
                  </a:lnTo>
                  <a:lnTo>
                    <a:pt x="7210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5341" y="5606656"/>
              <a:ext cx="180620" cy="119113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7389762" y="5722785"/>
              <a:ext cx="409575" cy="503555"/>
            </a:xfrm>
            <a:custGeom>
              <a:avLst/>
              <a:gdLst/>
              <a:ahLst/>
              <a:cxnLst/>
              <a:rect l="l" t="t" r="r" b="b"/>
              <a:pathLst>
                <a:path w="409575" h="503554">
                  <a:moveTo>
                    <a:pt x="207302" y="0"/>
                  </a:moveTo>
                  <a:lnTo>
                    <a:pt x="182600" y="0"/>
                  </a:lnTo>
                  <a:lnTo>
                    <a:pt x="182600" y="221145"/>
                  </a:lnTo>
                  <a:lnTo>
                    <a:pt x="24739" y="221145"/>
                  </a:lnTo>
                  <a:lnTo>
                    <a:pt x="15109" y="223088"/>
                  </a:lnTo>
                  <a:lnTo>
                    <a:pt x="7245" y="228390"/>
                  </a:lnTo>
                  <a:lnTo>
                    <a:pt x="1943" y="236254"/>
                  </a:lnTo>
                  <a:lnTo>
                    <a:pt x="0" y="245884"/>
                  </a:lnTo>
                  <a:lnTo>
                    <a:pt x="0" y="431596"/>
                  </a:lnTo>
                  <a:lnTo>
                    <a:pt x="51097" y="475338"/>
                  </a:lnTo>
                  <a:lnTo>
                    <a:pt x="93302" y="488646"/>
                  </a:lnTo>
                  <a:lnTo>
                    <a:pt x="144167" y="499205"/>
                  </a:lnTo>
                  <a:lnTo>
                    <a:pt x="201167" y="503504"/>
                  </a:lnTo>
                  <a:lnTo>
                    <a:pt x="259129" y="499152"/>
                  </a:lnTo>
                  <a:lnTo>
                    <a:pt x="311746" y="488481"/>
                  </a:lnTo>
                  <a:lnTo>
                    <a:pt x="355944" y="475070"/>
                  </a:lnTo>
                  <a:lnTo>
                    <a:pt x="397226" y="457253"/>
                  </a:lnTo>
                  <a:lnTo>
                    <a:pt x="409409" y="431012"/>
                  </a:lnTo>
                  <a:lnTo>
                    <a:pt x="409409" y="245884"/>
                  </a:lnTo>
                  <a:lnTo>
                    <a:pt x="407466" y="236254"/>
                  </a:lnTo>
                  <a:lnTo>
                    <a:pt x="402164" y="228390"/>
                  </a:lnTo>
                  <a:lnTo>
                    <a:pt x="394300" y="223088"/>
                  </a:lnTo>
                  <a:lnTo>
                    <a:pt x="384670" y="221145"/>
                  </a:lnTo>
                  <a:lnTo>
                    <a:pt x="207302" y="221145"/>
                  </a:lnTo>
                  <a:lnTo>
                    <a:pt x="207302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385278" y="5675731"/>
              <a:ext cx="418465" cy="555625"/>
            </a:xfrm>
            <a:custGeom>
              <a:avLst/>
              <a:gdLst/>
              <a:ahLst/>
              <a:cxnLst/>
              <a:rect l="l" t="t" r="r" b="b"/>
              <a:pathLst>
                <a:path w="418465" h="555625">
                  <a:moveTo>
                    <a:pt x="69176" y="11607"/>
                  </a:moveTo>
                  <a:lnTo>
                    <a:pt x="59042" y="11607"/>
                  </a:lnTo>
                  <a:lnTo>
                    <a:pt x="59042" y="19481"/>
                  </a:lnTo>
                  <a:lnTo>
                    <a:pt x="64109" y="19481"/>
                  </a:lnTo>
                  <a:lnTo>
                    <a:pt x="69176" y="19481"/>
                  </a:lnTo>
                  <a:lnTo>
                    <a:pt x="69176" y="11607"/>
                  </a:lnTo>
                  <a:close/>
                </a:path>
                <a:path w="418465" h="555625">
                  <a:moveTo>
                    <a:pt x="86525" y="22847"/>
                  </a:moveTo>
                  <a:lnTo>
                    <a:pt x="76390" y="22847"/>
                  </a:lnTo>
                  <a:lnTo>
                    <a:pt x="76377" y="30708"/>
                  </a:lnTo>
                  <a:lnTo>
                    <a:pt x="81445" y="30708"/>
                  </a:lnTo>
                  <a:lnTo>
                    <a:pt x="86512" y="30708"/>
                  </a:lnTo>
                  <a:lnTo>
                    <a:pt x="86525" y="22847"/>
                  </a:lnTo>
                  <a:close/>
                </a:path>
                <a:path w="418465" h="555625">
                  <a:moveTo>
                    <a:pt x="86525" y="0"/>
                  </a:moveTo>
                  <a:lnTo>
                    <a:pt x="76390" y="0"/>
                  </a:lnTo>
                  <a:lnTo>
                    <a:pt x="76377" y="7874"/>
                  </a:lnTo>
                  <a:lnTo>
                    <a:pt x="81445" y="7874"/>
                  </a:lnTo>
                  <a:lnTo>
                    <a:pt x="86512" y="7874"/>
                  </a:lnTo>
                  <a:lnTo>
                    <a:pt x="86525" y="0"/>
                  </a:lnTo>
                  <a:close/>
                </a:path>
                <a:path w="418465" h="555625">
                  <a:moveTo>
                    <a:pt x="418376" y="292938"/>
                  </a:moveTo>
                  <a:lnTo>
                    <a:pt x="416077" y="281559"/>
                  </a:lnTo>
                  <a:lnTo>
                    <a:pt x="409816" y="272275"/>
                  </a:lnTo>
                  <a:lnTo>
                    <a:pt x="409397" y="271995"/>
                  </a:lnTo>
                  <a:lnTo>
                    <a:pt x="409397" y="292938"/>
                  </a:lnTo>
                  <a:lnTo>
                    <a:pt x="409308" y="478650"/>
                  </a:lnTo>
                  <a:lnTo>
                    <a:pt x="358940" y="517893"/>
                  </a:lnTo>
                  <a:lnTo>
                    <a:pt x="315099" y="531190"/>
                  </a:lnTo>
                  <a:lnTo>
                    <a:pt x="262686" y="541820"/>
                  </a:lnTo>
                  <a:lnTo>
                    <a:pt x="262229" y="541820"/>
                  </a:lnTo>
                  <a:lnTo>
                    <a:pt x="205651" y="546061"/>
                  </a:lnTo>
                  <a:lnTo>
                    <a:pt x="149301" y="541820"/>
                  </a:lnTo>
                  <a:lnTo>
                    <a:pt x="98933" y="531368"/>
                  </a:lnTo>
                  <a:lnTo>
                    <a:pt x="57111" y="518172"/>
                  </a:lnTo>
                  <a:lnTo>
                    <a:pt x="19177" y="501154"/>
                  </a:lnTo>
                  <a:lnTo>
                    <a:pt x="8966" y="478650"/>
                  </a:lnTo>
                  <a:lnTo>
                    <a:pt x="8966" y="292938"/>
                  </a:lnTo>
                  <a:lnTo>
                    <a:pt x="10566" y="285064"/>
                  </a:lnTo>
                  <a:lnTo>
                    <a:pt x="14897" y="278625"/>
                  </a:lnTo>
                  <a:lnTo>
                    <a:pt x="21336" y="274281"/>
                  </a:lnTo>
                  <a:lnTo>
                    <a:pt x="29222" y="272681"/>
                  </a:lnTo>
                  <a:lnTo>
                    <a:pt x="191566" y="272681"/>
                  </a:lnTo>
                  <a:lnTo>
                    <a:pt x="191566" y="51536"/>
                  </a:lnTo>
                  <a:lnTo>
                    <a:pt x="207289" y="51536"/>
                  </a:lnTo>
                  <a:lnTo>
                    <a:pt x="207289" y="272681"/>
                  </a:lnTo>
                  <a:lnTo>
                    <a:pt x="211785" y="272681"/>
                  </a:lnTo>
                  <a:lnTo>
                    <a:pt x="389153" y="272681"/>
                  </a:lnTo>
                  <a:lnTo>
                    <a:pt x="397027" y="274281"/>
                  </a:lnTo>
                  <a:lnTo>
                    <a:pt x="403453" y="278625"/>
                  </a:lnTo>
                  <a:lnTo>
                    <a:pt x="407797" y="285064"/>
                  </a:lnTo>
                  <a:lnTo>
                    <a:pt x="409397" y="292938"/>
                  </a:lnTo>
                  <a:lnTo>
                    <a:pt x="409397" y="271995"/>
                  </a:lnTo>
                  <a:lnTo>
                    <a:pt x="403783" y="268198"/>
                  </a:lnTo>
                  <a:lnTo>
                    <a:pt x="400519" y="266014"/>
                  </a:lnTo>
                  <a:lnTo>
                    <a:pt x="389153" y="263702"/>
                  </a:lnTo>
                  <a:lnTo>
                    <a:pt x="216268" y="263702"/>
                  </a:lnTo>
                  <a:lnTo>
                    <a:pt x="216268" y="51536"/>
                  </a:lnTo>
                  <a:lnTo>
                    <a:pt x="216268" y="42557"/>
                  </a:lnTo>
                  <a:lnTo>
                    <a:pt x="182600" y="42557"/>
                  </a:lnTo>
                  <a:lnTo>
                    <a:pt x="182600" y="263702"/>
                  </a:lnTo>
                  <a:lnTo>
                    <a:pt x="29222" y="263702"/>
                  </a:lnTo>
                  <a:lnTo>
                    <a:pt x="17843" y="266014"/>
                  </a:lnTo>
                  <a:lnTo>
                    <a:pt x="8547" y="272275"/>
                  </a:lnTo>
                  <a:lnTo>
                    <a:pt x="2286" y="281559"/>
                  </a:lnTo>
                  <a:lnTo>
                    <a:pt x="0" y="292938"/>
                  </a:lnTo>
                  <a:lnTo>
                    <a:pt x="0" y="478650"/>
                  </a:lnTo>
                  <a:lnTo>
                    <a:pt x="22720" y="513930"/>
                  </a:lnTo>
                  <a:lnTo>
                    <a:pt x="96621" y="540029"/>
                  </a:lnTo>
                  <a:lnTo>
                    <a:pt x="147993" y="550697"/>
                  </a:lnTo>
                  <a:lnTo>
                    <a:pt x="205651" y="555040"/>
                  </a:lnTo>
                  <a:lnTo>
                    <a:pt x="263588" y="550697"/>
                  </a:lnTo>
                  <a:lnTo>
                    <a:pt x="264007" y="550697"/>
                  </a:lnTo>
                  <a:lnTo>
                    <a:pt x="286829" y="546061"/>
                  </a:lnTo>
                  <a:lnTo>
                    <a:pt x="317347" y="539877"/>
                  </a:lnTo>
                  <a:lnTo>
                    <a:pt x="361899" y="526364"/>
                  </a:lnTo>
                  <a:lnTo>
                    <a:pt x="404583" y="507758"/>
                  </a:lnTo>
                  <a:lnTo>
                    <a:pt x="418287" y="478650"/>
                  </a:lnTo>
                  <a:lnTo>
                    <a:pt x="418376" y="292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496860" y="5642978"/>
              <a:ext cx="194310" cy="81280"/>
            </a:xfrm>
            <a:custGeom>
              <a:avLst/>
              <a:gdLst/>
              <a:ahLst/>
              <a:cxnLst/>
              <a:rect l="l" t="t" r="r" b="b"/>
              <a:pathLst>
                <a:path w="194309" h="81279">
                  <a:moveTo>
                    <a:pt x="193776" y="0"/>
                  </a:moveTo>
                  <a:lnTo>
                    <a:pt x="0" y="0"/>
                  </a:lnTo>
                  <a:lnTo>
                    <a:pt x="0" y="80987"/>
                  </a:lnTo>
                  <a:lnTo>
                    <a:pt x="193776" y="80987"/>
                  </a:lnTo>
                  <a:lnTo>
                    <a:pt x="193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475867" y="5633415"/>
              <a:ext cx="237490" cy="95250"/>
            </a:xfrm>
            <a:custGeom>
              <a:avLst/>
              <a:gdLst/>
              <a:ahLst/>
              <a:cxnLst/>
              <a:rect l="l" t="t" r="r" b="b"/>
              <a:pathLst>
                <a:path w="237490" h="95250">
                  <a:moveTo>
                    <a:pt x="69354" y="41732"/>
                  </a:moveTo>
                  <a:lnTo>
                    <a:pt x="50050" y="41732"/>
                  </a:lnTo>
                  <a:lnTo>
                    <a:pt x="50050" y="61036"/>
                  </a:lnTo>
                  <a:lnTo>
                    <a:pt x="69354" y="61036"/>
                  </a:lnTo>
                  <a:lnTo>
                    <a:pt x="69354" y="41732"/>
                  </a:lnTo>
                  <a:close/>
                </a:path>
                <a:path w="237490" h="95250">
                  <a:moveTo>
                    <a:pt x="106616" y="41732"/>
                  </a:moveTo>
                  <a:lnTo>
                    <a:pt x="87312" y="41732"/>
                  </a:lnTo>
                  <a:lnTo>
                    <a:pt x="87312" y="61036"/>
                  </a:lnTo>
                  <a:lnTo>
                    <a:pt x="106616" y="61036"/>
                  </a:lnTo>
                  <a:lnTo>
                    <a:pt x="106616" y="41732"/>
                  </a:lnTo>
                  <a:close/>
                </a:path>
                <a:path w="237490" h="95250">
                  <a:moveTo>
                    <a:pt x="143878" y="41732"/>
                  </a:moveTo>
                  <a:lnTo>
                    <a:pt x="124587" y="41732"/>
                  </a:lnTo>
                  <a:lnTo>
                    <a:pt x="124587" y="61036"/>
                  </a:lnTo>
                  <a:lnTo>
                    <a:pt x="143878" y="61036"/>
                  </a:lnTo>
                  <a:lnTo>
                    <a:pt x="143878" y="41732"/>
                  </a:lnTo>
                  <a:close/>
                </a:path>
                <a:path w="237490" h="95250">
                  <a:moveTo>
                    <a:pt x="181152" y="41732"/>
                  </a:moveTo>
                  <a:lnTo>
                    <a:pt x="161848" y="41732"/>
                  </a:lnTo>
                  <a:lnTo>
                    <a:pt x="161848" y="61036"/>
                  </a:lnTo>
                  <a:lnTo>
                    <a:pt x="181152" y="61036"/>
                  </a:lnTo>
                  <a:lnTo>
                    <a:pt x="181152" y="41732"/>
                  </a:lnTo>
                  <a:close/>
                </a:path>
                <a:path w="237490" h="95250">
                  <a:moveTo>
                    <a:pt x="237197" y="4229"/>
                  </a:moveTo>
                  <a:lnTo>
                    <a:pt x="232956" y="0"/>
                  </a:lnTo>
                  <a:lnTo>
                    <a:pt x="210286" y="0"/>
                  </a:lnTo>
                  <a:lnTo>
                    <a:pt x="210286" y="18910"/>
                  </a:lnTo>
                  <a:lnTo>
                    <a:pt x="210286" y="85763"/>
                  </a:lnTo>
                  <a:lnTo>
                    <a:pt x="25476" y="85763"/>
                  </a:lnTo>
                  <a:lnTo>
                    <a:pt x="25476" y="18910"/>
                  </a:lnTo>
                  <a:lnTo>
                    <a:pt x="210286" y="18910"/>
                  </a:lnTo>
                  <a:lnTo>
                    <a:pt x="210286" y="0"/>
                  </a:lnTo>
                  <a:lnTo>
                    <a:pt x="4229" y="0"/>
                  </a:lnTo>
                  <a:lnTo>
                    <a:pt x="0" y="4229"/>
                  </a:lnTo>
                  <a:lnTo>
                    <a:pt x="0" y="14681"/>
                  </a:lnTo>
                  <a:lnTo>
                    <a:pt x="4229" y="18910"/>
                  </a:lnTo>
                  <a:lnTo>
                    <a:pt x="9448" y="18910"/>
                  </a:lnTo>
                  <a:lnTo>
                    <a:pt x="16510" y="18910"/>
                  </a:lnTo>
                  <a:lnTo>
                    <a:pt x="16510" y="85763"/>
                  </a:lnTo>
                  <a:lnTo>
                    <a:pt x="16510" y="94653"/>
                  </a:lnTo>
                  <a:lnTo>
                    <a:pt x="219265" y="94653"/>
                  </a:lnTo>
                  <a:lnTo>
                    <a:pt x="219265" y="85763"/>
                  </a:lnTo>
                  <a:lnTo>
                    <a:pt x="219265" y="18910"/>
                  </a:lnTo>
                  <a:lnTo>
                    <a:pt x="232956" y="18910"/>
                  </a:lnTo>
                  <a:lnTo>
                    <a:pt x="237197" y="14681"/>
                  </a:lnTo>
                  <a:lnTo>
                    <a:pt x="237197" y="4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9" name="object 259"/>
          <p:cNvGrpSpPr/>
          <p:nvPr/>
        </p:nvGrpSpPr>
        <p:grpSpPr>
          <a:xfrm>
            <a:off x="7233932" y="3373534"/>
            <a:ext cx="721360" cy="365760"/>
            <a:chOff x="7233932" y="3373534"/>
            <a:chExt cx="721360" cy="365760"/>
          </a:xfrm>
        </p:grpSpPr>
        <p:sp>
          <p:nvSpPr>
            <p:cNvPr id="260" name="object 260"/>
            <p:cNvSpPr/>
            <p:nvPr/>
          </p:nvSpPr>
          <p:spPr>
            <a:xfrm>
              <a:off x="7233932" y="3731920"/>
              <a:ext cx="721360" cy="7620"/>
            </a:xfrm>
            <a:custGeom>
              <a:avLst/>
              <a:gdLst/>
              <a:ahLst/>
              <a:cxnLst/>
              <a:rect l="l" t="t" r="r" b="b"/>
              <a:pathLst>
                <a:path w="721359" h="7620">
                  <a:moveTo>
                    <a:pt x="721067" y="0"/>
                  </a:moveTo>
                  <a:lnTo>
                    <a:pt x="0" y="0"/>
                  </a:lnTo>
                  <a:lnTo>
                    <a:pt x="0" y="7315"/>
                  </a:lnTo>
                  <a:lnTo>
                    <a:pt x="721067" y="7315"/>
                  </a:lnTo>
                  <a:lnTo>
                    <a:pt x="7210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373100" y="3403867"/>
              <a:ext cx="445134" cy="324485"/>
            </a:xfrm>
            <a:custGeom>
              <a:avLst/>
              <a:gdLst/>
              <a:ahLst/>
              <a:cxnLst/>
              <a:rect l="l" t="t" r="r" b="b"/>
              <a:pathLst>
                <a:path w="445134" h="324485">
                  <a:moveTo>
                    <a:pt x="320294" y="0"/>
                  </a:moveTo>
                  <a:lnTo>
                    <a:pt x="124434" y="0"/>
                  </a:lnTo>
                  <a:lnTo>
                    <a:pt x="99538" y="4752"/>
                  </a:lnTo>
                  <a:lnTo>
                    <a:pt x="47287" y="32596"/>
                  </a:lnTo>
                  <a:lnTo>
                    <a:pt x="14433" y="59200"/>
                  </a:lnTo>
                  <a:lnTo>
                    <a:pt x="0" y="99694"/>
                  </a:lnTo>
                  <a:lnTo>
                    <a:pt x="0" y="324345"/>
                  </a:lnTo>
                  <a:lnTo>
                    <a:pt x="444728" y="324345"/>
                  </a:lnTo>
                  <a:lnTo>
                    <a:pt x="444728" y="99694"/>
                  </a:lnTo>
                  <a:lnTo>
                    <a:pt x="430294" y="59200"/>
                  </a:lnTo>
                  <a:lnTo>
                    <a:pt x="397441" y="32596"/>
                  </a:lnTo>
                  <a:lnTo>
                    <a:pt x="345190" y="4752"/>
                  </a:lnTo>
                  <a:lnTo>
                    <a:pt x="320294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636321" y="3403868"/>
              <a:ext cx="181610" cy="324485"/>
            </a:xfrm>
            <a:custGeom>
              <a:avLst/>
              <a:gdLst/>
              <a:ahLst/>
              <a:cxnLst/>
              <a:rect l="l" t="t" r="r" b="b"/>
              <a:pathLst>
                <a:path w="181609" h="324485">
                  <a:moveTo>
                    <a:pt x="57072" y="0"/>
                  </a:moveTo>
                  <a:lnTo>
                    <a:pt x="0" y="11"/>
                  </a:lnTo>
                  <a:lnTo>
                    <a:pt x="22631" y="14815"/>
                  </a:lnTo>
                  <a:lnTo>
                    <a:pt x="52981" y="39133"/>
                  </a:lnTo>
                  <a:lnTo>
                    <a:pt x="79592" y="69735"/>
                  </a:lnTo>
                  <a:lnTo>
                    <a:pt x="91008" y="103403"/>
                  </a:lnTo>
                  <a:lnTo>
                    <a:pt x="91008" y="321297"/>
                  </a:lnTo>
                  <a:lnTo>
                    <a:pt x="107810" y="324345"/>
                  </a:lnTo>
                  <a:lnTo>
                    <a:pt x="181519" y="324345"/>
                  </a:lnTo>
                  <a:lnTo>
                    <a:pt x="181519" y="99693"/>
                  </a:lnTo>
                  <a:lnTo>
                    <a:pt x="179826" y="85083"/>
                  </a:lnTo>
                  <a:lnTo>
                    <a:pt x="156547" y="48915"/>
                  </a:lnTo>
                  <a:lnTo>
                    <a:pt x="108520" y="16754"/>
                  </a:lnTo>
                  <a:lnTo>
                    <a:pt x="81968" y="4761"/>
                  </a:lnTo>
                  <a:lnTo>
                    <a:pt x="57072" y="0"/>
                  </a:lnTo>
                  <a:close/>
                </a:path>
              </a:pathLst>
            </a:custGeom>
            <a:solidFill>
              <a:srgbClr val="689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423760" y="3403879"/>
              <a:ext cx="149225" cy="324485"/>
            </a:xfrm>
            <a:custGeom>
              <a:avLst/>
              <a:gdLst/>
              <a:ahLst/>
              <a:cxnLst/>
              <a:rect l="l" t="t" r="r" b="b"/>
              <a:pathLst>
                <a:path w="149225" h="324485">
                  <a:moveTo>
                    <a:pt x="148704" y="0"/>
                  </a:moveTo>
                  <a:lnTo>
                    <a:pt x="143814" y="0"/>
                  </a:lnTo>
                  <a:lnTo>
                    <a:pt x="106899" y="13399"/>
                  </a:lnTo>
                  <a:lnTo>
                    <a:pt x="59067" y="37191"/>
                  </a:lnTo>
                  <a:lnTo>
                    <a:pt x="17656" y="70963"/>
                  </a:lnTo>
                  <a:lnTo>
                    <a:pt x="0" y="114313"/>
                  </a:lnTo>
                  <a:lnTo>
                    <a:pt x="274" y="162760"/>
                  </a:lnTo>
                  <a:lnTo>
                    <a:pt x="947" y="219990"/>
                  </a:lnTo>
                  <a:lnTo>
                    <a:pt x="2590" y="324332"/>
                  </a:lnTo>
                  <a:lnTo>
                    <a:pt x="92697" y="324332"/>
                  </a:lnTo>
                  <a:lnTo>
                    <a:pt x="93850" y="227630"/>
                  </a:lnTo>
                  <a:lnTo>
                    <a:pt x="94945" y="92990"/>
                  </a:lnTo>
                  <a:lnTo>
                    <a:pt x="101321" y="56808"/>
                  </a:lnTo>
                  <a:lnTo>
                    <a:pt x="116428" y="29501"/>
                  </a:lnTo>
                  <a:lnTo>
                    <a:pt x="134234" y="10689"/>
                  </a:lnTo>
                  <a:lnTo>
                    <a:pt x="148704" y="0"/>
                  </a:lnTo>
                  <a:close/>
                </a:path>
              </a:pathLst>
            </a:custGeom>
            <a:solidFill>
              <a:srgbClr val="C0D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478344" y="3373538"/>
              <a:ext cx="314960" cy="118745"/>
            </a:xfrm>
            <a:custGeom>
              <a:avLst/>
              <a:gdLst/>
              <a:ahLst/>
              <a:cxnLst/>
              <a:rect l="l" t="t" r="r" b="b"/>
              <a:pathLst>
                <a:path w="314959" h="118745">
                  <a:moveTo>
                    <a:pt x="225704" y="12890"/>
                  </a:moveTo>
                  <a:lnTo>
                    <a:pt x="220929" y="8115"/>
                  </a:lnTo>
                  <a:lnTo>
                    <a:pt x="173151" y="8115"/>
                  </a:lnTo>
                  <a:lnTo>
                    <a:pt x="173151" y="4775"/>
                  </a:lnTo>
                  <a:lnTo>
                    <a:pt x="168376" y="0"/>
                  </a:lnTo>
                  <a:lnTo>
                    <a:pt x="57327" y="0"/>
                  </a:lnTo>
                  <a:lnTo>
                    <a:pt x="52552" y="4775"/>
                  </a:lnTo>
                  <a:lnTo>
                    <a:pt x="52552" y="8115"/>
                  </a:lnTo>
                  <a:lnTo>
                    <a:pt x="4775" y="8115"/>
                  </a:lnTo>
                  <a:lnTo>
                    <a:pt x="0" y="12890"/>
                  </a:lnTo>
                  <a:lnTo>
                    <a:pt x="0" y="24663"/>
                  </a:lnTo>
                  <a:lnTo>
                    <a:pt x="4775" y="29438"/>
                  </a:lnTo>
                  <a:lnTo>
                    <a:pt x="10668" y="29438"/>
                  </a:lnTo>
                  <a:lnTo>
                    <a:pt x="220929" y="29438"/>
                  </a:lnTo>
                  <a:lnTo>
                    <a:pt x="225704" y="24663"/>
                  </a:lnTo>
                  <a:lnTo>
                    <a:pt x="225704" y="12890"/>
                  </a:lnTo>
                  <a:close/>
                </a:path>
                <a:path w="314959" h="118745">
                  <a:moveTo>
                    <a:pt x="314807" y="110337"/>
                  </a:moveTo>
                  <a:lnTo>
                    <a:pt x="312420" y="107950"/>
                  </a:lnTo>
                  <a:lnTo>
                    <a:pt x="210464" y="107950"/>
                  </a:lnTo>
                  <a:lnTo>
                    <a:pt x="208076" y="110337"/>
                  </a:lnTo>
                  <a:lnTo>
                    <a:pt x="208076" y="116230"/>
                  </a:lnTo>
                  <a:lnTo>
                    <a:pt x="210464" y="118618"/>
                  </a:lnTo>
                  <a:lnTo>
                    <a:pt x="213398" y="118618"/>
                  </a:lnTo>
                  <a:lnTo>
                    <a:pt x="312420" y="118618"/>
                  </a:lnTo>
                  <a:lnTo>
                    <a:pt x="314807" y="116230"/>
                  </a:lnTo>
                  <a:lnTo>
                    <a:pt x="314807" y="110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5" name="object 265"/>
          <p:cNvGrpSpPr/>
          <p:nvPr/>
        </p:nvGrpSpPr>
        <p:grpSpPr>
          <a:xfrm>
            <a:off x="8300111" y="3839146"/>
            <a:ext cx="1024890" cy="532130"/>
            <a:chOff x="8300111" y="3839146"/>
            <a:chExt cx="1024890" cy="532130"/>
          </a:xfrm>
        </p:grpSpPr>
        <p:sp>
          <p:nvSpPr>
            <p:cNvPr id="266" name="object 266"/>
            <p:cNvSpPr/>
            <p:nvPr/>
          </p:nvSpPr>
          <p:spPr>
            <a:xfrm>
              <a:off x="8966874" y="4179354"/>
              <a:ext cx="316865" cy="183515"/>
            </a:xfrm>
            <a:custGeom>
              <a:avLst/>
              <a:gdLst/>
              <a:ahLst/>
              <a:cxnLst/>
              <a:rect l="l" t="t" r="r" b="b"/>
              <a:pathLst>
                <a:path w="316865" h="183514">
                  <a:moveTo>
                    <a:pt x="316801" y="0"/>
                  </a:moveTo>
                  <a:lnTo>
                    <a:pt x="254381" y="47205"/>
                  </a:lnTo>
                  <a:lnTo>
                    <a:pt x="253225" y="47205"/>
                  </a:lnTo>
                  <a:lnTo>
                    <a:pt x="253225" y="0"/>
                  </a:lnTo>
                  <a:lnTo>
                    <a:pt x="190804" y="47205"/>
                  </a:lnTo>
                  <a:lnTo>
                    <a:pt x="189649" y="47205"/>
                  </a:lnTo>
                  <a:lnTo>
                    <a:pt x="189649" y="0"/>
                  </a:lnTo>
                  <a:lnTo>
                    <a:pt x="127228" y="47205"/>
                  </a:lnTo>
                  <a:lnTo>
                    <a:pt x="126085" y="47205"/>
                  </a:lnTo>
                  <a:lnTo>
                    <a:pt x="126085" y="0"/>
                  </a:lnTo>
                  <a:lnTo>
                    <a:pt x="63665" y="47205"/>
                  </a:lnTo>
                  <a:lnTo>
                    <a:pt x="62509" y="47205"/>
                  </a:lnTo>
                  <a:lnTo>
                    <a:pt x="62509" y="0"/>
                  </a:lnTo>
                  <a:lnTo>
                    <a:pt x="0" y="47205"/>
                  </a:lnTo>
                  <a:lnTo>
                    <a:pt x="0" y="183375"/>
                  </a:lnTo>
                  <a:lnTo>
                    <a:pt x="316801" y="183375"/>
                  </a:lnTo>
                  <a:lnTo>
                    <a:pt x="316801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66949" y="4179354"/>
              <a:ext cx="316725" cy="70194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8964487" y="4177220"/>
              <a:ext cx="321945" cy="187960"/>
            </a:xfrm>
            <a:custGeom>
              <a:avLst/>
              <a:gdLst/>
              <a:ahLst/>
              <a:cxnLst/>
              <a:rect l="l" t="t" r="r" b="b"/>
              <a:pathLst>
                <a:path w="321945" h="187960">
                  <a:moveTo>
                    <a:pt x="2476" y="46951"/>
                  </a:moveTo>
                  <a:lnTo>
                    <a:pt x="698" y="47650"/>
                  </a:lnTo>
                  <a:lnTo>
                    <a:pt x="0" y="49339"/>
                  </a:lnTo>
                  <a:lnTo>
                    <a:pt x="0" y="185508"/>
                  </a:lnTo>
                  <a:lnTo>
                    <a:pt x="698" y="187185"/>
                  </a:lnTo>
                  <a:lnTo>
                    <a:pt x="2387" y="187883"/>
                  </a:lnTo>
                  <a:lnTo>
                    <a:pt x="319189" y="187883"/>
                  </a:lnTo>
                  <a:lnTo>
                    <a:pt x="320878" y="187185"/>
                  </a:lnTo>
                  <a:lnTo>
                    <a:pt x="321576" y="185508"/>
                  </a:lnTo>
                  <a:lnTo>
                    <a:pt x="321576" y="183121"/>
                  </a:lnTo>
                  <a:lnTo>
                    <a:pt x="4775" y="183121"/>
                  </a:lnTo>
                  <a:lnTo>
                    <a:pt x="4775" y="51727"/>
                  </a:lnTo>
                  <a:lnTo>
                    <a:pt x="2387" y="51727"/>
                  </a:lnTo>
                  <a:lnTo>
                    <a:pt x="2387" y="49339"/>
                  </a:lnTo>
                  <a:lnTo>
                    <a:pt x="1180" y="47650"/>
                  </a:lnTo>
                  <a:lnTo>
                    <a:pt x="2476" y="47650"/>
                  </a:lnTo>
                  <a:lnTo>
                    <a:pt x="2476" y="46951"/>
                  </a:lnTo>
                  <a:close/>
                </a:path>
                <a:path w="321945" h="187960">
                  <a:moveTo>
                    <a:pt x="321576" y="6921"/>
                  </a:moveTo>
                  <a:lnTo>
                    <a:pt x="316801" y="6921"/>
                  </a:lnTo>
                  <a:lnTo>
                    <a:pt x="316801" y="183121"/>
                  </a:lnTo>
                  <a:lnTo>
                    <a:pt x="321576" y="183121"/>
                  </a:lnTo>
                  <a:lnTo>
                    <a:pt x="321576" y="6921"/>
                  </a:lnTo>
                  <a:close/>
                </a:path>
                <a:path w="321945" h="187960">
                  <a:moveTo>
                    <a:pt x="9586" y="46951"/>
                  </a:moveTo>
                  <a:lnTo>
                    <a:pt x="2476" y="46951"/>
                  </a:lnTo>
                  <a:lnTo>
                    <a:pt x="2387" y="51727"/>
                  </a:lnTo>
                  <a:lnTo>
                    <a:pt x="3911" y="51244"/>
                  </a:lnTo>
                  <a:lnTo>
                    <a:pt x="4775" y="50591"/>
                  </a:lnTo>
                  <a:lnTo>
                    <a:pt x="4775" y="49339"/>
                  </a:lnTo>
                  <a:lnTo>
                    <a:pt x="6430" y="49339"/>
                  </a:lnTo>
                  <a:lnTo>
                    <a:pt x="9586" y="46951"/>
                  </a:lnTo>
                  <a:close/>
                </a:path>
                <a:path w="321945" h="187960">
                  <a:moveTo>
                    <a:pt x="4775" y="50591"/>
                  </a:moveTo>
                  <a:lnTo>
                    <a:pt x="3911" y="51244"/>
                  </a:lnTo>
                  <a:lnTo>
                    <a:pt x="2387" y="51727"/>
                  </a:lnTo>
                  <a:lnTo>
                    <a:pt x="4775" y="51727"/>
                  </a:lnTo>
                  <a:lnTo>
                    <a:pt x="4775" y="50591"/>
                  </a:lnTo>
                  <a:close/>
                </a:path>
                <a:path w="321945" h="187960">
                  <a:moveTo>
                    <a:pt x="67284" y="6921"/>
                  </a:moveTo>
                  <a:lnTo>
                    <a:pt x="62509" y="6921"/>
                  </a:lnTo>
                  <a:lnTo>
                    <a:pt x="62509" y="49339"/>
                  </a:lnTo>
                  <a:lnTo>
                    <a:pt x="63207" y="51028"/>
                  </a:lnTo>
                  <a:lnTo>
                    <a:pt x="64896" y="51727"/>
                  </a:lnTo>
                  <a:lnTo>
                    <a:pt x="66052" y="51727"/>
                  </a:lnTo>
                  <a:lnTo>
                    <a:pt x="67487" y="51244"/>
                  </a:lnTo>
                  <a:lnTo>
                    <a:pt x="70006" y="49339"/>
                  </a:lnTo>
                  <a:lnTo>
                    <a:pt x="64896" y="49339"/>
                  </a:lnTo>
                  <a:lnTo>
                    <a:pt x="64896" y="46951"/>
                  </a:lnTo>
                  <a:lnTo>
                    <a:pt x="65252" y="46951"/>
                  </a:lnTo>
                  <a:lnTo>
                    <a:pt x="67284" y="45415"/>
                  </a:lnTo>
                  <a:lnTo>
                    <a:pt x="67284" y="6921"/>
                  </a:lnTo>
                  <a:close/>
                </a:path>
                <a:path w="321945" h="187960">
                  <a:moveTo>
                    <a:pt x="130860" y="6921"/>
                  </a:moveTo>
                  <a:lnTo>
                    <a:pt x="126085" y="6921"/>
                  </a:lnTo>
                  <a:lnTo>
                    <a:pt x="126085" y="49339"/>
                  </a:lnTo>
                  <a:lnTo>
                    <a:pt x="126784" y="51028"/>
                  </a:lnTo>
                  <a:lnTo>
                    <a:pt x="128473" y="51727"/>
                  </a:lnTo>
                  <a:lnTo>
                    <a:pt x="129616" y="51727"/>
                  </a:lnTo>
                  <a:lnTo>
                    <a:pt x="131063" y="51244"/>
                  </a:lnTo>
                  <a:lnTo>
                    <a:pt x="133582" y="49339"/>
                  </a:lnTo>
                  <a:lnTo>
                    <a:pt x="128473" y="49339"/>
                  </a:lnTo>
                  <a:lnTo>
                    <a:pt x="128473" y="46951"/>
                  </a:lnTo>
                  <a:lnTo>
                    <a:pt x="128816" y="46951"/>
                  </a:lnTo>
                  <a:lnTo>
                    <a:pt x="130848" y="45415"/>
                  </a:lnTo>
                  <a:lnTo>
                    <a:pt x="130860" y="6921"/>
                  </a:lnTo>
                  <a:close/>
                </a:path>
                <a:path w="321945" h="187960">
                  <a:moveTo>
                    <a:pt x="194424" y="6921"/>
                  </a:moveTo>
                  <a:lnTo>
                    <a:pt x="189661" y="6921"/>
                  </a:lnTo>
                  <a:lnTo>
                    <a:pt x="189661" y="49339"/>
                  </a:lnTo>
                  <a:lnTo>
                    <a:pt x="190360" y="51028"/>
                  </a:lnTo>
                  <a:lnTo>
                    <a:pt x="192036" y="51727"/>
                  </a:lnTo>
                  <a:lnTo>
                    <a:pt x="193192" y="51727"/>
                  </a:lnTo>
                  <a:lnTo>
                    <a:pt x="194627" y="51244"/>
                  </a:lnTo>
                  <a:lnTo>
                    <a:pt x="197146" y="49339"/>
                  </a:lnTo>
                  <a:lnTo>
                    <a:pt x="192036" y="49339"/>
                  </a:lnTo>
                  <a:lnTo>
                    <a:pt x="192036" y="46951"/>
                  </a:lnTo>
                  <a:lnTo>
                    <a:pt x="192392" y="46951"/>
                  </a:lnTo>
                  <a:lnTo>
                    <a:pt x="194424" y="45415"/>
                  </a:lnTo>
                  <a:lnTo>
                    <a:pt x="194424" y="6921"/>
                  </a:lnTo>
                  <a:close/>
                </a:path>
                <a:path w="321945" h="187960">
                  <a:moveTo>
                    <a:pt x="258000" y="6921"/>
                  </a:moveTo>
                  <a:lnTo>
                    <a:pt x="253225" y="6921"/>
                  </a:lnTo>
                  <a:lnTo>
                    <a:pt x="253225" y="49339"/>
                  </a:lnTo>
                  <a:lnTo>
                    <a:pt x="253923" y="51028"/>
                  </a:lnTo>
                  <a:lnTo>
                    <a:pt x="255612" y="51727"/>
                  </a:lnTo>
                  <a:lnTo>
                    <a:pt x="256768" y="51727"/>
                  </a:lnTo>
                  <a:lnTo>
                    <a:pt x="258203" y="51244"/>
                  </a:lnTo>
                  <a:lnTo>
                    <a:pt x="260722" y="49339"/>
                  </a:lnTo>
                  <a:lnTo>
                    <a:pt x="255612" y="49339"/>
                  </a:lnTo>
                  <a:lnTo>
                    <a:pt x="255612" y="46951"/>
                  </a:lnTo>
                  <a:lnTo>
                    <a:pt x="255968" y="46951"/>
                  </a:lnTo>
                  <a:lnTo>
                    <a:pt x="258000" y="45415"/>
                  </a:lnTo>
                  <a:lnTo>
                    <a:pt x="258000" y="6921"/>
                  </a:lnTo>
                  <a:close/>
                </a:path>
                <a:path w="321945" h="187960">
                  <a:moveTo>
                    <a:pt x="6430" y="49339"/>
                  </a:moveTo>
                  <a:lnTo>
                    <a:pt x="4775" y="49339"/>
                  </a:lnTo>
                  <a:lnTo>
                    <a:pt x="4775" y="50591"/>
                  </a:lnTo>
                  <a:lnTo>
                    <a:pt x="6430" y="49339"/>
                  </a:lnTo>
                  <a:close/>
                </a:path>
                <a:path w="321945" h="187960">
                  <a:moveTo>
                    <a:pt x="2476" y="47650"/>
                  </a:moveTo>
                  <a:lnTo>
                    <a:pt x="1180" y="47650"/>
                  </a:lnTo>
                  <a:lnTo>
                    <a:pt x="2476" y="49339"/>
                  </a:lnTo>
                  <a:lnTo>
                    <a:pt x="2476" y="47650"/>
                  </a:lnTo>
                  <a:close/>
                </a:path>
                <a:path w="321945" h="187960">
                  <a:moveTo>
                    <a:pt x="67284" y="45415"/>
                  </a:moveTo>
                  <a:lnTo>
                    <a:pt x="65252" y="46951"/>
                  </a:lnTo>
                  <a:lnTo>
                    <a:pt x="64896" y="46951"/>
                  </a:lnTo>
                  <a:lnTo>
                    <a:pt x="64896" y="49339"/>
                  </a:lnTo>
                  <a:lnTo>
                    <a:pt x="67284" y="49339"/>
                  </a:lnTo>
                  <a:lnTo>
                    <a:pt x="67284" y="45415"/>
                  </a:lnTo>
                  <a:close/>
                </a:path>
                <a:path w="321945" h="187960">
                  <a:moveTo>
                    <a:pt x="129539" y="0"/>
                  </a:moveTo>
                  <a:lnTo>
                    <a:pt x="127038" y="228"/>
                  </a:lnTo>
                  <a:lnTo>
                    <a:pt x="67284" y="45415"/>
                  </a:lnTo>
                  <a:lnTo>
                    <a:pt x="67284" y="49339"/>
                  </a:lnTo>
                  <a:lnTo>
                    <a:pt x="70006" y="49339"/>
                  </a:lnTo>
                  <a:lnTo>
                    <a:pt x="126085" y="6921"/>
                  </a:lnTo>
                  <a:lnTo>
                    <a:pt x="130860" y="6921"/>
                  </a:lnTo>
                  <a:lnTo>
                    <a:pt x="130860" y="2133"/>
                  </a:lnTo>
                  <a:lnTo>
                    <a:pt x="129539" y="0"/>
                  </a:lnTo>
                  <a:close/>
                </a:path>
                <a:path w="321945" h="187960">
                  <a:moveTo>
                    <a:pt x="130860" y="45415"/>
                  </a:moveTo>
                  <a:lnTo>
                    <a:pt x="128816" y="46951"/>
                  </a:lnTo>
                  <a:lnTo>
                    <a:pt x="128473" y="46951"/>
                  </a:lnTo>
                  <a:lnTo>
                    <a:pt x="128473" y="49339"/>
                  </a:lnTo>
                  <a:lnTo>
                    <a:pt x="130860" y="49339"/>
                  </a:lnTo>
                  <a:lnTo>
                    <a:pt x="130860" y="45415"/>
                  </a:lnTo>
                  <a:close/>
                </a:path>
                <a:path w="321945" h="187960">
                  <a:moveTo>
                    <a:pt x="193103" y="0"/>
                  </a:moveTo>
                  <a:lnTo>
                    <a:pt x="190601" y="228"/>
                  </a:lnTo>
                  <a:lnTo>
                    <a:pt x="130860" y="45415"/>
                  </a:lnTo>
                  <a:lnTo>
                    <a:pt x="130860" y="49339"/>
                  </a:lnTo>
                  <a:lnTo>
                    <a:pt x="133582" y="49339"/>
                  </a:lnTo>
                  <a:lnTo>
                    <a:pt x="189661" y="6921"/>
                  </a:lnTo>
                  <a:lnTo>
                    <a:pt x="194424" y="6921"/>
                  </a:lnTo>
                  <a:lnTo>
                    <a:pt x="194424" y="2133"/>
                  </a:lnTo>
                  <a:lnTo>
                    <a:pt x="193103" y="0"/>
                  </a:lnTo>
                  <a:close/>
                </a:path>
                <a:path w="321945" h="187960">
                  <a:moveTo>
                    <a:pt x="194424" y="45415"/>
                  </a:moveTo>
                  <a:lnTo>
                    <a:pt x="192392" y="46951"/>
                  </a:lnTo>
                  <a:lnTo>
                    <a:pt x="192036" y="46951"/>
                  </a:lnTo>
                  <a:lnTo>
                    <a:pt x="192036" y="49339"/>
                  </a:lnTo>
                  <a:lnTo>
                    <a:pt x="194424" y="49339"/>
                  </a:lnTo>
                  <a:lnTo>
                    <a:pt x="194424" y="45415"/>
                  </a:lnTo>
                  <a:close/>
                </a:path>
                <a:path w="321945" h="187960">
                  <a:moveTo>
                    <a:pt x="256679" y="0"/>
                  </a:moveTo>
                  <a:lnTo>
                    <a:pt x="254177" y="228"/>
                  </a:lnTo>
                  <a:lnTo>
                    <a:pt x="194424" y="45415"/>
                  </a:lnTo>
                  <a:lnTo>
                    <a:pt x="194424" y="49339"/>
                  </a:lnTo>
                  <a:lnTo>
                    <a:pt x="197146" y="49339"/>
                  </a:lnTo>
                  <a:lnTo>
                    <a:pt x="253225" y="6921"/>
                  </a:lnTo>
                  <a:lnTo>
                    <a:pt x="258000" y="6921"/>
                  </a:lnTo>
                  <a:lnTo>
                    <a:pt x="258000" y="2133"/>
                  </a:lnTo>
                  <a:lnTo>
                    <a:pt x="256679" y="0"/>
                  </a:lnTo>
                  <a:close/>
                </a:path>
                <a:path w="321945" h="187960">
                  <a:moveTo>
                    <a:pt x="258000" y="45415"/>
                  </a:moveTo>
                  <a:lnTo>
                    <a:pt x="255968" y="46951"/>
                  </a:lnTo>
                  <a:lnTo>
                    <a:pt x="255612" y="46951"/>
                  </a:lnTo>
                  <a:lnTo>
                    <a:pt x="255612" y="49339"/>
                  </a:lnTo>
                  <a:lnTo>
                    <a:pt x="258000" y="49339"/>
                  </a:lnTo>
                  <a:lnTo>
                    <a:pt x="258000" y="45415"/>
                  </a:lnTo>
                  <a:close/>
                </a:path>
                <a:path w="321945" h="187960">
                  <a:moveTo>
                    <a:pt x="320255" y="0"/>
                  </a:moveTo>
                  <a:lnTo>
                    <a:pt x="317753" y="228"/>
                  </a:lnTo>
                  <a:lnTo>
                    <a:pt x="258000" y="45415"/>
                  </a:lnTo>
                  <a:lnTo>
                    <a:pt x="258000" y="49339"/>
                  </a:lnTo>
                  <a:lnTo>
                    <a:pt x="260722" y="49339"/>
                  </a:lnTo>
                  <a:lnTo>
                    <a:pt x="316801" y="6921"/>
                  </a:lnTo>
                  <a:lnTo>
                    <a:pt x="321576" y="6921"/>
                  </a:lnTo>
                  <a:lnTo>
                    <a:pt x="321576" y="2133"/>
                  </a:lnTo>
                  <a:lnTo>
                    <a:pt x="320255" y="0"/>
                  </a:lnTo>
                  <a:close/>
                </a:path>
                <a:path w="321945" h="187960">
                  <a:moveTo>
                    <a:pt x="65963" y="0"/>
                  </a:moveTo>
                  <a:lnTo>
                    <a:pt x="63461" y="228"/>
                  </a:lnTo>
                  <a:lnTo>
                    <a:pt x="755" y="47650"/>
                  </a:lnTo>
                  <a:lnTo>
                    <a:pt x="2476" y="46951"/>
                  </a:lnTo>
                  <a:lnTo>
                    <a:pt x="9586" y="46951"/>
                  </a:lnTo>
                  <a:lnTo>
                    <a:pt x="62509" y="6921"/>
                  </a:lnTo>
                  <a:lnTo>
                    <a:pt x="67284" y="6921"/>
                  </a:lnTo>
                  <a:lnTo>
                    <a:pt x="67284" y="2133"/>
                  </a:lnTo>
                  <a:lnTo>
                    <a:pt x="659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27059" y="4212732"/>
              <a:ext cx="250469" cy="134376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8718944" y="4106418"/>
              <a:ext cx="128270" cy="258445"/>
            </a:xfrm>
            <a:custGeom>
              <a:avLst/>
              <a:gdLst/>
              <a:ahLst/>
              <a:cxnLst/>
              <a:rect l="l" t="t" r="r" b="b"/>
              <a:pathLst>
                <a:path w="128270" h="258445">
                  <a:moveTo>
                    <a:pt x="128270" y="0"/>
                  </a:moveTo>
                  <a:lnTo>
                    <a:pt x="0" y="0"/>
                  </a:lnTo>
                  <a:lnTo>
                    <a:pt x="0" y="258279"/>
                  </a:lnTo>
                  <a:lnTo>
                    <a:pt x="128270" y="258279"/>
                  </a:lnTo>
                  <a:lnTo>
                    <a:pt x="128270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733447" y="4126827"/>
              <a:ext cx="27305" cy="233679"/>
            </a:xfrm>
            <a:custGeom>
              <a:avLst/>
              <a:gdLst/>
              <a:ahLst/>
              <a:cxnLst/>
              <a:rect l="l" t="t" r="r" b="b"/>
              <a:pathLst>
                <a:path w="27304" h="233679">
                  <a:moveTo>
                    <a:pt x="27241" y="0"/>
                  </a:moveTo>
                  <a:lnTo>
                    <a:pt x="0" y="0"/>
                  </a:lnTo>
                  <a:lnTo>
                    <a:pt x="0" y="233425"/>
                  </a:lnTo>
                  <a:lnTo>
                    <a:pt x="27241" y="233425"/>
                  </a:lnTo>
                  <a:lnTo>
                    <a:pt x="27241" y="0"/>
                  </a:lnTo>
                  <a:close/>
                </a:path>
              </a:pathLst>
            </a:custGeom>
            <a:solidFill>
              <a:srgbClr val="D7E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714500" y="4101973"/>
              <a:ext cx="137160" cy="267335"/>
            </a:xfrm>
            <a:custGeom>
              <a:avLst/>
              <a:gdLst/>
              <a:ahLst/>
              <a:cxnLst/>
              <a:rect l="l" t="t" r="r" b="b"/>
              <a:pathLst>
                <a:path w="137159" h="267335">
                  <a:moveTo>
                    <a:pt x="133883" y="0"/>
                  </a:moveTo>
                  <a:lnTo>
                    <a:pt x="3276" y="0"/>
                  </a:lnTo>
                  <a:lnTo>
                    <a:pt x="2120" y="469"/>
                  </a:lnTo>
                  <a:lnTo>
                    <a:pt x="469" y="2133"/>
                  </a:lnTo>
                  <a:lnTo>
                    <a:pt x="0" y="3276"/>
                  </a:lnTo>
                  <a:lnTo>
                    <a:pt x="0" y="263906"/>
                  </a:lnTo>
                  <a:lnTo>
                    <a:pt x="469" y="265049"/>
                  </a:lnTo>
                  <a:lnTo>
                    <a:pt x="2120" y="266700"/>
                  </a:lnTo>
                  <a:lnTo>
                    <a:pt x="3276" y="267182"/>
                  </a:lnTo>
                  <a:lnTo>
                    <a:pt x="133883" y="267182"/>
                  </a:lnTo>
                  <a:lnTo>
                    <a:pt x="135039" y="266700"/>
                  </a:lnTo>
                  <a:lnTo>
                    <a:pt x="136690" y="265049"/>
                  </a:lnTo>
                  <a:lnTo>
                    <a:pt x="137160" y="263906"/>
                  </a:lnTo>
                  <a:lnTo>
                    <a:pt x="137160" y="262724"/>
                  </a:lnTo>
                  <a:lnTo>
                    <a:pt x="128270" y="262724"/>
                  </a:lnTo>
                  <a:lnTo>
                    <a:pt x="128270" y="258279"/>
                  </a:lnTo>
                  <a:lnTo>
                    <a:pt x="8890" y="258279"/>
                  </a:lnTo>
                  <a:lnTo>
                    <a:pt x="8890" y="8890"/>
                  </a:lnTo>
                  <a:lnTo>
                    <a:pt x="137160" y="8890"/>
                  </a:lnTo>
                  <a:lnTo>
                    <a:pt x="137160" y="3276"/>
                  </a:lnTo>
                  <a:lnTo>
                    <a:pt x="136690" y="2133"/>
                  </a:lnTo>
                  <a:lnTo>
                    <a:pt x="135039" y="469"/>
                  </a:lnTo>
                  <a:lnTo>
                    <a:pt x="133883" y="0"/>
                  </a:lnTo>
                  <a:close/>
                </a:path>
                <a:path w="137159" h="267335">
                  <a:moveTo>
                    <a:pt x="137160" y="8890"/>
                  </a:moveTo>
                  <a:lnTo>
                    <a:pt x="128270" y="8890"/>
                  </a:lnTo>
                  <a:lnTo>
                    <a:pt x="128270" y="262724"/>
                  </a:lnTo>
                  <a:lnTo>
                    <a:pt x="132715" y="262724"/>
                  </a:lnTo>
                  <a:lnTo>
                    <a:pt x="132715" y="258279"/>
                  </a:lnTo>
                  <a:lnTo>
                    <a:pt x="137160" y="258279"/>
                  </a:lnTo>
                  <a:lnTo>
                    <a:pt x="137160" y="8890"/>
                  </a:lnTo>
                  <a:close/>
                </a:path>
                <a:path w="137159" h="267335">
                  <a:moveTo>
                    <a:pt x="137160" y="258279"/>
                  </a:moveTo>
                  <a:lnTo>
                    <a:pt x="132715" y="258279"/>
                  </a:lnTo>
                  <a:lnTo>
                    <a:pt x="132715" y="262724"/>
                  </a:lnTo>
                  <a:lnTo>
                    <a:pt x="137160" y="262724"/>
                  </a:lnTo>
                  <a:lnTo>
                    <a:pt x="137160" y="258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721091" y="4122382"/>
              <a:ext cx="86360" cy="0"/>
            </a:xfrm>
            <a:custGeom>
              <a:avLst/>
              <a:gdLst/>
              <a:ahLst/>
              <a:cxnLst/>
              <a:rect l="l" t="t" r="r" b="b"/>
              <a:pathLst>
                <a:path w="86359">
                  <a:moveTo>
                    <a:pt x="0" y="0"/>
                  </a:moveTo>
                  <a:lnTo>
                    <a:pt x="857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716646" y="4117938"/>
              <a:ext cx="90805" cy="8890"/>
            </a:xfrm>
            <a:custGeom>
              <a:avLst/>
              <a:gdLst/>
              <a:ahLst/>
              <a:cxnLst/>
              <a:rect l="l" t="t" r="r" b="b"/>
              <a:pathLst>
                <a:path w="90804" h="8889">
                  <a:moveTo>
                    <a:pt x="0" y="8889"/>
                  </a:moveTo>
                  <a:lnTo>
                    <a:pt x="90232" y="8889"/>
                  </a:lnTo>
                  <a:lnTo>
                    <a:pt x="90232" y="0"/>
                  </a:lnTo>
                  <a:lnTo>
                    <a:pt x="0" y="0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806878" y="4106418"/>
              <a:ext cx="128270" cy="258445"/>
            </a:xfrm>
            <a:custGeom>
              <a:avLst/>
              <a:gdLst/>
              <a:ahLst/>
              <a:cxnLst/>
              <a:rect l="l" t="t" r="r" b="b"/>
              <a:pathLst>
                <a:path w="128270" h="258445">
                  <a:moveTo>
                    <a:pt x="128270" y="0"/>
                  </a:moveTo>
                  <a:lnTo>
                    <a:pt x="0" y="0"/>
                  </a:lnTo>
                  <a:lnTo>
                    <a:pt x="0" y="258279"/>
                  </a:lnTo>
                  <a:lnTo>
                    <a:pt x="128270" y="258279"/>
                  </a:lnTo>
                  <a:lnTo>
                    <a:pt x="128270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902420" y="4120096"/>
              <a:ext cx="28575" cy="132715"/>
            </a:xfrm>
            <a:custGeom>
              <a:avLst/>
              <a:gdLst/>
              <a:ahLst/>
              <a:cxnLst/>
              <a:rect l="l" t="t" r="r" b="b"/>
              <a:pathLst>
                <a:path w="28575" h="132714">
                  <a:moveTo>
                    <a:pt x="28282" y="0"/>
                  </a:moveTo>
                  <a:lnTo>
                    <a:pt x="0" y="0"/>
                  </a:lnTo>
                  <a:lnTo>
                    <a:pt x="0" y="132181"/>
                  </a:lnTo>
                  <a:lnTo>
                    <a:pt x="28282" y="132181"/>
                  </a:lnTo>
                  <a:lnTo>
                    <a:pt x="28282" y="126644"/>
                  </a:lnTo>
                  <a:lnTo>
                    <a:pt x="16281" y="126644"/>
                  </a:lnTo>
                  <a:lnTo>
                    <a:pt x="14287" y="124650"/>
                  </a:lnTo>
                  <a:lnTo>
                    <a:pt x="14287" y="79768"/>
                  </a:lnTo>
                  <a:lnTo>
                    <a:pt x="16281" y="77774"/>
                  </a:lnTo>
                  <a:lnTo>
                    <a:pt x="28282" y="77774"/>
                  </a:lnTo>
                  <a:lnTo>
                    <a:pt x="28282" y="0"/>
                  </a:lnTo>
                  <a:close/>
                </a:path>
                <a:path w="28575" h="132714">
                  <a:moveTo>
                    <a:pt x="28282" y="77774"/>
                  </a:moveTo>
                  <a:lnTo>
                    <a:pt x="21196" y="77774"/>
                  </a:lnTo>
                  <a:lnTo>
                    <a:pt x="23190" y="79768"/>
                  </a:lnTo>
                  <a:lnTo>
                    <a:pt x="23190" y="124650"/>
                  </a:lnTo>
                  <a:lnTo>
                    <a:pt x="21196" y="126644"/>
                  </a:lnTo>
                  <a:lnTo>
                    <a:pt x="28282" y="126644"/>
                  </a:lnTo>
                  <a:lnTo>
                    <a:pt x="28282" y="77774"/>
                  </a:lnTo>
                  <a:close/>
                </a:path>
              </a:pathLst>
            </a:custGeom>
            <a:solidFill>
              <a:srgbClr val="8BA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821382" y="4117873"/>
              <a:ext cx="27305" cy="134620"/>
            </a:xfrm>
            <a:custGeom>
              <a:avLst/>
              <a:gdLst/>
              <a:ahLst/>
              <a:cxnLst/>
              <a:rect l="l" t="t" r="r" b="b"/>
              <a:pathLst>
                <a:path w="27304" h="134620">
                  <a:moveTo>
                    <a:pt x="27241" y="0"/>
                  </a:moveTo>
                  <a:lnTo>
                    <a:pt x="0" y="0"/>
                  </a:lnTo>
                  <a:lnTo>
                    <a:pt x="0" y="134404"/>
                  </a:lnTo>
                  <a:lnTo>
                    <a:pt x="27241" y="134404"/>
                  </a:lnTo>
                  <a:lnTo>
                    <a:pt x="27241" y="0"/>
                  </a:lnTo>
                  <a:close/>
                </a:path>
              </a:pathLst>
            </a:custGeom>
            <a:solidFill>
              <a:srgbClr val="D7E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802422" y="4101973"/>
              <a:ext cx="137795" cy="267335"/>
            </a:xfrm>
            <a:custGeom>
              <a:avLst/>
              <a:gdLst/>
              <a:ahLst/>
              <a:cxnLst/>
              <a:rect l="l" t="t" r="r" b="b"/>
              <a:pathLst>
                <a:path w="137795" h="267335">
                  <a:moveTo>
                    <a:pt x="133896" y="0"/>
                  </a:moveTo>
                  <a:lnTo>
                    <a:pt x="3276" y="0"/>
                  </a:lnTo>
                  <a:lnTo>
                    <a:pt x="2133" y="469"/>
                  </a:lnTo>
                  <a:lnTo>
                    <a:pt x="482" y="2133"/>
                  </a:lnTo>
                  <a:lnTo>
                    <a:pt x="0" y="3276"/>
                  </a:lnTo>
                  <a:lnTo>
                    <a:pt x="0" y="263906"/>
                  </a:lnTo>
                  <a:lnTo>
                    <a:pt x="482" y="265049"/>
                  </a:lnTo>
                  <a:lnTo>
                    <a:pt x="2133" y="266700"/>
                  </a:lnTo>
                  <a:lnTo>
                    <a:pt x="3276" y="267182"/>
                  </a:lnTo>
                  <a:lnTo>
                    <a:pt x="133896" y="267182"/>
                  </a:lnTo>
                  <a:lnTo>
                    <a:pt x="135039" y="266700"/>
                  </a:lnTo>
                  <a:lnTo>
                    <a:pt x="136702" y="265049"/>
                  </a:lnTo>
                  <a:lnTo>
                    <a:pt x="137172" y="263906"/>
                  </a:lnTo>
                  <a:lnTo>
                    <a:pt x="137172" y="262724"/>
                  </a:lnTo>
                  <a:lnTo>
                    <a:pt x="128282" y="262724"/>
                  </a:lnTo>
                  <a:lnTo>
                    <a:pt x="128282" y="258279"/>
                  </a:lnTo>
                  <a:lnTo>
                    <a:pt x="8902" y="258279"/>
                  </a:lnTo>
                  <a:lnTo>
                    <a:pt x="8902" y="8890"/>
                  </a:lnTo>
                  <a:lnTo>
                    <a:pt x="137172" y="8890"/>
                  </a:lnTo>
                  <a:lnTo>
                    <a:pt x="137172" y="3276"/>
                  </a:lnTo>
                  <a:lnTo>
                    <a:pt x="136702" y="2133"/>
                  </a:lnTo>
                  <a:lnTo>
                    <a:pt x="135039" y="469"/>
                  </a:lnTo>
                  <a:lnTo>
                    <a:pt x="133896" y="0"/>
                  </a:lnTo>
                  <a:close/>
                </a:path>
                <a:path w="137795" h="267335">
                  <a:moveTo>
                    <a:pt x="137172" y="8890"/>
                  </a:moveTo>
                  <a:lnTo>
                    <a:pt x="128282" y="8890"/>
                  </a:lnTo>
                  <a:lnTo>
                    <a:pt x="128282" y="262724"/>
                  </a:lnTo>
                  <a:lnTo>
                    <a:pt x="132727" y="262724"/>
                  </a:lnTo>
                  <a:lnTo>
                    <a:pt x="132727" y="258279"/>
                  </a:lnTo>
                  <a:lnTo>
                    <a:pt x="137172" y="258279"/>
                  </a:lnTo>
                  <a:lnTo>
                    <a:pt x="137172" y="8890"/>
                  </a:lnTo>
                  <a:close/>
                </a:path>
                <a:path w="137795" h="267335">
                  <a:moveTo>
                    <a:pt x="137172" y="258279"/>
                  </a:moveTo>
                  <a:lnTo>
                    <a:pt x="132727" y="258279"/>
                  </a:lnTo>
                  <a:lnTo>
                    <a:pt x="132727" y="262724"/>
                  </a:lnTo>
                  <a:lnTo>
                    <a:pt x="137172" y="262724"/>
                  </a:lnTo>
                  <a:lnTo>
                    <a:pt x="137172" y="258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921167" y="4126823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966"/>
                  </a:lnTo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916709" y="4122378"/>
              <a:ext cx="9525" cy="48895"/>
            </a:xfrm>
            <a:custGeom>
              <a:avLst/>
              <a:gdLst/>
              <a:ahLst/>
              <a:cxnLst/>
              <a:rect l="l" t="t" r="r" b="b"/>
              <a:pathLst>
                <a:path w="9525" h="48895">
                  <a:moveTo>
                    <a:pt x="6908" y="0"/>
                  </a:moveTo>
                  <a:lnTo>
                    <a:pt x="1993" y="0"/>
                  </a:lnTo>
                  <a:lnTo>
                    <a:pt x="0" y="1993"/>
                  </a:lnTo>
                  <a:lnTo>
                    <a:pt x="0" y="4445"/>
                  </a:lnTo>
                  <a:lnTo>
                    <a:pt x="0" y="46875"/>
                  </a:lnTo>
                  <a:lnTo>
                    <a:pt x="1993" y="48856"/>
                  </a:lnTo>
                  <a:lnTo>
                    <a:pt x="6908" y="48856"/>
                  </a:lnTo>
                  <a:lnTo>
                    <a:pt x="8902" y="46875"/>
                  </a:lnTo>
                  <a:lnTo>
                    <a:pt x="8902" y="1993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21167" y="420232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966"/>
                  </a:lnTo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916709" y="4197875"/>
              <a:ext cx="9525" cy="48895"/>
            </a:xfrm>
            <a:custGeom>
              <a:avLst/>
              <a:gdLst/>
              <a:ahLst/>
              <a:cxnLst/>
              <a:rect l="l" t="t" r="r" b="b"/>
              <a:pathLst>
                <a:path w="9525" h="48895">
                  <a:moveTo>
                    <a:pt x="6908" y="0"/>
                  </a:moveTo>
                  <a:lnTo>
                    <a:pt x="1993" y="0"/>
                  </a:lnTo>
                  <a:lnTo>
                    <a:pt x="0" y="1981"/>
                  </a:lnTo>
                  <a:lnTo>
                    <a:pt x="0" y="4445"/>
                  </a:lnTo>
                  <a:lnTo>
                    <a:pt x="0" y="46875"/>
                  </a:lnTo>
                  <a:lnTo>
                    <a:pt x="1993" y="48869"/>
                  </a:lnTo>
                  <a:lnTo>
                    <a:pt x="6908" y="48869"/>
                  </a:lnTo>
                  <a:lnTo>
                    <a:pt x="8902" y="46875"/>
                  </a:lnTo>
                  <a:lnTo>
                    <a:pt x="8902" y="1981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809026" y="4122380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93395" y="0"/>
                  </a:moveTo>
                  <a:lnTo>
                    <a:pt x="0" y="0"/>
                  </a:lnTo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804581" y="4117938"/>
              <a:ext cx="102870" cy="8890"/>
            </a:xfrm>
            <a:custGeom>
              <a:avLst/>
              <a:gdLst/>
              <a:ahLst/>
              <a:cxnLst/>
              <a:rect l="l" t="t" r="r" b="b"/>
              <a:pathLst>
                <a:path w="102870" h="8889">
                  <a:moveTo>
                    <a:pt x="100291" y="0"/>
                  </a:moveTo>
                  <a:lnTo>
                    <a:pt x="1993" y="0"/>
                  </a:lnTo>
                  <a:lnTo>
                    <a:pt x="0" y="1981"/>
                  </a:lnTo>
                  <a:lnTo>
                    <a:pt x="0" y="6896"/>
                  </a:lnTo>
                  <a:lnTo>
                    <a:pt x="1993" y="8889"/>
                  </a:lnTo>
                  <a:lnTo>
                    <a:pt x="4445" y="8889"/>
                  </a:lnTo>
                  <a:lnTo>
                    <a:pt x="100291" y="8889"/>
                  </a:lnTo>
                  <a:lnTo>
                    <a:pt x="102285" y="6896"/>
                  </a:lnTo>
                  <a:lnTo>
                    <a:pt x="102285" y="1981"/>
                  </a:lnTo>
                  <a:lnTo>
                    <a:pt x="1002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954871" y="3879304"/>
              <a:ext cx="80645" cy="486409"/>
            </a:xfrm>
            <a:custGeom>
              <a:avLst/>
              <a:gdLst/>
              <a:ahLst/>
              <a:cxnLst/>
              <a:rect l="l" t="t" r="r" b="b"/>
              <a:pathLst>
                <a:path w="80645" h="486410">
                  <a:moveTo>
                    <a:pt x="65265" y="0"/>
                  </a:moveTo>
                  <a:lnTo>
                    <a:pt x="14884" y="0"/>
                  </a:lnTo>
                  <a:lnTo>
                    <a:pt x="0" y="485990"/>
                  </a:lnTo>
                  <a:lnTo>
                    <a:pt x="80137" y="485990"/>
                  </a:lnTo>
                  <a:lnTo>
                    <a:pt x="65265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97469" y="3883748"/>
              <a:ext cx="26670" cy="477520"/>
            </a:xfrm>
            <a:custGeom>
              <a:avLst/>
              <a:gdLst/>
              <a:ahLst/>
              <a:cxnLst/>
              <a:rect l="l" t="t" r="r" b="b"/>
              <a:pathLst>
                <a:path w="26670" h="477520">
                  <a:moveTo>
                    <a:pt x="12496" y="0"/>
                  </a:moveTo>
                  <a:lnTo>
                    <a:pt x="0" y="0"/>
                  </a:lnTo>
                  <a:lnTo>
                    <a:pt x="6769" y="477100"/>
                  </a:lnTo>
                  <a:lnTo>
                    <a:pt x="26136" y="477100"/>
                  </a:lnTo>
                  <a:lnTo>
                    <a:pt x="12496" y="0"/>
                  </a:lnTo>
                  <a:close/>
                </a:path>
              </a:pathLst>
            </a:custGeom>
            <a:solidFill>
              <a:srgbClr val="6F9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950388" y="3874859"/>
              <a:ext cx="89535" cy="495300"/>
            </a:xfrm>
            <a:custGeom>
              <a:avLst/>
              <a:gdLst/>
              <a:ahLst/>
              <a:cxnLst/>
              <a:rect l="l" t="t" r="r" b="b"/>
              <a:pathLst>
                <a:path w="89534" h="495300">
                  <a:moveTo>
                    <a:pt x="72148" y="0"/>
                  </a:moveTo>
                  <a:lnTo>
                    <a:pt x="16967" y="0"/>
                  </a:lnTo>
                  <a:lnTo>
                    <a:pt x="14998" y="1904"/>
                  </a:lnTo>
                  <a:lnTo>
                    <a:pt x="34" y="490435"/>
                  </a:lnTo>
                  <a:lnTo>
                    <a:pt x="0" y="491515"/>
                  </a:lnTo>
                  <a:lnTo>
                    <a:pt x="457" y="492671"/>
                  </a:lnTo>
                  <a:lnTo>
                    <a:pt x="2133" y="494398"/>
                  </a:lnTo>
                  <a:lnTo>
                    <a:pt x="3276" y="494893"/>
                  </a:lnTo>
                  <a:lnTo>
                    <a:pt x="4483" y="494893"/>
                  </a:lnTo>
                  <a:lnTo>
                    <a:pt x="4483" y="485990"/>
                  </a:lnTo>
                  <a:lnTo>
                    <a:pt x="9068" y="485990"/>
                  </a:lnTo>
                  <a:lnTo>
                    <a:pt x="23672" y="8889"/>
                  </a:lnTo>
                  <a:lnTo>
                    <a:pt x="74333" y="8889"/>
                  </a:lnTo>
                  <a:lnTo>
                    <a:pt x="74193" y="4305"/>
                  </a:lnTo>
                  <a:lnTo>
                    <a:pt x="74117" y="1904"/>
                  </a:lnTo>
                  <a:lnTo>
                    <a:pt x="72148" y="0"/>
                  </a:lnTo>
                  <a:close/>
                </a:path>
                <a:path w="89534" h="495300">
                  <a:moveTo>
                    <a:pt x="4483" y="490435"/>
                  </a:moveTo>
                  <a:lnTo>
                    <a:pt x="4483" y="494893"/>
                  </a:lnTo>
                  <a:lnTo>
                    <a:pt x="85826" y="494893"/>
                  </a:lnTo>
                  <a:lnTo>
                    <a:pt x="86982" y="494398"/>
                  </a:lnTo>
                  <a:lnTo>
                    <a:pt x="88658" y="492671"/>
                  </a:lnTo>
                  <a:lnTo>
                    <a:pt x="89103" y="491515"/>
                  </a:lnTo>
                  <a:lnTo>
                    <a:pt x="89074" y="490575"/>
                  </a:lnTo>
                  <a:lnTo>
                    <a:pt x="8928" y="490575"/>
                  </a:lnTo>
                  <a:lnTo>
                    <a:pt x="4483" y="490435"/>
                  </a:lnTo>
                  <a:close/>
                </a:path>
                <a:path w="89534" h="495300">
                  <a:moveTo>
                    <a:pt x="9068" y="485990"/>
                  </a:moveTo>
                  <a:lnTo>
                    <a:pt x="4483" y="485990"/>
                  </a:lnTo>
                  <a:lnTo>
                    <a:pt x="4483" y="490435"/>
                  </a:lnTo>
                  <a:lnTo>
                    <a:pt x="8928" y="490575"/>
                  </a:lnTo>
                  <a:lnTo>
                    <a:pt x="9068" y="485990"/>
                  </a:lnTo>
                  <a:close/>
                </a:path>
                <a:path w="89534" h="495300">
                  <a:moveTo>
                    <a:pt x="74333" y="8889"/>
                  </a:moveTo>
                  <a:lnTo>
                    <a:pt x="65430" y="8889"/>
                  </a:lnTo>
                  <a:lnTo>
                    <a:pt x="80035" y="485990"/>
                  </a:lnTo>
                  <a:lnTo>
                    <a:pt x="9068" y="485990"/>
                  </a:lnTo>
                  <a:lnTo>
                    <a:pt x="8932" y="490435"/>
                  </a:lnTo>
                  <a:lnTo>
                    <a:pt x="8928" y="490575"/>
                  </a:lnTo>
                  <a:lnTo>
                    <a:pt x="89074" y="490575"/>
                  </a:lnTo>
                  <a:lnTo>
                    <a:pt x="74333" y="88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969794" y="3843591"/>
              <a:ext cx="50800" cy="36195"/>
            </a:xfrm>
            <a:custGeom>
              <a:avLst/>
              <a:gdLst/>
              <a:ahLst/>
              <a:cxnLst/>
              <a:rect l="l" t="t" r="r" b="b"/>
              <a:pathLst>
                <a:path w="50800" h="36195">
                  <a:moveTo>
                    <a:pt x="50406" y="0"/>
                  </a:moveTo>
                  <a:lnTo>
                    <a:pt x="0" y="0"/>
                  </a:lnTo>
                  <a:lnTo>
                    <a:pt x="0" y="35712"/>
                  </a:lnTo>
                  <a:lnTo>
                    <a:pt x="50406" y="35712"/>
                  </a:lnTo>
                  <a:lnTo>
                    <a:pt x="50406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997531" y="3843591"/>
              <a:ext cx="13335" cy="36195"/>
            </a:xfrm>
            <a:custGeom>
              <a:avLst/>
              <a:gdLst/>
              <a:ahLst/>
              <a:cxnLst/>
              <a:rect l="l" t="t" r="r" b="b"/>
              <a:pathLst>
                <a:path w="13334" h="36195">
                  <a:moveTo>
                    <a:pt x="13030" y="0"/>
                  </a:moveTo>
                  <a:lnTo>
                    <a:pt x="0" y="0"/>
                  </a:lnTo>
                  <a:lnTo>
                    <a:pt x="0" y="35712"/>
                  </a:lnTo>
                  <a:lnTo>
                    <a:pt x="13030" y="35712"/>
                  </a:lnTo>
                  <a:lnTo>
                    <a:pt x="13030" y="0"/>
                  </a:lnTo>
                  <a:close/>
                </a:path>
              </a:pathLst>
            </a:custGeom>
            <a:solidFill>
              <a:srgbClr val="648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965350" y="3839146"/>
              <a:ext cx="59690" cy="45085"/>
            </a:xfrm>
            <a:custGeom>
              <a:avLst/>
              <a:gdLst/>
              <a:ahLst/>
              <a:cxnLst/>
              <a:rect l="l" t="t" r="r" b="b"/>
              <a:pathLst>
                <a:path w="59690" h="45085">
                  <a:moveTo>
                    <a:pt x="56019" y="0"/>
                  </a:moveTo>
                  <a:lnTo>
                    <a:pt x="3263" y="0"/>
                  </a:lnTo>
                  <a:lnTo>
                    <a:pt x="2120" y="469"/>
                  </a:lnTo>
                  <a:lnTo>
                    <a:pt x="469" y="2133"/>
                  </a:lnTo>
                  <a:lnTo>
                    <a:pt x="0" y="3276"/>
                  </a:lnTo>
                  <a:lnTo>
                    <a:pt x="0" y="41325"/>
                  </a:lnTo>
                  <a:lnTo>
                    <a:pt x="469" y="42468"/>
                  </a:lnTo>
                  <a:lnTo>
                    <a:pt x="2120" y="44132"/>
                  </a:lnTo>
                  <a:lnTo>
                    <a:pt x="3263" y="44602"/>
                  </a:lnTo>
                  <a:lnTo>
                    <a:pt x="56019" y="44602"/>
                  </a:lnTo>
                  <a:lnTo>
                    <a:pt x="57162" y="44132"/>
                  </a:lnTo>
                  <a:lnTo>
                    <a:pt x="58826" y="42468"/>
                  </a:lnTo>
                  <a:lnTo>
                    <a:pt x="59296" y="41325"/>
                  </a:lnTo>
                  <a:lnTo>
                    <a:pt x="59296" y="35712"/>
                  </a:lnTo>
                  <a:lnTo>
                    <a:pt x="8890" y="35712"/>
                  </a:lnTo>
                  <a:lnTo>
                    <a:pt x="8890" y="8890"/>
                  </a:lnTo>
                  <a:lnTo>
                    <a:pt x="4445" y="8890"/>
                  </a:lnTo>
                  <a:lnTo>
                    <a:pt x="4445" y="4445"/>
                  </a:lnTo>
                  <a:lnTo>
                    <a:pt x="59296" y="4445"/>
                  </a:lnTo>
                  <a:lnTo>
                    <a:pt x="59296" y="3276"/>
                  </a:lnTo>
                  <a:lnTo>
                    <a:pt x="58826" y="2133"/>
                  </a:lnTo>
                  <a:lnTo>
                    <a:pt x="57162" y="469"/>
                  </a:lnTo>
                  <a:lnTo>
                    <a:pt x="56019" y="0"/>
                  </a:lnTo>
                  <a:close/>
                </a:path>
                <a:path w="59690" h="45085">
                  <a:moveTo>
                    <a:pt x="59296" y="4445"/>
                  </a:moveTo>
                  <a:lnTo>
                    <a:pt x="8890" y="4445"/>
                  </a:lnTo>
                  <a:lnTo>
                    <a:pt x="8890" y="8890"/>
                  </a:lnTo>
                  <a:lnTo>
                    <a:pt x="50406" y="8890"/>
                  </a:lnTo>
                  <a:lnTo>
                    <a:pt x="50406" y="35712"/>
                  </a:lnTo>
                  <a:lnTo>
                    <a:pt x="59296" y="35712"/>
                  </a:lnTo>
                  <a:lnTo>
                    <a:pt x="59296" y="4445"/>
                  </a:lnTo>
                  <a:close/>
                </a:path>
                <a:path w="59690" h="45085">
                  <a:moveTo>
                    <a:pt x="8890" y="4445"/>
                  </a:moveTo>
                  <a:lnTo>
                    <a:pt x="4445" y="4445"/>
                  </a:lnTo>
                  <a:lnTo>
                    <a:pt x="4445" y="8890"/>
                  </a:lnTo>
                  <a:lnTo>
                    <a:pt x="8890" y="8890"/>
                  </a:lnTo>
                  <a:lnTo>
                    <a:pt x="8890" y="44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987334" y="3900982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32867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982889" y="3896535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09" h="8889">
                  <a:moveTo>
                    <a:pt x="39763" y="0"/>
                  </a:moveTo>
                  <a:lnTo>
                    <a:pt x="37312" y="0"/>
                  </a:lnTo>
                  <a:lnTo>
                    <a:pt x="1981" y="0"/>
                  </a:lnTo>
                  <a:lnTo>
                    <a:pt x="0" y="1993"/>
                  </a:lnTo>
                  <a:lnTo>
                    <a:pt x="0" y="6908"/>
                  </a:lnTo>
                  <a:lnTo>
                    <a:pt x="1981" y="8890"/>
                  </a:lnTo>
                  <a:lnTo>
                    <a:pt x="39763" y="8890"/>
                  </a:lnTo>
                  <a:lnTo>
                    <a:pt x="41757" y="6908"/>
                  </a:lnTo>
                  <a:lnTo>
                    <a:pt x="41757" y="1993"/>
                  </a:lnTo>
                  <a:lnTo>
                    <a:pt x="397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58975" y="4247554"/>
              <a:ext cx="238886" cy="122135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8300111" y="4238713"/>
              <a:ext cx="1024890" cy="132715"/>
            </a:xfrm>
            <a:custGeom>
              <a:avLst/>
              <a:gdLst/>
              <a:ahLst/>
              <a:cxnLst/>
              <a:rect l="l" t="t" r="r" b="b"/>
              <a:pathLst>
                <a:path w="1024890" h="132714">
                  <a:moveTo>
                    <a:pt x="710831" y="4241"/>
                  </a:moveTo>
                  <a:lnTo>
                    <a:pt x="706602" y="0"/>
                  </a:lnTo>
                  <a:lnTo>
                    <a:pt x="701382" y="0"/>
                  </a:lnTo>
                  <a:lnTo>
                    <a:pt x="449237" y="0"/>
                  </a:lnTo>
                  <a:lnTo>
                    <a:pt x="445008" y="4241"/>
                  </a:lnTo>
                  <a:lnTo>
                    <a:pt x="445008" y="14681"/>
                  </a:lnTo>
                  <a:lnTo>
                    <a:pt x="449237" y="18923"/>
                  </a:lnTo>
                  <a:lnTo>
                    <a:pt x="706602" y="18923"/>
                  </a:lnTo>
                  <a:lnTo>
                    <a:pt x="710831" y="14681"/>
                  </a:lnTo>
                  <a:lnTo>
                    <a:pt x="710831" y="4241"/>
                  </a:lnTo>
                  <a:close/>
                </a:path>
                <a:path w="1024890" h="132714">
                  <a:moveTo>
                    <a:pt x="1024699" y="125564"/>
                  </a:moveTo>
                  <a:lnTo>
                    <a:pt x="1022731" y="123609"/>
                  </a:lnTo>
                  <a:lnTo>
                    <a:pt x="1968" y="123609"/>
                  </a:lnTo>
                  <a:lnTo>
                    <a:pt x="0" y="125564"/>
                  </a:lnTo>
                  <a:lnTo>
                    <a:pt x="0" y="130416"/>
                  </a:lnTo>
                  <a:lnTo>
                    <a:pt x="1968" y="132384"/>
                  </a:lnTo>
                  <a:lnTo>
                    <a:pt x="4394" y="132384"/>
                  </a:lnTo>
                  <a:lnTo>
                    <a:pt x="1022731" y="132384"/>
                  </a:lnTo>
                  <a:lnTo>
                    <a:pt x="1024699" y="130416"/>
                  </a:lnTo>
                  <a:lnTo>
                    <a:pt x="1024699" y="125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342872" y="4150804"/>
              <a:ext cx="391795" cy="214629"/>
            </a:xfrm>
            <a:custGeom>
              <a:avLst/>
              <a:gdLst/>
              <a:ahLst/>
              <a:cxnLst/>
              <a:rect l="l" t="t" r="r" b="b"/>
              <a:pathLst>
                <a:path w="391795" h="214629">
                  <a:moveTo>
                    <a:pt x="391274" y="0"/>
                  </a:moveTo>
                  <a:lnTo>
                    <a:pt x="175615" y="0"/>
                  </a:lnTo>
                  <a:lnTo>
                    <a:pt x="175615" y="137160"/>
                  </a:lnTo>
                  <a:lnTo>
                    <a:pt x="0" y="137160"/>
                  </a:lnTo>
                  <a:lnTo>
                    <a:pt x="0" y="214630"/>
                  </a:lnTo>
                  <a:lnTo>
                    <a:pt x="391274" y="214630"/>
                  </a:lnTo>
                  <a:lnTo>
                    <a:pt x="391274" y="137160"/>
                  </a:lnTo>
                  <a:lnTo>
                    <a:pt x="391274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338376" y="4145724"/>
              <a:ext cx="400685" cy="223520"/>
            </a:xfrm>
            <a:custGeom>
              <a:avLst/>
              <a:gdLst/>
              <a:ahLst/>
              <a:cxnLst/>
              <a:rect l="l" t="t" r="r" b="b"/>
              <a:pathLst>
                <a:path w="400684" h="223520">
                  <a:moveTo>
                    <a:pt x="400265" y="0"/>
                  </a:moveTo>
                  <a:lnTo>
                    <a:pt x="391274" y="0"/>
                  </a:lnTo>
                  <a:lnTo>
                    <a:pt x="391274" y="10160"/>
                  </a:lnTo>
                  <a:lnTo>
                    <a:pt x="391274" y="214630"/>
                  </a:lnTo>
                  <a:lnTo>
                    <a:pt x="9004" y="214630"/>
                  </a:lnTo>
                  <a:lnTo>
                    <a:pt x="9004" y="146050"/>
                  </a:lnTo>
                  <a:lnTo>
                    <a:pt x="184619" y="146050"/>
                  </a:lnTo>
                  <a:lnTo>
                    <a:pt x="184619" y="137160"/>
                  </a:lnTo>
                  <a:lnTo>
                    <a:pt x="184619" y="10160"/>
                  </a:lnTo>
                  <a:lnTo>
                    <a:pt x="180111" y="10160"/>
                  </a:lnTo>
                  <a:lnTo>
                    <a:pt x="180111" y="9575"/>
                  </a:lnTo>
                  <a:lnTo>
                    <a:pt x="184619" y="9575"/>
                  </a:lnTo>
                  <a:lnTo>
                    <a:pt x="184619" y="10160"/>
                  </a:lnTo>
                  <a:lnTo>
                    <a:pt x="391274" y="10160"/>
                  </a:lnTo>
                  <a:lnTo>
                    <a:pt x="391274" y="0"/>
                  </a:lnTo>
                  <a:lnTo>
                    <a:pt x="175615" y="0"/>
                  </a:lnTo>
                  <a:lnTo>
                    <a:pt x="175615" y="5080"/>
                  </a:lnTo>
                  <a:lnTo>
                    <a:pt x="175615" y="10160"/>
                  </a:lnTo>
                  <a:lnTo>
                    <a:pt x="175615" y="137160"/>
                  </a:lnTo>
                  <a:lnTo>
                    <a:pt x="0" y="137160"/>
                  </a:lnTo>
                  <a:lnTo>
                    <a:pt x="0" y="146050"/>
                  </a:lnTo>
                  <a:lnTo>
                    <a:pt x="0" y="214630"/>
                  </a:lnTo>
                  <a:lnTo>
                    <a:pt x="0" y="223520"/>
                  </a:lnTo>
                  <a:lnTo>
                    <a:pt x="400265" y="223520"/>
                  </a:lnTo>
                  <a:lnTo>
                    <a:pt x="400265" y="214630"/>
                  </a:lnTo>
                  <a:lnTo>
                    <a:pt x="400265" y="10160"/>
                  </a:lnTo>
                  <a:lnTo>
                    <a:pt x="400265" y="5080"/>
                  </a:lnTo>
                  <a:lnTo>
                    <a:pt x="4002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343024" y="4312183"/>
              <a:ext cx="226695" cy="33655"/>
            </a:xfrm>
            <a:custGeom>
              <a:avLst/>
              <a:gdLst/>
              <a:ahLst/>
              <a:cxnLst/>
              <a:rect l="l" t="t" r="r" b="b"/>
              <a:pathLst>
                <a:path w="226695" h="33654">
                  <a:moveTo>
                    <a:pt x="226352" y="0"/>
                  </a:moveTo>
                  <a:lnTo>
                    <a:pt x="0" y="0"/>
                  </a:lnTo>
                  <a:lnTo>
                    <a:pt x="0" y="33210"/>
                  </a:lnTo>
                  <a:lnTo>
                    <a:pt x="226352" y="33210"/>
                  </a:lnTo>
                  <a:lnTo>
                    <a:pt x="22635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338515" y="4307293"/>
              <a:ext cx="235585" cy="43180"/>
            </a:xfrm>
            <a:custGeom>
              <a:avLst/>
              <a:gdLst/>
              <a:ahLst/>
              <a:cxnLst/>
              <a:rect l="l" t="t" r="r" b="b"/>
              <a:pathLst>
                <a:path w="235584" h="43179">
                  <a:moveTo>
                    <a:pt x="235356" y="0"/>
                  </a:moveTo>
                  <a:lnTo>
                    <a:pt x="226364" y="0"/>
                  </a:lnTo>
                  <a:lnTo>
                    <a:pt x="226364" y="8890"/>
                  </a:lnTo>
                  <a:lnTo>
                    <a:pt x="226364" y="33020"/>
                  </a:lnTo>
                  <a:lnTo>
                    <a:pt x="9004" y="33020"/>
                  </a:lnTo>
                  <a:lnTo>
                    <a:pt x="9004" y="8890"/>
                  </a:lnTo>
                  <a:lnTo>
                    <a:pt x="226364" y="8890"/>
                  </a:lnTo>
                  <a:lnTo>
                    <a:pt x="22636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33020"/>
                  </a:lnTo>
                  <a:lnTo>
                    <a:pt x="0" y="38100"/>
                  </a:lnTo>
                  <a:lnTo>
                    <a:pt x="0" y="43180"/>
                  </a:lnTo>
                  <a:lnTo>
                    <a:pt x="235356" y="43180"/>
                  </a:lnTo>
                  <a:lnTo>
                    <a:pt x="235356" y="38100"/>
                  </a:lnTo>
                  <a:lnTo>
                    <a:pt x="235356" y="33604"/>
                  </a:lnTo>
                  <a:lnTo>
                    <a:pt x="230860" y="33604"/>
                  </a:lnTo>
                  <a:lnTo>
                    <a:pt x="230860" y="33020"/>
                  </a:lnTo>
                  <a:lnTo>
                    <a:pt x="235356" y="33020"/>
                  </a:lnTo>
                  <a:lnTo>
                    <a:pt x="235356" y="8890"/>
                  </a:lnTo>
                  <a:lnTo>
                    <a:pt x="2353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18512" y="4244022"/>
              <a:ext cx="193675" cy="33655"/>
            </a:xfrm>
            <a:custGeom>
              <a:avLst/>
              <a:gdLst/>
              <a:ahLst/>
              <a:cxnLst/>
              <a:rect l="l" t="t" r="r" b="b"/>
              <a:pathLst>
                <a:path w="193675" h="33654">
                  <a:moveTo>
                    <a:pt x="193103" y="0"/>
                  </a:moveTo>
                  <a:lnTo>
                    <a:pt x="0" y="0"/>
                  </a:lnTo>
                  <a:lnTo>
                    <a:pt x="0" y="33210"/>
                  </a:lnTo>
                  <a:lnTo>
                    <a:pt x="193103" y="33210"/>
                  </a:lnTo>
                  <a:lnTo>
                    <a:pt x="1931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14017" y="4239133"/>
              <a:ext cx="202565" cy="43180"/>
            </a:xfrm>
            <a:custGeom>
              <a:avLst/>
              <a:gdLst/>
              <a:ahLst/>
              <a:cxnLst/>
              <a:rect l="l" t="t" r="r" b="b"/>
              <a:pathLst>
                <a:path w="202565" h="43179">
                  <a:moveTo>
                    <a:pt x="202095" y="0"/>
                  </a:moveTo>
                  <a:lnTo>
                    <a:pt x="193090" y="0"/>
                  </a:lnTo>
                  <a:lnTo>
                    <a:pt x="193090" y="8890"/>
                  </a:lnTo>
                  <a:lnTo>
                    <a:pt x="193090" y="33020"/>
                  </a:lnTo>
                  <a:lnTo>
                    <a:pt x="8991" y="33020"/>
                  </a:lnTo>
                  <a:lnTo>
                    <a:pt x="8991" y="8890"/>
                  </a:lnTo>
                  <a:lnTo>
                    <a:pt x="193090" y="8890"/>
                  </a:lnTo>
                  <a:lnTo>
                    <a:pt x="19309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33020"/>
                  </a:lnTo>
                  <a:lnTo>
                    <a:pt x="0" y="38100"/>
                  </a:lnTo>
                  <a:lnTo>
                    <a:pt x="0" y="43180"/>
                  </a:lnTo>
                  <a:lnTo>
                    <a:pt x="202095" y="43180"/>
                  </a:lnTo>
                  <a:lnTo>
                    <a:pt x="202095" y="38100"/>
                  </a:lnTo>
                  <a:lnTo>
                    <a:pt x="202095" y="33604"/>
                  </a:lnTo>
                  <a:lnTo>
                    <a:pt x="197599" y="33604"/>
                  </a:lnTo>
                  <a:lnTo>
                    <a:pt x="197599" y="33020"/>
                  </a:lnTo>
                  <a:lnTo>
                    <a:pt x="202095" y="33020"/>
                  </a:lnTo>
                  <a:lnTo>
                    <a:pt x="202095" y="8890"/>
                  </a:lnTo>
                  <a:lnTo>
                    <a:pt x="202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18512" y="4181144"/>
              <a:ext cx="194945" cy="33655"/>
            </a:xfrm>
            <a:custGeom>
              <a:avLst/>
              <a:gdLst/>
              <a:ahLst/>
              <a:cxnLst/>
              <a:rect l="l" t="t" r="r" b="b"/>
              <a:pathLst>
                <a:path w="194945" h="33654">
                  <a:moveTo>
                    <a:pt x="194830" y="0"/>
                  </a:moveTo>
                  <a:lnTo>
                    <a:pt x="0" y="0"/>
                  </a:lnTo>
                  <a:lnTo>
                    <a:pt x="0" y="33210"/>
                  </a:lnTo>
                  <a:lnTo>
                    <a:pt x="194830" y="33210"/>
                  </a:lnTo>
                  <a:lnTo>
                    <a:pt x="19483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318615" y="4142320"/>
              <a:ext cx="651510" cy="205740"/>
            </a:xfrm>
            <a:custGeom>
              <a:avLst/>
              <a:gdLst/>
              <a:ahLst/>
              <a:cxnLst/>
              <a:rect l="l" t="t" r="r" b="b"/>
              <a:pathLst>
                <a:path w="651509" h="205739">
                  <a:moveTo>
                    <a:pt x="56705" y="172605"/>
                  </a:moveTo>
                  <a:lnTo>
                    <a:pt x="47701" y="172605"/>
                  </a:lnTo>
                  <a:lnTo>
                    <a:pt x="47701" y="205511"/>
                  </a:lnTo>
                  <a:lnTo>
                    <a:pt x="56705" y="205511"/>
                  </a:lnTo>
                  <a:lnTo>
                    <a:pt x="56705" y="172605"/>
                  </a:lnTo>
                  <a:close/>
                </a:path>
                <a:path w="651509" h="205739">
                  <a:moveTo>
                    <a:pt x="122504" y="172605"/>
                  </a:moveTo>
                  <a:lnTo>
                    <a:pt x="113499" y="172605"/>
                  </a:lnTo>
                  <a:lnTo>
                    <a:pt x="113499" y="205511"/>
                  </a:lnTo>
                  <a:lnTo>
                    <a:pt x="122504" y="205511"/>
                  </a:lnTo>
                  <a:lnTo>
                    <a:pt x="122504" y="172605"/>
                  </a:lnTo>
                  <a:close/>
                </a:path>
                <a:path w="651509" h="205739">
                  <a:moveTo>
                    <a:pt x="188290" y="172605"/>
                  </a:moveTo>
                  <a:lnTo>
                    <a:pt x="179298" y="172605"/>
                  </a:lnTo>
                  <a:lnTo>
                    <a:pt x="179298" y="205511"/>
                  </a:lnTo>
                  <a:lnTo>
                    <a:pt x="188290" y="205511"/>
                  </a:lnTo>
                  <a:lnTo>
                    <a:pt x="188290" y="172605"/>
                  </a:lnTo>
                  <a:close/>
                </a:path>
                <a:path w="651509" h="205739">
                  <a:moveTo>
                    <a:pt x="204558" y="136245"/>
                  </a:moveTo>
                  <a:lnTo>
                    <a:pt x="200317" y="132016"/>
                  </a:lnTo>
                  <a:lnTo>
                    <a:pt x="195097" y="132016"/>
                  </a:lnTo>
                  <a:lnTo>
                    <a:pt x="4241" y="132016"/>
                  </a:lnTo>
                  <a:lnTo>
                    <a:pt x="0" y="136245"/>
                  </a:lnTo>
                  <a:lnTo>
                    <a:pt x="0" y="146697"/>
                  </a:lnTo>
                  <a:lnTo>
                    <a:pt x="4241" y="150926"/>
                  </a:lnTo>
                  <a:lnTo>
                    <a:pt x="200317" y="150926"/>
                  </a:lnTo>
                  <a:lnTo>
                    <a:pt x="204558" y="146697"/>
                  </a:lnTo>
                  <a:lnTo>
                    <a:pt x="204558" y="136245"/>
                  </a:lnTo>
                  <a:close/>
                </a:path>
                <a:path w="651509" h="205739">
                  <a:moveTo>
                    <a:pt x="399224" y="33934"/>
                  </a:moveTo>
                  <a:lnTo>
                    <a:pt x="390232" y="33934"/>
                  </a:lnTo>
                  <a:lnTo>
                    <a:pt x="390232" y="42824"/>
                  </a:lnTo>
                  <a:lnTo>
                    <a:pt x="390232" y="66954"/>
                  </a:lnTo>
                  <a:lnTo>
                    <a:pt x="204393" y="66954"/>
                  </a:lnTo>
                  <a:lnTo>
                    <a:pt x="204393" y="42824"/>
                  </a:lnTo>
                  <a:lnTo>
                    <a:pt x="390232" y="42824"/>
                  </a:lnTo>
                  <a:lnTo>
                    <a:pt x="390232" y="33934"/>
                  </a:lnTo>
                  <a:lnTo>
                    <a:pt x="195402" y="33934"/>
                  </a:lnTo>
                  <a:lnTo>
                    <a:pt x="195402" y="42824"/>
                  </a:lnTo>
                  <a:lnTo>
                    <a:pt x="195402" y="66954"/>
                  </a:lnTo>
                  <a:lnTo>
                    <a:pt x="195402" y="72034"/>
                  </a:lnTo>
                  <a:lnTo>
                    <a:pt x="195402" y="77114"/>
                  </a:lnTo>
                  <a:lnTo>
                    <a:pt x="399224" y="77114"/>
                  </a:lnTo>
                  <a:lnTo>
                    <a:pt x="399224" y="72034"/>
                  </a:lnTo>
                  <a:lnTo>
                    <a:pt x="399224" y="67538"/>
                  </a:lnTo>
                  <a:lnTo>
                    <a:pt x="394728" y="67538"/>
                  </a:lnTo>
                  <a:lnTo>
                    <a:pt x="394728" y="66954"/>
                  </a:lnTo>
                  <a:lnTo>
                    <a:pt x="399224" y="66954"/>
                  </a:lnTo>
                  <a:lnTo>
                    <a:pt x="399224" y="42824"/>
                  </a:lnTo>
                  <a:lnTo>
                    <a:pt x="399224" y="33934"/>
                  </a:lnTo>
                  <a:close/>
                </a:path>
                <a:path w="651509" h="205739">
                  <a:moveTo>
                    <a:pt x="438912" y="4229"/>
                  </a:moveTo>
                  <a:lnTo>
                    <a:pt x="434682" y="0"/>
                  </a:lnTo>
                  <a:lnTo>
                    <a:pt x="429463" y="0"/>
                  </a:lnTo>
                  <a:lnTo>
                    <a:pt x="179895" y="0"/>
                  </a:lnTo>
                  <a:lnTo>
                    <a:pt x="175666" y="4229"/>
                  </a:lnTo>
                  <a:lnTo>
                    <a:pt x="175666" y="14681"/>
                  </a:lnTo>
                  <a:lnTo>
                    <a:pt x="179895" y="18910"/>
                  </a:lnTo>
                  <a:lnTo>
                    <a:pt x="434682" y="18910"/>
                  </a:lnTo>
                  <a:lnTo>
                    <a:pt x="438912" y="14681"/>
                  </a:lnTo>
                  <a:lnTo>
                    <a:pt x="438912" y="4229"/>
                  </a:lnTo>
                  <a:close/>
                </a:path>
                <a:path w="651509" h="205739">
                  <a:moveTo>
                    <a:pt x="651408" y="183553"/>
                  </a:moveTo>
                  <a:lnTo>
                    <a:pt x="466229" y="183553"/>
                  </a:lnTo>
                  <a:lnTo>
                    <a:pt x="466229" y="201561"/>
                  </a:lnTo>
                  <a:lnTo>
                    <a:pt x="651408" y="201561"/>
                  </a:lnTo>
                  <a:lnTo>
                    <a:pt x="651408" y="183553"/>
                  </a:lnTo>
                  <a:close/>
                </a:path>
                <a:path w="651509" h="205739">
                  <a:moveTo>
                    <a:pt x="651408" y="159677"/>
                  </a:moveTo>
                  <a:lnTo>
                    <a:pt x="466229" y="159677"/>
                  </a:lnTo>
                  <a:lnTo>
                    <a:pt x="466229" y="177673"/>
                  </a:lnTo>
                  <a:lnTo>
                    <a:pt x="651408" y="177673"/>
                  </a:lnTo>
                  <a:lnTo>
                    <a:pt x="651408" y="159677"/>
                  </a:lnTo>
                  <a:close/>
                </a:path>
                <a:path w="651509" h="205739">
                  <a:moveTo>
                    <a:pt x="651408" y="135775"/>
                  </a:moveTo>
                  <a:lnTo>
                    <a:pt x="466229" y="135775"/>
                  </a:lnTo>
                  <a:lnTo>
                    <a:pt x="466229" y="153771"/>
                  </a:lnTo>
                  <a:lnTo>
                    <a:pt x="651408" y="153771"/>
                  </a:lnTo>
                  <a:lnTo>
                    <a:pt x="651408" y="1357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0104" y="4312678"/>
              <a:ext cx="97155" cy="52069"/>
            </a:xfrm>
            <a:custGeom>
              <a:avLst/>
              <a:gdLst/>
              <a:ahLst/>
              <a:cxnLst/>
              <a:rect l="l" t="t" r="r" b="b"/>
              <a:pathLst>
                <a:path w="97154" h="52070">
                  <a:moveTo>
                    <a:pt x="97142" y="0"/>
                  </a:moveTo>
                  <a:lnTo>
                    <a:pt x="0" y="0"/>
                  </a:lnTo>
                  <a:lnTo>
                    <a:pt x="0" y="51612"/>
                  </a:lnTo>
                  <a:lnTo>
                    <a:pt x="97142" y="51612"/>
                  </a:lnTo>
                  <a:lnTo>
                    <a:pt x="9714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05609" y="4308411"/>
              <a:ext cx="106680" cy="60960"/>
            </a:xfrm>
            <a:custGeom>
              <a:avLst/>
              <a:gdLst/>
              <a:ahLst/>
              <a:cxnLst/>
              <a:rect l="l" t="t" r="r" b="b"/>
              <a:pathLst>
                <a:path w="106679" h="60960">
                  <a:moveTo>
                    <a:pt x="106146" y="0"/>
                  </a:moveTo>
                  <a:lnTo>
                    <a:pt x="97142" y="0"/>
                  </a:lnTo>
                  <a:lnTo>
                    <a:pt x="97142" y="8890"/>
                  </a:lnTo>
                  <a:lnTo>
                    <a:pt x="97142" y="50800"/>
                  </a:lnTo>
                  <a:lnTo>
                    <a:pt x="57569" y="50800"/>
                  </a:lnTo>
                  <a:lnTo>
                    <a:pt x="57569" y="8890"/>
                  </a:lnTo>
                  <a:lnTo>
                    <a:pt x="97142" y="8890"/>
                  </a:lnTo>
                  <a:lnTo>
                    <a:pt x="97142" y="0"/>
                  </a:lnTo>
                  <a:lnTo>
                    <a:pt x="48564" y="0"/>
                  </a:lnTo>
                  <a:lnTo>
                    <a:pt x="48564" y="8890"/>
                  </a:lnTo>
                  <a:lnTo>
                    <a:pt x="48564" y="50800"/>
                  </a:lnTo>
                  <a:lnTo>
                    <a:pt x="8991" y="50800"/>
                  </a:lnTo>
                  <a:lnTo>
                    <a:pt x="8991" y="8890"/>
                  </a:lnTo>
                  <a:lnTo>
                    <a:pt x="48564" y="8890"/>
                  </a:lnTo>
                  <a:lnTo>
                    <a:pt x="4856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50800"/>
                  </a:lnTo>
                  <a:lnTo>
                    <a:pt x="0" y="55880"/>
                  </a:lnTo>
                  <a:lnTo>
                    <a:pt x="0" y="60960"/>
                  </a:lnTo>
                  <a:lnTo>
                    <a:pt x="106146" y="60960"/>
                  </a:lnTo>
                  <a:lnTo>
                    <a:pt x="106146" y="55880"/>
                  </a:lnTo>
                  <a:lnTo>
                    <a:pt x="106146" y="51384"/>
                  </a:lnTo>
                  <a:lnTo>
                    <a:pt x="101638" y="51384"/>
                  </a:lnTo>
                  <a:lnTo>
                    <a:pt x="101638" y="50800"/>
                  </a:lnTo>
                  <a:lnTo>
                    <a:pt x="106146" y="50800"/>
                  </a:lnTo>
                  <a:lnTo>
                    <a:pt x="106146" y="8890"/>
                  </a:lnTo>
                  <a:lnTo>
                    <a:pt x="10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5" name="object 305"/>
          <p:cNvGrpSpPr/>
          <p:nvPr/>
        </p:nvGrpSpPr>
        <p:grpSpPr>
          <a:xfrm>
            <a:off x="8412684" y="5450344"/>
            <a:ext cx="880744" cy="276860"/>
            <a:chOff x="8412684" y="5450344"/>
            <a:chExt cx="880744" cy="276860"/>
          </a:xfrm>
        </p:grpSpPr>
        <p:sp>
          <p:nvSpPr>
            <p:cNvPr id="306" name="object 306"/>
            <p:cNvSpPr/>
            <p:nvPr/>
          </p:nvSpPr>
          <p:spPr>
            <a:xfrm>
              <a:off x="8412684" y="5715433"/>
              <a:ext cx="880744" cy="8890"/>
            </a:xfrm>
            <a:custGeom>
              <a:avLst/>
              <a:gdLst/>
              <a:ahLst/>
              <a:cxnLst/>
              <a:rect l="l" t="t" r="r" b="b"/>
              <a:pathLst>
                <a:path w="880745" h="8889">
                  <a:moveTo>
                    <a:pt x="878230" y="0"/>
                  </a:moveTo>
                  <a:lnTo>
                    <a:pt x="1968" y="0"/>
                  </a:lnTo>
                  <a:lnTo>
                    <a:pt x="0" y="1955"/>
                  </a:lnTo>
                  <a:lnTo>
                    <a:pt x="0" y="6807"/>
                  </a:lnTo>
                  <a:lnTo>
                    <a:pt x="1968" y="8775"/>
                  </a:lnTo>
                  <a:lnTo>
                    <a:pt x="4381" y="8775"/>
                  </a:lnTo>
                  <a:lnTo>
                    <a:pt x="878230" y="8775"/>
                  </a:lnTo>
                  <a:lnTo>
                    <a:pt x="880198" y="6807"/>
                  </a:lnTo>
                  <a:lnTo>
                    <a:pt x="880198" y="1955"/>
                  </a:lnTo>
                  <a:lnTo>
                    <a:pt x="8782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4218" y="5515025"/>
              <a:ext cx="315595" cy="205104"/>
            </a:xfrm>
            <a:custGeom>
              <a:avLst/>
              <a:gdLst/>
              <a:ahLst/>
              <a:cxnLst/>
              <a:rect l="l" t="t" r="r" b="b"/>
              <a:pathLst>
                <a:path w="315595" h="205104">
                  <a:moveTo>
                    <a:pt x="213918" y="0"/>
                  </a:moveTo>
                  <a:lnTo>
                    <a:pt x="190056" y="3198"/>
                  </a:lnTo>
                  <a:lnTo>
                    <a:pt x="168611" y="12222"/>
                  </a:lnTo>
                  <a:lnTo>
                    <a:pt x="150414" y="26215"/>
                  </a:lnTo>
                  <a:lnTo>
                    <a:pt x="136296" y="44323"/>
                  </a:lnTo>
                  <a:lnTo>
                    <a:pt x="130771" y="42633"/>
                  </a:lnTo>
                  <a:lnTo>
                    <a:pt x="124917" y="41706"/>
                  </a:lnTo>
                  <a:lnTo>
                    <a:pt x="118833" y="41706"/>
                  </a:lnTo>
                  <a:lnTo>
                    <a:pt x="97179" y="45773"/>
                  </a:lnTo>
                  <a:lnTo>
                    <a:pt x="79092" y="56946"/>
                  </a:lnTo>
                  <a:lnTo>
                    <a:pt x="66105" y="73682"/>
                  </a:lnTo>
                  <a:lnTo>
                    <a:pt x="59753" y="94437"/>
                  </a:lnTo>
                  <a:lnTo>
                    <a:pt x="55219" y="94208"/>
                  </a:lnTo>
                  <a:lnTo>
                    <a:pt x="33722" y="98548"/>
                  </a:lnTo>
                  <a:lnTo>
                    <a:pt x="16170" y="110383"/>
                  </a:lnTo>
                  <a:lnTo>
                    <a:pt x="4338" y="127936"/>
                  </a:lnTo>
                  <a:lnTo>
                    <a:pt x="0" y="149428"/>
                  </a:lnTo>
                  <a:lnTo>
                    <a:pt x="4338" y="170920"/>
                  </a:lnTo>
                  <a:lnTo>
                    <a:pt x="16170" y="188472"/>
                  </a:lnTo>
                  <a:lnTo>
                    <a:pt x="33722" y="200307"/>
                  </a:lnTo>
                  <a:lnTo>
                    <a:pt x="55219" y="204647"/>
                  </a:lnTo>
                  <a:lnTo>
                    <a:pt x="272288" y="204647"/>
                  </a:lnTo>
                  <a:lnTo>
                    <a:pt x="272288" y="204444"/>
                  </a:lnTo>
                  <a:lnTo>
                    <a:pt x="274205" y="204647"/>
                  </a:lnTo>
                  <a:lnTo>
                    <a:pt x="290145" y="201429"/>
                  </a:lnTo>
                  <a:lnTo>
                    <a:pt x="303160" y="192652"/>
                  </a:lnTo>
                  <a:lnTo>
                    <a:pt x="311933" y="179637"/>
                  </a:lnTo>
                  <a:lnTo>
                    <a:pt x="315150" y="163703"/>
                  </a:lnTo>
                  <a:lnTo>
                    <a:pt x="313730" y="153039"/>
                  </a:lnTo>
                  <a:lnTo>
                    <a:pt x="309727" y="143454"/>
                  </a:lnTo>
                  <a:lnTo>
                    <a:pt x="303524" y="135290"/>
                  </a:lnTo>
                  <a:lnTo>
                    <a:pt x="295503" y="128892"/>
                  </a:lnTo>
                  <a:lnTo>
                    <a:pt x="299210" y="119868"/>
                  </a:lnTo>
                  <a:lnTo>
                    <a:pt x="301953" y="110397"/>
                  </a:lnTo>
                  <a:lnTo>
                    <a:pt x="303656" y="100531"/>
                  </a:lnTo>
                  <a:lnTo>
                    <a:pt x="304241" y="90322"/>
                  </a:lnTo>
                  <a:lnTo>
                    <a:pt x="297143" y="55164"/>
                  </a:lnTo>
                  <a:lnTo>
                    <a:pt x="277787" y="26454"/>
                  </a:lnTo>
                  <a:lnTo>
                    <a:pt x="249077" y="7097"/>
                  </a:lnTo>
                  <a:lnTo>
                    <a:pt x="21391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39734" y="5510542"/>
              <a:ext cx="324485" cy="213995"/>
            </a:xfrm>
            <a:custGeom>
              <a:avLst/>
              <a:gdLst/>
              <a:ahLst/>
              <a:cxnLst/>
              <a:rect l="l" t="t" r="r" b="b"/>
              <a:pathLst>
                <a:path w="324484" h="213995">
                  <a:moveTo>
                    <a:pt x="57759" y="213221"/>
                  </a:moveTo>
                  <a:lnTo>
                    <a:pt x="57759" y="213614"/>
                  </a:lnTo>
                  <a:lnTo>
                    <a:pt x="59702" y="213614"/>
                  </a:lnTo>
                  <a:lnTo>
                    <a:pt x="57759" y="213221"/>
                  </a:lnTo>
                  <a:close/>
                </a:path>
                <a:path w="324484" h="213995">
                  <a:moveTo>
                    <a:pt x="62242" y="204660"/>
                  </a:moveTo>
                  <a:lnTo>
                    <a:pt x="59702" y="204660"/>
                  </a:lnTo>
                  <a:lnTo>
                    <a:pt x="59702" y="209130"/>
                  </a:lnTo>
                  <a:lnTo>
                    <a:pt x="57759" y="209130"/>
                  </a:lnTo>
                  <a:lnTo>
                    <a:pt x="57759" y="213221"/>
                  </a:lnTo>
                  <a:lnTo>
                    <a:pt x="59702" y="213614"/>
                  </a:lnTo>
                  <a:lnTo>
                    <a:pt x="62458" y="213474"/>
                  </a:lnTo>
                  <a:lnTo>
                    <a:pt x="62292" y="210044"/>
                  </a:lnTo>
                  <a:lnTo>
                    <a:pt x="62242" y="204660"/>
                  </a:lnTo>
                  <a:close/>
                </a:path>
                <a:path w="324484" h="213995">
                  <a:moveTo>
                    <a:pt x="66725" y="204279"/>
                  </a:moveTo>
                  <a:lnTo>
                    <a:pt x="59224" y="204660"/>
                  </a:lnTo>
                  <a:lnTo>
                    <a:pt x="62242" y="204660"/>
                  </a:lnTo>
                  <a:lnTo>
                    <a:pt x="62292" y="210044"/>
                  </a:lnTo>
                  <a:lnTo>
                    <a:pt x="62446" y="213221"/>
                  </a:lnTo>
                  <a:lnTo>
                    <a:pt x="62458" y="213474"/>
                  </a:lnTo>
                  <a:lnTo>
                    <a:pt x="59702" y="213614"/>
                  </a:lnTo>
                  <a:lnTo>
                    <a:pt x="278501" y="213614"/>
                  </a:lnTo>
                  <a:lnTo>
                    <a:pt x="277086" y="213474"/>
                  </a:lnTo>
                  <a:lnTo>
                    <a:pt x="276306" y="213474"/>
                  </a:lnTo>
                  <a:lnTo>
                    <a:pt x="276656" y="210044"/>
                  </a:lnTo>
                  <a:lnTo>
                    <a:pt x="276750" y="209130"/>
                  </a:lnTo>
                  <a:lnTo>
                    <a:pt x="66725" y="209130"/>
                  </a:lnTo>
                  <a:lnTo>
                    <a:pt x="66725" y="204279"/>
                  </a:lnTo>
                  <a:close/>
                </a:path>
                <a:path w="324484" h="213995">
                  <a:moveTo>
                    <a:pt x="281254" y="209130"/>
                  </a:moveTo>
                  <a:lnTo>
                    <a:pt x="276750" y="209130"/>
                  </a:lnTo>
                  <a:lnTo>
                    <a:pt x="276331" y="213221"/>
                  </a:lnTo>
                  <a:lnTo>
                    <a:pt x="276306" y="213474"/>
                  </a:lnTo>
                  <a:lnTo>
                    <a:pt x="277086" y="213474"/>
                  </a:lnTo>
                  <a:lnTo>
                    <a:pt x="278501" y="213614"/>
                  </a:lnTo>
                  <a:lnTo>
                    <a:pt x="278688" y="213614"/>
                  </a:lnTo>
                  <a:lnTo>
                    <a:pt x="280632" y="213221"/>
                  </a:lnTo>
                  <a:lnTo>
                    <a:pt x="281254" y="213221"/>
                  </a:lnTo>
                  <a:lnTo>
                    <a:pt x="281254" y="209130"/>
                  </a:lnTo>
                  <a:close/>
                </a:path>
                <a:path w="324484" h="213995">
                  <a:moveTo>
                    <a:pt x="281254" y="213221"/>
                  </a:moveTo>
                  <a:lnTo>
                    <a:pt x="280632" y="213221"/>
                  </a:lnTo>
                  <a:lnTo>
                    <a:pt x="278688" y="213614"/>
                  </a:lnTo>
                  <a:lnTo>
                    <a:pt x="281254" y="213614"/>
                  </a:lnTo>
                  <a:lnTo>
                    <a:pt x="281254" y="213221"/>
                  </a:lnTo>
                  <a:close/>
                </a:path>
                <a:path w="324484" h="213995">
                  <a:moveTo>
                    <a:pt x="57759" y="209130"/>
                  </a:moveTo>
                  <a:lnTo>
                    <a:pt x="37495" y="209130"/>
                  </a:lnTo>
                  <a:lnTo>
                    <a:pt x="57759" y="213221"/>
                  </a:lnTo>
                  <a:lnTo>
                    <a:pt x="57759" y="209130"/>
                  </a:lnTo>
                  <a:close/>
                </a:path>
                <a:path w="324484" h="213995">
                  <a:moveTo>
                    <a:pt x="304361" y="204660"/>
                  </a:moveTo>
                  <a:lnTo>
                    <a:pt x="279133" y="204660"/>
                  </a:lnTo>
                  <a:lnTo>
                    <a:pt x="278688" y="209130"/>
                  </a:lnTo>
                  <a:lnTo>
                    <a:pt x="281254" y="209130"/>
                  </a:lnTo>
                  <a:lnTo>
                    <a:pt x="281254" y="213221"/>
                  </a:lnTo>
                  <a:lnTo>
                    <a:pt x="280632" y="213221"/>
                  </a:lnTo>
                  <a:lnTo>
                    <a:pt x="296373" y="210044"/>
                  </a:lnTo>
                  <a:lnTo>
                    <a:pt x="304361" y="204660"/>
                  </a:lnTo>
                  <a:close/>
                </a:path>
                <a:path w="324484" h="213995">
                  <a:moveTo>
                    <a:pt x="61030" y="94322"/>
                  </a:moveTo>
                  <a:lnTo>
                    <a:pt x="59136" y="94322"/>
                  </a:lnTo>
                  <a:lnTo>
                    <a:pt x="36428" y="98920"/>
                  </a:lnTo>
                  <a:lnTo>
                    <a:pt x="17483" y="111691"/>
                  </a:lnTo>
                  <a:lnTo>
                    <a:pt x="4690" y="130668"/>
                  </a:lnTo>
                  <a:lnTo>
                    <a:pt x="0" y="153911"/>
                  </a:lnTo>
                  <a:lnTo>
                    <a:pt x="4690" y="177148"/>
                  </a:lnTo>
                  <a:lnTo>
                    <a:pt x="17382" y="195976"/>
                  </a:lnTo>
                  <a:lnTo>
                    <a:pt x="17483" y="196126"/>
                  </a:lnTo>
                  <a:lnTo>
                    <a:pt x="36770" y="209130"/>
                  </a:lnTo>
                  <a:lnTo>
                    <a:pt x="59702" y="209130"/>
                  </a:lnTo>
                  <a:lnTo>
                    <a:pt x="59474" y="204660"/>
                  </a:lnTo>
                  <a:lnTo>
                    <a:pt x="59955" y="204660"/>
                  </a:lnTo>
                  <a:lnTo>
                    <a:pt x="23825" y="189776"/>
                  </a:lnTo>
                  <a:lnTo>
                    <a:pt x="8966" y="153911"/>
                  </a:lnTo>
                  <a:lnTo>
                    <a:pt x="9996" y="143683"/>
                  </a:lnTo>
                  <a:lnTo>
                    <a:pt x="31336" y="111838"/>
                  </a:lnTo>
                  <a:lnTo>
                    <a:pt x="58693" y="103276"/>
                  </a:lnTo>
                  <a:lnTo>
                    <a:pt x="68264" y="103276"/>
                  </a:lnTo>
                  <a:lnTo>
                    <a:pt x="68694" y="99428"/>
                  </a:lnTo>
                  <a:lnTo>
                    <a:pt x="68849" y="98920"/>
                  </a:lnTo>
                  <a:lnTo>
                    <a:pt x="64236" y="98920"/>
                  </a:lnTo>
                  <a:lnTo>
                    <a:pt x="59778" y="98412"/>
                  </a:lnTo>
                  <a:lnTo>
                    <a:pt x="60882" y="94805"/>
                  </a:lnTo>
                  <a:lnTo>
                    <a:pt x="60991" y="94449"/>
                  </a:lnTo>
                  <a:lnTo>
                    <a:pt x="61030" y="94322"/>
                  </a:lnTo>
                  <a:close/>
                </a:path>
                <a:path w="324484" h="213995">
                  <a:moveTo>
                    <a:pt x="59702" y="204660"/>
                  </a:moveTo>
                  <a:lnTo>
                    <a:pt x="59474" y="204660"/>
                  </a:lnTo>
                  <a:lnTo>
                    <a:pt x="59702" y="209130"/>
                  </a:lnTo>
                  <a:lnTo>
                    <a:pt x="59702" y="204660"/>
                  </a:lnTo>
                  <a:close/>
                </a:path>
                <a:path w="324484" h="213995">
                  <a:moveTo>
                    <a:pt x="278688" y="204660"/>
                  </a:moveTo>
                  <a:lnTo>
                    <a:pt x="66725" y="204660"/>
                  </a:lnTo>
                  <a:lnTo>
                    <a:pt x="66725" y="209130"/>
                  </a:lnTo>
                  <a:lnTo>
                    <a:pt x="278688" y="209130"/>
                  </a:lnTo>
                  <a:lnTo>
                    <a:pt x="278688" y="204660"/>
                  </a:lnTo>
                  <a:close/>
                </a:path>
                <a:path w="324484" h="213995">
                  <a:moveTo>
                    <a:pt x="272287" y="203974"/>
                  </a:moveTo>
                  <a:lnTo>
                    <a:pt x="272287" y="204660"/>
                  </a:lnTo>
                  <a:lnTo>
                    <a:pt x="278688" y="204660"/>
                  </a:lnTo>
                  <a:lnTo>
                    <a:pt x="278688" y="209130"/>
                  </a:lnTo>
                  <a:lnTo>
                    <a:pt x="279133" y="204660"/>
                  </a:lnTo>
                  <a:lnTo>
                    <a:pt x="272287" y="203974"/>
                  </a:lnTo>
                  <a:close/>
                </a:path>
                <a:path w="324484" h="213995">
                  <a:moveTo>
                    <a:pt x="299986" y="133375"/>
                  </a:moveTo>
                  <a:lnTo>
                    <a:pt x="297649" y="137198"/>
                  </a:lnTo>
                  <a:lnTo>
                    <a:pt x="304804" y="142907"/>
                  </a:lnTo>
                  <a:lnTo>
                    <a:pt x="310329" y="150177"/>
                  </a:lnTo>
                  <a:lnTo>
                    <a:pt x="313889" y="158704"/>
                  </a:lnTo>
                  <a:lnTo>
                    <a:pt x="315150" y="168186"/>
                  </a:lnTo>
                  <a:lnTo>
                    <a:pt x="312267" y="182369"/>
                  </a:lnTo>
                  <a:lnTo>
                    <a:pt x="304453" y="193949"/>
                  </a:lnTo>
                  <a:lnTo>
                    <a:pt x="292872" y="201759"/>
                  </a:lnTo>
                  <a:lnTo>
                    <a:pt x="278563" y="204660"/>
                  </a:lnTo>
                  <a:lnTo>
                    <a:pt x="304361" y="204660"/>
                  </a:lnTo>
                  <a:lnTo>
                    <a:pt x="310813" y="200310"/>
                  </a:lnTo>
                  <a:lnTo>
                    <a:pt x="320547" y="185871"/>
                  </a:lnTo>
                  <a:lnTo>
                    <a:pt x="324116" y="168186"/>
                  </a:lnTo>
                  <a:lnTo>
                    <a:pt x="322540" y="156345"/>
                  </a:lnTo>
                  <a:lnTo>
                    <a:pt x="318098" y="145697"/>
                  </a:lnTo>
                  <a:lnTo>
                    <a:pt x="311220" y="136635"/>
                  </a:lnTo>
                  <a:lnTo>
                    <a:pt x="309536" y="135293"/>
                  </a:lnTo>
                  <a:lnTo>
                    <a:pt x="304037" y="135293"/>
                  </a:lnTo>
                  <a:lnTo>
                    <a:pt x="299986" y="133375"/>
                  </a:lnTo>
                  <a:close/>
                </a:path>
                <a:path w="324484" h="213995">
                  <a:moveTo>
                    <a:pt x="257554" y="8966"/>
                  </a:moveTo>
                  <a:lnTo>
                    <a:pt x="218401" y="8966"/>
                  </a:lnTo>
                  <a:lnTo>
                    <a:pt x="235707" y="10714"/>
                  </a:lnTo>
                  <a:lnTo>
                    <a:pt x="251815" y="15714"/>
                  </a:lnTo>
                  <a:lnTo>
                    <a:pt x="289582" y="46819"/>
                  </a:lnTo>
                  <a:lnTo>
                    <a:pt x="304192" y="94322"/>
                  </a:lnTo>
                  <a:lnTo>
                    <a:pt x="304241" y="94805"/>
                  </a:lnTo>
                  <a:lnTo>
                    <a:pt x="294208" y="135089"/>
                  </a:lnTo>
                  <a:lnTo>
                    <a:pt x="297649" y="137198"/>
                  </a:lnTo>
                  <a:lnTo>
                    <a:pt x="302336" y="129552"/>
                  </a:lnTo>
                  <a:lnTo>
                    <a:pt x="306397" y="129552"/>
                  </a:lnTo>
                  <a:lnTo>
                    <a:pt x="307926" y="125832"/>
                  </a:lnTo>
                  <a:lnTo>
                    <a:pt x="310808" y="115892"/>
                  </a:lnTo>
                  <a:lnTo>
                    <a:pt x="312597" y="105530"/>
                  </a:lnTo>
                  <a:lnTo>
                    <a:pt x="313207" y="94805"/>
                  </a:lnTo>
                  <a:lnTo>
                    <a:pt x="305795" y="58091"/>
                  </a:lnTo>
                  <a:lnTo>
                    <a:pt x="305757" y="57901"/>
                  </a:lnTo>
                  <a:lnTo>
                    <a:pt x="285440" y="27766"/>
                  </a:lnTo>
                  <a:lnTo>
                    <a:pt x="257554" y="8966"/>
                  </a:lnTo>
                  <a:close/>
                </a:path>
                <a:path w="324484" h="213995">
                  <a:moveTo>
                    <a:pt x="302336" y="129552"/>
                  </a:moveTo>
                  <a:lnTo>
                    <a:pt x="299986" y="133375"/>
                  </a:lnTo>
                  <a:lnTo>
                    <a:pt x="304037" y="135293"/>
                  </a:lnTo>
                  <a:lnTo>
                    <a:pt x="305395" y="131991"/>
                  </a:lnTo>
                  <a:lnTo>
                    <a:pt x="302336" y="129552"/>
                  </a:lnTo>
                  <a:close/>
                </a:path>
                <a:path w="324484" h="213995">
                  <a:moveTo>
                    <a:pt x="305395" y="131991"/>
                  </a:moveTo>
                  <a:lnTo>
                    <a:pt x="304121" y="135089"/>
                  </a:lnTo>
                  <a:lnTo>
                    <a:pt x="304037" y="135293"/>
                  </a:lnTo>
                  <a:lnTo>
                    <a:pt x="309536" y="135293"/>
                  </a:lnTo>
                  <a:lnTo>
                    <a:pt x="305395" y="131991"/>
                  </a:lnTo>
                  <a:close/>
                </a:path>
                <a:path w="324484" h="213995">
                  <a:moveTo>
                    <a:pt x="306397" y="129552"/>
                  </a:moveTo>
                  <a:lnTo>
                    <a:pt x="302336" y="129552"/>
                  </a:lnTo>
                  <a:lnTo>
                    <a:pt x="305395" y="131991"/>
                  </a:lnTo>
                  <a:lnTo>
                    <a:pt x="306397" y="129552"/>
                  </a:lnTo>
                  <a:close/>
                </a:path>
                <a:path w="324484" h="213995">
                  <a:moveTo>
                    <a:pt x="68264" y="103276"/>
                  </a:moveTo>
                  <a:lnTo>
                    <a:pt x="62407" y="103276"/>
                  </a:lnTo>
                  <a:lnTo>
                    <a:pt x="68211" y="103746"/>
                  </a:lnTo>
                  <a:lnTo>
                    <a:pt x="68264" y="103276"/>
                  </a:lnTo>
                  <a:close/>
                </a:path>
                <a:path w="324484" h="213995">
                  <a:moveTo>
                    <a:pt x="129844" y="41706"/>
                  </a:moveTo>
                  <a:lnTo>
                    <a:pt x="123316" y="41706"/>
                  </a:lnTo>
                  <a:lnTo>
                    <a:pt x="100026" y="46078"/>
                  </a:lnTo>
                  <a:lnTo>
                    <a:pt x="80575" y="58091"/>
                  </a:lnTo>
                  <a:lnTo>
                    <a:pt x="66609" y="76087"/>
                  </a:lnTo>
                  <a:lnTo>
                    <a:pt x="59778" y="98412"/>
                  </a:lnTo>
                  <a:lnTo>
                    <a:pt x="64236" y="98920"/>
                  </a:lnTo>
                  <a:lnTo>
                    <a:pt x="64575" y="94805"/>
                  </a:lnTo>
                  <a:lnTo>
                    <a:pt x="64604" y="94449"/>
                  </a:lnTo>
                  <a:lnTo>
                    <a:pt x="63068" y="94322"/>
                  </a:lnTo>
                  <a:lnTo>
                    <a:pt x="70257" y="94322"/>
                  </a:lnTo>
                  <a:lnTo>
                    <a:pt x="74568" y="80240"/>
                  </a:lnTo>
                  <a:lnTo>
                    <a:pt x="86575" y="64763"/>
                  </a:lnTo>
                  <a:lnTo>
                    <a:pt x="103298" y="54429"/>
                  </a:lnTo>
                  <a:lnTo>
                    <a:pt x="123316" y="50673"/>
                  </a:lnTo>
                  <a:lnTo>
                    <a:pt x="144954" y="50673"/>
                  </a:lnTo>
                  <a:lnTo>
                    <a:pt x="146411" y="48806"/>
                  </a:lnTo>
                  <a:lnTo>
                    <a:pt x="140779" y="48806"/>
                  </a:lnTo>
                  <a:lnTo>
                    <a:pt x="136918" y="46507"/>
                  </a:lnTo>
                  <a:lnTo>
                    <a:pt x="139170" y="43620"/>
                  </a:lnTo>
                  <a:lnTo>
                    <a:pt x="136156" y="42697"/>
                  </a:lnTo>
                  <a:lnTo>
                    <a:pt x="129844" y="41706"/>
                  </a:lnTo>
                  <a:close/>
                </a:path>
                <a:path w="324484" h="213995">
                  <a:moveTo>
                    <a:pt x="70257" y="94322"/>
                  </a:moveTo>
                  <a:lnTo>
                    <a:pt x="63068" y="94322"/>
                  </a:lnTo>
                  <a:lnTo>
                    <a:pt x="64604" y="94449"/>
                  </a:lnTo>
                  <a:lnTo>
                    <a:pt x="64278" y="98412"/>
                  </a:lnTo>
                  <a:lnTo>
                    <a:pt x="64236" y="98920"/>
                  </a:lnTo>
                  <a:lnTo>
                    <a:pt x="68849" y="98920"/>
                  </a:lnTo>
                  <a:lnTo>
                    <a:pt x="70109" y="94805"/>
                  </a:lnTo>
                  <a:lnTo>
                    <a:pt x="70218" y="94449"/>
                  </a:lnTo>
                  <a:lnTo>
                    <a:pt x="70257" y="94322"/>
                  </a:lnTo>
                  <a:close/>
                </a:path>
                <a:path w="324484" h="213995">
                  <a:moveTo>
                    <a:pt x="144954" y="50673"/>
                  </a:moveTo>
                  <a:lnTo>
                    <a:pt x="128943" y="50673"/>
                  </a:lnTo>
                  <a:lnTo>
                    <a:pt x="134353" y="51523"/>
                  </a:lnTo>
                  <a:lnTo>
                    <a:pt x="142836" y="54127"/>
                  </a:lnTo>
                  <a:lnTo>
                    <a:pt x="144627" y="51092"/>
                  </a:lnTo>
                  <a:lnTo>
                    <a:pt x="144954" y="50673"/>
                  </a:lnTo>
                  <a:close/>
                </a:path>
                <a:path w="324484" h="213995">
                  <a:moveTo>
                    <a:pt x="139170" y="43620"/>
                  </a:moveTo>
                  <a:lnTo>
                    <a:pt x="136918" y="46507"/>
                  </a:lnTo>
                  <a:lnTo>
                    <a:pt x="140779" y="48806"/>
                  </a:lnTo>
                  <a:lnTo>
                    <a:pt x="142087" y="44513"/>
                  </a:lnTo>
                  <a:lnTo>
                    <a:pt x="139170" y="43620"/>
                  </a:lnTo>
                  <a:close/>
                </a:path>
                <a:path w="324484" h="213995">
                  <a:moveTo>
                    <a:pt x="218401" y="0"/>
                  </a:moveTo>
                  <a:lnTo>
                    <a:pt x="193354" y="3357"/>
                  </a:lnTo>
                  <a:lnTo>
                    <a:pt x="170840" y="12828"/>
                  </a:lnTo>
                  <a:lnTo>
                    <a:pt x="151736" y="27512"/>
                  </a:lnTo>
                  <a:lnTo>
                    <a:pt x="139170" y="43620"/>
                  </a:lnTo>
                  <a:lnTo>
                    <a:pt x="142087" y="44513"/>
                  </a:lnTo>
                  <a:lnTo>
                    <a:pt x="140779" y="48806"/>
                  </a:lnTo>
                  <a:lnTo>
                    <a:pt x="146411" y="48806"/>
                  </a:lnTo>
                  <a:lnTo>
                    <a:pt x="158058" y="33880"/>
                  </a:lnTo>
                  <a:lnTo>
                    <a:pt x="175352" y="20580"/>
                  </a:lnTo>
                  <a:lnTo>
                    <a:pt x="195726" y="12005"/>
                  </a:lnTo>
                  <a:lnTo>
                    <a:pt x="218401" y="8966"/>
                  </a:lnTo>
                  <a:lnTo>
                    <a:pt x="257554" y="8966"/>
                  </a:lnTo>
                  <a:lnTo>
                    <a:pt x="255305" y="7449"/>
                  </a:lnTo>
                  <a:lnTo>
                    <a:pt x="2184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15731" y="5455603"/>
              <a:ext cx="233045" cy="263525"/>
            </a:xfrm>
            <a:custGeom>
              <a:avLst/>
              <a:gdLst/>
              <a:ahLst/>
              <a:cxnLst/>
              <a:rect l="l" t="t" r="r" b="b"/>
              <a:pathLst>
                <a:path w="233045" h="263525">
                  <a:moveTo>
                    <a:pt x="117106" y="0"/>
                  </a:moveTo>
                  <a:lnTo>
                    <a:pt x="108724" y="76"/>
                  </a:lnTo>
                  <a:lnTo>
                    <a:pt x="104063" y="5511"/>
                  </a:lnTo>
                  <a:lnTo>
                    <a:pt x="15570" y="113461"/>
                  </a:lnTo>
                  <a:lnTo>
                    <a:pt x="0" y="113461"/>
                  </a:lnTo>
                  <a:lnTo>
                    <a:pt x="0" y="132016"/>
                  </a:lnTo>
                  <a:lnTo>
                    <a:pt x="24358" y="132016"/>
                  </a:lnTo>
                  <a:lnTo>
                    <a:pt x="24358" y="263067"/>
                  </a:lnTo>
                  <a:lnTo>
                    <a:pt x="208368" y="263067"/>
                  </a:lnTo>
                  <a:lnTo>
                    <a:pt x="208368" y="132016"/>
                  </a:lnTo>
                  <a:lnTo>
                    <a:pt x="232867" y="132016"/>
                  </a:lnTo>
                  <a:lnTo>
                    <a:pt x="232867" y="113461"/>
                  </a:lnTo>
                  <a:lnTo>
                    <a:pt x="217335" y="113461"/>
                  </a:lnTo>
                  <a:lnTo>
                    <a:pt x="117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15730" y="5456986"/>
              <a:ext cx="245162" cy="135008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8511248" y="5452492"/>
              <a:ext cx="241935" cy="271145"/>
            </a:xfrm>
            <a:custGeom>
              <a:avLst/>
              <a:gdLst/>
              <a:ahLst/>
              <a:cxnLst/>
              <a:rect l="l" t="t" r="r" b="b"/>
              <a:pathLst>
                <a:path w="241934" h="271145">
                  <a:moveTo>
                    <a:pt x="105079" y="5778"/>
                  </a:moveTo>
                  <a:lnTo>
                    <a:pt x="17932" y="112090"/>
                  </a:lnTo>
                  <a:lnTo>
                    <a:pt x="3302" y="112090"/>
                  </a:lnTo>
                  <a:lnTo>
                    <a:pt x="2146" y="112572"/>
                  </a:lnTo>
                  <a:lnTo>
                    <a:pt x="482" y="114236"/>
                  </a:lnTo>
                  <a:lnTo>
                    <a:pt x="0" y="115392"/>
                  </a:lnTo>
                  <a:lnTo>
                    <a:pt x="0" y="136309"/>
                  </a:lnTo>
                  <a:lnTo>
                    <a:pt x="482" y="137464"/>
                  </a:lnTo>
                  <a:lnTo>
                    <a:pt x="2146" y="139128"/>
                  </a:lnTo>
                  <a:lnTo>
                    <a:pt x="3302" y="139611"/>
                  </a:lnTo>
                  <a:lnTo>
                    <a:pt x="24358" y="139611"/>
                  </a:lnTo>
                  <a:lnTo>
                    <a:pt x="24358" y="267360"/>
                  </a:lnTo>
                  <a:lnTo>
                    <a:pt x="24828" y="268516"/>
                  </a:lnTo>
                  <a:lnTo>
                    <a:pt x="26504" y="270192"/>
                  </a:lnTo>
                  <a:lnTo>
                    <a:pt x="27660" y="270662"/>
                  </a:lnTo>
                  <a:lnTo>
                    <a:pt x="214033" y="270662"/>
                  </a:lnTo>
                  <a:lnTo>
                    <a:pt x="215188" y="270192"/>
                  </a:lnTo>
                  <a:lnTo>
                    <a:pt x="216865" y="268516"/>
                  </a:lnTo>
                  <a:lnTo>
                    <a:pt x="217335" y="267360"/>
                  </a:lnTo>
                  <a:lnTo>
                    <a:pt x="217335" y="261696"/>
                  </a:lnTo>
                  <a:lnTo>
                    <a:pt x="33324" y="261696"/>
                  </a:lnTo>
                  <a:lnTo>
                    <a:pt x="33324" y="133946"/>
                  </a:lnTo>
                  <a:lnTo>
                    <a:pt x="32842" y="132791"/>
                  </a:lnTo>
                  <a:lnTo>
                    <a:pt x="31178" y="131114"/>
                  </a:lnTo>
                  <a:lnTo>
                    <a:pt x="30022" y="130644"/>
                  </a:lnTo>
                  <a:lnTo>
                    <a:pt x="8966" y="130644"/>
                  </a:lnTo>
                  <a:lnTo>
                    <a:pt x="8966" y="121056"/>
                  </a:lnTo>
                  <a:lnTo>
                    <a:pt x="21399" y="121056"/>
                  </a:lnTo>
                  <a:lnTo>
                    <a:pt x="22561" y="120510"/>
                  </a:lnTo>
                  <a:lnTo>
                    <a:pt x="26823" y="115392"/>
                  </a:lnTo>
                  <a:lnTo>
                    <a:pt x="111964" y="11531"/>
                  </a:lnTo>
                  <a:lnTo>
                    <a:pt x="108546" y="8623"/>
                  </a:lnTo>
                  <a:lnTo>
                    <a:pt x="105079" y="5778"/>
                  </a:lnTo>
                  <a:close/>
                </a:path>
                <a:path w="241934" h="271145">
                  <a:moveTo>
                    <a:pt x="132800" y="8991"/>
                  </a:moveTo>
                  <a:lnTo>
                    <a:pt x="119545" y="8991"/>
                  </a:lnTo>
                  <a:lnTo>
                    <a:pt x="121547" y="9817"/>
                  </a:lnTo>
                  <a:lnTo>
                    <a:pt x="219303" y="120510"/>
                  </a:lnTo>
                  <a:lnTo>
                    <a:pt x="220535" y="121056"/>
                  </a:lnTo>
                  <a:lnTo>
                    <a:pt x="232867" y="121056"/>
                  </a:lnTo>
                  <a:lnTo>
                    <a:pt x="232867" y="130644"/>
                  </a:lnTo>
                  <a:lnTo>
                    <a:pt x="211670" y="130644"/>
                  </a:lnTo>
                  <a:lnTo>
                    <a:pt x="210515" y="131114"/>
                  </a:lnTo>
                  <a:lnTo>
                    <a:pt x="208838" y="132791"/>
                  </a:lnTo>
                  <a:lnTo>
                    <a:pt x="208368" y="133946"/>
                  </a:lnTo>
                  <a:lnTo>
                    <a:pt x="208368" y="261696"/>
                  </a:lnTo>
                  <a:lnTo>
                    <a:pt x="217335" y="261696"/>
                  </a:lnTo>
                  <a:lnTo>
                    <a:pt x="217335" y="139611"/>
                  </a:lnTo>
                  <a:lnTo>
                    <a:pt x="238531" y="139611"/>
                  </a:lnTo>
                  <a:lnTo>
                    <a:pt x="239687" y="139128"/>
                  </a:lnTo>
                  <a:lnTo>
                    <a:pt x="241350" y="137464"/>
                  </a:lnTo>
                  <a:lnTo>
                    <a:pt x="241833" y="136309"/>
                  </a:lnTo>
                  <a:lnTo>
                    <a:pt x="241833" y="115392"/>
                  </a:lnTo>
                  <a:lnTo>
                    <a:pt x="241350" y="114236"/>
                  </a:lnTo>
                  <a:lnTo>
                    <a:pt x="239687" y="112572"/>
                  </a:lnTo>
                  <a:lnTo>
                    <a:pt x="238531" y="112090"/>
                  </a:lnTo>
                  <a:lnTo>
                    <a:pt x="223837" y="112090"/>
                  </a:lnTo>
                  <a:lnTo>
                    <a:pt x="132800" y="8991"/>
                  </a:lnTo>
                  <a:close/>
                </a:path>
                <a:path w="241934" h="271145">
                  <a:moveTo>
                    <a:pt x="110013" y="9817"/>
                  </a:moveTo>
                  <a:lnTo>
                    <a:pt x="111963" y="11531"/>
                  </a:lnTo>
                  <a:lnTo>
                    <a:pt x="112120" y="11531"/>
                  </a:lnTo>
                  <a:lnTo>
                    <a:pt x="110013" y="9817"/>
                  </a:lnTo>
                  <a:close/>
                </a:path>
                <a:path w="241934" h="271145">
                  <a:moveTo>
                    <a:pt x="121958" y="0"/>
                  </a:moveTo>
                  <a:lnTo>
                    <a:pt x="112979" y="0"/>
                  </a:lnTo>
                  <a:lnTo>
                    <a:pt x="108369" y="1917"/>
                  </a:lnTo>
                  <a:lnTo>
                    <a:pt x="105078" y="5778"/>
                  </a:lnTo>
                  <a:lnTo>
                    <a:pt x="105232" y="5778"/>
                  </a:lnTo>
                  <a:lnTo>
                    <a:pt x="108546" y="8623"/>
                  </a:lnTo>
                  <a:lnTo>
                    <a:pt x="112120" y="11531"/>
                  </a:lnTo>
                  <a:lnTo>
                    <a:pt x="111963" y="11531"/>
                  </a:lnTo>
                  <a:lnTo>
                    <a:pt x="113436" y="9817"/>
                  </a:lnTo>
                  <a:lnTo>
                    <a:pt x="115443" y="8991"/>
                  </a:lnTo>
                  <a:lnTo>
                    <a:pt x="132800" y="8991"/>
                  </a:lnTo>
                  <a:lnTo>
                    <a:pt x="126534" y="1917"/>
                  </a:lnTo>
                  <a:lnTo>
                    <a:pt x="121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55318" y="5489562"/>
              <a:ext cx="352196" cy="237084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8917115" y="5515025"/>
              <a:ext cx="315595" cy="205104"/>
            </a:xfrm>
            <a:custGeom>
              <a:avLst/>
              <a:gdLst/>
              <a:ahLst/>
              <a:cxnLst/>
              <a:rect l="l" t="t" r="r" b="b"/>
              <a:pathLst>
                <a:path w="315595" h="205104">
                  <a:moveTo>
                    <a:pt x="213931" y="0"/>
                  </a:moveTo>
                  <a:lnTo>
                    <a:pt x="190063" y="3198"/>
                  </a:lnTo>
                  <a:lnTo>
                    <a:pt x="168617" y="12222"/>
                  </a:lnTo>
                  <a:lnTo>
                    <a:pt x="150419" y="26215"/>
                  </a:lnTo>
                  <a:lnTo>
                    <a:pt x="136296" y="44323"/>
                  </a:lnTo>
                  <a:lnTo>
                    <a:pt x="130771" y="42633"/>
                  </a:lnTo>
                  <a:lnTo>
                    <a:pt x="124917" y="41706"/>
                  </a:lnTo>
                  <a:lnTo>
                    <a:pt x="118846" y="41706"/>
                  </a:lnTo>
                  <a:lnTo>
                    <a:pt x="97190" y="45773"/>
                  </a:lnTo>
                  <a:lnTo>
                    <a:pt x="79100" y="56946"/>
                  </a:lnTo>
                  <a:lnTo>
                    <a:pt x="66113" y="73682"/>
                  </a:lnTo>
                  <a:lnTo>
                    <a:pt x="59766" y="94437"/>
                  </a:lnTo>
                  <a:lnTo>
                    <a:pt x="55219" y="94208"/>
                  </a:lnTo>
                  <a:lnTo>
                    <a:pt x="33727" y="98548"/>
                  </a:lnTo>
                  <a:lnTo>
                    <a:pt x="16175" y="110383"/>
                  </a:lnTo>
                  <a:lnTo>
                    <a:pt x="4340" y="127936"/>
                  </a:lnTo>
                  <a:lnTo>
                    <a:pt x="0" y="149428"/>
                  </a:lnTo>
                  <a:lnTo>
                    <a:pt x="4340" y="170920"/>
                  </a:lnTo>
                  <a:lnTo>
                    <a:pt x="16175" y="188472"/>
                  </a:lnTo>
                  <a:lnTo>
                    <a:pt x="33727" y="200307"/>
                  </a:lnTo>
                  <a:lnTo>
                    <a:pt x="55219" y="204647"/>
                  </a:lnTo>
                  <a:lnTo>
                    <a:pt x="272288" y="204647"/>
                  </a:lnTo>
                  <a:lnTo>
                    <a:pt x="272288" y="204444"/>
                  </a:lnTo>
                  <a:lnTo>
                    <a:pt x="274218" y="204647"/>
                  </a:lnTo>
                  <a:lnTo>
                    <a:pt x="290150" y="201429"/>
                  </a:lnTo>
                  <a:lnTo>
                    <a:pt x="303161" y="192652"/>
                  </a:lnTo>
                  <a:lnTo>
                    <a:pt x="311933" y="179637"/>
                  </a:lnTo>
                  <a:lnTo>
                    <a:pt x="315150" y="163703"/>
                  </a:lnTo>
                  <a:lnTo>
                    <a:pt x="313732" y="153039"/>
                  </a:lnTo>
                  <a:lnTo>
                    <a:pt x="309733" y="143454"/>
                  </a:lnTo>
                  <a:lnTo>
                    <a:pt x="303534" y="135290"/>
                  </a:lnTo>
                  <a:lnTo>
                    <a:pt x="295516" y="128892"/>
                  </a:lnTo>
                  <a:lnTo>
                    <a:pt x="299217" y="119868"/>
                  </a:lnTo>
                  <a:lnTo>
                    <a:pt x="301961" y="110397"/>
                  </a:lnTo>
                  <a:lnTo>
                    <a:pt x="303667" y="100531"/>
                  </a:lnTo>
                  <a:lnTo>
                    <a:pt x="304253" y="90322"/>
                  </a:lnTo>
                  <a:lnTo>
                    <a:pt x="297156" y="55164"/>
                  </a:lnTo>
                  <a:lnTo>
                    <a:pt x="277799" y="26454"/>
                  </a:lnTo>
                  <a:lnTo>
                    <a:pt x="249089" y="7097"/>
                  </a:lnTo>
                  <a:lnTo>
                    <a:pt x="213931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912632" y="5510542"/>
              <a:ext cx="324485" cy="213995"/>
            </a:xfrm>
            <a:custGeom>
              <a:avLst/>
              <a:gdLst/>
              <a:ahLst/>
              <a:cxnLst/>
              <a:rect l="l" t="t" r="r" b="b"/>
              <a:pathLst>
                <a:path w="324484" h="213995">
                  <a:moveTo>
                    <a:pt x="57759" y="213221"/>
                  </a:moveTo>
                  <a:lnTo>
                    <a:pt x="57759" y="213614"/>
                  </a:lnTo>
                  <a:lnTo>
                    <a:pt x="59702" y="213614"/>
                  </a:lnTo>
                  <a:lnTo>
                    <a:pt x="57759" y="213221"/>
                  </a:lnTo>
                  <a:close/>
                </a:path>
                <a:path w="324484" h="213995">
                  <a:moveTo>
                    <a:pt x="62242" y="204660"/>
                  </a:moveTo>
                  <a:lnTo>
                    <a:pt x="59702" y="204660"/>
                  </a:lnTo>
                  <a:lnTo>
                    <a:pt x="59702" y="209130"/>
                  </a:lnTo>
                  <a:lnTo>
                    <a:pt x="57759" y="209130"/>
                  </a:lnTo>
                  <a:lnTo>
                    <a:pt x="57759" y="213221"/>
                  </a:lnTo>
                  <a:lnTo>
                    <a:pt x="59702" y="213614"/>
                  </a:lnTo>
                  <a:lnTo>
                    <a:pt x="62471" y="213474"/>
                  </a:lnTo>
                  <a:lnTo>
                    <a:pt x="62295" y="210044"/>
                  </a:lnTo>
                  <a:lnTo>
                    <a:pt x="62242" y="204660"/>
                  </a:lnTo>
                  <a:close/>
                </a:path>
                <a:path w="324484" h="213995">
                  <a:moveTo>
                    <a:pt x="66725" y="204279"/>
                  </a:moveTo>
                  <a:lnTo>
                    <a:pt x="59224" y="204660"/>
                  </a:lnTo>
                  <a:lnTo>
                    <a:pt x="62242" y="204660"/>
                  </a:lnTo>
                  <a:lnTo>
                    <a:pt x="62295" y="210044"/>
                  </a:lnTo>
                  <a:lnTo>
                    <a:pt x="62458" y="213221"/>
                  </a:lnTo>
                  <a:lnTo>
                    <a:pt x="62471" y="213474"/>
                  </a:lnTo>
                  <a:lnTo>
                    <a:pt x="59702" y="213614"/>
                  </a:lnTo>
                  <a:lnTo>
                    <a:pt x="278499" y="213614"/>
                  </a:lnTo>
                  <a:lnTo>
                    <a:pt x="277093" y="213474"/>
                  </a:lnTo>
                  <a:lnTo>
                    <a:pt x="276319" y="213474"/>
                  </a:lnTo>
                  <a:lnTo>
                    <a:pt x="276660" y="210044"/>
                  </a:lnTo>
                  <a:lnTo>
                    <a:pt x="276750" y="209130"/>
                  </a:lnTo>
                  <a:lnTo>
                    <a:pt x="66725" y="209130"/>
                  </a:lnTo>
                  <a:lnTo>
                    <a:pt x="66725" y="204279"/>
                  </a:lnTo>
                  <a:close/>
                </a:path>
                <a:path w="324484" h="213995">
                  <a:moveTo>
                    <a:pt x="281254" y="209130"/>
                  </a:moveTo>
                  <a:lnTo>
                    <a:pt x="276750" y="209130"/>
                  </a:lnTo>
                  <a:lnTo>
                    <a:pt x="276344" y="213221"/>
                  </a:lnTo>
                  <a:lnTo>
                    <a:pt x="276319" y="213474"/>
                  </a:lnTo>
                  <a:lnTo>
                    <a:pt x="277093" y="213474"/>
                  </a:lnTo>
                  <a:lnTo>
                    <a:pt x="278499" y="213614"/>
                  </a:lnTo>
                  <a:lnTo>
                    <a:pt x="278701" y="213614"/>
                  </a:lnTo>
                  <a:lnTo>
                    <a:pt x="280644" y="213221"/>
                  </a:lnTo>
                  <a:lnTo>
                    <a:pt x="281254" y="213221"/>
                  </a:lnTo>
                  <a:lnTo>
                    <a:pt x="281254" y="209130"/>
                  </a:lnTo>
                  <a:close/>
                </a:path>
                <a:path w="324484" h="213995">
                  <a:moveTo>
                    <a:pt x="281254" y="213221"/>
                  </a:moveTo>
                  <a:lnTo>
                    <a:pt x="280644" y="213221"/>
                  </a:lnTo>
                  <a:lnTo>
                    <a:pt x="278701" y="213614"/>
                  </a:lnTo>
                  <a:lnTo>
                    <a:pt x="281254" y="213614"/>
                  </a:lnTo>
                  <a:lnTo>
                    <a:pt x="281254" y="213221"/>
                  </a:lnTo>
                  <a:close/>
                </a:path>
                <a:path w="324484" h="213995">
                  <a:moveTo>
                    <a:pt x="57759" y="209130"/>
                  </a:moveTo>
                  <a:lnTo>
                    <a:pt x="37501" y="209130"/>
                  </a:lnTo>
                  <a:lnTo>
                    <a:pt x="57759" y="213221"/>
                  </a:lnTo>
                  <a:lnTo>
                    <a:pt x="57759" y="209130"/>
                  </a:lnTo>
                  <a:close/>
                </a:path>
                <a:path w="324484" h="213995">
                  <a:moveTo>
                    <a:pt x="304364" y="204660"/>
                  </a:moveTo>
                  <a:lnTo>
                    <a:pt x="279145" y="204660"/>
                  </a:lnTo>
                  <a:lnTo>
                    <a:pt x="278701" y="209130"/>
                  </a:lnTo>
                  <a:lnTo>
                    <a:pt x="281254" y="209130"/>
                  </a:lnTo>
                  <a:lnTo>
                    <a:pt x="281254" y="213221"/>
                  </a:lnTo>
                  <a:lnTo>
                    <a:pt x="280644" y="213221"/>
                  </a:lnTo>
                  <a:lnTo>
                    <a:pt x="296379" y="210044"/>
                  </a:lnTo>
                  <a:lnTo>
                    <a:pt x="304364" y="204660"/>
                  </a:lnTo>
                  <a:close/>
                </a:path>
                <a:path w="324484" h="213995">
                  <a:moveTo>
                    <a:pt x="61041" y="94322"/>
                  </a:moveTo>
                  <a:lnTo>
                    <a:pt x="59136" y="94322"/>
                  </a:lnTo>
                  <a:lnTo>
                    <a:pt x="36433" y="98920"/>
                  </a:lnTo>
                  <a:lnTo>
                    <a:pt x="17487" y="111691"/>
                  </a:lnTo>
                  <a:lnTo>
                    <a:pt x="4692" y="130668"/>
                  </a:lnTo>
                  <a:lnTo>
                    <a:pt x="0" y="153911"/>
                  </a:lnTo>
                  <a:lnTo>
                    <a:pt x="4692" y="177148"/>
                  </a:lnTo>
                  <a:lnTo>
                    <a:pt x="17387" y="195976"/>
                  </a:lnTo>
                  <a:lnTo>
                    <a:pt x="17487" y="196126"/>
                  </a:lnTo>
                  <a:lnTo>
                    <a:pt x="36775" y="209130"/>
                  </a:lnTo>
                  <a:lnTo>
                    <a:pt x="59702" y="209130"/>
                  </a:lnTo>
                  <a:lnTo>
                    <a:pt x="59474" y="204660"/>
                  </a:lnTo>
                  <a:lnTo>
                    <a:pt x="59955" y="204660"/>
                  </a:lnTo>
                  <a:lnTo>
                    <a:pt x="23825" y="189776"/>
                  </a:lnTo>
                  <a:lnTo>
                    <a:pt x="8966" y="153911"/>
                  </a:lnTo>
                  <a:lnTo>
                    <a:pt x="10002" y="143683"/>
                  </a:lnTo>
                  <a:lnTo>
                    <a:pt x="31338" y="111838"/>
                  </a:lnTo>
                  <a:lnTo>
                    <a:pt x="58694" y="103276"/>
                  </a:lnTo>
                  <a:lnTo>
                    <a:pt x="68265" y="103276"/>
                  </a:lnTo>
                  <a:lnTo>
                    <a:pt x="68706" y="99428"/>
                  </a:lnTo>
                  <a:lnTo>
                    <a:pt x="68862" y="98920"/>
                  </a:lnTo>
                  <a:lnTo>
                    <a:pt x="64249" y="98920"/>
                  </a:lnTo>
                  <a:lnTo>
                    <a:pt x="59791" y="98412"/>
                  </a:lnTo>
                  <a:lnTo>
                    <a:pt x="60894" y="94805"/>
                  </a:lnTo>
                  <a:lnTo>
                    <a:pt x="61003" y="94449"/>
                  </a:lnTo>
                  <a:lnTo>
                    <a:pt x="61041" y="94322"/>
                  </a:lnTo>
                  <a:close/>
                </a:path>
                <a:path w="324484" h="213995">
                  <a:moveTo>
                    <a:pt x="59702" y="204660"/>
                  </a:moveTo>
                  <a:lnTo>
                    <a:pt x="59474" y="204660"/>
                  </a:lnTo>
                  <a:lnTo>
                    <a:pt x="59702" y="209130"/>
                  </a:lnTo>
                  <a:lnTo>
                    <a:pt x="59702" y="204660"/>
                  </a:lnTo>
                  <a:close/>
                </a:path>
                <a:path w="324484" h="213995">
                  <a:moveTo>
                    <a:pt x="278701" y="204660"/>
                  </a:moveTo>
                  <a:lnTo>
                    <a:pt x="66725" y="204660"/>
                  </a:lnTo>
                  <a:lnTo>
                    <a:pt x="66725" y="209130"/>
                  </a:lnTo>
                  <a:lnTo>
                    <a:pt x="278701" y="209130"/>
                  </a:lnTo>
                  <a:lnTo>
                    <a:pt x="278701" y="204660"/>
                  </a:lnTo>
                  <a:close/>
                </a:path>
                <a:path w="324484" h="213995">
                  <a:moveTo>
                    <a:pt x="272287" y="203974"/>
                  </a:moveTo>
                  <a:lnTo>
                    <a:pt x="272287" y="204660"/>
                  </a:lnTo>
                  <a:lnTo>
                    <a:pt x="278701" y="204660"/>
                  </a:lnTo>
                  <a:lnTo>
                    <a:pt x="278701" y="209130"/>
                  </a:lnTo>
                  <a:lnTo>
                    <a:pt x="279145" y="204660"/>
                  </a:lnTo>
                  <a:lnTo>
                    <a:pt x="272287" y="203974"/>
                  </a:lnTo>
                  <a:close/>
                </a:path>
                <a:path w="324484" h="213995">
                  <a:moveTo>
                    <a:pt x="299999" y="133375"/>
                  </a:moveTo>
                  <a:lnTo>
                    <a:pt x="297649" y="137198"/>
                  </a:lnTo>
                  <a:lnTo>
                    <a:pt x="304809" y="142907"/>
                  </a:lnTo>
                  <a:lnTo>
                    <a:pt x="310334" y="150177"/>
                  </a:lnTo>
                  <a:lnTo>
                    <a:pt x="313891" y="158704"/>
                  </a:lnTo>
                  <a:lnTo>
                    <a:pt x="315150" y="168186"/>
                  </a:lnTo>
                  <a:lnTo>
                    <a:pt x="312269" y="182369"/>
                  </a:lnTo>
                  <a:lnTo>
                    <a:pt x="304460" y="193949"/>
                  </a:lnTo>
                  <a:lnTo>
                    <a:pt x="292883" y="201759"/>
                  </a:lnTo>
                  <a:lnTo>
                    <a:pt x="278576" y="204660"/>
                  </a:lnTo>
                  <a:lnTo>
                    <a:pt x="304364" y="204660"/>
                  </a:lnTo>
                  <a:lnTo>
                    <a:pt x="310815" y="200310"/>
                  </a:lnTo>
                  <a:lnTo>
                    <a:pt x="320547" y="185871"/>
                  </a:lnTo>
                  <a:lnTo>
                    <a:pt x="324116" y="168186"/>
                  </a:lnTo>
                  <a:lnTo>
                    <a:pt x="322540" y="156345"/>
                  </a:lnTo>
                  <a:lnTo>
                    <a:pt x="318098" y="145697"/>
                  </a:lnTo>
                  <a:lnTo>
                    <a:pt x="311220" y="136635"/>
                  </a:lnTo>
                  <a:lnTo>
                    <a:pt x="309536" y="135293"/>
                  </a:lnTo>
                  <a:lnTo>
                    <a:pt x="304050" y="135293"/>
                  </a:lnTo>
                  <a:lnTo>
                    <a:pt x="299999" y="133375"/>
                  </a:lnTo>
                  <a:close/>
                </a:path>
                <a:path w="324484" h="213995">
                  <a:moveTo>
                    <a:pt x="313148" y="94449"/>
                  </a:moveTo>
                  <a:lnTo>
                    <a:pt x="304217" y="94449"/>
                  </a:lnTo>
                  <a:lnTo>
                    <a:pt x="304253" y="94805"/>
                  </a:lnTo>
                  <a:lnTo>
                    <a:pt x="303762" y="103276"/>
                  </a:lnTo>
                  <a:lnTo>
                    <a:pt x="294220" y="135089"/>
                  </a:lnTo>
                  <a:lnTo>
                    <a:pt x="297649" y="137198"/>
                  </a:lnTo>
                  <a:lnTo>
                    <a:pt x="302336" y="129552"/>
                  </a:lnTo>
                  <a:lnTo>
                    <a:pt x="306408" y="129552"/>
                  </a:lnTo>
                  <a:lnTo>
                    <a:pt x="307937" y="125832"/>
                  </a:lnTo>
                  <a:lnTo>
                    <a:pt x="310816" y="115892"/>
                  </a:lnTo>
                  <a:lnTo>
                    <a:pt x="312605" y="105530"/>
                  </a:lnTo>
                  <a:lnTo>
                    <a:pt x="313220" y="94805"/>
                  </a:lnTo>
                  <a:lnTo>
                    <a:pt x="313148" y="94449"/>
                  </a:lnTo>
                  <a:close/>
                </a:path>
                <a:path w="324484" h="213995">
                  <a:moveTo>
                    <a:pt x="302336" y="129552"/>
                  </a:moveTo>
                  <a:lnTo>
                    <a:pt x="299999" y="133375"/>
                  </a:lnTo>
                  <a:lnTo>
                    <a:pt x="304050" y="135293"/>
                  </a:lnTo>
                  <a:lnTo>
                    <a:pt x="305404" y="131998"/>
                  </a:lnTo>
                  <a:lnTo>
                    <a:pt x="302336" y="129552"/>
                  </a:lnTo>
                  <a:close/>
                </a:path>
                <a:path w="324484" h="213995">
                  <a:moveTo>
                    <a:pt x="305404" y="131998"/>
                  </a:moveTo>
                  <a:lnTo>
                    <a:pt x="304134" y="135089"/>
                  </a:lnTo>
                  <a:lnTo>
                    <a:pt x="304050" y="135293"/>
                  </a:lnTo>
                  <a:lnTo>
                    <a:pt x="309536" y="135293"/>
                  </a:lnTo>
                  <a:lnTo>
                    <a:pt x="305404" y="131998"/>
                  </a:lnTo>
                  <a:close/>
                </a:path>
                <a:path w="324484" h="213995">
                  <a:moveTo>
                    <a:pt x="306408" y="129552"/>
                  </a:moveTo>
                  <a:lnTo>
                    <a:pt x="302336" y="129552"/>
                  </a:lnTo>
                  <a:lnTo>
                    <a:pt x="305404" y="131998"/>
                  </a:lnTo>
                  <a:lnTo>
                    <a:pt x="306408" y="129552"/>
                  </a:lnTo>
                  <a:close/>
                </a:path>
                <a:path w="324484" h="213995">
                  <a:moveTo>
                    <a:pt x="68265" y="103276"/>
                  </a:moveTo>
                  <a:lnTo>
                    <a:pt x="62407" y="103276"/>
                  </a:lnTo>
                  <a:lnTo>
                    <a:pt x="68211" y="103746"/>
                  </a:lnTo>
                  <a:lnTo>
                    <a:pt x="68265" y="103276"/>
                  </a:lnTo>
                  <a:close/>
                </a:path>
                <a:path w="324484" h="213995">
                  <a:moveTo>
                    <a:pt x="129857" y="41706"/>
                  </a:moveTo>
                  <a:lnTo>
                    <a:pt x="123329" y="41706"/>
                  </a:lnTo>
                  <a:lnTo>
                    <a:pt x="100037" y="46078"/>
                  </a:lnTo>
                  <a:lnTo>
                    <a:pt x="80583" y="58091"/>
                  </a:lnTo>
                  <a:lnTo>
                    <a:pt x="66617" y="76087"/>
                  </a:lnTo>
                  <a:lnTo>
                    <a:pt x="59791" y="98412"/>
                  </a:lnTo>
                  <a:lnTo>
                    <a:pt x="64249" y="98920"/>
                  </a:lnTo>
                  <a:lnTo>
                    <a:pt x="64576" y="94805"/>
                  </a:lnTo>
                  <a:lnTo>
                    <a:pt x="64604" y="94449"/>
                  </a:lnTo>
                  <a:lnTo>
                    <a:pt x="63080" y="94322"/>
                  </a:lnTo>
                  <a:lnTo>
                    <a:pt x="70268" y="94322"/>
                  </a:lnTo>
                  <a:lnTo>
                    <a:pt x="74575" y="80240"/>
                  </a:lnTo>
                  <a:lnTo>
                    <a:pt x="86583" y="64763"/>
                  </a:lnTo>
                  <a:lnTo>
                    <a:pt x="103309" y="54429"/>
                  </a:lnTo>
                  <a:lnTo>
                    <a:pt x="123329" y="50673"/>
                  </a:lnTo>
                  <a:lnTo>
                    <a:pt x="144967" y="50673"/>
                  </a:lnTo>
                  <a:lnTo>
                    <a:pt x="146423" y="48806"/>
                  </a:lnTo>
                  <a:lnTo>
                    <a:pt x="140779" y="48806"/>
                  </a:lnTo>
                  <a:lnTo>
                    <a:pt x="136918" y="46507"/>
                  </a:lnTo>
                  <a:lnTo>
                    <a:pt x="139172" y="43618"/>
                  </a:lnTo>
                  <a:lnTo>
                    <a:pt x="136156" y="42697"/>
                  </a:lnTo>
                  <a:lnTo>
                    <a:pt x="129857" y="41706"/>
                  </a:lnTo>
                  <a:close/>
                </a:path>
                <a:path w="324484" h="213995">
                  <a:moveTo>
                    <a:pt x="70268" y="94322"/>
                  </a:moveTo>
                  <a:lnTo>
                    <a:pt x="63080" y="94322"/>
                  </a:lnTo>
                  <a:lnTo>
                    <a:pt x="64604" y="94449"/>
                  </a:lnTo>
                  <a:lnTo>
                    <a:pt x="64289" y="98412"/>
                  </a:lnTo>
                  <a:lnTo>
                    <a:pt x="64249" y="98920"/>
                  </a:lnTo>
                  <a:lnTo>
                    <a:pt x="68862" y="98920"/>
                  </a:lnTo>
                  <a:lnTo>
                    <a:pt x="70120" y="94805"/>
                  </a:lnTo>
                  <a:lnTo>
                    <a:pt x="70229" y="94449"/>
                  </a:lnTo>
                  <a:lnTo>
                    <a:pt x="70268" y="94322"/>
                  </a:lnTo>
                  <a:close/>
                </a:path>
                <a:path w="324484" h="213995">
                  <a:moveTo>
                    <a:pt x="257567" y="8966"/>
                  </a:moveTo>
                  <a:lnTo>
                    <a:pt x="218414" y="8966"/>
                  </a:lnTo>
                  <a:lnTo>
                    <a:pt x="235714" y="10714"/>
                  </a:lnTo>
                  <a:lnTo>
                    <a:pt x="251823" y="15714"/>
                  </a:lnTo>
                  <a:lnTo>
                    <a:pt x="289587" y="46819"/>
                  </a:lnTo>
                  <a:lnTo>
                    <a:pt x="304205" y="94322"/>
                  </a:lnTo>
                  <a:lnTo>
                    <a:pt x="313122" y="94322"/>
                  </a:lnTo>
                  <a:lnTo>
                    <a:pt x="305808" y="58091"/>
                  </a:lnTo>
                  <a:lnTo>
                    <a:pt x="305770" y="57901"/>
                  </a:lnTo>
                  <a:lnTo>
                    <a:pt x="285453" y="27766"/>
                  </a:lnTo>
                  <a:lnTo>
                    <a:pt x="257567" y="8966"/>
                  </a:lnTo>
                  <a:close/>
                </a:path>
                <a:path w="324484" h="213995">
                  <a:moveTo>
                    <a:pt x="144967" y="50673"/>
                  </a:moveTo>
                  <a:lnTo>
                    <a:pt x="128943" y="50673"/>
                  </a:lnTo>
                  <a:lnTo>
                    <a:pt x="134353" y="51523"/>
                  </a:lnTo>
                  <a:lnTo>
                    <a:pt x="142836" y="54127"/>
                  </a:lnTo>
                  <a:lnTo>
                    <a:pt x="144640" y="51092"/>
                  </a:lnTo>
                  <a:lnTo>
                    <a:pt x="144967" y="50673"/>
                  </a:lnTo>
                  <a:close/>
                </a:path>
                <a:path w="324484" h="213995">
                  <a:moveTo>
                    <a:pt x="139172" y="43618"/>
                  </a:moveTo>
                  <a:lnTo>
                    <a:pt x="136918" y="46507"/>
                  </a:lnTo>
                  <a:lnTo>
                    <a:pt x="140779" y="48806"/>
                  </a:lnTo>
                  <a:lnTo>
                    <a:pt x="142100" y="44513"/>
                  </a:lnTo>
                  <a:lnTo>
                    <a:pt x="139172" y="43618"/>
                  </a:lnTo>
                  <a:close/>
                </a:path>
                <a:path w="324484" h="213995">
                  <a:moveTo>
                    <a:pt x="218414" y="0"/>
                  </a:moveTo>
                  <a:lnTo>
                    <a:pt x="193359" y="3357"/>
                  </a:lnTo>
                  <a:lnTo>
                    <a:pt x="170841" y="12828"/>
                  </a:lnTo>
                  <a:lnTo>
                    <a:pt x="151736" y="27512"/>
                  </a:lnTo>
                  <a:lnTo>
                    <a:pt x="139172" y="43618"/>
                  </a:lnTo>
                  <a:lnTo>
                    <a:pt x="142100" y="44513"/>
                  </a:lnTo>
                  <a:lnTo>
                    <a:pt x="140779" y="48806"/>
                  </a:lnTo>
                  <a:lnTo>
                    <a:pt x="146423" y="48806"/>
                  </a:lnTo>
                  <a:lnTo>
                    <a:pt x="158065" y="33880"/>
                  </a:lnTo>
                  <a:lnTo>
                    <a:pt x="175360" y="20580"/>
                  </a:lnTo>
                  <a:lnTo>
                    <a:pt x="195737" y="12005"/>
                  </a:lnTo>
                  <a:lnTo>
                    <a:pt x="218414" y="8966"/>
                  </a:lnTo>
                  <a:lnTo>
                    <a:pt x="257567" y="8966"/>
                  </a:lnTo>
                  <a:lnTo>
                    <a:pt x="255318" y="7449"/>
                  </a:lnTo>
                  <a:lnTo>
                    <a:pt x="218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888642" y="5453443"/>
              <a:ext cx="233045" cy="265430"/>
            </a:xfrm>
            <a:custGeom>
              <a:avLst/>
              <a:gdLst/>
              <a:ahLst/>
              <a:cxnLst/>
              <a:rect l="l" t="t" r="r" b="b"/>
              <a:pathLst>
                <a:path w="233045" h="265429">
                  <a:moveTo>
                    <a:pt x="117093" y="0"/>
                  </a:moveTo>
                  <a:lnTo>
                    <a:pt x="108711" y="76"/>
                  </a:lnTo>
                  <a:lnTo>
                    <a:pt x="104063" y="5511"/>
                  </a:lnTo>
                  <a:lnTo>
                    <a:pt x="15570" y="115620"/>
                  </a:lnTo>
                  <a:lnTo>
                    <a:pt x="0" y="115620"/>
                  </a:lnTo>
                  <a:lnTo>
                    <a:pt x="0" y="134175"/>
                  </a:lnTo>
                  <a:lnTo>
                    <a:pt x="24345" y="134175"/>
                  </a:lnTo>
                  <a:lnTo>
                    <a:pt x="24345" y="265226"/>
                  </a:lnTo>
                  <a:lnTo>
                    <a:pt x="208356" y="265226"/>
                  </a:lnTo>
                  <a:lnTo>
                    <a:pt x="208356" y="134175"/>
                  </a:lnTo>
                  <a:lnTo>
                    <a:pt x="232854" y="134175"/>
                  </a:lnTo>
                  <a:lnTo>
                    <a:pt x="232854" y="115620"/>
                  </a:lnTo>
                  <a:lnTo>
                    <a:pt x="217322" y="115620"/>
                  </a:lnTo>
                  <a:lnTo>
                    <a:pt x="117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88640" y="5454827"/>
              <a:ext cx="245149" cy="137168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8884146" y="5450344"/>
              <a:ext cx="241935" cy="273050"/>
            </a:xfrm>
            <a:custGeom>
              <a:avLst/>
              <a:gdLst/>
              <a:ahLst/>
              <a:cxnLst/>
              <a:rect l="l" t="t" r="r" b="b"/>
              <a:pathLst>
                <a:path w="241934" h="273050">
                  <a:moveTo>
                    <a:pt x="105068" y="5805"/>
                  </a:moveTo>
                  <a:lnTo>
                    <a:pt x="17907" y="114236"/>
                  </a:lnTo>
                  <a:lnTo>
                    <a:pt x="3314" y="114236"/>
                  </a:lnTo>
                  <a:lnTo>
                    <a:pt x="2159" y="114719"/>
                  </a:lnTo>
                  <a:lnTo>
                    <a:pt x="482" y="116382"/>
                  </a:lnTo>
                  <a:lnTo>
                    <a:pt x="0" y="117538"/>
                  </a:lnTo>
                  <a:lnTo>
                    <a:pt x="0" y="138455"/>
                  </a:lnTo>
                  <a:lnTo>
                    <a:pt x="482" y="139611"/>
                  </a:lnTo>
                  <a:lnTo>
                    <a:pt x="2159" y="141274"/>
                  </a:lnTo>
                  <a:lnTo>
                    <a:pt x="3314" y="141757"/>
                  </a:lnTo>
                  <a:lnTo>
                    <a:pt x="24358" y="141757"/>
                  </a:lnTo>
                  <a:lnTo>
                    <a:pt x="24358" y="269506"/>
                  </a:lnTo>
                  <a:lnTo>
                    <a:pt x="24841" y="270662"/>
                  </a:lnTo>
                  <a:lnTo>
                    <a:pt x="26504" y="272338"/>
                  </a:lnTo>
                  <a:lnTo>
                    <a:pt x="27660" y="272808"/>
                  </a:lnTo>
                  <a:lnTo>
                    <a:pt x="214045" y="272808"/>
                  </a:lnTo>
                  <a:lnTo>
                    <a:pt x="215188" y="272338"/>
                  </a:lnTo>
                  <a:lnTo>
                    <a:pt x="216865" y="270662"/>
                  </a:lnTo>
                  <a:lnTo>
                    <a:pt x="217347" y="269506"/>
                  </a:lnTo>
                  <a:lnTo>
                    <a:pt x="217347" y="263842"/>
                  </a:lnTo>
                  <a:lnTo>
                    <a:pt x="33324" y="263842"/>
                  </a:lnTo>
                  <a:lnTo>
                    <a:pt x="33324" y="136093"/>
                  </a:lnTo>
                  <a:lnTo>
                    <a:pt x="32854" y="134937"/>
                  </a:lnTo>
                  <a:lnTo>
                    <a:pt x="31178" y="133261"/>
                  </a:lnTo>
                  <a:lnTo>
                    <a:pt x="30022" y="132791"/>
                  </a:lnTo>
                  <a:lnTo>
                    <a:pt x="8978" y="132791"/>
                  </a:lnTo>
                  <a:lnTo>
                    <a:pt x="8978" y="123202"/>
                  </a:lnTo>
                  <a:lnTo>
                    <a:pt x="21424" y="123202"/>
                  </a:lnTo>
                  <a:lnTo>
                    <a:pt x="22600" y="122643"/>
                  </a:lnTo>
                  <a:lnTo>
                    <a:pt x="26770" y="117538"/>
                  </a:lnTo>
                  <a:lnTo>
                    <a:pt x="111970" y="11531"/>
                  </a:lnTo>
                  <a:lnTo>
                    <a:pt x="105068" y="5805"/>
                  </a:lnTo>
                  <a:close/>
                </a:path>
                <a:path w="241934" h="273050">
                  <a:moveTo>
                    <a:pt x="125737" y="8978"/>
                  </a:moveTo>
                  <a:lnTo>
                    <a:pt x="119545" y="8978"/>
                  </a:lnTo>
                  <a:lnTo>
                    <a:pt x="121547" y="9817"/>
                  </a:lnTo>
                  <a:lnTo>
                    <a:pt x="122814" y="11236"/>
                  </a:lnTo>
                  <a:lnTo>
                    <a:pt x="219278" y="122643"/>
                  </a:lnTo>
                  <a:lnTo>
                    <a:pt x="220522" y="123202"/>
                  </a:lnTo>
                  <a:lnTo>
                    <a:pt x="232867" y="123202"/>
                  </a:lnTo>
                  <a:lnTo>
                    <a:pt x="232867" y="132791"/>
                  </a:lnTo>
                  <a:lnTo>
                    <a:pt x="211670" y="132791"/>
                  </a:lnTo>
                  <a:lnTo>
                    <a:pt x="210515" y="133261"/>
                  </a:lnTo>
                  <a:lnTo>
                    <a:pt x="208851" y="134937"/>
                  </a:lnTo>
                  <a:lnTo>
                    <a:pt x="208368" y="136093"/>
                  </a:lnTo>
                  <a:lnTo>
                    <a:pt x="208368" y="263842"/>
                  </a:lnTo>
                  <a:lnTo>
                    <a:pt x="217347" y="263842"/>
                  </a:lnTo>
                  <a:lnTo>
                    <a:pt x="217347" y="141757"/>
                  </a:lnTo>
                  <a:lnTo>
                    <a:pt x="238531" y="141757"/>
                  </a:lnTo>
                  <a:lnTo>
                    <a:pt x="239687" y="141274"/>
                  </a:lnTo>
                  <a:lnTo>
                    <a:pt x="241363" y="139611"/>
                  </a:lnTo>
                  <a:lnTo>
                    <a:pt x="241833" y="138455"/>
                  </a:lnTo>
                  <a:lnTo>
                    <a:pt x="241833" y="117538"/>
                  </a:lnTo>
                  <a:lnTo>
                    <a:pt x="241363" y="116382"/>
                  </a:lnTo>
                  <a:lnTo>
                    <a:pt x="239687" y="114719"/>
                  </a:lnTo>
                  <a:lnTo>
                    <a:pt x="238531" y="114236"/>
                  </a:lnTo>
                  <a:lnTo>
                    <a:pt x="223875" y="114236"/>
                  </a:lnTo>
                  <a:lnTo>
                    <a:pt x="134955" y="11531"/>
                  </a:lnTo>
                  <a:lnTo>
                    <a:pt x="122787" y="11531"/>
                  </a:lnTo>
                  <a:lnTo>
                    <a:pt x="125737" y="8978"/>
                  </a:lnTo>
                  <a:close/>
                </a:path>
                <a:path w="241934" h="273050">
                  <a:moveTo>
                    <a:pt x="110054" y="9817"/>
                  </a:moveTo>
                  <a:lnTo>
                    <a:pt x="111608" y="11236"/>
                  </a:lnTo>
                  <a:lnTo>
                    <a:pt x="111963" y="11531"/>
                  </a:lnTo>
                  <a:lnTo>
                    <a:pt x="112177" y="11531"/>
                  </a:lnTo>
                  <a:lnTo>
                    <a:pt x="110054" y="9817"/>
                  </a:lnTo>
                  <a:close/>
                </a:path>
                <a:path w="241934" h="273050">
                  <a:moveTo>
                    <a:pt x="129997" y="5805"/>
                  </a:moveTo>
                  <a:lnTo>
                    <a:pt x="105276" y="5805"/>
                  </a:lnTo>
                  <a:lnTo>
                    <a:pt x="108559" y="8610"/>
                  </a:lnTo>
                  <a:lnTo>
                    <a:pt x="112177" y="11531"/>
                  </a:lnTo>
                  <a:lnTo>
                    <a:pt x="111963" y="11531"/>
                  </a:lnTo>
                  <a:lnTo>
                    <a:pt x="113436" y="9817"/>
                  </a:lnTo>
                  <a:lnTo>
                    <a:pt x="115455" y="8978"/>
                  </a:lnTo>
                  <a:lnTo>
                    <a:pt x="125737" y="8978"/>
                  </a:lnTo>
                  <a:lnTo>
                    <a:pt x="126339" y="8458"/>
                  </a:lnTo>
                  <a:lnTo>
                    <a:pt x="132294" y="8458"/>
                  </a:lnTo>
                  <a:lnTo>
                    <a:pt x="129997" y="5805"/>
                  </a:lnTo>
                  <a:close/>
                </a:path>
                <a:path w="241934" h="273050">
                  <a:moveTo>
                    <a:pt x="132294" y="8458"/>
                  </a:moveTo>
                  <a:lnTo>
                    <a:pt x="126339" y="8458"/>
                  </a:lnTo>
                  <a:lnTo>
                    <a:pt x="122872" y="11531"/>
                  </a:lnTo>
                  <a:lnTo>
                    <a:pt x="134955" y="11531"/>
                  </a:lnTo>
                  <a:lnTo>
                    <a:pt x="132294" y="8458"/>
                  </a:lnTo>
                  <a:close/>
                </a:path>
                <a:path w="241934" h="273050">
                  <a:moveTo>
                    <a:pt x="121970" y="0"/>
                  </a:moveTo>
                  <a:lnTo>
                    <a:pt x="112979" y="0"/>
                  </a:lnTo>
                  <a:lnTo>
                    <a:pt x="108381" y="1917"/>
                  </a:lnTo>
                  <a:lnTo>
                    <a:pt x="105068" y="5805"/>
                  </a:lnTo>
                  <a:lnTo>
                    <a:pt x="108262" y="8458"/>
                  </a:lnTo>
                  <a:lnTo>
                    <a:pt x="105276" y="5805"/>
                  </a:lnTo>
                  <a:lnTo>
                    <a:pt x="129997" y="5805"/>
                  </a:lnTo>
                  <a:lnTo>
                    <a:pt x="126547" y="1917"/>
                  </a:lnTo>
                  <a:lnTo>
                    <a:pt x="1219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" name="object 3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28215" y="5487416"/>
              <a:ext cx="352196" cy="239231"/>
            </a:xfrm>
            <a:prstGeom prst="rect">
              <a:avLst/>
            </a:prstGeom>
          </p:spPr>
        </p:pic>
      </p:grpSp>
      <p:grpSp>
        <p:nvGrpSpPr>
          <p:cNvPr id="319" name="object 319"/>
          <p:cNvGrpSpPr/>
          <p:nvPr/>
        </p:nvGrpSpPr>
        <p:grpSpPr>
          <a:xfrm>
            <a:off x="8419807" y="6019660"/>
            <a:ext cx="866140" cy="413384"/>
            <a:chOff x="8419807" y="6019660"/>
            <a:chExt cx="866140" cy="413384"/>
          </a:xfrm>
        </p:grpSpPr>
        <p:sp>
          <p:nvSpPr>
            <p:cNvPr id="320" name="object 320"/>
            <p:cNvSpPr/>
            <p:nvPr/>
          </p:nvSpPr>
          <p:spPr>
            <a:xfrm>
              <a:off x="8419808" y="6075769"/>
              <a:ext cx="866140" cy="305435"/>
            </a:xfrm>
            <a:custGeom>
              <a:avLst/>
              <a:gdLst/>
              <a:ahLst/>
              <a:cxnLst/>
              <a:rect l="l" t="t" r="r" b="b"/>
              <a:pathLst>
                <a:path w="866140" h="305435">
                  <a:moveTo>
                    <a:pt x="313296" y="295998"/>
                  </a:moveTo>
                  <a:lnTo>
                    <a:pt x="310756" y="293458"/>
                  </a:lnTo>
                  <a:lnTo>
                    <a:pt x="270675" y="293458"/>
                  </a:lnTo>
                  <a:lnTo>
                    <a:pt x="257619" y="253822"/>
                  </a:lnTo>
                  <a:lnTo>
                    <a:pt x="257619" y="290258"/>
                  </a:lnTo>
                  <a:lnTo>
                    <a:pt x="244627" y="277571"/>
                  </a:lnTo>
                  <a:lnTo>
                    <a:pt x="244627" y="293458"/>
                  </a:lnTo>
                  <a:lnTo>
                    <a:pt x="73812" y="293458"/>
                  </a:lnTo>
                  <a:lnTo>
                    <a:pt x="159207" y="209994"/>
                  </a:lnTo>
                  <a:lnTo>
                    <a:pt x="244627" y="293458"/>
                  </a:lnTo>
                  <a:lnTo>
                    <a:pt x="244627" y="277571"/>
                  </a:lnTo>
                  <a:lnTo>
                    <a:pt x="168770" y="203415"/>
                  </a:lnTo>
                  <a:lnTo>
                    <a:pt x="229031" y="203415"/>
                  </a:lnTo>
                  <a:lnTo>
                    <a:pt x="257619" y="290258"/>
                  </a:lnTo>
                  <a:lnTo>
                    <a:pt x="257619" y="253822"/>
                  </a:lnTo>
                  <a:lnTo>
                    <a:pt x="226098" y="158102"/>
                  </a:lnTo>
                  <a:lnTo>
                    <a:pt x="268008" y="158102"/>
                  </a:lnTo>
                  <a:lnTo>
                    <a:pt x="270560" y="155562"/>
                  </a:lnTo>
                  <a:lnTo>
                    <a:pt x="270560" y="149275"/>
                  </a:lnTo>
                  <a:lnTo>
                    <a:pt x="268008" y="146723"/>
                  </a:lnTo>
                  <a:lnTo>
                    <a:pt x="259143" y="146723"/>
                  </a:lnTo>
                  <a:lnTo>
                    <a:pt x="259143" y="123024"/>
                  </a:lnTo>
                  <a:lnTo>
                    <a:pt x="256590" y="120484"/>
                  </a:lnTo>
                  <a:lnTo>
                    <a:pt x="250304" y="120484"/>
                  </a:lnTo>
                  <a:lnTo>
                    <a:pt x="247751" y="123024"/>
                  </a:lnTo>
                  <a:lnTo>
                    <a:pt x="247751" y="126174"/>
                  </a:lnTo>
                  <a:lnTo>
                    <a:pt x="247751" y="146723"/>
                  </a:lnTo>
                  <a:lnTo>
                    <a:pt x="225285" y="146723"/>
                  </a:lnTo>
                  <a:lnTo>
                    <a:pt x="225285" y="192036"/>
                  </a:lnTo>
                  <a:lnTo>
                    <a:pt x="166014" y="192036"/>
                  </a:lnTo>
                  <a:lnTo>
                    <a:pt x="165493" y="191503"/>
                  </a:lnTo>
                  <a:lnTo>
                    <a:pt x="161886" y="191465"/>
                  </a:lnTo>
                  <a:lnTo>
                    <a:pt x="161290" y="192036"/>
                  </a:lnTo>
                  <a:lnTo>
                    <a:pt x="157137" y="192036"/>
                  </a:lnTo>
                  <a:lnTo>
                    <a:pt x="156565" y="191477"/>
                  </a:lnTo>
                  <a:lnTo>
                    <a:pt x="152958" y="191516"/>
                  </a:lnTo>
                  <a:lnTo>
                    <a:pt x="152438" y="192036"/>
                  </a:lnTo>
                  <a:lnTo>
                    <a:pt x="149656" y="192036"/>
                  </a:lnTo>
                  <a:lnTo>
                    <a:pt x="149656" y="203415"/>
                  </a:lnTo>
                  <a:lnTo>
                    <a:pt x="72580" y="278752"/>
                  </a:lnTo>
                  <a:lnTo>
                    <a:pt x="97370" y="203415"/>
                  </a:lnTo>
                  <a:lnTo>
                    <a:pt x="149656" y="203415"/>
                  </a:lnTo>
                  <a:lnTo>
                    <a:pt x="149656" y="192036"/>
                  </a:lnTo>
                  <a:lnTo>
                    <a:pt x="101117" y="192036"/>
                  </a:lnTo>
                  <a:lnTo>
                    <a:pt x="112280" y="158102"/>
                  </a:lnTo>
                  <a:lnTo>
                    <a:pt x="214109" y="158102"/>
                  </a:lnTo>
                  <a:lnTo>
                    <a:pt x="225285" y="192036"/>
                  </a:lnTo>
                  <a:lnTo>
                    <a:pt x="225285" y="146723"/>
                  </a:lnTo>
                  <a:lnTo>
                    <a:pt x="223139" y="146723"/>
                  </a:lnTo>
                  <a:lnTo>
                    <a:pt x="223126" y="146583"/>
                  </a:lnTo>
                  <a:lnTo>
                    <a:pt x="222034" y="145796"/>
                  </a:lnTo>
                  <a:lnTo>
                    <a:pt x="206222" y="97751"/>
                  </a:lnTo>
                  <a:lnTo>
                    <a:pt x="206222" y="134200"/>
                  </a:lnTo>
                  <a:lnTo>
                    <a:pt x="204063" y="132626"/>
                  </a:lnTo>
                  <a:lnTo>
                    <a:pt x="204063" y="146723"/>
                  </a:lnTo>
                  <a:lnTo>
                    <a:pt x="126923" y="146723"/>
                  </a:lnTo>
                  <a:lnTo>
                    <a:pt x="165481" y="118452"/>
                  </a:lnTo>
                  <a:lnTo>
                    <a:pt x="204063" y="146723"/>
                  </a:lnTo>
                  <a:lnTo>
                    <a:pt x="204063" y="132626"/>
                  </a:lnTo>
                  <a:lnTo>
                    <a:pt x="175107" y="111391"/>
                  </a:lnTo>
                  <a:lnTo>
                    <a:pt x="194119" y="97447"/>
                  </a:lnTo>
                  <a:lnTo>
                    <a:pt x="206222" y="134200"/>
                  </a:lnTo>
                  <a:lnTo>
                    <a:pt x="206222" y="97751"/>
                  </a:lnTo>
                  <a:lnTo>
                    <a:pt x="204063" y="91186"/>
                  </a:lnTo>
                  <a:lnTo>
                    <a:pt x="250304" y="91186"/>
                  </a:lnTo>
                  <a:lnTo>
                    <a:pt x="256590" y="91186"/>
                  </a:lnTo>
                  <a:lnTo>
                    <a:pt x="268008" y="91186"/>
                  </a:lnTo>
                  <a:lnTo>
                    <a:pt x="270560" y="88633"/>
                  </a:lnTo>
                  <a:lnTo>
                    <a:pt x="270560" y="82346"/>
                  </a:lnTo>
                  <a:lnTo>
                    <a:pt x="268008" y="79794"/>
                  </a:lnTo>
                  <a:lnTo>
                    <a:pt x="259143" y="79794"/>
                  </a:lnTo>
                  <a:lnTo>
                    <a:pt x="259143" y="59207"/>
                  </a:lnTo>
                  <a:lnTo>
                    <a:pt x="256590" y="56654"/>
                  </a:lnTo>
                  <a:lnTo>
                    <a:pt x="250304" y="56654"/>
                  </a:lnTo>
                  <a:lnTo>
                    <a:pt x="247751" y="59207"/>
                  </a:lnTo>
                  <a:lnTo>
                    <a:pt x="247751" y="62344"/>
                  </a:lnTo>
                  <a:lnTo>
                    <a:pt x="247751" y="79794"/>
                  </a:lnTo>
                  <a:lnTo>
                    <a:pt x="203669" y="79794"/>
                  </a:lnTo>
                  <a:lnTo>
                    <a:pt x="203530" y="79590"/>
                  </a:lnTo>
                  <a:lnTo>
                    <a:pt x="200075" y="79070"/>
                  </a:lnTo>
                  <a:lnTo>
                    <a:pt x="188328" y="43383"/>
                  </a:lnTo>
                  <a:lnTo>
                    <a:pt x="188328" y="79794"/>
                  </a:lnTo>
                  <a:lnTo>
                    <a:pt x="183400" y="79794"/>
                  </a:lnTo>
                  <a:lnTo>
                    <a:pt x="183400" y="91186"/>
                  </a:lnTo>
                  <a:lnTo>
                    <a:pt x="165481" y="104330"/>
                  </a:lnTo>
                  <a:lnTo>
                    <a:pt x="155854" y="97269"/>
                  </a:lnTo>
                  <a:lnTo>
                    <a:pt x="155854" y="111391"/>
                  </a:lnTo>
                  <a:lnTo>
                    <a:pt x="118681" y="138658"/>
                  </a:lnTo>
                  <a:lnTo>
                    <a:pt x="133146" y="94716"/>
                  </a:lnTo>
                  <a:lnTo>
                    <a:pt x="155854" y="111391"/>
                  </a:lnTo>
                  <a:lnTo>
                    <a:pt x="155854" y="97269"/>
                  </a:lnTo>
                  <a:lnTo>
                    <a:pt x="147586" y="91186"/>
                  </a:lnTo>
                  <a:lnTo>
                    <a:pt x="183400" y="91186"/>
                  </a:lnTo>
                  <a:lnTo>
                    <a:pt x="183400" y="79794"/>
                  </a:lnTo>
                  <a:lnTo>
                    <a:pt x="138061" y="79794"/>
                  </a:lnTo>
                  <a:lnTo>
                    <a:pt x="159346" y="15189"/>
                  </a:lnTo>
                  <a:lnTo>
                    <a:pt x="159397" y="15024"/>
                  </a:lnTo>
                  <a:lnTo>
                    <a:pt x="159473" y="14782"/>
                  </a:lnTo>
                  <a:lnTo>
                    <a:pt x="160820" y="11849"/>
                  </a:lnTo>
                  <a:lnTo>
                    <a:pt x="162394" y="11417"/>
                  </a:lnTo>
                  <a:lnTo>
                    <a:pt x="164033" y="11417"/>
                  </a:lnTo>
                  <a:lnTo>
                    <a:pt x="165608" y="11849"/>
                  </a:lnTo>
                  <a:lnTo>
                    <a:pt x="166916" y="14782"/>
                  </a:lnTo>
                  <a:lnTo>
                    <a:pt x="167017" y="15024"/>
                  </a:lnTo>
                  <a:lnTo>
                    <a:pt x="167068" y="15189"/>
                  </a:lnTo>
                  <a:lnTo>
                    <a:pt x="188328" y="79794"/>
                  </a:lnTo>
                  <a:lnTo>
                    <a:pt x="188328" y="43383"/>
                  </a:lnTo>
                  <a:lnTo>
                    <a:pt x="178333" y="13004"/>
                  </a:lnTo>
                  <a:lnTo>
                    <a:pt x="177812" y="11417"/>
                  </a:lnTo>
                  <a:lnTo>
                    <a:pt x="177749" y="11226"/>
                  </a:lnTo>
                  <a:lnTo>
                    <a:pt x="177685" y="11010"/>
                  </a:lnTo>
                  <a:lnTo>
                    <a:pt x="175018" y="4432"/>
                  </a:lnTo>
                  <a:lnTo>
                    <a:pt x="169494" y="0"/>
                  </a:lnTo>
                  <a:lnTo>
                    <a:pt x="156933" y="0"/>
                  </a:lnTo>
                  <a:lnTo>
                    <a:pt x="151396" y="4432"/>
                  </a:lnTo>
                  <a:lnTo>
                    <a:pt x="148831" y="10807"/>
                  </a:lnTo>
                  <a:lnTo>
                    <a:pt x="148742" y="11010"/>
                  </a:lnTo>
                  <a:lnTo>
                    <a:pt x="148678" y="11226"/>
                  </a:lnTo>
                  <a:lnTo>
                    <a:pt x="126098" y="79794"/>
                  </a:lnTo>
                  <a:lnTo>
                    <a:pt x="78803" y="79794"/>
                  </a:lnTo>
                  <a:lnTo>
                    <a:pt x="78803" y="59207"/>
                  </a:lnTo>
                  <a:lnTo>
                    <a:pt x="76250" y="56654"/>
                  </a:lnTo>
                  <a:lnTo>
                    <a:pt x="69977" y="56654"/>
                  </a:lnTo>
                  <a:lnTo>
                    <a:pt x="67424" y="59207"/>
                  </a:lnTo>
                  <a:lnTo>
                    <a:pt x="67424" y="62344"/>
                  </a:lnTo>
                  <a:lnTo>
                    <a:pt x="67424" y="79794"/>
                  </a:lnTo>
                  <a:lnTo>
                    <a:pt x="59232" y="79794"/>
                  </a:lnTo>
                  <a:lnTo>
                    <a:pt x="56680" y="82346"/>
                  </a:lnTo>
                  <a:lnTo>
                    <a:pt x="56680" y="88633"/>
                  </a:lnTo>
                  <a:lnTo>
                    <a:pt x="59232" y="91186"/>
                  </a:lnTo>
                  <a:lnTo>
                    <a:pt x="62382" y="91186"/>
                  </a:lnTo>
                  <a:lnTo>
                    <a:pt x="69977" y="91186"/>
                  </a:lnTo>
                  <a:lnTo>
                    <a:pt x="76250" y="91186"/>
                  </a:lnTo>
                  <a:lnTo>
                    <a:pt x="122339" y="91186"/>
                  </a:lnTo>
                  <a:lnTo>
                    <a:pt x="104063" y="146723"/>
                  </a:lnTo>
                  <a:lnTo>
                    <a:pt x="78803" y="146723"/>
                  </a:lnTo>
                  <a:lnTo>
                    <a:pt x="78803" y="123024"/>
                  </a:lnTo>
                  <a:lnTo>
                    <a:pt x="76250" y="120484"/>
                  </a:lnTo>
                  <a:lnTo>
                    <a:pt x="69977" y="120484"/>
                  </a:lnTo>
                  <a:lnTo>
                    <a:pt x="67424" y="123024"/>
                  </a:lnTo>
                  <a:lnTo>
                    <a:pt x="67424" y="126174"/>
                  </a:lnTo>
                  <a:lnTo>
                    <a:pt x="67424" y="146723"/>
                  </a:lnTo>
                  <a:lnTo>
                    <a:pt x="59232" y="146723"/>
                  </a:lnTo>
                  <a:lnTo>
                    <a:pt x="56680" y="149275"/>
                  </a:lnTo>
                  <a:lnTo>
                    <a:pt x="56680" y="155562"/>
                  </a:lnTo>
                  <a:lnTo>
                    <a:pt x="59232" y="158102"/>
                  </a:lnTo>
                  <a:lnTo>
                    <a:pt x="62382" y="158102"/>
                  </a:lnTo>
                  <a:lnTo>
                    <a:pt x="100317" y="158102"/>
                  </a:lnTo>
                  <a:lnTo>
                    <a:pt x="55753" y="293458"/>
                  </a:lnTo>
                  <a:lnTo>
                    <a:pt x="2552" y="293458"/>
                  </a:lnTo>
                  <a:lnTo>
                    <a:pt x="0" y="295998"/>
                  </a:lnTo>
                  <a:lnTo>
                    <a:pt x="0" y="302285"/>
                  </a:lnTo>
                  <a:lnTo>
                    <a:pt x="2552" y="304838"/>
                  </a:lnTo>
                  <a:lnTo>
                    <a:pt x="5689" y="304838"/>
                  </a:lnTo>
                  <a:lnTo>
                    <a:pt x="52006" y="304838"/>
                  </a:lnTo>
                  <a:lnTo>
                    <a:pt x="57480" y="304838"/>
                  </a:lnTo>
                  <a:lnTo>
                    <a:pt x="58000" y="305358"/>
                  </a:lnTo>
                  <a:lnTo>
                    <a:pt x="61607" y="305396"/>
                  </a:lnTo>
                  <a:lnTo>
                    <a:pt x="62179" y="304838"/>
                  </a:lnTo>
                  <a:lnTo>
                    <a:pt x="256260" y="304838"/>
                  </a:lnTo>
                  <a:lnTo>
                    <a:pt x="256857" y="305409"/>
                  </a:lnTo>
                  <a:lnTo>
                    <a:pt x="260451" y="305371"/>
                  </a:lnTo>
                  <a:lnTo>
                    <a:pt x="260972" y="304838"/>
                  </a:lnTo>
                  <a:lnTo>
                    <a:pt x="274421" y="304838"/>
                  </a:lnTo>
                  <a:lnTo>
                    <a:pt x="310756" y="304838"/>
                  </a:lnTo>
                  <a:lnTo>
                    <a:pt x="313296" y="302285"/>
                  </a:lnTo>
                  <a:lnTo>
                    <a:pt x="313296" y="295998"/>
                  </a:lnTo>
                  <a:close/>
                </a:path>
                <a:path w="866140" h="305435">
                  <a:moveTo>
                    <a:pt x="865949" y="295998"/>
                  </a:moveTo>
                  <a:lnTo>
                    <a:pt x="863396" y="293458"/>
                  </a:lnTo>
                  <a:lnTo>
                    <a:pt x="823315" y="293458"/>
                  </a:lnTo>
                  <a:lnTo>
                    <a:pt x="810260" y="253822"/>
                  </a:lnTo>
                  <a:lnTo>
                    <a:pt x="810260" y="290258"/>
                  </a:lnTo>
                  <a:lnTo>
                    <a:pt x="797267" y="277571"/>
                  </a:lnTo>
                  <a:lnTo>
                    <a:pt x="797267" y="293458"/>
                  </a:lnTo>
                  <a:lnTo>
                    <a:pt x="626452" y="293458"/>
                  </a:lnTo>
                  <a:lnTo>
                    <a:pt x="711860" y="209994"/>
                  </a:lnTo>
                  <a:lnTo>
                    <a:pt x="797267" y="293458"/>
                  </a:lnTo>
                  <a:lnTo>
                    <a:pt x="797267" y="277571"/>
                  </a:lnTo>
                  <a:lnTo>
                    <a:pt x="721410" y="203415"/>
                  </a:lnTo>
                  <a:lnTo>
                    <a:pt x="781672" y="203415"/>
                  </a:lnTo>
                  <a:lnTo>
                    <a:pt x="810260" y="290258"/>
                  </a:lnTo>
                  <a:lnTo>
                    <a:pt x="810260" y="253822"/>
                  </a:lnTo>
                  <a:lnTo>
                    <a:pt x="778738" y="158102"/>
                  </a:lnTo>
                  <a:lnTo>
                    <a:pt x="820648" y="158102"/>
                  </a:lnTo>
                  <a:lnTo>
                    <a:pt x="823201" y="155562"/>
                  </a:lnTo>
                  <a:lnTo>
                    <a:pt x="823201" y="149275"/>
                  </a:lnTo>
                  <a:lnTo>
                    <a:pt x="820648" y="146723"/>
                  </a:lnTo>
                  <a:lnTo>
                    <a:pt x="811784" y="146723"/>
                  </a:lnTo>
                  <a:lnTo>
                    <a:pt x="811784" y="123024"/>
                  </a:lnTo>
                  <a:lnTo>
                    <a:pt x="809231" y="120484"/>
                  </a:lnTo>
                  <a:lnTo>
                    <a:pt x="802944" y="120484"/>
                  </a:lnTo>
                  <a:lnTo>
                    <a:pt x="800404" y="123024"/>
                  </a:lnTo>
                  <a:lnTo>
                    <a:pt x="800404" y="126174"/>
                  </a:lnTo>
                  <a:lnTo>
                    <a:pt x="800404" y="146723"/>
                  </a:lnTo>
                  <a:lnTo>
                    <a:pt x="777925" y="146723"/>
                  </a:lnTo>
                  <a:lnTo>
                    <a:pt x="777925" y="192036"/>
                  </a:lnTo>
                  <a:lnTo>
                    <a:pt x="718654" y="192036"/>
                  </a:lnTo>
                  <a:lnTo>
                    <a:pt x="718134" y="191503"/>
                  </a:lnTo>
                  <a:lnTo>
                    <a:pt x="714540" y="191465"/>
                  </a:lnTo>
                  <a:lnTo>
                    <a:pt x="713943" y="192036"/>
                  </a:lnTo>
                  <a:lnTo>
                    <a:pt x="709777" y="192036"/>
                  </a:lnTo>
                  <a:lnTo>
                    <a:pt x="709206" y="191477"/>
                  </a:lnTo>
                  <a:lnTo>
                    <a:pt x="705599" y="191516"/>
                  </a:lnTo>
                  <a:lnTo>
                    <a:pt x="705078" y="192036"/>
                  </a:lnTo>
                  <a:lnTo>
                    <a:pt x="702310" y="192036"/>
                  </a:lnTo>
                  <a:lnTo>
                    <a:pt x="702310" y="203415"/>
                  </a:lnTo>
                  <a:lnTo>
                    <a:pt x="625221" y="278752"/>
                  </a:lnTo>
                  <a:lnTo>
                    <a:pt x="650011" y="203415"/>
                  </a:lnTo>
                  <a:lnTo>
                    <a:pt x="702310" y="203415"/>
                  </a:lnTo>
                  <a:lnTo>
                    <a:pt x="702310" y="192036"/>
                  </a:lnTo>
                  <a:lnTo>
                    <a:pt x="653757" y="192036"/>
                  </a:lnTo>
                  <a:lnTo>
                    <a:pt x="664921" y="158102"/>
                  </a:lnTo>
                  <a:lnTo>
                    <a:pt x="766749" y="158102"/>
                  </a:lnTo>
                  <a:lnTo>
                    <a:pt x="777925" y="192036"/>
                  </a:lnTo>
                  <a:lnTo>
                    <a:pt x="777925" y="146723"/>
                  </a:lnTo>
                  <a:lnTo>
                    <a:pt x="775779" y="146723"/>
                  </a:lnTo>
                  <a:lnTo>
                    <a:pt x="775766" y="146583"/>
                  </a:lnTo>
                  <a:lnTo>
                    <a:pt x="774674" y="145796"/>
                  </a:lnTo>
                  <a:lnTo>
                    <a:pt x="758863" y="97751"/>
                  </a:lnTo>
                  <a:lnTo>
                    <a:pt x="758863" y="134200"/>
                  </a:lnTo>
                  <a:lnTo>
                    <a:pt x="756704" y="132626"/>
                  </a:lnTo>
                  <a:lnTo>
                    <a:pt x="756704" y="146723"/>
                  </a:lnTo>
                  <a:lnTo>
                    <a:pt x="679564" y="146723"/>
                  </a:lnTo>
                  <a:lnTo>
                    <a:pt x="718121" y="118452"/>
                  </a:lnTo>
                  <a:lnTo>
                    <a:pt x="756704" y="146723"/>
                  </a:lnTo>
                  <a:lnTo>
                    <a:pt x="756704" y="132626"/>
                  </a:lnTo>
                  <a:lnTo>
                    <a:pt x="727748" y="111391"/>
                  </a:lnTo>
                  <a:lnTo>
                    <a:pt x="746760" y="97447"/>
                  </a:lnTo>
                  <a:lnTo>
                    <a:pt x="758863" y="134200"/>
                  </a:lnTo>
                  <a:lnTo>
                    <a:pt x="758863" y="97751"/>
                  </a:lnTo>
                  <a:lnTo>
                    <a:pt x="756704" y="91186"/>
                  </a:lnTo>
                  <a:lnTo>
                    <a:pt x="802944" y="91186"/>
                  </a:lnTo>
                  <a:lnTo>
                    <a:pt x="809231" y="91186"/>
                  </a:lnTo>
                  <a:lnTo>
                    <a:pt x="820648" y="91186"/>
                  </a:lnTo>
                  <a:lnTo>
                    <a:pt x="823201" y="88633"/>
                  </a:lnTo>
                  <a:lnTo>
                    <a:pt x="823201" y="82346"/>
                  </a:lnTo>
                  <a:lnTo>
                    <a:pt x="820648" y="79794"/>
                  </a:lnTo>
                  <a:lnTo>
                    <a:pt x="811784" y="79794"/>
                  </a:lnTo>
                  <a:lnTo>
                    <a:pt x="811784" y="59207"/>
                  </a:lnTo>
                  <a:lnTo>
                    <a:pt x="809231" y="56654"/>
                  </a:lnTo>
                  <a:lnTo>
                    <a:pt x="802944" y="56654"/>
                  </a:lnTo>
                  <a:lnTo>
                    <a:pt x="800404" y="59207"/>
                  </a:lnTo>
                  <a:lnTo>
                    <a:pt x="800404" y="62344"/>
                  </a:lnTo>
                  <a:lnTo>
                    <a:pt x="800404" y="79794"/>
                  </a:lnTo>
                  <a:lnTo>
                    <a:pt x="756310" y="79794"/>
                  </a:lnTo>
                  <a:lnTo>
                    <a:pt x="756170" y="79590"/>
                  </a:lnTo>
                  <a:lnTo>
                    <a:pt x="752716" y="79070"/>
                  </a:lnTo>
                  <a:lnTo>
                    <a:pt x="740968" y="43383"/>
                  </a:lnTo>
                  <a:lnTo>
                    <a:pt x="740968" y="79794"/>
                  </a:lnTo>
                  <a:lnTo>
                    <a:pt x="736041" y="79794"/>
                  </a:lnTo>
                  <a:lnTo>
                    <a:pt x="736041" y="91186"/>
                  </a:lnTo>
                  <a:lnTo>
                    <a:pt x="718121" y="104330"/>
                  </a:lnTo>
                  <a:lnTo>
                    <a:pt x="708494" y="97269"/>
                  </a:lnTo>
                  <a:lnTo>
                    <a:pt x="708494" y="111391"/>
                  </a:lnTo>
                  <a:lnTo>
                    <a:pt x="671322" y="138658"/>
                  </a:lnTo>
                  <a:lnTo>
                    <a:pt x="685787" y="94716"/>
                  </a:lnTo>
                  <a:lnTo>
                    <a:pt x="708494" y="111391"/>
                  </a:lnTo>
                  <a:lnTo>
                    <a:pt x="708494" y="97269"/>
                  </a:lnTo>
                  <a:lnTo>
                    <a:pt x="700227" y="91186"/>
                  </a:lnTo>
                  <a:lnTo>
                    <a:pt x="736041" y="91186"/>
                  </a:lnTo>
                  <a:lnTo>
                    <a:pt x="736041" y="79794"/>
                  </a:lnTo>
                  <a:lnTo>
                    <a:pt x="690702" y="79794"/>
                  </a:lnTo>
                  <a:lnTo>
                    <a:pt x="711987" y="15189"/>
                  </a:lnTo>
                  <a:lnTo>
                    <a:pt x="712038" y="15024"/>
                  </a:lnTo>
                  <a:lnTo>
                    <a:pt x="712114" y="14782"/>
                  </a:lnTo>
                  <a:lnTo>
                    <a:pt x="713460" y="11849"/>
                  </a:lnTo>
                  <a:lnTo>
                    <a:pt x="715035" y="11417"/>
                  </a:lnTo>
                  <a:lnTo>
                    <a:pt x="716673" y="11417"/>
                  </a:lnTo>
                  <a:lnTo>
                    <a:pt x="718248" y="11849"/>
                  </a:lnTo>
                  <a:lnTo>
                    <a:pt x="719556" y="14782"/>
                  </a:lnTo>
                  <a:lnTo>
                    <a:pt x="719658" y="15024"/>
                  </a:lnTo>
                  <a:lnTo>
                    <a:pt x="719709" y="15189"/>
                  </a:lnTo>
                  <a:lnTo>
                    <a:pt x="740968" y="79794"/>
                  </a:lnTo>
                  <a:lnTo>
                    <a:pt x="740968" y="43383"/>
                  </a:lnTo>
                  <a:lnTo>
                    <a:pt x="730973" y="13004"/>
                  </a:lnTo>
                  <a:lnTo>
                    <a:pt x="730453" y="11417"/>
                  </a:lnTo>
                  <a:lnTo>
                    <a:pt x="730389" y="11226"/>
                  </a:lnTo>
                  <a:lnTo>
                    <a:pt x="730326" y="11010"/>
                  </a:lnTo>
                  <a:lnTo>
                    <a:pt x="727671" y="4432"/>
                  </a:lnTo>
                  <a:lnTo>
                    <a:pt x="722134" y="0"/>
                  </a:lnTo>
                  <a:lnTo>
                    <a:pt x="709574" y="0"/>
                  </a:lnTo>
                  <a:lnTo>
                    <a:pt x="704037" y="4432"/>
                  </a:lnTo>
                  <a:lnTo>
                    <a:pt x="701471" y="10807"/>
                  </a:lnTo>
                  <a:lnTo>
                    <a:pt x="701382" y="11010"/>
                  </a:lnTo>
                  <a:lnTo>
                    <a:pt x="701319" y="11226"/>
                  </a:lnTo>
                  <a:lnTo>
                    <a:pt x="678738" y="79794"/>
                  </a:lnTo>
                  <a:lnTo>
                    <a:pt x="631444" y="79794"/>
                  </a:lnTo>
                  <a:lnTo>
                    <a:pt x="631444" y="59207"/>
                  </a:lnTo>
                  <a:lnTo>
                    <a:pt x="628904" y="56654"/>
                  </a:lnTo>
                  <a:lnTo>
                    <a:pt x="622617" y="56654"/>
                  </a:lnTo>
                  <a:lnTo>
                    <a:pt x="620064" y="59207"/>
                  </a:lnTo>
                  <a:lnTo>
                    <a:pt x="620064" y="62344"/>
                  </a:lnTo>
                  <a:lnTo>
                    <a:pt x="620064" y="79794"/>
                  </a:lnTo>
                  <a:lnTo>
                    <a:pt x="611873" y="79794"/>
                  </a:lnTo>
                  <a:lnTo>
                    <a:pt x="609333" y="82346"/>
                  </a:lnTo>
                  <a:lnTo>
                    <a:pt x="609333" y="88633"/>
                  </a:lnTo>
                  <a:lnTo>
                    <a:pt x="611873" y="91186"/>
                  </a:lnTo>
                  <a:lnTo>
                    <a:pt x="615022" y="91186"/>
                  </a:lnTo>
                  <a:lnTo>
                    <a:pt x="622617" y="91186"/>
                  </a:lnTo>
                  <a:lnTo>
                    <a:pt x="628904" y="91186"/>
                  </a:lnTo>
                  <a:lnTo>
                    <a:pt x="674979" y="91186"/>
                  </a:lnTo>
                  <a:lnTo>
                    <a:pt x="656704" y="146723"/>
                  </a:lnTo>
                  <a:lnTo>
                    <a:pt x="631444" y="146723"/>
                  </a:lnTo>
                  <a:lnTo>
                    <a:pt x="631444" y="123024"/>
                  </a:lnTo>
                  <a:lnTo>
                    <a:pt x="628904" y="120484"/>
                  </a:lnTo>
                  <a:lnTo>
                    <a:pt x="622617" y="120484"/>
                  </a:lnTo>
                  <a:lnTo>
                    <a:pt x="620064" y="123024"/>
                  </a:lnTo>
                  <a:lnTo>
                    <a:pt x="620064" y="126174"/>
                  </a:lnTo>
                  <a:lnTo>
                    <a:pt x="620064" y="146723"/>
                  </a:lnTo>
                  <a:lnTo>
                    <a:pt x="611873" y="146723"/>
                  </a:lnTo>
                  <a:lnTo>
                    <a:pt x="609333" y="149275"/>
                  </a:lnTo>
                  <a:lnTo>
                    <a:pt x="609333" y="155562"/>
                  </a:lnTo>
                  <a:lnTo>
                    <a:pt x="611873" y="158102"/>
                  </a:lnTo>
                  <a:lnTo>
                    <a:pt x="615022" y="158102"/>
                  </a:lnTo>
                  <a:lnTo>
                    <a:pt x="652957" y="158102"/>
                  </a:lnTo>
                  <a:lnTo>
                    <a:pt x="608393" y="293458"/>
                  </a:lnTo>
                  <a:lnTo>
                    <a:pt x="555193" y="293458"/>
                  </a:lnTo>
                  <a:lnTo>
                    <a:pt x="552640" y="295998"/>
                  </a:lnTo>
                  <a:lnTo>
                    <a:pt x="552640" y="302285"/>
                  </a:lnTo>
                  <a:lnTo>
                    <a:pt x="555193" y="304838"/>
                  </a:lnTo>
                  <a:lnTo>
                    <a:pt x="558330" y="304838"/>
                  </a:lnTo>
                  <a:lnTo>
                    <a:pt x="604647" y="304838"/>
                  </a:lnTo>
                  <a:lnTo>
                    <a:pt x="610120" y="304838"/>
                  </a:lnTo>
                  <a:lnTo>
                    <a:pt x="610641" y="305358"/>
                  </a:lnTo>
                  <a:lnTo>
                    <a:pt x="614248" y="305396"/>
                  </a:lnTo>
                  <a:lnTo>
                    <a:pt x="614819" y="304838"/>
                  </a:lnTo>
                  <a:lnTo>
                    <a:pt x="808901" y="304838"/>
                  </a:lnTo>
                  <a:lnTo>
                    <a:pt x="809498" y="305409"/>
                  </a:lnTo>
                  <a:lnTo>
                    <a:pt x="813104" y="305371"/>
                  </a:lnTo>
                  <a:lnTo>
                    <a:pt x="813625" y="304838"/>
                  </a:lnTo>
                  <a:lnTo>
                    <a:pt x="827062" y="304838"/>
                  </a:lnTo>
                  <a:lnTo>
                    <a:pt x="863396" y="304838"/>
                  </a:lnTo>
                  <a:lnTo>
                    <a:pt x="865949" y="302285"/>
                  </a:lnTo>
                  <a:lnTo>
                    <a:pt x="865949" y="295998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640851" y="6019660"/>
              <a:ext cx="423545" cy="412115"/>
            </a:xfrm>
            <a:custGeom>
              <a:avLst/>
              <a:gdLst/>
              <a:ahLst/>
              <a:cxnLst/>
              <a:rect l="l" t="t" r="r" b="b"/>
              <a:pathLst>
                <a:path w="423545" h="412114">
                  <a:moveTo>
                    <a:pt x="423443" y="400062"/>
                  </a:moveTo>
                  <a:lnTo>
                    <a:pt x="420001" y="396621"/>
                  </a:lnTo>
                  <a:lnTo>
                    <a:pt x="365823" y="396621"/>
                  </a:lnTo>
                  <a:lnTo>
                    <a:pt x="349631" y="347459"/>
                  </a:lnTo>
                  <a:lnTo>
                    <a:pt x="349631" y="396621"/>
                  </a:lnTo>
                  <a:lnTo>
                    <a:pt x="91541" y="396621"/>
                  </a:lnTo>
                  <a:lnTo>
                    <a:pt x="131584" y="274955"/>
                  </a:lnTo>
                  <a:lnTo>
                    <a:pt x="309562" y="274955"/>
                  </a:lnTo>
                  <a:lnTo>
                    <a:pt x="349631" y="396621"/>
                  </a:lnTo>
                  <a:lnTo>
                    <a:pt x="349631" y="347459"/>
                  </a:lnTo>
                  <a:lnTo>
                    <a:pt x="305587" y="213702"/>
                  </a:lnTo>
                  <a:lnTo>
                    <a:pt x="362229" y="213702"/>
                  </a:lnTo>
                  <a:lnTo>
                    <a:pt x="365671" y="210261"/>
                  </a:lnTo>
                  <a:lnTo>
                    <a:pt x="365671" y="201764"/>
                  </a:lnTo>
                  <a:lnTo>
                    <a:pt x="362229" y="198323"/>
                  </a:lnTo>
                  <a:lnTo>
                    <a:pt x="304495" y="198323"/>
                  </a:lnTo>
                  <a:lnTo>
                    <a:pt x="304495" y="259575"/>
                  </a:lnTo>
                  <a:lnTo>
                    <a:pt x="136652" y="259575"/>
                  </a:lnTo>
                  <a:lnTo>
                    <a:pt x="151752" y="213702"/>
                  </a:lnTo>
                  <a:lnTo>
                    <a:pt x="289382" y="213702"/>
                  </a:lnTo>
                  <a:lnTo>
                    <a:pt x="304495" y="259575"/>
                  </a:lnTo>
                  <a:lnTo>
                    <a:pt x="304495" y="198323"/>
                  </a:lnTo>
                  <a:lnTo>
                    <a:pt x="300520" y="198323"/>
                  </a:lnTo>
                  <a:lnTo>
                    <a:pt x="284327" y="149148"/>
                  </a:lnTo>
                  <a:lnTo>
                    <a:pt x="284327" y="198323"/>
                  </a:lnTo>
                  <a:lnTo>
                    <a:pt x="156819" y="198323"/>
                  </a:lnTo>
                  <a:lnTo>
                    <a:pt x="181533" y="123253"/>
                  </a:lnTo>
                  <a:lnTo>
                    <a:pt x="259613" y="123253"/>
                  </a:lnTo>
                  <a:lnTo>
                    <a:pt x="284327" y="198323"/>
                  </a:lnTo>
                  <a:lnTo>
                    <a:pt x="284327" y="149148"/>
                  </a:lnTo>
                  <a:lnTo>
                    <a:pt x="275805" y="123253"/>
                  </a:lnTo>
                  <a:lnTo>
                    <a:pt x="362229" y="123253"/>
                  </a:lnTo>
                  <a:lnTo>
                    <a:pt x="365671" y="119811"/>
                  </a:lnTo>
                  <a:lnTo>
                    <a:pt x="365671" y="111315"/>
                  </a:lnTo>
                  <a:lnTo>
                    <a:pt x="362229" y="107873"/>
                  </a:lnTo>
                  <a:lnTo>
                    <a:pt x="270738" y="107873"/>
                  </a:lnTo>
                  <a:lnTo>
                    <a:pt x="254546" y="58674"/>
                  </a:lnTo>
                  <a:lnTo>
                    <a:pt x="254546" y="107873"/>
                  </a:lnTo>
                  <a:lnTo>
                    <a:pt x="186588" y="107873"/>
                  </a:lnTo>
                  <a:lnTo>
                    <a:pt x="215353" y="20548"/>
                  </a:lnTo>
                  <a:lnTo>
                    <a:pt x="215582" y="20002"/>
                  </a:lnTo>
                  <a:lnTo>
                    <a:pt x="217347" y="16014"/>
                  </a:lnTo>
                  <a:lnTo>
                    <a:pt x="219481" y="15430"/>
                  </a:lnTo>
                  <a:lnTo>
                    <a:pt x="221703" y="15430"/>
                  </a:lnTo>
                  <a:lnTo>
                    <a:pt x="223824" y="16014"/>
                  </a:lnTo>
                  <a:lnTo>
                    <a:pt x="225590" y="20002"/>
                  </a:lnTo>
                  <a:lnTo>
                    <a:pt x="225755" y="20370"/>
                  </a:lnTo>
                  <a:lnTo>
                    <a:pt x="225806" y="20548"/>
                  </a:lnTo>
                  <a:lnTo>
                    <a:pt x="254546" y="107873"/>
                  </a:lnTo>
                  <a:lnTo>
                    <a:pt x="254546" y="58674"/>
                  </a:lnTo>
                  <a:lnTo>
                    <a:pt x="241020" y="17576"/>
                  </a:lnTo>
                  <a:lnTo>
                    <a:pt x="240322" y="15430"/>
                  </a:lnTo>
                  <a:lnTo>
                    <a:pt x="240233" y="15163"/>
                  </a:lnTo>
                  <a:lnTo>
                    <a:pt x="240144" y="14884"/>
                  </a:lnTo>
                  <a:lnTo>
                    <a:pt x="236550" y="5981"/>
                  </a:lnTo>
                  <a:lnTo>
                    <a:pt x="229082" y="0"/>
                  </a:lnTo>
                  <a:lnTo>
                    <a:pt x="212090" y="0"/>
                  </a:lnTo>
                  <a:lnTo>
                    <a:pt x="204622" y="5981"/>
                  </a:lnTo>
                  <a:lnTo>
                    <a:pt x="201142" y="14605"/>
                  </a:lnTo>
                  <a:lnTo>
                    <a:pt x="201028" y="14884"/>
                  </a:lnTo>
                  <a:lnTo>
                    <a:pt x="200939" y="15163"/>
                  </a:lnTo>
                  <a:lnTo>
                    <a:pt x="170408" y="107873"/>
                  </a:lnTo>
                  <a:lnTo>
                    <a:pt x="80048" y="107873"/>
                  </a:lnTo>
                  <a:lnTo>
                    <a:pt x="76606" y="111315"/>
                  </a:lnTo>
                  <a:lnTo>
                    <a:pt x="76606" y="119811"/>
                  </a:lnTo>
                  <a:lnTo>
                    <a:pt x="80048" y="123253"/>
                  </a:lnTo>
                  <a:lnTo>
                    <a:pt x="84302" y="123253"/>
                  </a:lnTo>
                  <a:lnTo>
                    <a:pt x="165341" y="123253"/>
                  </a:lnTo>
                  <a:lnTo>
                    <a:pt x="140627" y="198323"/>
                  </a:lnTo>
                  <a:lnTo>
                    <a:pt x="80048" y="198323"/>
                  </a:lnTo>
                  <a:lnTo>
                    <a:pt x="76606" y="201764"/>
                  </a:lnTo>
                  <a:lnTo>
                    <a:pt x="76606" y="210261"/>
                  </a:lnTo>
                  <a:lnTo>
                    <a:pt x="80048" y="213702"/>
                  </a:lnTo>
                  <a:lnTo>
                    <a:pt x="84302" y="213702"/>
                  </a:lnTo>
                  <a:lnTo>
                    <a:pt x="135572" y="213702"/>
                  </a:lnTo>
                  <a:lnTo>
                    <a:pt x="75349" y="396621"/>
                  </a:lnTo>
                  <a:lnTo>
                    <a:pt x="3441" y="396621"/>
                  </a:lnTo>
                  <a:lnTo>
                    <a:pt x="0" y="400062"/>
                  </a:lnTo>
                  <a:lnTo>
                    <a:pt x="0" y="408559"/>
                  </a:lnTo>
                  <a:lnTo>
                    <a:pt x="3441" y="412013"/>
                  </a:lnTo>
                  <a:lnTo>
                    <a:pt x="7683" y="412013"/>
                  </a:lnTo>
                  <a:lnTo>
                    <a:pt x="70281" y="412013"/>
                  </a:lnTo>
                  <a:lnTo>
                    <a:pt x="370890" y="412013"/>
                  </a:lnTo>
                  <a:lnTo>
                    <a:pt x="420001" y="412013"/>
                  </a:lnTo>
                  <a:lnTo>
                    <a:pt x="423443" y="408559"/>
                  </a:lnTo>
                  <a:lnTo>
                    <a:pt x="423443" y="4000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13306" y="6278448"/>
              <a:ext cx="285508" cy="154001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8739671" y="6103937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8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731975" y="6096254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89">
                  <a:moveTo>
                    <a:pt x="11938" y="0"/>
                  </a:moveTo>
                  <a:lnTo>
                    <a:pt x="3441" y="0"/>
                  </a:lnTo>
                  <a:lnTo>
                    <a:pt x="0" y="3441"/>
                  </a:lnTo>
                  <a:lnTo>
                    <a:pt x="0" y="7683"/>
                  </a:lnTo>
                  <a:lnTo>
                    <a:pt x="0" y="43218"/>
                  </a:lnTo>
                  <a:lnTo>
                    <a:pt x="3441" y="46659"/>
                  </a:lnTo>
                  <a:lnTo>
                    <a:pt x="11938" y="46659"/>
                  </a:lnTo>
                  <a:lnTo>
                    <a:pt x="15379" y="43218"/>
                  </a:lnTo>
                  <a:lnTo>
                    <a:pt x="15379" y="3441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983396" y="6103937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8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975713" y="6096254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89">
                  <a:moveTo>
                    <a:pt x="11938" y="0"/>
                  </a:moveTo>
                  <a:lnTo>
                    <a:pt x="3441" y="0"/>
                  </a:lnTo>
                  <a:lnTo>
                    <a:pt x="0" y="3441"/>
                  </a:lnTo>
                  <a:lnTo>
                    <a:pt x="0" y="7683"/>
                  </a:lnTo>
                  <a:lnTo>
                    <a:pt x="0" y="43218"/>
                  </a:lnTo>
                  <a:lnTo>
                    <a:pt x="3441" y="46659"/>
                  </a:lnTo>
                  <a:lnTo>
                    <a:pt x="11938" y="46659"/>
                  </a:lnTo>
                  <a:lnTo>
                    <a:pt x="15379" y="43218"/>
                  </a:lnTo>
                  <a:lnTo>
                    <a:pt x="15379" y="3441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739671" y="6190208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8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731975" y="6182512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89">
                  <a:moveTo>
                    <a:pt x="11938" y="0"/>
                  </a:moveTo>
                  <a:lnTo>
                    <a:pt x="3441" y="0"/>
                  </a:lnTo>
                  <a:lnTo>
                    <a:pt x="0" y="3441"/>
                  </a:lnTo>
                  <a:lnTo>
                    <a:pt x="0" y="7696"/>
                  </a:lnTo>
                  <a:lnTo>
                    <a:pt x="0" y="43218"/>
                  </a:lnTo>
                  <a:lnTo>
                    <a:pt x="3441" y="46659"/>
                  </a:lnTo>
                  <a:lnTo>
                    <a:pt x="11938" y="46659"/>
                  </a:lnTo>
                  <a:lnTo>
                    <a:pt x="15379" y="43218"/>
                  </a:lnTo>
                  <a:lnTo>
                    <a:pt x="15379" y="3441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983396" y="6190208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8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975713" y="6182512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89">
                  <a:moveTo>
                    <a:pt x="11938" y="0"/>
                  </a:moveTo>
                  <a:lnTo>
                    <a:pt x="3441" y="0"/>
                  </a:lnTo>
                  <a:lnTo>
                    <a:pt x="0" y="3441"/>
                  </a:lnTo>
                  <a:lnTo>
                    <a:pt x="0" y="7696"/>
                  </a:lnTo>
                  <a:lnTo>
                    <a:pt x="0" y="43218"/>
                  </a:lnTo>
                  <a:lnTo>
                    <a:pt x="3441" y="46659"/>
                  </a:lnTo>
                  <a:lnTo>
                    <a:pt x="11938" y="46659"/>
                  </a:lnTo>
                  <a:lnTo>
                    <a:pt x="15379" y="43218"/>
                  </a:lnTo>
                  <a:lnTo>
                    <a:pt x="15379" y="3441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85911" y="6126506"/>
              <a:ext cx="157251" cy="103695"/>
            </a:xfrm>
            <a:prstGeom prst="rect">
              <a:avLst/>
            </a:prstGeom>
          </p:spPr>
        </p:pic>
      </p:grpSp>
      <p:pic>
        <p:nvPicPr>
          <p:cNvPr id="332" name="object 3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632913" y="5543424"/>
            <a:ext cx="939946" cy="569150"/>
          </a:xfrm>
          <a:prstGeom prst="rect">
            <a:avLst/>
          </a:prstGeom>
        </p:spPr>
      </p:pic>
      <p:sp>
        <p:nvSpPr>
          <p:cNvPr id="333" name="object 333"/>
          <p:cNvSpPr txBox="1"/>
          <p:nvPr/>
        </p:nvSpPr>
        <p:spPr>
          <a:xfrm>
            <a:off x="7456412" y="3491405"/>
            <a:ext cx="309880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150" spc="-25" dirty="0">
                <a:latin typeface="TT Supermolot Bold"/>
                <a:cs typeface="TT Supermolot Bold"/>
              </a:rPr>
              <a:t>LH</a:t>
            </a:r>
            <a:r>
              <a:rPr sz="1725" spc="-37" baseline="-28985" dirty="0">
                <a:latin typeface="TT Supermolot Bold"/>
                <a:cs typeface="TT Supermolot Bold"/>
              </a:rPr>
              <a:t>²</a:t>
            </a:r>
            <a:endParaRPr sz="1725" baseline="-28985">
              <a:latin typeface="TT Supermolot Bold"/>
              <a:cs typeface="TT Supermolot Bold"/>
            </a:endParaRPr>
          </a:p>
        </p:txBody>
      </p:sp>
      <p:grpSp>
        <p:nvGrpSpPr>
          <p:cNvPr id="334" name="object 334"/>
          <p:cNvGrpSpPr/>
          <p:nvPr/>
        </p:nvGrpSpPr>
        <p:grpSpPr>
          <a:xfrm>
            <a:off x="7362432" y="3393207"/>
            <a:ext cx="466090" cy="346075"/>
            <a:chOff x="7362432" y="3393207"/>
            <a:chExt cx="466090" cy="346075"/>
          </a:xfrm>
        </p:grpSpPr>
        <p:sp>
          <p:nvSpPr>
            <p:cNvPr id="335" name="object 335"/>
            <p:cNvSpPr/>
            <p:nvPr/>
          </p:nvSpPr>
          <p:spPr>
            <a:xfrm>
              <a:off x="7362431" y="3393211"/>
              <a:ext cx="466090" cy="346075"/>
            </a:xfrm>
            <a:custGeom>
              <a:avLst/>
              <a:gdLst/>
              <a:ahLst/>
              <a:cxnLst/>
              <a:rect l="l" t="t" r="r" b="b"/>
              <a:pathLst>
                <a:path w="466090" h="346075">
                  <a:moveTo>
                    <a:pt x="266179" y="90665"/>
                  </a:moveTo>
                  <a:lnTo>
                    <a:pt x="263791" y="88277"/>
                  </a:lnTo>
                  <a:lnTo>
                    <a:pt x="108521" y="88277"/>
                  </a:lnTo>
                  <a:lnTo>
                    <a:pt x="106133" y="90665"/>
                  </a:lnTo>
                  <a:lnTo>
                    <a:pt x="106133" y="96558"/>
                  </a:lnTo>
                  <a:lnTo>
                    <a:pt x="108521" y="98945"/>
                  </a:lnTo>
                  <a:lnTo>
                    <a:pt x="111467" y="98945"/>
                  </a:lnTo>
                  <a:lnTo>
                    <a:pt x="263791" y="98945"/>
                  </a:lnTo>
                  <a:lnTo>
                    <a:pt x="266179" y="96558"/>
                  </a:lnTo>
                  <a:lnTo>
                    <a:pt x="266179" y="90665"/>
                  </a:lnTo>
                  <a:close/>
                </a:path>
                <a:path w="466090" h="346075">
                  <a:moveTo>
                    <a:pt x="466064" y="110350"/>
                  </a:moveTo>
                  <a:lnTo>
                    <a:pt x="464108" y="93319"/>
                  </a:lnTo>
                  <a:lnTo>
                    <a:pt x="458444" y="77431"/>
                  </a:lnTo>
                  <a:lnTo>
                    <a:pt x="455396" y="72694"/>
                  </a:lnTo>
                  <a:lnTo>
                    <a:pt x="455396" y="110350"/>
                  </a:lnTo>
                  <a:lnTo>
                    <a:pt x="455396" y="335000"/>
                  </a:lnTo>
                  <a:lnTo>
                    <a:pt x="10668" y="335000"/>
                  </a:lnTo>
                  <a:lnTo>
                    <a:pt x="10668" y="110350"/>
                  </a:lnTo>
                  <a:lnTo>
                    <a:pt x="11976" y="98958"/>
                  </a:lnTo>
                  <a:lnTo>
                    <a:pt x="86296" y="98958"/>
                  </a:lnTo>
                  <a:lnTo>
                    <a:pt x="88684" y="96570"/>
                  </a:lnTo>
                  <a:lnTo>
                    <a:pt x="88684" y="90678"/>
                  </a:lnTo>
                  <a:lnTo>
                    <a:pt x="86296" y="88290"/>
                  </a:lnTo>
                  <a:lnTo>
                    <a:pt x="83350" y="88290"/>
                  </a:lnTo>
                  <a:lnTo>
                    <a:pt x="15024" y="88290"/>
                  </a:lnTo>
                  <a:lnTo>
                    <a:pt x="57950" y="43268"/>
                  </a:lnTo>
                  <a:lnTo>
                    <a:pt x="110197" y="15417"/>
                  </a:lnTo>
                  <a:lnTo>
                    <a:pt x="135102" y="10668"/>
                  </a:lnTo>
                  <a:lnTo>
                    <a:pt x="330962" y="10668"/>
                  </a:lnTo>
                  <a:lnTo>
                    <a:pt x="382409" y="27419"/>
                  </a:lnTo>
                  <a:lnTo>
                    <a:pt x="430441" y="59575"/>
                  </a:lnTo>
                  <a:lnTo>
                    <a:pt x="453694" y="95745"/>
                  </a:lnTo>
                  <a:lnTo>
                    <a:pt x="455396" y="110350"/>
                  </a:lnTo>
                  <a:lnTo>
                    <a:pt x="455396" y="72694"/>
                  </a:lnTo>
                  <a:lnTo>
                    <a:pt x="412432" y="33312"/>
                  </a:lnTo>
                  <a:lnTo>
                    <a:pt x="371030" y="10668"/>
                  </a:lnTo>
                  <a:lnTo>
                    <a:pt x="357339" y="4711"/>
                  </a:lnTo>
                  <a:lnTo>
                    <a:pt x="330962" y="0"/>
                  </a:lnTo>
                  <a:lnTo>
                    <a:pt x="135102" y="0"/>
                  </a:lnTo>
                  <a:lnTo>
                    <a:pt x="80860" y="16827"/>
                  </a:lnTo>
                  <a:lnTo>
                    <a:pt x="29083" y="51155"/>
                  </a:lnTo>
                  <a:lnTo>
                    <a:pt x="1943" y="93319"/>
                  </a:lnTo>
                  <a:lnTo>
                    <a:pt x="0" y="110350"/>
                  </a:lnTo>
                  <a:lnTo>
                    <a:pt x="0" y="340893"/>
                  </a:lnTo>
                  <a:lnTo>
                    <a:pt x="4775" y="345668"/>
                  </a:lnTo>
                  <a:lnTo>
                    <a:pt x="461289" y="345668"/>
                  </a:lnTo>
                  <a:lnTo>
                    <a:pt x="466064" y="340893"/>
                  </a:lnTo>
                  <a:lnTo>
                    <a:pt x="466064" y="335000"/>
                  </a:lnTo>
                  <a:lnTo>
                    <a:pt x="466064" y="110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" name="object 3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85724" y="3423180"/>
              <a:ext cx="90449" cy="199631"/>
            </a:xfrm>
            <a:prstGeom prst="rect">
              <a:avLst/>
            </a:prstGeom>
          </p:spPr>
        </p:pic>
        <p:sp>
          <p:nvSpPr>
            <p:cNvPr id="337" name="object 337"/>
            <p:cNvSpPr/>
            <p:nvPr/>
          </p:nvSpPr>
          <p:spPr>
            <a:xfrm>
              <a:off x="7385724" y="3664308"/>
              <a:ext cx="10795" cy="53340"/>
            </a:xfrm>
            <a:custGeom>
              <a:avLst/>
              <a:gdLst/>
              <a:ahLst/>
              <a:cxnLst/>
              <a:rect l="l" t="t" r="r" b="b"/>
              <a:pathLst>
                <a:path w="10795" h="53339">
                  <a:moveTo>
                    <a:pt x="8267" y="0"/>
                  </a:moveTo>
                  <a:lnTo>
                    <a:pt x="2387" y="0"/>
                  </a:lnTo>
                  <a:lnTo>
                    <a:pt x="0" y="2387"/>
                  </a:lnTo>
                  <a:lnTo>
                    <a:pt x="0" y="50850"/>
                  </a:lnTo>
                  <a:lnTo>
                    <a:pt x="2387" y="53238"/>
                  </a:lnTo>
                  <a:lnTo>
                    <a:pt x="8267" y="53238"/>
                  </a:lnTo>
                  <a:lnTo>
                    <a:pt x="10655" y="50850"/>
                  </a:lnTo>
                  <a:lnTo>
                    <a:pt x="10655" y="47904"/>
                  </a:lnTo>
                  <a:lnTo>
                    <a:pt x="10655" y="2387"/>
                  </a:lnTo>
                  <a:lnTo>
                    <a:pt x="8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8" name="object 338"/>
          <p:cNvGrpSpPr/>
          <p:nvPr/>
        </p:nvGrpSpPr>
        <p:grpSpPr>
          <a:xfrm>
            <a:off x="8264259" y="3194142"/>
            <a:ext cx="1103630" cy="390525"/>
            <a:chOff x="8264259" y="3194142"/>
            <a:chExt cx="1103630" cy="390525"/>
          </a:xfrm>
        </p:grpSpPr>
        <p:sp>
          <p:nvSpPr>
            <p:cNvPr id="339" name="object 339"/>
            <p:cNvSpPr/>
            <p:nvPr/>
          </p:nvSpPr>
          <p:spPr>
            <a:xfrm>
              <a:off x="8982152" y="3194142"/>
              <a:ext cx="354330" cy="229870"/>
            </a:xfrm>
            <a:custGeom>
              <a:avLst/>
              <a:gdLst/>
              <a:ahLst/>
              <a:cxnLst/>
              <a:rect l="l" t="t" r="r" b="b"/>
              <a:pathLst>
                <a:path w="354329" h="229870">
                  <a:moveTo>
                    <a:pt x="349313" y="0"/>
                  </a:moveTo>
                  <a:lnTo>
                    <a:pt x="304977" y="0"/>
                  </a:lnTo>
                  <a:lnTo>
                    <a:pt x="292319" y="1461"/>
                  </a:lnTo>
                  <a:lnTo>
                    <a:pt x="280450" y="5714"/>
                  </a:lnTo>
                  <a:lnTo>
                    <a:pt x="269788" y="12598"/>
                  </a:lnTo>
                  <a:lnTo>
                    <a:pt x="261010" y="21628"/>
                  </a:lnTo>
                  <a:lnTo>
                    <a:pt x="184073" y="121488"/>
                  </a:lnTo>
                  <a:lnTo>
                    <a:pt x="171735" y="135477"/>
                  </a:lnTo>
                  <a:lnTo>
                    <a:pt x="157726" y="147666"/>
                  </a:lnTo>
                  <a:lnTo>
                    <a:pt x="142238" y="157907"/>
                  </a:lnTo>
                  <a:lnTo>
                    <a:pt x="125463" y="166052"/>
                  </a:lnTo>
                  <a:lnTo>
                    <a:pt x="1587" y="216369"/>
                  </a:lnTo>
                  <a:lnTo>
                    <a:pt x="0" y="219303"/>
                  </a:lnTo>
                  <a:lnTo>
                    <a:pt x="1040" y="224802"/>
                  </a:lnTo>
                  <a:lnTo>
                    <a:pt x="1117" y="225209"/>
                  </a:lnTo>
                  <a:lnTo>
                    <a:pt x="3695" y="227355"/>
                  </a:lnTo>
                  <a:lnTo>
                    <a:pt x="305986" y="229869"/>
                  </a:lnTo>
                  <a:lnTo>
                    <a:pt x="308559" y="227749"/>
                  </a:lnTo>
                  <a:lnTo>
                    <a:pt x="309084" y="225209"/>
                  </a:lnTo>
                  <a:lnTo>
                    <a:pt x="309168" y="224802"/>
                  </a:lnTo>
                  <a:lnTo>
                    <a:pt x="296824" y="222288"/>
                  </a:lnTo>
                  <a:lnTo>
                    <a:pt x="297855" y="217246"/>
                  </a:lnTo>
                  <a:lnTo>
                    <a:pt x="303047" y="217246"/>
                  </a:lnTo>
                  <a:lnTo>
                    <a:pt x="38341" y="215036"/>
                  </a:lnTo>
                  <a:lnTo>
                    <a:pt x="130200" y="177723"/>
                  </a:lnTo>
                  <a:lnTo>
                    <a:pt x="165350" y="157697"/>
                  </a:lnTo>
                  <a:lnTo>
                    <a:pt x="194043" y="129184"/>
                  </a:lnTo>
                  <a:lnTo>
                    <a:pt x="270992" y="29324"/>
                  </a:lnTo>
                  <a:lnTo>
                    <a:pt x="277854" y="22258"/>
                  </a:lnTo>
                  <a:lnTo>
                    <a:pt x="286037" y="17003"/>
                  </a:lnTo>
                  <a:lnTo>
                    <a:pt x="295193" y="13727"/>
                  </a:lnTo>
                  <a:lnTo>
                    <a:pt x="304977" y="12598"/>
                  </a:lnTo>
                  <a:lnTo>
                    <a:pt x="352566" y="12598"/>
                  </a:lnTo>
                  <a:lnTo>
                    <a:pt x="353974" y="5714"/>
                  </a:lnTo>
                  <a:lnTo>
                    <a:pt x="353504" y="3784"/>
                  </a:lnTo>
                  <a:lnTo>
                    <a:pt x="351116" y="850"/>
                  </a:lnTo>
                  <a:lnTo>
                    <a:pt x="349313" y="0"/>
                  </a:lnTo>
                  <a:close/>
                </a:path>
                <a:path w="354329" h="229870">
                  <a:moveTo>
                    <a:pt x="310714" y="217246"/>
                  </a:moveTo>
                  <a:lnTo>
                    <a:pt x="303047" y="217246"/>
                  </a:lnTo>
                  <a:lnTo>
                    <a:pt x="302996" y="223545"/>
                  </a:lnTo>
                  <a:lnTo>
                    <a:pt x="309168" y="224802"/>
                  </a:lnTo>
                  <a:lnTo>
                    <a:pt x="310714" y="217246"/>
                  </a:lnTo>
                  <a:close/>
                </a:path>
                <a:path w="354329" h="229870">
                  <a:moveTo>
                    <a:pt x="352566" y="12598"/>
                  </a:moveTo>
                  <a:lnTo>
                    <a:pt x="339712" y="12598"/>
                  </a:lnTo>
                  <a:lnTo>
                    <a:pt x="296824" y="222288"/>
                  </a:lnTo>
                  <a:lnTo>
                    <a:pt x="302996" y="223545"/>
                  </a:lnTo>
                  <a:lnTo>
                    <a:pt x="303047" y="217246"/>
                  </a:lnTo>
                  <a:lnTo>
                    <a:pt x="310714" y="217246"/>
                  </a:lnTo>
                  <a:lnTo>
                    <a:pt x="352566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296949" y="3433869"/>
              <a:ext cx="1019810" cy="69215"/>
            </a:xfrm>
            <a:custGeom>
              <a:avLst/>
              <a:gdLst/>
              <a:ahLst/>
              <a:cxnLst/>
              <a:rect l="l" t="t" r="r" b="b"/>
              <a:pathLst>
                <a:path w="1019809" h="69214">
                  <a:moveTo>
                    <a:pt x="1019517" y="0"/>
                  </a:moveTo>
                  <a:lnTo>
                    <a:pt x="63001" y="0"/>
                  </a:lnTo>
                  <a:lnTo>
                    <a:pt x="20734" y="27447"/>
                  </a:lnTo>
                  <a:lnTo>
                    <a:pt x="14552" y="31790"/>
                  </a:lnTo>
                  <a:lnTo>
                    <a:pt x="0" y="68694"/>
                  </a:lnTo>
                  <a:lnTo>
                    <a:pt x="870373" y="68694"/>
                  </a:lnTo>
                  <a:lnTo>
                    <a:pt x="918765" y="54254"/>
                  </a:lnTo>
                  <a:lnTo>
                    <a:pt x="954098" y="42590"/>
                  </a:lnTo>
                  <a:lnTo>
                    <a:pt x="972273" y="37195"/>
                  </a:lnTo>
                  <a:lnTo>
                    <a:pt x="989344" y="29176"/>
                  </a:lnTo>
                  <a:lnTo>
                    <a:pt x="1005030" y="18694"/>
                  </a:lnTo>
                  <a:lnTo>
                    <a:pt x="1019046" y="5913"/>
                  </a:lnTo>
                  <a:lnTo>
                    <a:pt x="1019517" y="5413"/>
                  </a:lnTo>
                  <a:lnTo>
                    <a:pt x="1019517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275485" y="3408578"/>
              <a:ext cx="1071245" cy="149225"/>
            </a:xfrm>
            <a:custGeom>
              <a:avLst/>
              <a:gdLst/>
              <a:ahLst/>
              <a:cxnLst/>
              <a:rect l="l" t="t" r="r" b="b"/>
              <a:pathLst>
                <a:path w="1071245" h="149225">
                  <a:moveTo>
                    <a:pt x="179260" y="41262"/>
                  </a:moveTo>
                  <a:lnTo>
                    <a:pt x="175006" y="37007"/>
                  </a:lnTo>
                  <a:lnTo>
                    <a:pt x="152234" y="37007"/>
                  </a:lnTo>
                  <a:lnTo>
                    <a:pt x="147993" y="41262"/>
                  </a:lnTo>
                  <a:lnTo>
                    <a:pt x="147993" y="64020"/>
                  </a:lnTo>
                  <a:lnTo>
                    <a:pt x="152234" y="68275"/>
                  </a:lnTo>
                  <a:lnTo>
                    <a:pt x="169773" y="68275"/>
                  </a:lnTo>
                  <a:lnTo>
                    <a:pt x="175006" y="68275"/>
                  </a:lnTo>
                  <a:lnTo>
                    <a:pt x="179260" y="64020"/>
                  </a:lnTo>
                  <a:lnTo>
                    <a:pt x="179260" y="41262"/>
                  </a:lnTo>
                  <a:close/>
                </a:path>
                <a:path w="1071245" h="149225">
                  <a:moveTo>
                    <a:pt x="220116" y="41262"/>
                  </a:moveTo>
                  <a:lnTo>
                    <a:pt x="215861" y="37007"/>
                  </a:lnTo>
                  <a:lnTo>
                    <a:pt x="193103" y="37007"/>
                  </a:lnTo>
                  <a:lnTo>
                    <a:pt x="188849" y="41262"/>
                  </a:lnTo>
                  <a:lnTo>
                    <a:pt x="188849" y="64020"/>
                  </a:lnTo>
                  <a:lnTo>
                    <a:pt x="193103" y="68275"/>
                  </a:lnTo>
                  <a:lnTo>
                    <a:pt x="210629" y="68275"/>
                  </a:lnTo>
                  <a:lnTo>
                    <a:pt x="215861" y="68275"/>
                  </a:lnTo>
                  <a:lnTo>
                    <a:pt x="220116" y="64020"/>
                  </a:lnTo>
                  <a:lnTo>
                    <a:pt x="220116" y="41262"/>
                  </a:lnTo>
                  <a:close/>
                </a:path>
                <a:path w="1071245" h="149225">
                  <a:moveTo>
                    <a:pt x="260972" y="41262"/>
                  </a:moveTo>
                  <a:lnTo>
                    <a:pt x="256730" y="37007"/>
                  </a:lnTo>
                  <a:lnTo>
                    <a:pt x="233959" y="37007"/>
                  </a:lnTo>
                  <a:lnTo>
                    <a:pt x="229704" y="41262"/>
                  </a:lnTo>
                  <a:lnTo>
                    <a:pt x="229704" y="64020"/>
                  </a:lnTo>
                  <a:lnTo>
                    <a:pt x="233959" y="68275"/>
                  </a:lnTo>
                  <a:lnTo>
                    <a:pt x="251485" y="68275"/>
                  </a:lnTo>
                  <a:lnTo>
                    <a:pt x="256730" y="68275"/>
                  </a:lnTo>
                  <a:lnTo>
                    <a:pt x="260972" y="64020"/>
                  </a:lnTo>
                  <a:lnTo>
                    <a:pt x="260972" y="41262"/>
                  </a:lnTo>
                  <a:close/>
                </a:path>
                <a:path w="1071245" h="149225">
                  <a:moveTo>
                    <a:pt x="301828" y="41262"/>
                  </a:moveTo>
                  <a:lnTo>
                    <a:pt x="297586" y="37007"/>
                  </a:lnTo>
                  <a:lnTo>
                    <a:pt x="274815" y="37007"/>
                  </a:lnTo>
                  <a:lnTo>
                    <a:pt x="270573" y="41262"/>
                  </a:lnTo>
                  <a:lnTo>
                    <a:pt x="270573" y="64020"/>
                  </a:lnTo>
                  <a:lnTo>
                    <a:pt x="274815" y="68275"/>
                  </a:lnTo>
                  <a:lnTo>
                    <a:pt x="292341" y="68275"/>
                  </a:lnTo>
                  <a:lnTo>
                    <a:pt x="297586" y="68275"/>
                  </a:lnTo>
                  <a:lnTo>
                    <a:pt x="301828" y="64020"/>
                  </a:lnTo>
                  <a:lnTo>
                    <a:pt x="301828" y="41262"/>
                  </a:lnTo>
                  <a:close/>
                </a:path>
                <a:path w="1071245" h="149225">
                  <a:moveTo>
                    <a:pt x="342696" y="41262"/>
                  </a:moveTo>
                  <a:lnTo>
                    <a:pt x="338442" y="37007"/>
                  </a:lnTo>
                  <a:lnTo>
                    <a:pt x="315671" y="37007"/>
                  </a:lnTo>
                  <a:lnTo>
                    <a:pt x="311429" y="41262"/>
                  </a:lnTo>
                  <a:lnTo>
                    <a:pt x="311429" y="64020"/>
                  </a:lnTo>
                  <a:lnTo>
                    <a:pt x="315671" y="68275"/>
                  </a:lnTo>
                  <a:lnTo>
                    <a:pt x="333209" y="68275"/>
                  </a:lnTo>
                  <a:lnTo>
                    <a:pt x="338442" y="68275"/>
                  </a:lnTo>
                  <a:lnTo>
                    <a:pt x="342696" y="64020"/>
                  </a:lnTo>
                  <a:lnTo>
                    <a:pt x="342696" y="41262"/>
                  </a:lnTo>
                  <a:close/>
                </a:path>
                <a:path w="1071245" h="149225">
                  <a:moveTo>
                    <a:pt x="383552" y="41262"/>
                  </a:moveTo>
                  <a:lnTo>
                    <a:pt x="379310" y="37007"/>
                  </a:lnTo>
                  <a:lnTo>
                    <a:pt x="356539" y="37007"/>
                  </a:lnTo>
                  <a:lnTo>
                    <a:pt x="352285" y="41262"/>
                  </a:lnTo>
                  <a:lnTo>
                    <a:pt x="352285" y="64020"/>
                  </a:lnTo>
                  <a:lnTo>
                    <a:pt x="356539" y="68275"/>
                  </a:lnTo>
                  <a:lnTo>
                    <a:pt x="374065" y="68275"/>
                  </a:lnTo>
                  <a:lnTo>
                    <a:pt x="379310" y="68275"/>
                  </a:lnTo>
                  <a:lnTo>
                    <a:pt x="383552" y="64020"/>
                  </a:lnTo>
                  <a:lnTo>
                    <a:pt x="383552" y="41262"/>
                  </a:lnTo>
                  <a:close/>
                </a:path>
                <a:path w="1071245" h="149225">
                  <a:moveTo>
                    <a:pt x="424408" y="41262"/>
                  </a:moveTo>
                  <a:lnTo>
                    <a:pt x="420166" y="37007"/>
                  </a:lnTo>
                  <a:lnTo>
                    <a:pt x="397395" y="37007"/>
                  </a:lnTo>
                  <a:lnTo>
                    <a:pt x="393153" y="41262"/>
                  </a:lnTo>
                  <a:lnTo>
                    <a:pt x="393153" y="64020"/>
                  </a:lnTo>
                  <a:lnTo>
                    <a:pt x="397395" y="68275"/>
                  </a:lnTo>
                  <a:lnTo>
                    <a:pt x="414921" y="68275"/>
                  </a:lnTo>
                  <a:lnTo>
                    <a:pt x="420166" y="68275"/>
                  </a:lnTo>
                  <a:lnTo>
                    <a:pt x="424408" y="64020"/>
                  </a:lnTo>
                  <a:lnTo>
                    <a:pt x="424408" y="41262"/>
                  </a:lnTo>
                  <a:close/>
                </a:path>
                <a:path w="1071245" h="149225">
                  <a:moveTo>
                    <a:pt x="465277" y="41262"/>
                  </a:moveTo>
                  <a:lnTo>
                    <a:pt x="461022" y="37007"/>
                  </a:lnTo>
                  <a:lnTo>
                    <a:pt x="438251" y="37007"/>
                  </a:lnTo>
                  <a:lnTo>
                    <a:pt x="434009" y="41262"/>
                  </a:lnTo>
                  <a:lnTo>
                    <a:pt x="434009" y="64020"/>
                  </a:lnTo>
                  <a:lnTo>
                    <a:pt x="438251" y="68275"/>
                  </a:lnTo>
                  <a:lnTo>
                    <a:pt x="455790" y="68275"/>
                  </a:lnTo>
                  <a:lnTo>
                    <a:pt x="461022" y="68275"/>
                  </a:lnTo>
                  <a:lnTo>
                    <a:pt x="465277" y="64020"/>
                  </a:lnTo>
                  <a:lnTo>
                    <a:pt x="465277" y="41262"/>
                  </a:lnTo>
                  <a:close/>
                </a:path>
                <a:path w="1071245" h="149225">
                  <a:moveTo>
                    <a:pt x="506133" y="41262"/>
                  </a:moveTo>
                  <a:lnTo>
                    <a:pt x="501878" y="37007"/>
                  </a:lnTo>
                  <a:lnTo>
                    <a:pt x="479120" y="37007"/>
                  </a:lnTo>
                  <a:lnTo>
                    <a:pt x="474865" y="41262"/>
                  </a:lnTo>
                  <a:lnTo>
                    <a:pt x="474865" y="64020"/>
                  </a:lnTo>
                  <a:lnTo>
                    <a:pt x="479120" y="68275"/>
                  </a:lnTo>
                  <a:lnTo>
                    <a:pt x="496646" y="68275"/>
                  </a:lnTo>
                  <a:lnTo>
                    <a:pt x="501878" y="68275"/>
                  </a:lnTo>
                  <a:lnTo>
                    <a:pt x="506133" y="64020"/>
                  </a:lnTo>
                  <a:lnTo>
                    <a:pt x="506133" y="41262"/>
                  </a:lnTo>
                  <a:close/>
                </a:path>
                <a:path w="1071245" h="149225">
                  <a:moveTo>
                    <a:pt x="546989" y="41262"/>
                  </a:moveTo>
                  <a:lnTo>
                    <a:pt x="542747" y="37007"/>
                  </a:lnTo>
                  <a:lnTo>
                    <a:pt x="519976" y="37007"/>
                  </a:lnTo>
                  <a:lnTo>
                    <a:pt x="515721" y="41262"/>
                  </a:lnTo>
                  <a:lnTo>
                    <a:pt x="515721" y="64020"/>
                  </a:lnTo>
                  <a:lnTo>
                    <a:pt x="519976" y="68275"/>
                  </a:lnTo>
                  <a:lnTo>
                    <a:pt x="537502" y="68275"/>
                  </a:lnTo>
                  <a:lnTo>
                    <a:pt x="542747" y="68275"/>
                  </a:lnTo>
                  <a:lnTo>
                    <a:pt x="546989" y="64020"/>
                  </a:lnTo>
                  <a:lnTo>
                    <a:pt x="546989" y="41262"/>
                  </a:lnTo>
                  <a:close/>
                </a:path>
                <a:path w="1071245" h="149225">
                  <a:moveTo>
                    <a:pt x="587844" y="41262"/>
                  </a:moveTo>
                  <a:lnTo>
                    <a:pt x="583603" y="37007"/>
                  </a:lnTo>
                  <a:lnTo>
                    <a:pt x="560832" y="37007"/>
                  </a:lnTo>
                  <a:lnTo>
                    <a:pt x="556590" y="41262"/>
                  </a:lnTo>
                  <a:lnTo>
                    <a:pt x="556590" y="64020"/>
                  </a:lnTo>
                  <a:lnTo>
                    <a:pt x="560832" y="68275"/>
                  </a:lnTo>
                  <a:lnTo>
                    <a:pt x="578370" y="68275"/>
                  </a:lnTo>
                  <a:lnTo>
                    <a:pt x="583603" y="68275"/>
                  </a:lnTo>
                  <a:lnTo>
                    <a:pt x="587844" y="64020"/>
                  </a:lnTo>
                  <a:lnTo>
                    <a:pt x="587844" y="41262"/>
                  </a:lnTo>
                  <a:close/>
                </a:path>
                <a:path w="1071245" h="149225">
                  <a:moveTo>
                    <a:pt x="628713" y="41262"/>
                  </a:moveTo>
                  <a:lnTo>
                    <a:pt x="624459" y="37007"/>
                  </a:lnTo>
                  <a:lnTo>
                    <a:pt x="601687" y="37007"/>
                  </a:lnTo>
                  <a:lnTo>
                    <a:pt x="597446" y="41262"/>
                  </a:lnTo>
                  <a:lnTo>
                    <a:pt x="597446" y="64020"/>
                  </a:lnTo>
                  <a:lnTo>
                    <a:pt x="601687" y="68275"/>
                  </a:lnTo>
                  <a:lnTo>
                    <a:pt x="619226" y="68275"/>
                  </a:lnTo>
                  <a:lnTo>
                    <a:pt x="624459" y="68275"/>
                  </a:lnTo>
                  <a:lnTo>
                    <a:pt x="628713" y="64020"/>
                  </a:lnTo>
                  <a:lnTo>
                    <a:pt x="628713" y="41262"/>
                  </a:lnTo>
                  <a:close/>
                </a:path>
                <a:path w="1071245" h="149225">
                  <a:moveTo>
                    <a:pt x="669569" y="41262"/>
                  </a:moveTo>
                  <a:lnTo>
                    <a:pt x="665327" y="37007"/>
                  </a:lnTo>
                  <a:lnTo>
                    <a:pt x="642556" y="37007"/>
                  </a:lnTo>
                  <a:lnTo>
                    <a:pt x="638302" y="41262"/>
                  </a:lnTo>
                  <a:lnTo>
                    <a:pt x="638302" y="64020"/>
                  </a:lnTo>
                  <a:lnTo>
                    <a:pt x="642556" y="68275"/>
                  </a:lnTo>
                  <a:lnTo>
                    <a:pt x="660082" y="68275"/>
                  </a:lnTo>
                  <a:lnTo>
                    <a:pt x="665327" y="68275"/>
                  </a:lnTo>
                  <a:lnTo>
                    <a:pt x="669569" y="64020"/>
                  </a:lnTo>
                  <a:lnTo>
                    <a:pt x="669569" y="41262"/>
                  </a:lnTo>
                  <a:close/>
                </a:path>
                <a:path w="1071245" h="149225">
                  <a:moveTo>
                    <a:pt x="710425" y="41262"/>
                  </a:moveTo>
                  <a:lnTo>
                    <a:pt x="706183" y="37007"/>
                  </a:lnTo>
                  <a:lnTo>
                    <a:pt x="683412" y="37007"/>
                  </a:lnTo>
                  <a:lnTo>
                    <a:pt x="679170" y="41262"/>
                  </a:lnTo>
                  <a:lnTo>
                    <a:pt x="679170" y="64020"/>
                  </a:lnTo>
                  <a:lnTo>
                    <a:pt x="683412" y="68275"/>
                  </a:lnTo>
                  <a:lnTo>
                    <a:pt x="700938" y="68275"/>
                  </a:lnTo>
                  <a:lnTo>
                    <a:pt x="706183" y="68275"/>
                  </a:lnTo>
                  <a:lnTo>
                    <a:pt x="710425" y="64020"/>
                  </a:lnTo>
                  <a:lnTo>
                    <a:pt x="710425" y="41262"/>
                  </a:lnTo>
                  <a:close/>
                </a:path>
                <a:path w="1071245" h="149225">
                  <a:moveTo>
                    <a:pt x="751332" y="41262"/>
                  </a:moveTo>
                  <a:lnTo>
                    <a:pt x="747077" y="37007"/>
                  </a:lnTo>
                  <a:lnTo>
                    <a:pt x="724306" y="37007"/>
                  </a:lnTo>
                  <a:lnTo>
                    <a:pt x="720064" y="41262"/>
                  </a:lnTo>
                  <a:lnTo>
                    <a:pt x="720064" y="64020"/>
                  </a:lnTo>
                  <a:lnTo>
                    <a:pt x="724306" y="68275"/>
                  </a:lnTo>
                  <a:lnTo>
                    <a:pt x="741845" y="68275"/>
                  </a:lnTo>
                  <a:lnTo>
                    <a:pt x="747077" y="68275"/>
                  </a:lnTo>
                  <a:lnTo>
                    <a:pt x="751332" y="64020"/>
                  </a:lnTo>
                  <a:lnTo>
                    <a:pt x="751332" y="41262"/>
                  </a:lnTo>
                  <a:close/>
                </a:path>
                <a:path w="1071245" h="149225">
                  <a:moveTo>
                    <a:pt x="792226" y="41262"/>
                  </a:moveTo>
                  <a:lnTo>
                    <a:pt x="787971" y="37007"/>
                  </a:lnTo>
                  <a:lnTo>
                    <a:pt x="765213" y="37007"/>
                  </a:lnTo>
                  <a:lnTo>
                    <a:pt x="760958" y="41262"/>
                  </a:lnTo>
                  <a:lnTo>
                    <a:pt x="760958" y="64020"/>
                  </a:lnTo>
                  <a:lnTo>
                    <a:pt x="765213" y="68275"/>
                  </a:lnTo>
                  <a:lnTo>
                    <a:pt x="782739" y="68275"/>
                  </a:lnTo>
                  <a:lnTo>
                    <a:pt x="787971" y="68275"/>
                  </a:lnTo>
                  <a:lnTo>
                    <a:pt x="792226" y="64020"/>
                  </a:lnTo>
                  <a:lnTo>
                    <a:pt x="792226" y="41262"/>
                  </a:lnTo>
                  <a:close/>
                </a:path>
                <a:path w="1071245" h="149225">
                  <a:moveTo>
                    <a:pt x="1070775" y="6223"/>
                  </a:moveTo>
                  <a:lnTo>
                    <a:pt x="1069886" y="4013"/>
                  </a:lnTo>
                  <a:lnTo>
                    <a:pt x="1068806" y="1498"/>
                  </a:lnTo>
                  <a:lnTo>
                    <a:pt x="1066533" y="0"/>
                  </a:lnTo>
                  <a:lnTo>
                    <a:pt x="1049413" y="0"/>
                  </a:lnTo>
                  <a:lnTo>
                    <a:pt x="1049413" y="12598"/>
                  </a:lnTo>
                  <a:lnTo>
                    <a:pt x="1035926" y="26898"/>
                  </a:lnTo>
                  <a:lnTo>
                    <a:pt x="1022604" y="39039"/>
                  </a:lnTo>
                  <a:lnTo>
                    <a:pt x="1007706" y="48996"/>
                  </a:lnTo>
                  <a:lnTo>
                    <a:pt x="991489" y="56603"/>
                  </a:lnTo>
                  <a:lnTo>
                    <a:pt x="976236" y="61137"/>
                  </a:lnTo>
                  <a:lnTo>
                    <a:pt x="976236" y="71132"/>
                  </a:lnTo>
                  <a:lnTo>
                    <a:pt x="975652" y="68376"/>
                  </a:lnTo>
                  <a:lnTo>
                    <a:pt x="975550" y="67894"/>
                  </a:lnTo>
                  <a:lnTo>
                    <a:pt x="975715" y="68376"/>
                  </a:lnTo>
                  <a:lnTo>
                    <a:pt x="976236" y="71132"/>
                  </a:lnTo>
                  <a:lnTo>
                    <a:pt x="976236" y="61137"/>
                  </a:lnTo>
                  <a:lnTo>
                    <a:pt x="974217" y="61734"/>
                  </a:lnTo>
                  <a:lnTo>
                    <a:pt x="973480" y="61937"/>
                  </a:lnTo>
                  <a:lnTo>
                    <a:pt x="970165" y="63093"/>
                  </a:lnTo>
                  <a:lnTo>
                    <a:pt x="910437" y="82257"/>
                  </a:lnTo>
                  <a:lnTo>
                    <a:pt x="871080" y="93916"/>
                  </a:lnTo>
                  <a:lnTo>
                    <a:pt x="826731" y="106070"/>
                  </a:lnTo>
                  <a:lnTo>
                    <a:pt x="779894" y="117551"/>
                  </a:lnTo>
                  <a:lnTo>
                    <a:pt x="732942" y="127203"/>
                  </a:lnTo>
                  <a:lnTo>
                    <a:pt x="689038" y="133794"/>
                  </a:lnTo>
                  <a:lnTo>
                    <a:pt x="650227" y="136232"/>
                  </a:lnTo>
                  <a:lnTo>
                    <a:pt x="113207" y="136232"/>
                  </a:lnTo>
                  <a:lnTo>
                    <a:pt x="69773" y="126441"/>
                  </a:lnTo>
                  <a:lnTo>
                    <a:pt x="36931" y="109334"/>
                  </a:lnTo>
                  <a:lnTo>
                    <a:pt x="31064" y="104978"/>
                  </a:lnTo>
                  <a:lnTo>
                    <a:pt x="30759" y="104495"/>
                  </a:lnTo>
                  <a:lnTo>
                    <a:pt x="28498" y="100952"/>
                  </a:lnTo>
                  <a:lnTo>
                    <a:pt x="25400" y="96113"/>
                  </a:lnTo>
                  <a:lnTo>
                    <a:pt x="23241" y="92722"/>
                  </a:lnTo>
                  <a:lnTo>
                    <a:pt x="21958" y="91274"/>
                  </a:lnTo>
                  <a:lnTo>
                    <a:pt x="18948" y="88785"/>
                  </a:lnTo>
                  <a:lnTo>
                    <a:pt x="15925" y="87109"/>
                  </a:lnTo>
                  <a:lnTo>
                    <a:pt x="14135" y="85712"/>
                  </a:lnTo>
                  <a:lnTo>
                    <a:pt x="13055" y="84721"/>
                  </a:lnTo>
                  <a:lnTo>
                    <a:pt x="12738" y="84442"/>
                  </a:lnTo>
                  <a:lnTo>
                    <a:pt x="12814" y="84289"/>
                  </a:lnTo>
                  <a:lnTo>
                    <a:pt x="12966" y="83947"/>
                  </a:lnTo>
                  <a:lnTo>
                    <a:pt x="14909" y="81432"/>
                  </a:lnTo>
                  <a:lnTo>
                    <a:pt x="19773" y="76847"/>
                  </a:lnTo>
                  <a:lnTo>
                    <a:pt x="24358" y="73190"/>
                  </a:lnTo>
                  <a:lnTo>
                    <a:pt x="117144" y="73190"/>
                  </a:lnTo>
                  <a:lnTo>
                    <a:pt x="124561" y="71386"/>
                  </a:lnTo>
                  <a:lnTo>
                    <a:pt x="130086" y="66636"/>
                  </a:lnTo>
                  <a:lnTo>
                    <a:pt x="132969" y="59956"/>
                  </a:lnTo>
                  <a:lnTo>
                    <a:pt x="132473" y="52324"/>
                  </a:lnTo>
                  <a:lnTo>
                    <a:pt x="130162" y="44958"/>
                  </a:lnTo>
                  <a:lnTo>
                    <a:pt x="123342" y="39941"/>
                  </a:lnTo>
                  <a:lnTo>
                    <a:pt x="115620" y="39941"/>
                  </a:lnTo>
                  <a:lnTo>
                    <a:pt x="73355" y="39941"/>
                  </a:lnTo>
                  <a:lnTo>
                    <a:pt x="107556" y="20993"/>
                  </a:lnTo>
                  <a:lnTo>
                    <a:pt x="151396" y="13576"/>
                  </a:lnTo>
                  <a:lnTo>
                    <a:pt x="173812" y="12598"/>
                  </a:lnTo>
                  <a:lnTo>
                    <a:pt x="1049413" y="12598"/>
                  </a:lnTo>
                  <a:lnTo>
                    <a:pt x="1049413" y="0"/>
                  </a:lnTo>
                  <a:lnTo>
                    <a:pt x="173812" y="0"/>
                  </a:lnTo>
                  <a:lnTo>
                    <a:pt x="162394" y="254"/>
                  </a:lnTo>
                  <a:lnTo>
                    <a:pt x="114503" y="6223"/>
                  </a:lnTo>
                  <a:lnTo>
                    <a:pt x="50038" y="40017"/>
                  </a:lnTo>
                  <a:lnTo>
                    <a:pt x="12623" y="66446"/>
                  </a:lnTo>
                  <a:lnTo>
                    <a:pt x="12623" y="84709"/>
                  </a:lnTo>
                  <a:lnTo>
                    <a:pt x="12560" y="84289"/>
                  </a:lnTo>
                  <a:lnTo>
                    <a:pt x="12242" y="84404"/>
                  </a:lnTo>
                  <a:lnTo>
                    <a:pt x="12522" y="84289"/>
                  </a:lnTo>
                  <a:lnTo>
                    <a:pt x="12623" y="84709"/>
                  </a:lnTo>
                  <a:lnTo>
                    <a:pt x="12623" y="66446"/>
                  </a:lnTo>
                  <a:lnTo>
                    <a:pt x="0" y="87363"/>
                  </a:lnTo>
                  <a:lnTo>
                    <a:pt x="1054" y="89877"/>
                  </a:lnTo>
                  <a:lnTo>
                    <a:pt x="4305" y="94297"/>
                  </a:lnTo>
                  <a:lnTo>
                    <a:pt x="6578" y="95821"/>
                  </a:lnTo>
                  <a:lnTo>
                    <a:pt x="8610" y="97243"/>
                  </a:lnTo>
                  <a:lnTo>
                    <a:pt x="10655" y="98628"/>
                  </a:lnTo>
                  <a:lnTo>
                    <a:pt x="12560" y="99834"/>
                  </a:lnTo>
                  <a:lnTo>
                    <a:pt x="13144" y="100330"/>
                  </a:lnTo>
                  <a:lnTo>
                    <a:pt x="41744" y="127203"/>
                  </a:lnTo>
                  <a:lnTo>
                    <a:pt x="77571" y="142532"/>
                  </a:lnTo>
                  <a:lnTo>
                    <a:pt x="113207" y="148831"/>
                  </a:lnTo>
                  <a:lnTo>
                    <a:pt x="650227" y="148831"/>
                  </a:lnTo>
                  <a:lnTo>
                    <a:pt x="696620" y="145567"/>
                  </a:lnTo>
                  <a:lnTo>
                    <a:pt x="748779" y="137045"/>
                  </a:lnTo>
                  <a:lnTo>
                    <a:pt x="803084" y="125031"/>
                  </a:lnTo>
                  <a:lnTo>
                    <a:pt x="855903" y="111290"/>
                  </a:lnTo>
                  <a:lnTo>
                    <a:pt x="903490" y="97548"/>
                  </a:lnTo>
                  <a:lnTo>
                    <a:pt x="942124" y="85559"/>
                  </a:lnTo>
                  <a:lnTo>
                    <a:pt x="976884" y="74079"/>
                  </a:lnTo>
                  <a:lnTo>
                    <a:pt x="976668" y="73101"/>
                  </a:lnTo>
                  <a:lnTo>
                    <a:pt x="976833" y="73837"/>
                  </a:lnTo>
                  <a:lnTo>
                    <a:pt x="976884" y="74079"/>
                  </a:lnTo>
                  <a:lnTo>
                    <a:pt x="977607" y="73837"/>
                  </a:lnTo>
                  <a:lnTo>
                    <a:pt x="995972" y="68376"/>
                  </a:lnTo>
                  <a:lnTo>
                    <a:pt x="1030325" y="48996"/>
                  </a:lnTo>
                  <a:lnTo>
                    <a:pt x="1066723" y="12598"/>
                  </a:lnTo>
                  <a:lnTo>
                    <a:pt x="1070216" y="8890"/>
                  </a:lnTo>
                  <a:lnTo>
                    <a:pt x="1070775" y="62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58136" y="3488176"/>
              <a:ext cx="335915" cy="62865"/>
            </a:xfrm>
            <a:custGeom>
              <a:avLst/>
              <a:gdLst/>
              <a:ahLst/>
              <a:cxnLst/>
              <a:rect l="l" t="t" r="r" b="b"/>
              <a:pathLst>
                <a:path w="335915" h="62864">
                  <a:moveTo>
                    <a:pt x="316992" y="0"/>
                  </a:moveTo>
                  <a:lnTo>
                    <a:pt x="0" y="21729"/>
                  </a:lnTo>
                  <a:lnTo>
                    <a:pt x="83858" y="62598"/>
                  </a:lnTo>
                  <a:lnTo>
                    <a:pt x="335788" y="5638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51622" y="3481889"/>
              <a:ext cx="349250" cy="76200"/>
            </a:xfrm>
            <a:custGeom>
              <a:avLst/>
              <a:gdLst/>
              <a:ahLst/>
              <a:cxnLst/>
              <a:rect l="l" t="t" r="r" b="b"/>
              <a:pathLst>
                <a:path w="349250" h="76200">
                  <a:moveTo>
                    <a:pt x="322795" y="12649"/>
                  </a:moveTo>
                  <a:lnTo>
                    <a:pt x="305199" y="13855"/>
                  </a:lnTo>
                  <a:lnTo>
                    <a:pt x="85598" y="63512"/>
                  </a:lnTo>
                  <a:lnTo>
                    <a:pt x="83464" y="66890"/>
                  </a:lnTo>
                  <a:lnTo>
                    <a:pt x="85001" y="73672"/>
                  </a:lnTo>
                  <a:lnTo>
                    <a:pt x="88379" y="75806"/>
                  </a:lnTo>
                  <a:lnTo>
                    <a:pt x="344178" y="17957"/>
                  </a:lnTo>
                  <a:lnTo>
                    <a:pt x="340499" y="17957"/>
                  </a:lnTo>
                  <a:lnTo>
                    <a:pt x="322795" y="12649"/>
                  </a:lnTo>
                  <a:close/>
                </a:path>
                <a:path w="349250" h="76200">
                  <a:moveTo>
                    <a:pt x="323075" y="0"/>
                  </a:moveTo>
                  <a:lnTo>
                    <a:pt x="2616" y="21971"/>
                  </a:lnTo>
                  <a:lnTo>
                    <a:pt x="0" y="24980"/>
                  </a:lnTo>
                  <a:lnTo>
                    <a:pt x="469" y="31915"/>
                  </a:lnTo>
                  <a:lnTo>
                    <a:pt x="3479" y="34544"/>
                  </a:lnTo>
                  <a:lnTo>
                    <a:pt x="305199" y="13855"/>
                  </a:lnTo>
                  <a:lnTo>
                    <a:pt x="340918" y="5778"/>
                  </a:lnTo>
                  <a:lnTo>
                    <a:pt x="343718" y="5778"/>
                  </a:lnTo>
                  <a:lnTo>
                    <a:pt x="325310" y="254"/>
                  </a:lnTo>
                  <a:lnTo>
                    <a:pt x="323075" y="0"/>
                  </a:lnTo>
                  <a:close/>
                </a:path>
                <a:path w="349250" h="76200">
                  <a:moveTo>
                    <a:pt x="342086" y="12649"/>
                  </a:moveTo>
                  <a:lnTo>
                    <a:pt x="322795" y="12649"/>
                  </a:lnTo>
                  <a:lnTo>
                    <a:pt x="340499" y="17957"/>
                  </a:lnTo>
                  <a:lnTo>
                    <a:pt x="342086" y="12649"/>
                  </a:lnTo>
                  <a:close/>
                </a:path>
                <a:path w="349250" h="76200">
                  <a:moveTo>
                    <a:pt x="343718" y="5778"/>
                  </a:moveTo>
                  <a:lnTo>
                    <a:pt x="340918" y="5778"/>
                  </a:lnTo>
                  <a:lnTo>
                    <a:pt x="342303" y="11925"/>
                  </a:lnTo>
                  <a:lnTo>
                    <a:pt x="340499" y="17957"/>
                  </a:lnTo>
                  <a:lnTo>
                    <a:pt x="344178" y="17957"/>
                  </a:lnTo>
                  <a:lnTo>
                    <a:pt x="346481" y="17437"/>
                  </a:lnTo>
                  <a:lnTo>
                    <a:pt x="348500" y="14998"/>
                  </a:lnTo>
                  <a:lnTo>
                    <a:pt x="348610" y="11925"/>
                  </a:lnTo>
                  <a:lnTo>
                    <a:pt x="348703" y="9296"/>
                  </a:lnTo>
                  <a:lnTo>
                    <a:pt x="346849" y="6718"/>
                  </a:lnTo>
                  <a:lnTo>
                    <a:pt x="343718" y="5778"/>
                  </a:lnTo>
                  <a:close/>
                </a:path>
                <a:path w="349250" h="76200">
                  <a:moveTo>
                    <a:pt x="340918" y="5778"/>
                  </a:moveTo>
                  <a:lnTo>
                    <a:pt x="305199" y="13855"/>
                  </a:lnTo>
                  <a:lnTo>
                    <a:pt x="322795" y="12649"/>
                  </a:lnTo>
                  <a:lnTo>
                    <a:pt x="342086" y="12649"/>
                  </a:lnTo>
                  <a:lnTo>
                    <a:pt x="342238" y="12141"/>
                  </a:lnTo>
                  <a:lnTo>
                    <a:pt x="342303" y="11925"/>
                  </a:lnTo>
                  <a:lnTo>
                    <a:pt x="340918" y="5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85442" y="3506783"/>
              <a:ext cx="150495" cy="71755"/>
            </a:xfrm>
            <a:custGeom>
              <a:avLst/>
              <a:gdLst/>
              <a:ahLst/>
              <a:cxnLst/>
              <a:rect l="l" t="t" r="r" b="b"/>
              <a:pathLst>
                <a:path w="150495" h="71754">
                  <a:moveTo>
                    <a:pt x="67983" y="0"/>
                  </a:moveTo>
                  <a:lnTo>
                    <a:pt x="39060" y="132"/>
                  </a:lnTo>
                  <a:lnTo>
                    <a:pt x="22337" y="1062"/>
                  </a:lnTo>
                  <a:lnTo>
                    <a:pt x="11442" y="3584"/>
                  </a:lnTo>
                  <a:lnTo>
                    <a:pt x="0" y="8496"/>
                  </a:lnTo>
                  <a:lnTo>
                    <a:pt x="0" y="51333"/>
                  </a:lnTo>
                  <a:lnTo>
                    <a:pt x="4262" y="54492"/>
                  </a:lnTo>
                  <a:lnTo>
                    <a:pt x="17032" y="61442"/>
                  </a:lnTo>
                  <a:lnTo>
                    <a:pt x="38281" y="68392"/>
                  </a:lnTo>
                  <a:lnTo>
                    <a:pt x="67983" y="71551"/>
                  </a:lnTo>
                  <a:lnTo>
                    <a:pt x="94709" y="71256"/>
                  </a:lnTo>
                  <a:lnTo>
                    <a:pt x="112202" y="69186"/>
                  </a:lnTo>
                  <a:lnTo>
                    <a:pt x="128188" y="63568"/>
                  </a:lnTo>
                  <a:lnTo>
                    <a:pt x="150393" y="52628"/>
                  </a:lnTo>
                  <a:lnTo>
                    <a:pt x="150393" y="29540"/>
                  </a:lnTo>
                  <a:lnTo>
                    <a:pt x="144481" y="24924"/>
                  </a:lnTo>
                  <a:lnTo>
                    <a:pt x="127761" y="14770"/>
                  </a:lnTo>
                  <a:lnTo>
                    <a:pt x="101755" y="4615"/>
                  </a:lnTo>
                  <a:lnTo>
                    <a:pt x="67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9143" y="3500484"/>
              <a:ext cx="163195" cy="84455"/>
            </a:xfrm>
            <a:custGeom>
              <a:avLst/>
              <a:gdLst/>
              <a:ahLst/>
              <a:cxnLst/>
              <a:rect l="l" t="t" r="r" b="b"/>
              <a:pathLst>
                <a:path w="163195" h="84454">
                  <a:moveTo>
                    <a:pt x="74282" y="0"/>
                  </a:moveTo>
                  <a:lnTo>
                    <a:pt x="20491" y="4368"/>
                  </a:lnTo>
                  <a:lnTo>
                    <a:pt x="0" y="12344"/>
                  </a:lnTo>
                  <a:lnTo>
                    <a:pt x="79" y="59613"/>
                  </a:lnTo>
                  <a:lnTo>
                    <a:pt x="43202" y="80837"/>
                  </a:lnTo>
                  <a:lnTo>
                    <a:pt x="74282" y="84150"/>
                  </a:lnTo>
                  <a:lnTo>
                    <a:pt x="107350" y="81088"/>
                  </a:lnTo>
                  <a:lnTo>
                    <a:pt x="134346" y="74398"/>
                  </a:lnTo>
                  <a:lnTo>
                    <a:pt x="142129" y="71539"/>
                  </a:lnTo>
                  <a:lnTo>
                    <a:pt x="74282" y="71539"/>
                  </a:lnTo>
                  <a:lnTo>
                    <a:pt x="59076" y="70713"/>
                  </a:lnTo>
                  <a:lnTo>
                    <a:pt x="20573" y="59613"/>
                  </a:lnTo>
                  <a:lnTo>
                    <a:pt x="17225" y="57632"/>
                  </a:lnTo>
                  <a:lnTo>
                    <a:pt x="6299" y="57632"/>
                  </a:lnTo>
                  <a:lnTo>
                    <a:pt x="10477" y="52933"/>
                  </a:lnTo>
                  <a:lnTo>
                    <a:pt x="12598" y="52933"/>
                  </a:lnTo>
                  <a:lnTo>
                    <a:pt x="12598" y="20535"/>
                  </a:lnTo>
                  <a:lnTo>
                    <a:pt x="8889" y="20535"/>
                  </a:lnTo>
                  <a:lnTo>
                    <a:pt x="7873" y="18224"/>
                  </a:lnTo>
                  <a:lnTo>
                    <a:pt x="6299" y="14795"/>
                  </a:lnTo>
                  <a:lnTo>
                    <a:pt x="36919" y="14795"/>
                  </a:lnTo>
                  <a:lnTo>
                    <a:pt x="44137" y="13827"/>
                  </a:lnTo>
                  <a:lnTo>
                    <a:pt x="74282" y="12598"/>
                  </a:lnTo>
                  <a:lnTo>
                    <a:pt x="129617" y="12598"/>
                  </a:lnTo>
                  <a:lnTo>
                    <a:pt x="109730" y="4848"/>
                  </a:lnTo>
                  <a:lnTo>
                    <a:pt x="74282" y="0"/>
                  </a:lnTo>
                  <a:close/>
                </a:path>
                <a:path w="163195" h="84454">
                  <a:moveTo>
                    <a:pt x="150393" y="54833"/>
                  </a:moveTo>
                  <a:lnTo>
                    <a:pt x="145255" y="57101"/>
                  </a:lnTo>
                  <a:lnTo>
                    <a:pt x="127755" y="63233"/>
                  </a:lnTo>
                  <a:lnTo>
                    <a:pt x="103321" y="69003"/>
                  </a:lnTo>
                  <a:lnTo>
                    <a:pt x="74282" y="71539"/>
                  </a:lnTo>
                  <a:lnTo>
                    <a:pt x="142129" y="71539"/>
                  </a:lnTo>
                  <a:lnTo>
                    <a:pt x="152627" y="67682"/>
                  </a:lnTo>
                  <a:lnTo>
                    <a:pt x="159550" y="64541"/>
                  </a:lnTo>
                  <a:lnTo>
                    <a:pt x="161658" y="63474"/>
                  </a:lnTo>
                  <a:lnTo>
                    <a:pt x="162991" y="61302"/>
                  </a:lnTo>
                  <a:lnTo>
                    <a:pt x="162991" y="58927"/>
                  </a:lnTo>
                  <a:lnTo>
                    <a:pt x="150393" y="58927"/>
                  </a:lnTo>
                  <a:lnTo>
                    <a:pt x="150393" y="54833"/>
                  </a:lnTo>
                  <a:close/>
                </a:path>
                <a:path w="163195" h="84454">
                  <a:moveTo>
                    <a:pt x="153873" y="53390"/>
                  </a:moveTo>
                  <a:lnTo>
                    <a:pt x="153662" y="53390"/>
                  </a:lnTo>
                  <a:lnTo>
                    <a:pt x="150393" y="54833"/>
                  </a:lnTo>
                  <a:lnTo>
                    <a:pt x="150393" y="58927"/>
                  </a:lnTo>
                  <a:lnTo>
                    <a:pt x="156692" y="58927"/>
                  </a:lnTo>
                  <a:lnTo>
                    <a:pt x="153873" y="53390"/>
                  </a:lnTo>
                  <a:close/>
                </a:path>
                <a:path w="163195" h="84454">
                  <a:moveTo>
                    <a:pt x="162991" y="53390"/>
                  </a:moveTo>
                  <a:lnTo>
                    <a:pt x="153873" y="53390"/>
                  </a:lnTo>
                  <a:lnTo>
                    <a:pt x="156692" y="58927"/>
                  </a:lnTo>
                  <a:lnTo>
                    <a:pt x="162991" y="58927"/>
                  </a:lnTo>
                  <a:lnTo>
                    <a:pt x="162991" y="53390"/>
                  </a:lnTo>
                  <a:close/>
                </a:path>
                <a:path w="163195" h="84454">
                  <a:moveTo>
                    <a:pt x="10492" y="52933"/>
                  </a:moveTo>
                  <a:lnTo>
                    <a:pt x="6299" y="57632"/>
                  </a:lnTo>
                  <a:lnTo>
                    <a:pt x="12598" y="57632"/>
                  </a:lnTo>
                  <a:lnTo>
                    <a:pt x="12598" y="54698"/>
                  </a:lnTo>
                  <a:lnTo>
                    <a:pt x="12763" y="54698"/>
                  </a:lnTo>
                  <a:lnTo>
                    <a:pt x="11823" y="54000"/>
                  </a:lnTo>
                  <a:lnTo>
                    <a:pt x="10492" y="52933"/>
                  </a:lnTo>
                  <a:close/>
                </a:path>
                <a:path w="163195" h="84454">
                  <a:moveTo>
                    <a:pt x="12763" y="54698"/>
                  </a:moveTo>
                  <a:lnTo>
                    <a:pt x="12598" y="54698"/>
                  </a:lnTo>
                  <a:lnTo>
                    <a:pt x="12598" y="57632"/>
                  </a:lnTo>
                  <a:lnTo>
                    <a:pt x="17225" y="57632"/>
                  </a:lnTo>
                  <a:lnTo>
                    <a:pt x="16624" y="57276"/>
                  </a:lnTo>
                  <a:lnTo>
                    <a:pt x="12763" y="54698"/>
                  </a:lnTo>
                  <a:close/>
                </a:path>
                <a:path w="163195" h="84454">
                  <a:moveTo>
                    <a:pt x="150393" y="38796"/>
                  </a:moveTo>
                  <a:lnTo>
                    <a:pt x="150393" y="54833"/>
                  </a:lnTo>
                  <a:lnTo>
                    <a:pt x="153662" y="53390"/>
                  </a:lnTo>
                  <a:lnTo>
                    <a:pt x="162991" y="53390"/>
                  </a:lnTo>
                  <a:lnTo>
                    <a:pt x="162991" y="40525"/>
                  </a:lnTo>
                  <a:lnTo>
                    <a:pt x="152476" y="40525"/>
                  </a:lnTo>
                  <a:lnTo>
                    <a:pt x="150393" y="38796"/>
                  </a:lnTo>
                  <a:close/>
                </a:path>
                <a:path w="163195" h="84454">
                  <a:moveTo>
                    <a:pt x="12598" y="52933"/>
                  </a:moveTo>
                  <a:lnTo>
                    <a:pt x="10492" y="52933"/>
                  </a:lnTo>
                  <a:lnTo>
                    <a:pt x="11823" y="54000"/>
                  </a:lnTo>
                  <a:lnTo>
                    <a:pt x="12763" y="54698"/>
                  </a:lnTo>
                  <a:lnTo>
                    <a:pt x="12598" y="54698"/>
                  </a:lnTo>
                  <a:lnTo>
                    <a:pt x="12598" y="52933"/>
                  </a:lnTo>
                  <a:close/>
                </a:path>
                <a:path w="163195" h="84454">
                  <a:moveTo>
                    <a:pt x="156692" y="35839"/>
                  </a:moveTo>
                  <a:lnTo>
                    <a:pt x="150393" y="35839"/>
                  </a:lnTo>
                  <a:lnTo>
                    <a:pt x="150393" y="38796"/>
                  </a:lnTo>
                  <a:lnTo>
                    <a:pt x="152476" y="40525"/>
                  </a:lnTo>
                  <a:lnTo>
                    <a:pt x="156692" y="35839"/>
                  </a:lnTo>
                  <a:close/>
                </a:path>
                <a:path w="163195" h="84454">
                  <a:moveTo>
                    <a:pt x="162991" y="35839"/>
                  </a:moveTo>
                  <a:lnTo>
                    <a:pt x="156692" y="35839"/>
                  </a:lnTo>
                  <a:lnTo>
                    <a:pt x="152476" y="40525"/>
                  </a:lnTo>
                  <a:lnTo>
                    <a:pt x="162991" y="40525"/>
                  </a:lnTo>
                  <a:lnTo>
                    <a:pt x="162991" y="35839"/>
                  </a:lnTo>
                  <a:close/>
                </a:path>
                <a:path w="163195" h="84454">
                  <a:moveTo>
                    <a:pt x="129617" y="12598"/>
                  </a:moveTo>
                  <a:lnTo>
                    <a:pt x="74282" y="12598"/>
                  </a:lnTo>
                  <a:lnTo>
                    <a:pt x="91456" y="13827"/>
                  </a:lnTo>
                  <a:lnTo>
                    <a:pt x="91253" y="13827"/>
                  </a:lnTo>
                  <a:lnTo>
                    <a:pt x="131190" y="26669"/>
                  </a:lnTo>
                  <a:lnTo>
                    <a:pt x="150399" y="38796"/>
                  </a:lnTo>
                  <a:lnTo>
                    <a:pt x="150393" y="35839"/>
                  </a:lnTo>
                  <a:lnTo>
                    <a:pt x="162991" y="35839"/>
                  </a:lnTo>
                  <a:lnTo>
                    <a:pt x="162991" y="34061"/>
                  </a:lnTo>
                  <a:lnTo>
                    <a:pt x="162217" y="32346"/>
                  </a:lnTo>
                  <a:lnTo>
                    <a:pt x="160896" y="31153"/>
                  </a:lnTo>
                  <a:lnTo>
                    <a:pt x="154458" y="26112"/>
                  </a:lnTo>
                  <a:lnTo>
                    <a:pt x="136929" y="15447"/>
                  </a:lnTo>
                  <a:lnTo>
                    <a:pt x="129617" y="12598"/>
                  </a:lnTo>
                  <a:close/>
                </a:path>
                <a:path w="163195" h="84454">
                  <a:moveTo>
                    <a:pt x="12598" y="14795"/>
                  </a:moveTo>
                  <a:lnTo>
                    <a:pt x="6299" y="14795"/>
                  </a:lnTo>
                  <a:lnTo>
                    <a:pt x="8933" y="20535"/>
                  </a:lnTo>
                  <a:lnTo>
                    <a:pt x="12531" y="19263"/>
                  </a:lnTo>
                  <a:lnTo>
                    <a:pt x="12598" y="14795"/>
                  </a:lnTo>
                  <a:close/>
                </a:path>
                <a:path w="163195" h="84454">
                  <a:moveTo>
                    <a:pt x="12598" y="19263"/>
                  </a:moveTo>
                  <a:lnTo>
                    <a:pt x="8889" y="20535"/>
                  </a:lnTo>
                  <a:lnTo>
                    <a:pt x="12598" y="20535"/>
                  </a:lnTo>
                  <a:lnTo>
                    <a:pt x="12598" y="19263"/>
                  </a:lnTo>
                  <a:close/>
                </a:path>
                <a:path w="163195" h="84454">
                  <a:moveTo>
                    <a:pt x="36919" y="14795"/>
                  </a:moveTo>
                  <a:lnTo>
                    <a:pt x="12598" y="14795"/>
                  </a:lnTo>
                  <a:lnTo>
                    <a:pt x="12598" y="19263"/>
                  </a:lnTo>
                  <a:lnTo>
                    <a:pt x="23917" y="16538"/>
                  </a:lnTo>
                  <a:lnTo>
                    <a:pt x="36919" y="147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" name="object 3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71941" y="3373459"/>
              <a:ext cx="195541" cy="77292"/>
            </a:xfrm>
            <a:prstGeom prst="rect">
              <a:avLst/>
            </a:prstGeom>
          </p:spPr>
        </p:pic>
        <p:sp>
          <p:nvSpPr>
            <p:cNvPr id="347" name="object 347"/>
            <p:cNvSpPr/>
            <p:nvPr/>
          </p:nvSpPr>
          <p:spPr>
            <a:xfrm>
              <a:off x="8264259" y="3463835"/>
              <a:ext cx="472440" cy="109220"/>
            </a:xfrm>
            <a:custGeom>
              <a:avLst/>
              <a:gdLst/>
              <a:ahLst/>
              <a:cxnLst/>
              <a:rect l="l" t="t" r="r" b="b"/>
              <a:pathLst>
                <a:path w="472440" h="109220">
                  <a:moveTo>
                    <a:pt x="50495" y="0"/>
                  </a:moveTo>
                  <a:lnTo>
                    <a:pt x="34874" y="2603"/>
                  </a:lnTo>
                  <a:lnTo>
                    <a:pt x="18364" y="9715"/>
                  </a:lnTo>
                  <a:lnTo>
                    <a:pt x="5308" y="20269"/>
                  </a:lnTo>
                  <a:lnTo>
                    <a:pt x="0" y="33185"/>
                  </a:lnTo>
                  <a:lnTo>
                    <a:pt x="5308" y="46101"/>
                  </a:lnTo>
                  <a:lnTo>
                    <a:pt x="18364" y="56642"/>
                  </a:lnTo>
                  <a:lnTo>
                    <a:pt x="34874" y="63754"/>
                  </a:lnTo>
                  <a:lnTo>
                    <a:pt x="50495" y="66370"/>
                  </a:lnTo>
                  <a:lnTo>
                    <a:pt x="50495" y="0"/>
                  </a:lnTo>
                  <a:close/>
                </a:path>
                <a:path w="472440" h="109220">
                  <a:moveTo>
                    <a:pt x="472287" y="74129"/>
                  </a:moveTo>
                  <a:lnTo>
                    <a:pt x="471627" y="72732"/>
                  </a:lnTo>
                  <a:lnTo>
                    <a:pt x="449453" y="54584"/>
                  </a:lnTo>
                  <a:lnTo>
                    <a:pt x="447751" y="53187"/>
                  </a:lnTo>
                  <a:lnTo>
                    <a:pt x="445846" y="52959"/>
                  </a:lnTo>
                  <a:lnTo>
                    <a:pt x="444817" y="54584"/>
                  </a:lnTo>
                  <a:lnTo>
                    <a:pt x="444817" y="107010"/>
                  </a:lnTo>
                  <a:lnTo>
                    <a:pt x="445579" y="108483"/>
                  </a:lnTo>
                  <a:lnTo>
                    <a:pt x="447217" y="108699"/>
                  </a:lnTo>
                  <a:lnTo>
                    <a:pt x="459041" y="104444"/>
                  </a:lnTo>
                  <a:lnTo>
                    <a:pt x="471093" y="100114"/>
                  </a:lnTo>
                  <a:lnTo>
                    <a:pt x="472287" y="98425"/>
                  </a:lnTo>
                  <a:lnTo>
                    <a:pt x="472287" y="741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13191" y="3516071"/>
              <a:ext cx="44450" cy="34925"/>
            </a:xfrm>
            <a:custGeom>
              <a:avLst/>
              <a:gdLst/>
              <a:ahLst/>
              <a:cxnLst/>
              <a:rect l="l" t="t" r="r" b="b"/>
              <a:pathLst>
                <a:path w="44450" h="34925">
                  <a:moveTo>
                    <a:pt x="43916" y="0"/>
                  </a:moveTo>
                  <a:lnTo>
                    <a:pt x="0" y="0"/>
                  </a:lnTo>
                  <a:lnTo>
                    <a:pt x="0" y="34772"/>
                  </a:lnTo>
                  <a:lnTo>
                    <a:pt x="43916" y="34772"/>
                  </a:lnTo>
                  <a:lnTo>
                    <a:pt x="439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06893" y="3509773"/>
              <a:ext cx="56515" cy="47625"/>
            </a:xfrm>
            <a:custGeom>
              <a:avLst/>
              <a:gdLst/>
              <a:ahLst/>
              <a:cxnLst/>
              <a:rect l="l" t="t" r="r" b="b"/>
              <a:pathLst>
                <a:path w="56515" h="47625">
                  <a:moveTo>
                    <a:pt x="51879" y="0"/>
                  </a:moveTo>
                  <a:lnTo>
                    <a:pt x="4635" y="0"/>
                  </a:lnTo>
                  <a:lnTo>
                    <a:pt x="3022" y="673"/>
                  </a:lnTo>
                  <a:lnTo>
                    <a:pt x="673" y="3022"/>
                  </a:lnTo>
                  <a:lnTo>
                    <a:pt x="0" y="4635"/>
                  </a:lnTo>
                  <a:lnTo>
                    <a:pt x="0" y="42722"/>
                  </a:lnTo>
                  <a:lnTo>
                    <a:pt x="673" y="44348"/>
                  </a:lnTo>
                  <a:lnTo>
                    <a:pt x="3022" y="46697"/>
                  </a:lnTo>
                  <a:lnTo>
                    <a:pt x="4635" y="47370"/>
                  </a:lnTo>
                  <a:lnTo>
                    <a:pt x="51879" y="47370"/>
                  </a:lnTo>
                  <a:lnTo>
                    <a:pt x="53505" y="46697"/>
                  </a:lnTo>
                  <a:lnTo>
                    <a:pt x="55841" y="44348"/>
                  </a:lnTo>
                  <a:lnTo>
                    <a:pt x="56514" y="42722"/>
                  </a:lnTo>
                  <a:lnTo>
                    <a:pt x="56514" y="34772"/>
                  </a:lnTo>
                  <a:lnTo>
                    <a:pt x="12598" y="34772"/>
                  </a:lnTo>
                  <a:lnTo>
                    <a:pt x="12598" y="12598"/>
                  </a:lnTo>
                  <a:lnTo>
                    <a:pt x="6299" y="12598"/>
                  </a:lnTo>
                  <a:lnTo>
                    <a:pt x="6299" y="6299"/>
                  </a:lnTo>
                  <a:lnTo>
                    <a:pt x="56514" y="6299"/>
                  </a:lnTo>
                  <a:lnTo>
                    <a:pt x="56514" y="4635"/>
                  </a:lnTo>
                  <a:lnTo>
                    <a:pt x="55841" y="3022"/>
                  </a:lnTo>
                  <a:lnTo>
                    <a:pt x="53505" y="673"/>
                  </a:lnTo>
                  <a:lnTo>
                    <a:pt x="51879" y="0"/>
                  </a:lnTo>
                  <a:close/>
                </a:path>
                <a:path w="56515" h="47625">
                  <a:moveTo>
                    <a:pt x="56514" y="6299"/>
                  </a:moveTo>
                  <a:lnTo>
                    <a:pt x="12598" y="6299"/>
                  </a:lnTo>
                  <a:lnTo>
                    <a:pt x="12598" y="12598"/>
                  </a:lnTo>
                  <a:lnTo>
                    <a:pt x="43916" y="12598"/>
                  </a:lnTo>
                  <a:lnTo>
                    <a:pt x="43916" y="34772"/>
                  </a:lnTo>
                  <a:lnTo>
                    <a:pt x="56514" y="34772"/>
                  </a:lnTo>
                  <a:lnTo>
                    <a:pt x="56514" y="6299"/>
                  </a:lnTo>
                  <a:close/>
                </a:path>
                <a:path w="56515" h="47625">
                  <a:moveTo>
                    <a:pt x="12598" y="6299"/>
                  </a:moveTo>
                  <a:lnTo>
                    <a:pt x="6299" y="6299"/>
                  </a:lnTo>
                  <a:lnTo>
                    <a:pt x="6299" y="12598"/>
                  </a:lnTo>
                  <a:lnTo>
                    <a:pt x="12598" y="12598"/>
                  </a:lnTo>
                  <a:lnTo>
                    <a:pt x="12598" y="62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0" name="object 350"/>
          <p:cNvGrpSpPr/>
          <p:nvPr/>
        </p:nvGrpSpPr>
        <p:grpSpPr>
          <a:xfrm>
            <a:off x="8411706" y="4634763"/>
            <a:ext cx="886460" cy="538480"/>
            <a:chOff x="8411706" y="4634763"/>
            <a:chExt cx="886460" cy="538480"/>
          </a:xfrm>
        </p:grpSpPr>
        <p:sp>
          <p:nvSpPr>
            <p:cNvPr id="351" name="object 351"/>
            <p:cNvSpPr/>
            <p:nvPr/>
          </p:nvSpPr>
          <p:spPr>
            <a:xfrm>
              <a:off x="8433562" y="4638280"/>
              <a:ext cx="847725" cy="142875"/>
            </a:xfrm>
            <a:custGeom>
              <a:avLst/>
              <a:gdLst/>
              <a:ahLst/>
              <a:cxnLst/>
              <a:rect l="l" t="t" r="r" b="b"/>
              <a:pathLst>
                <a:path w="847725" h="142875">
                  <a:moveTo>
                    <a:pt x="847432" y="95897"/>
                  </a:moveTo>
                  <a:lnTo>
                    <a:pt x="0" y="95897"/>
                  </a:lnTo>
                  <a:lnTo>
                    <a:pt x="0" y="142532"/>
                  </a:lnTo>
                  <a:lnTo>
                    <a:pt x="847432" y="142532"/>
                  </a:lnTo>
                  <a:lnTo>
                    <a:pt x="847432" y="95897"/>
                  </a:lnTo>
                  <a:close/>
                </a:path>
                <a:path w="847725" h="142875">
                  <a:moveTo>
                    <a:pt x="847432" y="0"/>
                  </a:moveTo>
                  <a:lnTo>
                    <a:pt x="0" y="0"/>
                  </a:lnTo>
                  <a:lnTo>
                    <a:pt x="0" y="35788"/>
                  </a:lnTo>
                  <a:lnTo>
                    <a:pt x="847432" y="35788"/>
                  </a:lnTo>
                  <a:lnTo>
                    <a:pt x="847432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437538" y="4734180"/>
              <a:ext cx="840105" cy="26034"/>
            </a:xfrm>
            <a:custGeom>
              <a:avLst/>
              <a:gdLst/>
              <a:ahLst/>
              <a:cxnLst/>
              <a:rect l="l" t="t" r="r" b="b"/>
              <a:pathLst>
                <a:path w="840104" h="26035">
                  <a:moveTo>
                    <a:pt x="839482" y="0"/>
                  </a:moveTo>
                  <a:lnTo>
                    <a:pt x="0" y="0"/>
                  </a:lnTo>
                  <a:lnTo>
                    <a:pt x="0" y="1485"/>
                  </a:lnTo>
                  <a:lnTo>
                    <a:pt x="30505" y="25704"/>
                  </a:lnTo>
                  <a:lnTo>
                    <a:pt x="839482" y="25704"/>
                  </a:lnTo>
                  <a:lnTo>
                    <a:pt x="839482" y="0"/>
                  </a:lnTo>
                  <a:close/>
                </a:path>
              </a:pathLst>
            </a:custGeom>
            <a:solidFill>
              <a:srgbClr val="83A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429587" y="4634763"/>
              <a:ext cx="855980" cy="149860"/>
            </a:xfrm>
            <a:custGeom>
              <a:avLst/>
              <a:gdLst/>
              <a:ahLst/>
              <a:cxnLst/>
              <a:rect l="l" t="t" r="r" b="b"/>
              <a:pathLst>
                <a:path w="855979" h="149860">
                  <a:moveTo>
                    <a:pt x="855383" y="99415"/>
                  </a:moveTo>
                  <a:lnTo>
                    <a:pt x="847432" y="99415"/>
                  </a:lnTo>
                  <a:lnTo>
                    <a:pt x="847432" y="142240"/>
                  </a:lnTo>
                  <a:lnTo>
                    <a:pt x="7950" y="142240"/>
                  </a:lnTo>
                  <a:lnTo>
                    <a:pt x="7950" y="99415"/>
                  </a:lnTo>
                  <a:lnTo>
                    <a:pt x="0" y="99415"/>
                  </a:lnTo>
                  <a:lnTo>
                    <a:pt x="0" y="142240"/>
                  </a:lnTo>
                  <a:lnTo>
                    <a:pt x="0" y="146050"/>
                  </a:lnTo>
                  <a:lnTo>
                    <a:pt x="0" y="149860"/>
                  </a:lnTo>
                  <a:lnTo>
                    <a:pt x="855383" y="149860"/>
                  </a:lnTo>
                  <a:lnTo>
                    <a:pt x="855383" y="146050"/>
                  </a:lnTo>
                  <a:lnTo>
                    <a:pt x="855383" y="142240"/>
                  </a:lnTo>
                  <a:lnTo>
                    <a:pt x="855383" y="142074"/>
                  </a:lnTo>
                  <a:lnTo>
                    <a:pt x="855383" y="99415"/>
                  </a:lnTo>
                  <a:close/>
                </a:path>
                <a:path w="855979" h="149860">
                  <a:moveTo>
                    <a:pt x="85538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9306"/>
                  </a:lnTo>
                  <a:lnTo>
                    <a:pt x="7950" y="39306"/>
                  </a:lnTo>
                  <a:lnTo>
                    <a:pt x="7950" y="7620"/>
                  </a:lnTo>
                  <a:lnTo>
                    <a:pt x="847432" y="7620"/>
                  </a:lnTo>
                  <a:lnTo>
                    <a:pt x="847432" y="39306"/>
                  </a:lnTo>
                  <a:lnTo>
                    <a:pt x="855383" y="39306"/>
                  </a:lnTo>
                  <a:lnTo>
                    <a:pt x="855383" y="7620"/>
                  </a:lnTo>
                  <a:lnTo>
                    <a:pt x="855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415680" y="4674069"/>
              <a:ext cx="878205" cy="60325"/>
            </a:xfrm>
            <a:custGeom>
              <a:avLst/>
              <a:gdLst/>
              <a:ahLst/>
              <a:cxnLst/>
              <a:rect l="l" t="t" r="r" b="b"/>
              <a:pathLst>
                <a:path w="878204" h="60325">
                  <a:moveTo>
                    <a:pt x="877887" y="0"/>
                  </a:moveTo>
                  <a:lnTo>
                    <a:pt x="0" y="0"/>
                  </a:lnTo>
                  <a:lnTo>
                    <a:pt x="0" y="60109"/>
                  </a:lnTo>
                  <a:lnTo>
                    <a:pt x="877887" y="60109"/>
                  </a:lnTo>
                  <a:lnTo>
                    <a:pt x="877887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411705" y="4670678"/>
              <a:ext cx="885825" cy="67310"/>
            </a:xfrm>
            <a:custGeom>
              <a:avLst/>
              <a:gdLst/>
              <a:ahLst/>
              <a:cxnLst/>
              <a:rect l="l" t="t" r="r" b="b"/>
              <a:pathLst>
                <a:path w="885825" h="67310">
                  <a:moveTo>
                    <a:pt x="885825" y="0"/>
                  </a:moveTo>
                  <a:lnTo>
                    <a:pt x="877887" y="0"/>
                  </a:lnTo>
                  <a:lnTo>
                    <a:pt x="877887" y="7620"/>
                  </a:lnTo>
                  <a:lnTo>
                    <a:pt x="877887" y="59690"/>
                  </a:lnTo>
                  <a:lnTo>
                    <a:pt x="7950" y="59690"/>
                  </a:lnTo>
                  <a:lnTo>
                    <a:pt x="7950" y="7620"/>
                  </a:lnTo>
                  <a:lnTo>
                    <a:pt x="877887" y="7620"/>
                  </a:lnTo>
                  <a:lnTo>
                    <a:pt x="877887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59690"/>
                  </a:lnTo>
                  <a:lnTo>
                    <a:pt x="0" y="63500"/>
                  </a:lnTo>
                  <a:lnTo>
                    <a:pt x="0" y="67310"/>
                  </a:lnTo>
                  <a:lnTo>
                    <a:pt x="885825" y="67310"/>
                  </a:lnTo>
                  <a:lnTo>
                    <a:pt x="885825" y="63500"/>
                  </a:lnTo>
                  <a:lnTo>
                    <a:pt x="885825" y="59690"/>
                  </a:lnTo>
                  <a:lnTo>
                    <a:pt x="885825" y="59524"/>
                  </a:lnTo>
                  <a:lnTo>
                    <a:pt x="885825" y="7620"/>
                  </a:lnTo>
                  <a:lnTo>
                    <a:pt x="8858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97303" y="4781321"/>
              <a:ext cx="73660" cy="386715"/>
            </a:xfrm>
            <a:custGeom>
              <a:avLst/>
              <a:gdLst/>
              <a:ahLst/>
              <a:cxnLst/>
              <a:rect l="l" t="t" r="r" b="b"/>
              <a:pathLst>
                <a:path w="73659" h="386714">
                  <a:moveTo>
                    <a:pt x="73380" y="0"/>
                  </a:moveTo>
                  <a:lnTo>
                    <a:pt x="0" y="0"/>
                  </a:lnTo>
                  <a:lnTo>
                    <a:pt x="0" y="386435"/>
                  </a:lnTo>
                  <a:lnTo>
                    <a:pt x="73380" y="386435"/>
                  </a:lnTo>
                  <a:lnTo>
                    <a:pt x="73380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09458" y="4785297"/>
              <a:ext cx="57785" cy="379095"/>
            </a:xfrm>
            <a:custGeom>
              <a:avLst/>
              <a:gdLst/>
              <a:ahLst/>
              <a:cxnLst/>
              <a:rect l="l" t="t" r="r" b="b"/>
              <a:pathLst>
                <a:path w="57784" h="379095">
                  <a:moveTo>
                    <a:pt x="57251" y="0"/>
                  </a:moveTo>
                  <a:lnTo>
                    <a:pt x="0" y="0"/>
                  </a:lnTo>
                  <a:lnTo>
                    <a:pt x="39738" y="48488"/>
                  </a:lnTo>
                  <a:lnTo>
                    <a:pt x="39738" y="378498"/>
                  </a:lnTo>
                  <a:lnTo>
                    <a:pt x="57251" y="378498"/>
                  </a:lnTo>
                  <a:lnTo>
                    <a:pt x="57251" y="0"/>
                  </a:lnTo>
                  <a:close/>
                </a:path>
              </a:pathLst>
            </a:custGeom>
            <a:solidFill>
              <a:srgbClr val="83A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93328" y="4777879"/>
              <a:ext cx="81915" cy="393700"/>
            </a:xfrm>
            <a:custGeom>
              <a:avLst/>
              <a:gdLst/>
              <a:ahLst/>
              <a:cxnLst/>
              <a:rect l="l" t="t" r="r" b="b"/>
              <a:pathLst>
                <a:path w="81915" h="393700">
                  <a:moveTo>
                    <a:pt x="8131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27469"/>
                  </a:lnTo>
                  <a:lnTo>
                    <a:pt x="7950" y="127469"/>
                  </a:lnTo>
                  <a:lnTo>
                    <a:pt x="7950" y="7620"/>
                  </a:lnTo>
                  <a:lnTo>
                    <a:pt x="73380" y="7620"/>
                  </a:lnTo>
                  <a:lnTo>
                    <a:pt x="73380" y="386080"/>
                  </a:lnTo>
                  <a:lnTo>
                    <a:pt x="18834" y="386080"/>
                  </a:lnTo>
                  <a:lnTo>
                    <a:pt x="18834" y="389890"/>
                  </a:lnTo>
                  <a:lnTo>
                    <a:pt x="0" y="389890"/>
                  </a:lnTo>
                  <a:lnTo>
                    <a:pt x="0" y="393700"/>
                  </a:lnTo>
                  <a:lnTo>
                    <a:pt x="81318" y="393700"/>
                  </a:lnTo>
                  <a:lnTo>
                    <a:pt x="81318" y="389890"/>
                  </a:lnTo>
                  <a:lnTo>
                    <a:pt x="81318" y="386080"/>
                  </a:lnTo>
                  <a:lnTo>
                    <a:pt x="81318" y="385927"/>
                  </a:lnTo>
                  <a:lnTo>
                    <a:pt x="81318" y="7620"/>
                  </a:lnTo>
                  <a:lnTo>
                    <a:pt x="813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9038602" y="4781321"/>
              <a:ext cx="73660" cy="386715"/>
            </a:xfrm>
            <a:custGeom>
              <a:avLst/>
              <a:gdLst/>
              <a:ahLst/>
              <a:cxnLst/>
              <a:rect l="l" t="t" r="r" b="b"/>
              <a:pathLst>
                <a:path w="73659" h="386714">
                  <a:moveTo>
                    <a:pt x="73367" y="0"/>
                  </a:moveTo>
                  <a:lnTo>
                    <a:pt x="0" y="0"/>
                  </a:lnTo>
                  <a:lnTo>
                    <a:pt x="0" y="386435"/>
                  </a:lnTo>
                  <a:lnTo>
                    <a:pt x="73367" y="386435"/>
                  </a:lnTo>
                  <a:lnTo>
                    <a:pt x="73367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9047506" y="4781322"/>
              <a:ext cx="64769" cy="386715"/>
            </a:xfrm>
            <a:custGeom>
              <a:avLst/>
              <a:gdLst/>
              <a:ahLst/>
              <a:cxnLst/>
              <a:rect l="l" t="t" r="r" b="b"/>
              <a:pathLst>
                <a:path w="64770" h="386714">
                  <a:moveTo>
                    <a:pt x="64465" y="0"/>
                  </a:moveTo>
                  <a:lnTo>
                    <a:pt x="0" y="0"/>
                  </a:lnTo>
                  <a:lnTo>
                    <a:pt x="42989" y="52463"/>
                  </a:lnTo>
                  <a:lnTo>
                    <a:pt x="42989" y="386435"/>
                  </a:lnTo>
                  <a:lnTo>
                    <a:pt x="64465" y="386435"/>
                  </a:lnTo>
                  <a:lnTo>
                    <a:pt x="64465" y="0"/>
                  </a:lnTo>
                  <a:close/>
                </a:path>
              </a:pathLst>
            </a:custGeom>
            <a:solidFill>
              <a:srgbClr val="83A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411705" y="4689042"/>
              <a:ext cx="886460" cy="482600"/>
            </a:xfrm>
            <a:custGeom>
              <a:avLst/>
              <a:gdLst/>
              <a:ahLst/>
              <a:cxnLst/>
              <a:rect l="l" t="t" r="r" b="b"/>
              <a:pathLst>
                <a:path w="886459" h="482600">
                  <a:moveTo>
                    <a:pt x="85013" y="20243"/>
                  </a:moveTo>
                  <a:lnTo>
                    <a:pt x="83235" y="18465"/>
                  </a:lnTo>
                  <a:lnTo>
                    <a:pt x="1778" y="18465"/>
                  </a:lnTo>
                  <a:lnTo>
                    <a:pt x="0" y="20243"/>
                  </a:lnTo>
                  <a:lnTo>
                    <a:pt x="0" y="24625"/>
                  </a:lnTo>
                  <a:lnTo>
                    <a:pt x="1778" y="26403"/>
                  </a:lnTo>
                  <a:lnTo>
                    <a:pt x="3975" y="26403"/>
                  </a:lnTo>
                  <a:lnTo>
                    <a:pt x="83235" y="26403"/>
                  </a:lnTo>
                  <a:lnTo>
                    <a:pt x="85013" y="24625"/>
                  </a:lnTo>
                  <a:lnTo>
                    <a:pt x="85013" y="20243"/>
                  </a:lnTo>
                  <a:close/>
                </a:path>
                <a:path w="886459" h="482600">
                  <a:moveTo>
                    <a:pt x="229298" y="1778"/>
                  </a:moveTo>
                  <a:lnTo>
                    <a:pt x="227520" y="0"/>
                  </a:lnTo>
                  <a:lnTo>
                    <a:pt x="1778" y="0"/>
                  </a:lnTo>
                  <a:lnTo>
                    <a:pt x="0" y="1778"/>
                  </a:lnTo>
                  <a:lnTo>
                    <a:pt x="0" y="6159"/>
                  </a:lnTo>
                  <a:lnTo>
                    <a:pt x="1778" y="7937"/>
                  </a:lnTo>
                  <a:lnTo>
                    <a:pt x="3975" y="7937"/>
                  </a:lnTo>
                  <a:lnTo>
                    <a:pt x="227520" y="7937"/>
                  </a:lnTo>
                  <a:lnTo>
                    <a:pt x="229298" y="6159"/>
                  </a:lnTo>
                  <a:lnTo>
                    <a:pt x="229298" y="1778"/>
                  </a:lnTo>
                  <a:close/>
                </a:path>
                <a:path w="886459" h="482600">
                  <a:moveTo>
                    <a:pt x="704240" y="88836"/>
                  </a:moveTo>
                  <a:lnTo>
                    <a:pt x="696302" y="88836"/>
                  </a:lnTo>
                  <a:lnTo>
                    <a:pt x="696302" y="96456"/>
                  </a:lnTo>
                  <a:lnTo>
                    <a:pt x="696302" y="474916"/>
                  </a:lnTo>
                  <a:lnTo>
                    <a:pt x="630872" y="474916"/>
                  </a:lnTo>
                  <a:lnTo>
                    <a:pt x="630872" y="96456"/>
                  </a:lnTo>
                  <a:lnTo>
                    <a:pt x="696302" y="96456"/>
                  </a:lnTo>
                  <a:lnTo>
                    <a:pt x="696302" y="88836"/>
                  </a:lnTo>
                  <a:lnTo>
                    <a:pt x="622922" y="88836"/>
                  </a:lnTo>
                  <a:lnTo>
                    <a:pt x="622922" y="96456"/>
                  </a:lnTo>
                  <a:lnTo>
                    <a:pt x="622922" y="474916"/>
                  </a:lnTo>
                  <a:lnTo>
                    <a:pt x="622922" y="478726"/>
                  </a:lnTo>
                  <a:lnTo>
                    <a:pt x="622922" y="482536"/>
                  </a:lnTo>
                  <a:lnTo>
                    <a:pt x="704240" y="482536"/>
                  </a:lnTo>
                  <a:lnTo>
                    <a:pt x="704240" y="478726"/>
                  </a:lnTo>
                  <a:lnTo>
                    <a:pt x="704240" y="474916"/>
                  </a:lnTo>
                  <a:lnTo>
                    <a:pt x="704240" y="474764"/>
                  </a:lnTo>
                  <a:lnTo>
                    <a:pt x="704240" y="96456"/>
                  </a:lnTo>
                  <a:lnTo>
                    <a:pt x="704240" y="88836"/>
                  </a:lnTo>
                  <a:close/>
                </a:path>
                <a:path w="886459" h="482600">
                  <a:moveTo>
                    <a:pt x="885825" y="1778"/>
                  </a:moveTo>
                  <a:lnTo>
                    <a:pt x="884047" y="0"/>
                  </a:lnTo>
                  <a:lnTo>
                    <a:pt x="606171" y="0"/>
                  </a:lnTo>
                  <a:lnTo>
                    <a:pt x="604393" y="1778"/>
                  </a:lnTo>
                  <a:lnTo>
                    <a:pt x="604393" y="6159"/>
                  </a:lnTo>
                  <a:lnTo>
                    <a:pt x="606171" y="7937"/>
                  </a:lnTo>
                  <a:lnTo>
                    <a:pt x="608368" y="7937"/>
                  </a:lnTo>
                  <a:lnTo>
                    <a:pt x="884047" y="7937"/>
                  </a:lnTo>
                  <a:lnTo>
                    <a:pt x="885825" y="6159"/>
                  </a:lnTo>
                  <a:lnTo>
                    <a:pt x="885825" y="1778"/>
                  </a:lnTo>
                  <a:close/>
                </a:path>
                <a:path w="886459" h="482600">
                  <a:moveTo>
                    <a:pt x="886256" y="20243"/>
                  </a:moveTo>
                  <a:lnTo>
                    <a:pt x="884478" y="18465"/>
                  </a:lnTo>
                  <a:lnTo>
                    <a:pt x="803021" y="18465"/>
                  </a:lnTo>
                  <a:lnTo>
                    <a:pt x="801243" y="20243"/>
                  </a:lnTo>
                  <a:lnTo>
                    <a:pt x="801243" y="24625"/>
                  </a:lnTo>
                  <a:lnTo>
                    <a:pt x="803021" y="26403"/>
                  </a:lnTo>
                  <a:lnTo>
                    <a:pt x="805218" y="26403"/>
                  </a:lnTo>
                  <a:lnTo>
                    <a:pt x="884478" y="26403"/>
                  </a:lnTo>
                  <a:lnTo>
                    <a:pt x="886256" y="24625"/>
                  </a:lnTo>
                  <a:lnTo>
                    <a:pt x="886256" y="202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" name="object 3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66733" y="4905285"/>
              <a:ext cx="156133" cy="246202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8762760" y="4901374"/>
              <a:ext cx="164465" cy="271780"/>
            </a:xfrm>
            <a:custGeom>
              <a:avLst/>
              <a:gdLst/>
              <a:ahLst/>
              <a:cxnLst/>
              <a:rect l="l" t="t" r="r" b="b"/>
              <a:pathLst>
                <a:path w="164465" h="271779">
                  <a:moveTo>
                    <a:pt x="157645" y="0"/>
                  </a:moveTo>
                  <a:lnTo>
                    <a:pt x="6426" y="0"/>
                  </a:lnTo>
                  <a:lnTo>
                    <a:pt x="0" y="6426"/>
                  </a:lnTo>
                  <a:lnTo>
                    <a:pt x="0" y="271716"/>
                  </a:lnTo>
                  <a:lnTo>
                    <a:pt x="164083" y="271716"/>
                  </a:lnTo>
                  <a:lnTo>
                    <a:pt x="164083" y="267754"/>
                  </a:lnTo>
                  <a:lnTo>
                    <a:pt x="156146" y="267754"/>
                  </a:lnTo>
                  <a:lnTo>
                    <a:pt x="156146" y="263779"/>
                  </a:lnTo>
                  <a:lnTo>
                    <a:pt x="7937" y="263779"/>
                  </a:lnTo>
                  <a:lnTo>
                    <a:pt x="7950" y="10820"/>
                  </a:lnTo>
                  <a:lnTo>
                    <a:pt x="10820" y="7950"/>
                  </a:lnTo>
                  <a:lnTo>
                    <a:pt x="164083" y="7950"/>
                  </a:lnTo>
                  <a:lnTo>
                    <a:pt x="164083" y="6426"/>
                  </a:lnTo>
                  <a:lnTo>
                    <a:pt x="157645" y="0"/>
                  </a:lnTo>
                  <a:close/>
                </a:path>
                <a:path w="164465" h="271779">
                  <a:moveTo>
                    <a:pt x="164083" y="7950"/>
                  </a:moveTo>
                  <a:lnTo>
                    <a:pt x="153263" y="7950"/>
                  </a:lnTo>
                  <a:lnTo>
                    <a:pt x="156133" y="10820"/>
                  </a:lnTo>
                  <a:lnTo>
                    <a:pt x="156146" y="267754"/>
                  </a:lnTo>
                  <a:lnTo>
                    <a:pt x="160108" y="267754"/>
                  </a:lnTo>
                  <a:lnTo>
                    <a:pt x="160108" y="263779"/>
                  </a:lnTo>
                  <a:lnTo>
                    <a:pt x="164083" y="263779"/>
                  </a:lnTo>
                  <a:lnTo>
                    <a:pt x="164083" y="7950"/>
                  </a:lnTo>
                  <a:close/>
                </a:path>
                <a:path w="164465" h="271779">
                  <a:moveTo>
                    <a:pt x="164083" y="263779"/>
                  </a:moveTo>
                  <a:lnTo>
                    <a:pt x="160108" y="263779"/>
                  </a:lnTo>
                  <a:lnTo>
                    <a:pt x="160108" y="267754"/>
                  </a:lnTo>
                  <a:lnTo>
                    <a:pt x="164083" y="267754"/>
                  </a:lnTo>
                  <a:lnTo>
                    <a:pt x="164083" y="2637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757235" y="5133492"/>
              <a:ext cx="175260" cy="36195"/>
            </a:xfrm>
            <a:custGeom>
              <a:avLst/>
              <a:gdLst/>
              <a:ahLst/>
              <a:cxnLst/>
              <a:rect l="l" t="t" r="r" b="b"/>
              <a:pathLst>
                <a:path w="175259" h="36195">
                  <a:moveTo>
                    <a:pt x="173202" y="0"/>
                  </a:moveTo>
                  <a:lnTo>
                    <a:pt x="1930" y="0"/>
                  </a:lnTo>
                  <a:lnTo>
                    <a:pt x="0" y="1943"/>
                  </a:lnTo>
                  <a:lnTo>
                    <a:pt x="0" y="35636"/>
                  </a:lnTo>
                  <a:lnTo>
                    <a:pt x="175132" y="35636"/>
                  </a:lnTo>
                  <a:lnTo>
                    <a:pt x="175132" y="1943"/>
                  </a:lnTo>
                  <a:lnTo>
                    <a:pt x="173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757234" y="5133492"/>
              <a:ext cx="175260" cy="36195"/>
            </a:xfrm>
            <a:custGeom>
              <a:avLst/>
              <a:gdLst/>
              <a:ahLst/>
              <a:cxnLst/>
              <a:rect l="l" t="t" r="r" b="b"/>
              <a:pathLst>
                <a:path w="175259" h="36195">
                  <a:moveTo>
                    <a:pt x="173202" y="0"/>
                  </a:moveTo>
                  <a:lnTo>
                    <a:pt x="1930" y="0"/>
                  </a:lnTo>
                  <a:lnTo>
                    <a:pt x="0" y="1943"/>
                  </a:lnTo>
                  <a:lnTo>
                    <a:pt x="0" y="35636"/>
                  </a:lnTo>
                  <a:lnTo>
                    <a:pt x="175132" y="35636"/>
                  </a:lnTo>
                  <a:lnTo>
                    <a:pt x="175132" y="1943"/>
                  </a:lnTo>
                  <a:lnTo>
                    <a:pt x="173202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909902" y="5134431"/>
              <a:ext cx="22860" cy="34925"/>
            </a:xfrm>
            <a:custGeom>
              <a:avLst/>
              <a:gdLst/>
              <a:ahLst/>
              <a:cxnLst/>
              <a:rect l="l" t="t" r="r" b="b"/>
              <a:pathLst>
                <a:path w="22859" h="34925">
                  <a:moveTo>
                    <a:pt x="20827" y="0"/>
                  </a:moveTo>
                  <a:lnTo>
                    <a:pt x="0" y="0"/>
                  </a:lnTo>
                  <a:lnTo>
                    <a:pt x="0" y="34696"/>
                  </a:lnTo>
                  <a:lnTo>
                    <a:pt x="22466" y="34696"/>
                  </a:lnTo>
                  <a:lnTo>
                    <a:pt x="22465" y="2019"/>
                  </a:lnTo>
                  <a:lnTo>
                    <a:pt x="21831" y="800"/>
                  </a:lnTo>
                  <a:lnTo>
                    <a:pt x="20827" y="0"/>
                  </a:lnTo>
                  <a:close/>
                </a:path>
              </a:pathLst>
            </a:custGeom>
            <a:solidFill>
              <a:srgbClr val="668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753259" y="5129529"/>
              <a:ext cx="183515" cy="43815"/>
            </a:xfrm>
            <a:custGeom>
              <a:avLst/>
              <a:gdLst/>
              <a:ahLst/>
              <a:cxnLst/>
              <a:rect l="l" t="t" r="r" b="b"/>
              <a:pathLst>
                <a:path w="183515" h="43814">
                  <a:moveTo>
                    <a:pt x="183083" y="3708"/>
                  </a:moveTo>
                  <a:lnTo>
                    <a:pt x="179362" y="0"/>
                  </a:lnTo>
                  <a:lnTo>
                    <a:pt x="175145" y="0"/>
                  </a:lnTo>
                  <a:lnTo>
                    <a:pt x="175145" y="8293"/>
                  </a:lnTo>
                  <a:lnTo>
                    <a:pt x="175145" y="35623"/>
                  </a:lnTo>
                  <a:lnTo>
                    <a:pt x="7937" y="35623"/>
                  </a:lnTo>
                  <a:lnTo>
                    <a:pt x="7937" y="29794"/>
                  </a:lnTo>
                  <a:lnTo>
                    <a:pt x="105562" y="29794"/>
                  </a:lnTo>
                  <a:lnTo>
                    <a:pt x="105562" y="28524"/>
                  </a:lnTo>
                  <a:lnTo>
                    <a:pt x="106705" y="28524"/>
                  </a:lnTo>
                  <a:lnTo>
                    <a:pt x="106705" y="23444"/>
                  </a:lnTo>
                  <a:lnTo>
                    <a:pt x="105879" y="23444"/>
                  </a:lnTo>
                  <a:lnTo>
                    <a:pt x="105879" y="22174"/>
                  </a:lnTo>
                  <a:lnTo>
                    <a:pt x="7937" y="22174"/>
                  </a:lnTo>
                  <a:lnTo>
                    <a:pt x="7937" y="8293"/>
                  </a:lnTo>
                  <a:lnTo>
                    <a:pt x="8305" y="7937"/>
                  </a:lnTo>
                  <a:lnTo>
                    <a:pt x="174777" y="7937"/>
                  </a:lnTo>
                  <a:lnTo>
                    <a:pt x="175145" y="8293"/>
                  </a:lnTo>
                  <a:lnTo>
                    <a:pt x="175145" y="0"/>
                  </a:lnTo>
                  <a:lnTo>
                    <a:pt x="3708" y="0"/>
                  </a:lnTo>
                  <a:lnTo>
                    <a:pt x="0" y="3708"/>
                  </a:lnTo>
                  <a:lnTo>
                    <a:pt x="0" y="43561"/>
                  </a:lnTo>
                  <a:lnTo>
                    <a:pt x="183083" y="43561"/>
                  </a:lnTo>
                  <a:lnTo>
                    <a:pt x="183083" y="39598"/>
                  </a:lnTo>
                  <a:lnTo>
                    <a:pt x="183083" y="35623"/>
                  </a:lnTo>
                  <a:lnTo>
                    <a:pt x="183083" y="7937"/>
                  </a:lnTo>
                  <a:lnTo>
                    <a:pt x="183083" y="37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791335" y="4934127"/>
              <a:ext cx="107314" cy="64135"/>
            </a:xfrm>
            <a:custGeom>
              <a:avLst/>
              <a:gdLst/>
              <a:ahLst/>
              <a:cxnLst/>
              <a:rect l="l" t="t" r="r" b="b"/>
              <a:pathLst>
                <a:path w="107315" h="64135">
                  <a:moveTo>
                    <a:pt x="104381" y="0"/>
                  </a:moveTo>
                  <a:lnTo>
                    <a:pt x="2552" y="0"/>
                  </a:lnTo>
                  <a:lnTo>
                    <a:pt x="0" y="2565"/>
                  </a:lnTo>
                  <a:lnTo>
                    <a:pt x="0" y="61404"/>
                  </a:lnTo>
                  <a:lnTo>
                    <a:pt x="2552" y="63969"/>
                  </a:lnTo>
                  <a:lnTo>
                    <a:pt x="101219" y="63969"/>
                  </a:lnTo>
                  <a:lnTo>
                    <a:pt x="104381" y="63969"/>
                  </a:lnTo>
                  <a:lnTo>
                    <a:pt x="106934" y="61404"/>
                  </a:lnTo>
                  <a:lnTo>
                    <a:pt x="106934" y="2565"/>
                  </a:lnTo>
                  <a:lnTo>
                    <a:pt x="104381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859342" y="4934127"/>
              <a:ext cx="39370" cy="64135"/>
            </a:xfrm>
            <a:custGeom>
              <a:avLst/>
              <a:gdLst/>
              <a:ahLst/>
              <a:cxnLst/>
              <a:rect l="l" t="t" r="r" b="b"/>
              <a:pathLst>
                <a:path w="39370" h="64135">
                  <a:moveTo>
                    <a:pt x="36372" y="0"/>
                  </a:moveTo>
                  <a:lnTo>
                    <a:pt x="0" y="0"/>
                  </a:lnTo>
                  <a:lnTo>
                    <a:pt x="0" y="63969"/>
                  </a:lnTo>
                  <a:lnTo>
                    <a:pt x="36372" y="63969"/>
                  </a:lnTo>
                  <a:lnTo>
                    <a:pt x="38925" y="61404"/>
                  </a:lnTo>
                  <a:lnTo>
                    <a:pt x="38925" y="2565"/>
                  </a:lnTo>
                  <a:lnTo>
                    <a:pt x="3637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787359" y="4930165"/>
              <a:ext cx="171450" cy="211454"/>
            </a:xfrm>
            <a:custGeom>
              <a:avLst/>
              <a:gdLst/>
              <a:ahLst/>
              <a:cxnLst/>
              <a:rect l="l" t="t" r="r" b="b"/>
              <a:pathLst>
                <a:path w="171450" h="211454">
                  <a:moveTo>
                    <a:pt x="114884" y="4330"/>
                  </a:moveTo>
                  <a:lnTo>
                    <a:pt x="110540" y="0"/>
                  </a:lnTo>
                  <a:lnTo>
                    <a:pt x="106946" y="0"/>
                  </a:lnTo>
                  <a:lnTo>
                    <a:pt x="106946" y="9677"/>
                  </a:lnTo>
                  <a:lnTo>
                    <a:pt x="106946" y="47840"/>
                  </a:lnTo>
                  <a:lnTo>
                    <a:pt x="64287" y="47840"/>
                  </a:lnTo>
                  <a:lnTo>
                    <a:pt x="62509" y="49618"/>
                  </a:lnTo>
                  <a:lnTo>
                    <a:pt x="62509" y="54013"/>
                  </a:lnTo>
                  <a:lnTo>
                    <a:pt x="64287" y="55791"/>
                  </a:lnTo>
                  <a:lnTo>
                    <a:pt x="66471" y="55791"/>
                  </a:lnTo>
                  <a:lnTo>
                    <a:pt x="106946" y="55791"/>
                  </a:lnTo>
                  <a:lnTo>
                    <a:pt x="106946" y="62217"/>
                  </a:lnTo>
                  <a:lnTo>
                    <a:pt x="105194" y="63957"/>
                  </a:lnTo>
                  <a:lnTo>
                    <a:pt x="9690" y="63957"/>
                  </a:lnTo>
                  <a:lnTo>
                    <a:pt x="7937" y="62217"/>
                  </a:lnTo>
                  <a:lnTo>
                    <a:pt x="7937" y="39916"/>
                  </a:lnTo>
                  <a:lnTo>
                    <a:pt x="49834" y="39916"/>
                  </a:lnTo>
                  <a:lnTo>
                    <a:pt x="51612" y="38138"/>
                  </a:lnTo>
                  <a:lnTo>
                    <a:pt x="51612" y="33756"/>
                  </a:lnTo>
                  <a:lnTo>
                    <a:pt x="49834" y="31978"/>
                  </a:lnTo>
                  <a:lnTo>
                    <a:pt x="7937" y="31978"/>
                  </a:lnTo>
                  <a:lnTo>
                    <a:pt x="7937" y="23787"/>
                  </a:lnTo>
                  <a:lnTo>
                    <a:pt x="74180" y="23787"/>
                  </a:lnTo>
                  <a:lnTo>
                    <a:pt x="75958" y="22009"/>
                  </a:lnTo>
                  <a:lnTo>
                    <a:pt x="75958" y="17627"/>
                  </a:lnTo>
                  <a:lnTo>
                    <a:pt x="74180" y="15849"/>
                  </a:lnTo>
                  <a:lnTo>
                    <a:pt x="7937" y="15849"/>
                  </a:lnTo>
                  <a:lnTo>
                    <a:pt x="7937" y="9677"/>
                  </a:lnTo>
                  <a:lnTo>
                    <a:pt x="9690" y="7937"/>
                  </a:lnTo>
                  <a:lnTo>
                    <a:pt x="105194" y="7937"/>
                  </a:lnTo>
                  <a:lnTo>
                    <a:pt x="106946" y="9677"/>
                  </a:lnTo>
                  <a:lnTo>
                    <a:pt x="106946" y="0"/>
                  </a:lnTo>
                  <a:lnTo>
                    <a:pt x="4330" y="0"/>
                  </a:lnTo>
                  <a:lnTo>
                    <a:pt x="0" y="4330"/>
                  </a:lnTo>
                  <a:lnTo>
                    <a:pt x="0" y="17627"/>
                  </a:lnTo>
                  <a:lnTo>
                    <a:pt x="0" y="22009"/>
                  </a:lnTo>
                  <a:lnTo>
                    <a:pt x="0" y="33756"/>
                  </a:lnTo>
                  <a:lnTo>
                    <a:pt x="0" y="38138"/>
                  </a:lnTo>
                  <a:lnTo>
                    <a:pt x="0" y="67564"/>
                  </a:lnTo>
                  <a:lnTo>
                    <a:pt x="4343" y="71907"/>
                  </a:lnTo>
                  <a:lnTo>
                    <a:pt x="105194" y="71907"/>
                  </a:lnTo>
                  <a:lnTo>
                    <a:pt x="110528" y="71907"/>
                  </a:lnTo>
                  <a:lnTo>
                    <a:pt x="114884" y="67564"/>
                  </a:lnTo>
                  <a:lnTo>
                    <a:pt x="114884" y="7937"/>
                  </a:lnTo>
                  <a:lnTo>
                    <a:pt x="114884" y="4330"/>
                  </a:lnTo>
                  <a:close/>
                </a:path>
                <a:path w="171450" h="211454">
                  <a:moveTo>
                    <a:pt x="171170" y="97459"/>
                  </a:moveTo>
                  <a:lnTo>
                    <a:pt x="143979" y="40106"/>
                  </a:lnTo>
                  <a:lnTo>
                    <a:pt x="139255" y="38417"/>
                  </a:lnTo>
                  <a:lnTo>
                    <a:pt x="131318" y="42164"/>
                  </a:lnTo>
                  <a:lnTo>
                    <a:pt x="129628" y="46901"/>
                  </a:lnTo>
                  <a:lnTo>
                    <a:pt x="155282" y="101028"/>
                  </a:lnTo>
                  <a:lnTo>
                    <a:pt x="155282" y="193446"/>
                  </a:lnTo>
                  <a:lnTo>
                    <a:pt x="153339" y="195389"/>
                  </a:lnTo>
                  <a:lnTo>
                    <a:pt x="148564" y="195389"/>
                  </a:lnTo>
                  <a:lnTo>
                    <a:pt x="146634" y="193446"/>
                  </a:lnTo>
                  <a:lnTo>
                    <a:pt x="146634" y="145288"/>
                  </a:lnTo>
                  <a:lnTo>
                    <a:pt x="143078" y="141732"/>
                  </a:lnTo>
                  <a:lnTo>
                    <a:pt x="134302" y="141732"/>
                  </a:lnTo>
                  <a:lnTo>
                    <a:pt x="130746" y="145288"/>
                  </a:lnTo>
                  <a:lnTo>
                    <a:pt x="130746" y="149669"/>
                  </a:lnTo>
                  <a:lnTo>
                    <a:pt x="130746" y="191058"/>
                  </a:lnTo>
                  <a:lnTo>
                    <a:pt x="132334" y="198932"/>
                  </a:lnTo>
                  <a:lnTo>
                    <a:pt x="136652" y="205359"/>
                  </a:lnTo>
                  <a:lnTo>
                    <a:pt x="143078" y="209689"/>
                  </a:lnTo>
                  <a:lnTo>
                    <a:pt x="150952" y="211277"/>
                  </a:lnTo>
                  <a:lnTo>
                    <a:pt x="158813" y="209689"/>
                  </a:lnTo>
                  <a:lnTo>
                    <a:pt x="165239" y="205359"/>
                  </a:lnTo>
                  <a:lnTo>
                    <a:pt x="169570" y="198932"/>
                  </a:lnTo>
                  <a:lnTo>
                    <a:pt x="171170" y="191058"/>
                  </a:lnTo>
                  <a:lnTo>
                    <a:pt x="171170" y="974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922869" y="5035132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>
                  <a:moveTo>
                    <a:pt x="2772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922869" y="5031168"/>
              <a:ext cx="27940" cy="8255"/>
            </a:xfrm>
            <a:custGeom>
              <a:avLst/>
              <a:gdLst/>
              <a:ahLst/>
              <a:cxnLst/>
              <a:rect l="l" t="t" r="r" b="b"/>
              <a:pathLst>
                <a:path w="27940" h="8254">
                  <a:moveTo>
                    <a:pt x="27724" y="0"/>
                  </a:moveTo>
                  <a:lnTo>
                    <a:pt x="0" y="0"/>
                  </a:lnTo>
                  <a:lnTo>
                    <a:pt x="0" y="7937"/>
                  </a:lnTo>
                  <a:lnTo>
                    <a:pt x="27724" y="7937"/>
                  </a:lnTo>
                  <a:lnTo>
                    <a:pt x="277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456017" y="4905349"/>
              <a:ext cx="156210" cy="264160"/>
            </a:xfrm>
            <a:custGeom>
              <a:avLst/>
              <a:gdLst/>
              <a:ahLst/>
              <a:cxnLst/>
              <a:rect l="l" t="t" r="r" b="b"/>
              <a:pathLst>
                <a:path w="156209" h="264160">
                  <a:moveTo>
                    <a:pt x="151485" y="0"/>
                  </a:moveTo>
                  <a:lnTo>
                    <a:pt x="4660" y="0"/>
                  </a:lnTo>
                  <a:lnTo>
                    <a:pt x="0" y="4648"/>
                  </a:lnTo>
                  <a:lnTo>
                    <a:pt x="0" y="263779"/>
                  </a:lnTo>
                  <a:lnTo>
                    <a:pt x="156146" y="263779"/>
                  </a:lnTo>
                  <a:lnTo>
                    <a:pt x="156146" y="4648"/>
                  </a:lnTo>
                  <a:lnTo>
                    <a:pt x="151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37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56015" y="4905285"/>
              <a:ext cx="156146" cy="246202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8452054" y="4901374"/>
              <a:ext cx="164465" cy="271780"/>
            </a:xfrm>
            <a:custGeom>
              <a:avLst/>
              <a:gdLst/>
              <a:ahLst/>
              <a:cxnLst/>
              <a:rect l="l" t="t" r="r" b="b"/>
              <a:pathLst>
                <a:path w="164465" h="271779">
                  <a:moveTo>
                    <a:pt x="157645" y="0"/>
                  </a:moveTo>
                  <a:lnTo>
                    <a:pt x="6426" y="0"/>
                  </a:lnTo>
                  <a:lnTo>
                    <a:pt x="0" y="6426"/>
                  </a:lnTo>
                  <a:lnTo>
                    <a:pt x="0" y="271716"/>
                  </a:lnTo>
                  <a:lnTo>
                    <a:pt x="164071" y="271716"/>
                  </a:lnTo>
                  <a:lnTo>
                    <a:pt x="164071" y="267754"/>
                  </a:lnTo>
                  <a:lnTo>
                    <a:pt x="156133" y="267754"/>
                  </a:lnTo>
                  <a:lnTo>
                    <a:pt x="156133" y="263779"/>
                  </a:lnTo>
                  <a:lnTo>
                    <a:pt x="7937" y="263779"/>
                  </a:lnTo>
                  <a:lnTo>
                    <a:pt x="7937" y="10820"/>
                  </a:lnTo>
                  <a:lnTo>
                    <a:pt x="10820" y="7950"/>
                  </a:lnTo>
                  <a:lnTo>
                    <a:pt x="164071" y="7950"/>
                  </a:lnTo>
                  <a:lnTo>
                    <a:pt x="164071" y="6426"/>
                  </a:lnTo>
                  <a:lnTo>
                    <a:pt x="157645" y="0"/>
                  </a:lnTo>
                  <a:close/>
                </a:path>
                <a:path w="164465" h="271779">
                  <a:moveTo>
                    <a:pt x="164071" y="7950"/>
                  </a:moveTo>
                  <a:lnTo>
                    <a:pt x="153250" y="7950"/>
                  </a:lnTo>
                  <a:lnTo>
                    <a:pt x="156121" y="10820"/>
                  </a:lnTo>
                  <a:lnTo>
                    <a:pt x="156133" y="267754"/>
                  </a:lnTo>
                  <a:lnTo>
                    <a:pt x="160108" y="267754"/>
                  </a:lnTo>
                  <a:lnTo>
                    <a:pt x="160108" y="263779"/>
                  </a:lnTo>
                  <a:lnTo>
                    <a:pt x="164071" y="263779"/>
                  </a:lnTo>
                  <a:lnTo>
                    <a:pt x="164071" y="7950"/>
                  </a:lnTo>
                  <a:close/>
                </a:path>
                <a:path w="164465" h="271779">
                  <a:moveTo>
                    <a:pt x="164071" y="263779"/>
                  </a:moveTo>
                  <a:lnTo>
                    <a:pt x="160108" y="263779"/>
                  </a:lnTo>
                  <a:lnTo>
                    <a:pt x="160108" y="267754"/>
                  </a:lnTo>
                  <a:lnTo>
                    <a:pt x="164071" y="267754"/>
                  </a:lnTo>
                  <a:lnTo>
                    <a:pt x="164071" y="2637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446517" y="5133492"/>
              <a:ext cx="175260" cy="36195"/>
            </a:xfrm>
            <a:custGeom>
              <a:avLst/>
              <a:gdLst/>
              <a:ahLst/>
              <a:cxnLst/>
              <a:rect l="l" t="t" r="r" b="b"/>
              <a:pathLst>
                <a:path w="175259" h="36195">
                  <a:moveTo>
                    <a:pt x="173202" y="0"/>
                  </a:moveTo>
                  <a:lnTo>
                    <a:pt x="1943" y="0"/>
                  </a:lnTo>
                  <a:lnTo>
                    <a:pt x="0" y="1943"/>
                  </a:lnTo>
                  <a:lnTo>
                    <a:pt x="0" y="35636"/>
                  </a:lnTo>
                  <a:lnTo>
                    <a:pt x="175145" y="35636"/>
                  </a:lnTo>
                  <a:lnTo>
                    <a:pt x="175145" y="1943"/>
                  </a:lnTo>
                  <a:lnTo>
                    <a:pt x="173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446516" y="5133492"/>
              <a:ext cx="175260" cy="36195"/>
            </a:xfrm>
            <a:custGeom>
              <a:avLst/>
              <a:gdLst/>
              <a:ahLst/>
              <a:cxnLst/>
              <a:rect l="l" t="t" r="r" b="b"/>
              <a:pathLst>
                <a:path w="175259" h="36195">
                  <a:moveTo>
                    <a:pt x="173202" y="0"/>
                  </a:moveTo>
                  <a:lnTo>
                    <a:pt x="1943" y="0"/>
                  </a:lnTo>
                  <a:lnTo>
                    <a:pt x="0" y="1943"/>
                  </a:lnTo>
                  <a:lnTo>
                    <a:pt x="0" y="35636"/>
                  </a:lnTo>
                  <a:lnTo>
                    <a:pt x="175145" y="35636"/>
                  </a:lnTo>
                  <a:lnTo>
                    <a:pt x="175145" y="1943"/>
                  </a:lnTo>
                  <a:lnTo>
                    <a:pt x="173202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99196" y="5134431"/>
              <a:ext cx="22860" cy="34925"/>
            </a:xfrm>
            <a:custGeom>
              <a:avLst/>
              <a:gdLst/>
              <a:ahLst/>
              <a:cxnLst/>
              <a:rect l="l" t="t" r="r" b="b"/>
              <a:pathLst>
                <a:path w="22859" h="34925">
                  <a:moveTo>
                    <a:pt x="20827" y="0"/>
                  </a:moveTo>
                  <a:lnTo>
                    <a:pt x="0" y="0"/>
                  </a:lnTo>
                  <a:lnTo>
                    <a:pt x="0" y="34696"/>
                  </a:lnTo>
                  <a:lnTo>
                    <a:pt x="22466" y="34696"/>
                  </a:lnTo>
                  <a:lnTo>
                    <a:pt x="22465" y="2019"/>
                  </a:lnTo>
                  <a:lnTo>
                    <a:pt x="21818" y="800"/>
                  </a:lnTo>
                  <a:lnTo>
                    <a:pt x="20827" y="0"/>
                  </a:lnTo>
                  <a:close/>
                </a:path>
              </a:pathLst>
            </a:custGeom>
            <a:solidFill>
              <a:srgbClr val="668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442541" y="5129529"/>
              <a:ext cx="183515" cy="43815"/>
            </a:xfrm>
            <a:custGeom>
              <a:avLst/>
              <a:gdLst/>
              <a:ahLst/>
              <a:cxnLst/>
              <a:rect l="l" t="t" r="r" b="b"/>
              <a:pathLst>
                <a:path w="183515" h="43814">
                  <a:moveTo>
                    <a:pt x="183083" y="3708"/>
                  </a:moveTo>
                  <a:lnTo>
                    <a:pt x="179374" y="0"/>
                  </a:lnTo>
                  <a:lnTo>
                    <a:pt x="175145" y="0"/>
                  </a:lnTo>
                  <a:lnTo>
                    <a:pt x="175145" y="8293"/>
                  </a:lnTo>
                  <a:lnTo>
                    <a:pt x="175145" y="35623"/>
                  </a:lnTo>
                  <a:lnTo>
                    <a:pt x="7950" y="35623"/>
                  </a:lnTo>
                  <a:lnTo>
                    <a:pt x="7950" y="29794"/>
                  </a:lnTo>
                  <a:lnTo>
                    <a:pt x="105575" y="29794"/>
                  </a:lnTo>
                  <a:lnTo>
                    <a:pt x="105575" y="28524"/>
                  </a:lnTo>
                  <a:lnTo>
                    <a:pt x="106718" y="28524"/>
                  </a:lnTo>
                  <a:lnTo>
                    <a:pt x="106718" y="23444"/>
                  </a:lnTo>
                  <a:lnTo>
                    <a:pt x="105892" y="23444"/>
                  </a:lnTo>
                  <a:lnTo>
                    <a:pt x="105892" y="22174"/>
                  </a:lnTo>
                  <a:lnTo>
                    <a:pt x="7950" y="22174"/>
                  </a:lnTo>
                  <a:lnTo>
                    <a:pt x="7950" y="8293"/>
                  </a:lnTo>
                  <a:lnTo>
                    <a:pt x="8305" y="7937"/>
                  </a:lnTo>
                  <a:lnTo>
                    <a:pt x="174790" y="7937"/>
                  </a:lnTo>
                  <a:lnTo>
                    <a:pt x="175145" y="8293"/>
                  </a:lnTo>
                  <a:lnTo>
                    <a:pt x="175145" y="0"/>
                  </a:lnTo>
                  <a:lnTo>
                    <a:pt x="3721" y="0"/>
                  </a:lnTo>
                  <a:lnTo>
                    <a:pt x="12" y="3708"/>
                  </a:lnTo>
                  <a:lnTo>
                    <a:pt x="0" y="43561"/>
                  </a:lnTo>
                  <a:lnTo>
                    <a:pt x="183083" y="43561"/>
                  </a:lnTo>
                  <a:lnTo>
                    <a:pt x="183083" y="39598"/>
                  </a:lnTo>
                  <a:lnTo>
                    <a:pt x="183083" y="35623"/>
                  </a:lnTo>
                  <a:lnTo>
                    <a:pt x="183083" y="7937"/>
                  </a:lnTo>
                  <a:lnTo>
                    <a:pt x="183083" y="37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0" name="object 380"/>
          <p:cNvSpPr txBox="1"/>
          <p:nvPr/>
        </p:nvSpPr>
        <p:spPr>
          <a:xfrm>
            <a:off x="8200289" y="4991588"/>
            <a:ext cx="1303655" cy="363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90"/>
              </a:spcBef>
              <a:tabLst>
                <a:tab pos="607695" algn="l"/>
              </a:tabLst>
            </a:pPr>
            <a:r>
              <a:rPr sz="600" spc="-25" dirty="0">
                <a:latin typeface="TT Supermolot Bold"/>
                <a:cs typeface="TT Supermolot Bold"/>
              </a:rPr>
              <a:t>H</a:t>
            </a:r>
            <a:r>
              <a:rPr sz="525" spc="-37" baseline="-31746" dirty="0">
                <a:latin typeface="TT Supermolot Bold"/>
                <a:cs typeface="TT Supermolot Bold"/>
              </a:rPr>
              <a:t>2</a:t>
            </a:r>
            <a:r>
              <a:rPr sz="525" baseline="-31746" dirty="0">
                <a:latin typeface="TT Supermolot Bold"/>
                <a:cs typeface="TT Supermolot Bold"/>
              </a:rPr>
              <a:t>	</a:t>
            </a:r>
            <a:r>
              <a:rPr sz="600" spc="-25" dirty="0">
                <a:latin typeface="TT Supermolot Bold"/>
                <a:cs typeface="TT Supermolot Bold"/>
              </a:rPr>
              <a:t>H</a:t>
            </a:r>
            <a:r>
              <a:rPr sz="525" spc="-37" baseline="-31746" dirty="0">
                <a:latin typeface="TT Supermolot Bold"/>
                <a:cs typeface="TT Supermolot Bold"/>
              </a:rPr>
              <a:t>2</a:t>
            </a:r>
            <a:endParaRPr sz="525" baseline="-31746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350">
              <a:latin typeface="TT Supermolot Bold"/>
              <a:cs typeface="TT Supermolot Bold"/>
            </a:endParaRPr>
          </a:p>
          <a:p>
            <a:pPr marL="38100">
              <a:lnSpc>
                <a:spcPct val="100000"/>
              </a:lnSpc>
            </a:pPr>
            <a:r>
              <a:rPr sz="1000" spc="-10" dirty="0">
                <a:latin typeface="TT Supermolot Regular"/>
                <a:cs typeface="TT Supermolot Regular"/>
              </a:rPr>
              <a:t>zastosowania mobilne</a:t>
            </a:r>
            <a:endParaRPr sz="1000">
              <a:latin typeface="TT Supermolot Regular"/>
              <a:cs typeface="TT Supermolot Regular"/>
            </a:endParaRPr>
          </a:p>
        </p:txBody>
      </p:sp>
      <p:grpSp>
        <p:nvGrpSpPr>
          <p:cNvPr id="381" name="object 381"/>
          <p:cNvGrpSpPr/>
          <p:nvPr/>
        </p:nvGrpSpPr>
        <p:grpSpPr>
          <a:xfrm>
            <a:off x="8407071" y="4930165"/>
            <a:ext cx="875030" cy="245745"/>
            <a:chOff x="8407071" y="4930165"/>
            <a:chExt cx="875030" cy="245745"/>
          </a:xfrm>
        </p:grpSpPr>
        <p:sp>
          <p:nvSpPr>
            <p:cNvPr id="382" name="object 382"/>
            <p:cNvSpPr/>
            <p:nvPr/>
          </p:nvSpPr>
          <p:spPr>
            <a:xfrm>
              <a:off x="8480617" y="4934127"/>
              <a:ext cx="107314" cy="64135"/>
            </a:xfrm>
            <a:custGeom>
              <a:avLst/>
              <a:gdLst/>
              <a:ahLst/>
              <a:cxnLst/>
              <a:rect l="l" t="t" r="r" b="b"/>
              <a:pathLst>
                <a:path w="107315" h="64135">
                  <a:moveTo>
                    <a:pt x="104381" y="0"/>
                  </a:moveTo>
                  <a:lnTo>
                    <a:pt x="2565" y="0"/>
                  </a:lnTo>
                  <a:lnTo>
                    <a:pt x="0" y="2565"/>
                  </a:lnTo>
                  <a:lnTo>
                    <a:pt x="0" y="61404"/>
                  </a:lnTo>
                  <a:lnTo>
                    <a:pt x="2565" y="63969"/>
                  </a:lnTo>
                  <a:lnTo>
                    <a:pt x="101231" y="63969"/>
                  </a:lnTo>
                  <a:lnTo>
                    <a:pt x="104381" y="63969"/>
                  </a:lnTo>
                  <a:lnTo>
                    <a:pt x="106946" y="61404"/>
                  </a:lnTo>
                  <a:lnTo>
                    <a:pt x="106946" y="2565"/>
                  </a:lnTo>
                  <a:lnTo>
                    <a:pt x="104381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48636" y="4934127"/>
              <a:ext cx="39370" cy="64135"/>
            </a:xfrm>
            <a:custGeom>
              <a:avLst/>
              <a:gdLst/>
              <a:ahLst/>
              <a:cxnLst/>
              <a:rect l="l" t="t" r="r" b="b"/>
              <a:pathLst>
                <a:path w="39370" h="64135">
                  <a:moveTo>
                    <a:pt x="36360" y="0"/>
                  </a:moveTo>
                  <a:lnTo>
                    <a:pt x="0" y="0"/>
                  </a:lnTo>
                  <a:lnTo>
                    <a:pt x="0" y="63969"/>
                  </a:lnTo>
                  <a:lnTo>
                    <a:pt x="36360" y="63969"/>
                  </a:lnTo>
                  <a:lnTo>
                    <a:pt x="38925" y="61404"/>
                  </a:lnTo>
                  <a:lnTo>
                    <a:pt x="38925" y="2565"/>
                  </a:lnTo>
                  <a:lnTo>
                    <a:pt x="3636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476641" y="4930165"/>
              <a:ext cx="171450" cy="211454"/>
            </a:xfrm>
            <a:custGeom>
              <a:avLst/>
              <a:gdLst/>
              <a:ahLst/>
              <a:cxnLst/>
              <a:rect l="l" t="t" r="r" b="b"/>
              <a:pathLst>
                <a:path w="171450" h="211454">
                  <a:moveTo>
                    <a:pt x="114884" y="4330"/>
                  </a:moveTo>
                  <a:lnTo>
                    <a:pt x="110553" y="0"/>
                  </a:lnTo>
                  <a:lnTo>
                    <a:pt x="106946" y="0"/>
                  </a:lnTo>
                  <a:lnTo>
                    <a:pt x="106946" y="9677"/>
                  </a:lnTo>
                  <a:lnTo>
                    <a:pt x="106946" y="47840"/>
                  </a:lnTo>
                  <a:lnTo>
                    <a:pt x="64287" y="47840"/>
                  </a:lnTo>
                  <a:lnTo>
                    <a:pt x="62509" y="49618"/>
                  </a:lnTo>
                  <a:lnTo>
                    <a:pt x="62509" y="54013"/>
                  </a:lnTo>
                  <a:lnTo>
                    <a:pt x="64287" y="55791"/>
                  </a:lnTo>
                  <a:lnTo>
                    <a:pt x="66484" y="55791"/>
                  </a:lnTo>
                  <a:lnTo>
                    <a:pt x="106946" y="55791"/>
                  </a:lnTo>
                  <a:lnTo>
                    <a:pt x="106946" y="62217"/>
                  </a:lnTo>
                  <a:lnTo>
                    <a:pt x="105206" y="63957"/>
                  </a:lnTo>
                  <a:lnTo>
                    <a:pt x="9690" y="63957"/>
                  </a:lnTo>
                  <a:lnTo>
                    <a:pt x="7950" y="62217"/>
                  </a:lnTo>
                  <a:lnTo>
                    <a:pt x="7950" y="39916"/>
                  </a:lnTo>
                  <a:lnTo>
                    <a:pt x="49834" y="39916"/>
                  </a:lnTo>
                  <a:lnTo>
                    <a:pt x="51612" y="38138"/>
                  </a:lnTo>
                  <a:lnTo>
                    <a:pt x="51612" y="33756"/>
                  </a:lnTo>
                  <a:lnTo>
                    <a:pt x="49834" y="31978"/>
                  </a:lnTo>
                  <a:lnTo>
                    <a:pt x="7950" y="31978"/>
                  </a:lnTo>
                  <a:lnTo>
                    <a:pt x="7950" y="23787"/>
                  </a:lnTo>
                  <a:lnTo>
                    <a:pt x="74193" y="23787"/>
                  </a:lnTo>
                  <a:lnTo>
                    <a:pt x="75971" y="22009"/>
                  </a:lnTo>
                  <a:lnTo>
                    <a:pt x="75971" y="17627"/>
                  </a:lnTo>
                  <a:lnTo>
                    <a:pt x="74193" y="15849"/>
                  </a:lnTo>
                  <a:lnTo>
                    <a:pt x="7950" y="15849"/>
                  </a:lnTo>
                  <a:lnTo>
                    <a:pt x="7950" y="9677"/>
                  </a:lnTo>
                  <a:lnTo>
                    <a:pt x="9690" y="7937"/>
                  </a:lnTo>
                  <a:lnTo>
                    <a:pt x="105206" y="7937"/>
                  </a:lnTo>
                  <a:lnTo>
                    <a:pt x="106946" y="9677"/>
                  </a:lnTo>
                  <a:lnTo>
                    <a:pt x="106946" y="0"/>
                  </a:lnTo>
                  <a:lnTo>
                    <a:pt x="4343" y="0"/>
                  </a:lnTo>
                  <a:lnTo>
                    <a:pt x="12" y="4330"/>
                  </a:lnTo>
                  <a:lnTo>
                    <a:pt x="12" y="17614"/>
                  </a:lnTo>
                  <a:lnTo>
                    <a:pt x="0" y="22009"/>
                  </a:lnTo>
                  <a:lnTo>
                    <a:pt x="12" y="33743"/>
                  </a:lnTo>
                  <a:lnTo>
                    <a:pt x="0" y="38138"/>
                  </a:lnTo>
                  <a:lnTo>
                    <a:pt x="12" y="67564"/>
                  </a:lnTo>
                  <a:lnTo>
                    <a:pt x="4356" y="71907"/>
                  </a:lnTo>
                  <a:lnTo>
                    <a:pt x="105206" y="71907"/>
                  </a:lnTo>
                  <a:lnTo>
                    <a:pt x="110540" y="71907"/>
                  </a:lnTo>
                  <a:lnTo>
                    <a:pt x="114884" y="67564"/>
                  </a:lnTo>
                  <a:lnTo>
                    <a:pt x="114884" y="7937"/>
                  </a:lnTo>
                  <a:lnTo>
                    <a:pt x="114884" y="4330"/>
                  </a:lnTo>
                  <a:close/>
                </a:path>
                <a:path w="171450" h="211454">
                  <a:moveTo>
                    <a:pt x="171170" y="97459"/>
                  </a:moveTo>
                  <a:lnTo>
                    <a:pt x="143992" y="40106"/>
                  </a:lnTo>
                  <a:lnTo>
                    <a:pt x="139255" y="38417"/>
                  </a:lnTo>
                  <a:lnTo>
                    <a:pt x="131330" y="42164"/>
                  </a:lnTo>
                  <a:lnTo>
                    <a:pt x="129641" y="46901"/>
                  </a:lnTo>
                  <a:lnTo>
                    <a:pt x="155295" y="101028"/>
                  </a:lnTo>
                  <a:lnTo>
                    <a:pt x="155282" y="193446"/>
                  </a:lnTo>
                  <a:lnTo>
                    <a:pt x="153352" y="195389"/>
                  </a:lnTo>
                  <a:lnTo>
                    <a:pt x="148577" y="195389"/>
                  </a:lnTo>
                  <a:lnTo>
                    <a:pt x="146634" y="193446"/>
                  </a:lnTo>
                  <a:lnTo>
                    <a:pt x="146634" y="145288"/>
                  </a:lnTo>
                  <a:lnTo>
                    <a:pt x="143078" y="141732"/>
                  </a:lnTo>
                  <a:lnTo>
                    <a:pt x="134302" y="141732"/>
                  </a:lnTo>
                  <a:lnTo>
                    <a:pt x="130746" y="145288"/>
                  </a:lnTo>
                  <a:lnTo>
                    <a:pt x="130746" y="149669"/>
                  </a:lnTo>
                  <a:lnTo>
                    <a:pt x="130746" y="191058"/>
                  </a:lnTo>
                  <a:lnTo>
                    <a:pt x="132334" y="198932"/>
                  </a:lnTo>
                  <a:lnTo>
                    <a:pt x="136664" y="205359"/>
                  </a:lnTo>
                  <a:lnTo>
                    <a:pt x="143090" y="209689"/>
                  </a:lnTo>
                  <a:lnTo>
                    <a:pt x="150964" y="211277"/>
                  </a:lnTo>
                  <a:lnTo>
                    <a:pt x="158826" y="209689"/>
                  </a:lnTo>
                  <a:lnTo>
                    <a:pt x="165252" y="205359"/>
                  </a:lnTo>
                  <a:lnTo>
                    <a:pt x="169583" y="198932"/>
                  </a:lnTo>
                  <a:lnTo>
                    <a:pt x="171170" y="191058"/>
                  </a:lnTo>
                  <a:lnTo>
                    <a:pt x="171170" y="974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612163" y="5035132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>
                  <a:moveTo>
                    <a:pt x="2771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407070" y="5031168"/>
              <a:ext cx="875030" cy="144145"/>
            </a:xfrm>
            <a:custGeom>
              <a:avLst/>
              <a:gdLst/>
              <a:ahLst/>
              <a:cxnLst/>
              <a:rect l="l" t="t" r="r" b="b"/>
              <a:pathLst>
                <a:path w="875029" h="144145">
                  <a:moveTo>
                    <a:pt x="232803" y="0"/>
                  </a:moveTo>
                  <a:lnTo>
                    <a:pt x="205092" y="0"/>
                  </a:lnTo>
                  <a:lnTo>
                    <a:pt x="205092" y="7937"/>
                  </a:lnTo>
                  <a:lnTo>
                    <a:pt x="232803" y="7937"/>
                  </a:lnTo>
                  <a:lnTo>
                    <a:pt x="232803" y="0"/>
                  </a:lnTo>
                  <a:close/>
                </a:path>
                <a:path w="875029" h="144145">
                  <a:moveTo>
                    <a:pt x="874928" y="137147"/>
                  </a:moveTo>
                  <a:lnTo>
                    <a:pt x="872909" y="135128"/>
                  </a:lnTo>
                  <a:lnTo>
                    <a:pt x="2019" y="135128"/>
                  </a:lnTo>
                  <a:lnTo>
                    <a:pt x="0" y="137147"/>
                  </a:lnTo>
                  <a:lnTo>
                    <a:pt x="0" y="142113"/>
                  </a:lnTo>
                  <a:lnTo>
                    <a:pt x="2019" y="144132"/>
                  </a:lnTo>
                  <a:lnTo>
                    <a:pt x="4508" y="144132"/>
                  </a:lnTo>
                  <a:lnTo>
                    <a:pt x="872909" y="144132"/>
                  </a:lnTo>
                  <a:lnTo>
                    <a:pt x="874928" y="142113"/>
                  </a:lnTo>
                  <a:lnTo>
                    <a:pt x="874928" y="1371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7" name="object 387"/>
          <p:cNvGrpSpPr/>
          <p:nvPr/>
        </p:nvGrpSpPr>
        <p:grpSpPr>
          <a:xfrm>
            <a:off x="9664320" y="5623877"/>
            <a:ext cx="362585" cy="238760"/>
            <a:chOff x="9664320" y="5623877"/>
            <a:chExt cx="362585" cy="238760"/>
          </a:xfrm>
        </p:grpSpPr>
        <p:sp>
          <p:nvSpPr>
            <p:cNvPr id="388" name="object 388"/>
            <p:cNvSpPr/>
            <p:nvPr/>
          </p:nvSpPr>
          <p:spPr>
            <a:xfrm>
              <a:off x="9670668" y="5630126"/>
              <a:ext cx="349885" cy="112395"/>
            </a:xfrm>
            <a:custGeom>
              <a:avLst/>
              <a:gdLst/>
              <a:ahLst/>
              <a:cxnLst/>
              <a:rect l="l" t="t" r="r" b="b"/>
              <a:pathLst>
                <a:path w="349884" h="112395">
                  <a:moveTo>
                    <a:pt x="349656" y="0"/>
                  </a:moveTo>
                  <a:lnTo>
                    <a:pt x="0" y="0"/>
                  </a:lnTo>
                  <a:lnTo>
                    <a:pt x="0" y="111861"/>
                  </a:lnTo>
                  <a:lnTo>
                    <a:pt x="349656" y="111861"/>
                  </a:lnTo>
                  <a:lnTo>
                    <a:pt x="349656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9664319" y="5623877"/>
              <a:ext cx="362585" cy="124460"/>
            </a:xfrm>
            <a:custGeom>
              <a:avLst/>
              <a:gdLst/>
              <a:ahLst/>
              <a:cxnLst/>
              <a:rect l="l" t="t" r="r" b="b"/>
              <a:pathLst>
                <a:path w="362584" h="124460">
                  <a:moveTo>
                    <a:pt x="362356" y="0"/>
                  </a:moveTo>
                  <a:lnTo>
                    <a:pt x="349656" y="0"/>
                  </a:lnTo>
                  <a:lnTo>
                    <a:pt x="349656" y="12700"/>
                  </a:lnTo>
                  <a:lnTo>
                    <a:pt x="349656" y="111760"/>
                  </a:lnTo>
                  <a:lnTo>
                    <a:pt x="12700" y="111760"/>
                  </a:lnTo>
                  <a:lnTo>
                    <a:pt x="12700" y="12700"/>
                  </a:lnTo>
                  <a:lnTo>
                    <a:pt x="349656" y="12700"/>
                  </a:lnTo>
                  <a:lnTo>
                    <a:pt x="349656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11760"/>
                  </a:lnTo>
                  <a:lnTo>
                    <a:pt x="0" y="124460"/>
                  </a:lnTo>
                  <a:lnTo>
                    <a:pt x="6350" y="124460"/>
                  </a:lnTo>
                  <a:lnTo>
                    <a:pt x="362356" y="124460"/>
                  </a:lnTo>
                  <a:lnTo>
                    <a:pt x="362356" y="118110"/>
                  </a:lnTo>
                  <a:lnTo>
                    <a:pt x="362356" y="111760"/>
                  </a:lnTo>
                  <a:lnTo>
                    <a:pt x="362356" y="12700"/>
                  </a:lnTo>
                  <a:lnTo>
                    <a:pt x="3623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9670668" y="5744426"/>
              <a:ext cx="349885" cy="112395"/>
            </a:xfrm>
            <a:custGeom>
              <a:avLst/>
              <a:gdLst/>
              <a:ahLst/>
              <a:cxnLst/>
              <a:rect l="l" t="t" r="r" b="b"/>
              <a:pathLst>
                <a:path w="349884" h="112395">
                  <a:moveTo>
                    <a:pt x="349656" y="0"/>
                  </a:moveTo>
                  <a:lnTo>
                    <a:pt x="0" y="0"/>
                  </a:lnTo>
                  <a:lnTo>
                    <a:pt x="0" y="111861"/>
                  </a:lnTo>
                  <a:lnTo>
                    <a:pt x="349656" y="111861"/>
                  </a:lnTo>
                  <a:lnTo>
                    <a:pt x="349656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9664319" y="5738177"/>
              <a:ext cx="362585" cy="124460"/>
            </a:xfrm>
            <a:custGeom>
              <a:avLst/>
              <a:gdLst/>
              <a:ahLst/>
              <a:cxnLst/>
              <a:rect l="l" t="t" r="r" b="b"/>
              <a:pathLst>
                <a:path w="362584" h="124460">
                  <a:moveTo>
                    <a:pt x="362356" y="0"/>
                  </a:moveTo>
                  <a:lnTo>
                    <a:pt x="349656" y="0"/>
                  </a:lnTo>
                  <a:lnTo>
                    <a:pt x="349656" y="12700"/>
                  </a:lnTo>
                  <a:lnTo>
                    <a:pt x="349656" y="111760"/>
                  </a:lnTo>
                  <a:lnTo>
                    <a:pt x="12700" y="111760"/>
                  </a:lnTo>
                  <a:lnTo>
                    <a:pt x="12700" y="12700"/>
                  </a:lnTo>
                  <a:lnTo>
                    <a:pt x="349656" y="12700"/>
                  </a:lnTo>
                  <a:lnTo>
                    <a:pt x="349656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11760"/>
                  </a:lnTo>
                  <a:lnTo>
                    <a:pt x="0" y="124460"/>
                  </a:lnTo>
                  <a:lnTo>
                    <a:pt x="6350" y="124460"/>
                  </a:lnTo>
                  <a:lnTo>
                    <a:pt x="362356" y="124460"/>
                  </a:lnTo>
                  <a:lnTo>
                    <a:pt x="362356" y="118110"/>
                  </a:lnTo>
                  <a:lnTo>
                    <a:pt x="362356" y="111760"/>
                  </a:lnTo>
                  <a:lnTo>
                    <a:pt x="362356" y="12700"/>
                  </a:lnTo>
                  <a:lnTo>
                    <a:pt x="3623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2" name="object 392"/>
          <p:cNvGrpSpPr/>
          <p:nvPr/>
        </p:nvGrpSpPr>
        <p:grpSpPr>
          <a:xfrm>
            <a:off x="9664320" y="4637506"/>
            <a:ext cx="356870" cy="118110"/>
            <a:chOff x="9664320" y="4637506"/>
            <a:chExt cx="356870" cy="118110"/>
          </a:xfrm>
        </p:grpSpPr>
        <p:sp>
          <p:nvSpPr>
            <p:cNvPr id="393" name="object 393"/>
            <p:cNvSpPr/>
            <p:nvPr/>
          </p:nvSpPr>
          <p:spPr>
            <a:xfrm>
              <a:off x="9670668" y="4644021"/>
              <a:ext cx="344170" cy="105410"/>
            </a:xfrm>
            <a:custGeom>
              <a:avLst/>
              <a:gdLst/>
              <a:ahLst/>
              <a:cxnLst/>
              <a:rect l="l" t="t" r="r" b="b"/>
              <a:pathLst>
                <a:path w="344170" h="105410">
                  <a:moveTo>
                    <a:pt x="343979" y="0"/>
                  </a:moveTo>
                  <a:lnTo>
                    <a:pt x="0" y="0"/>
                  </a:lnTo>
                  <a:lnTo>
                    <a:pt x="0" y="105244"/>
                  </a:lnTo>
                  <a:lnTo>
                    <a:pt x="343979" y="105244"/>
                  </a:lnTo>
                  <a:lnTo>
                    <a:pt x="343979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9664319" y="4637506"/>
              <a:ext cx="356870" cy="118110"/>
            </a:xfrm>
            <a:custGeom>
              <a:avLst/>
              <a:gdLst/>
              <a:ahLst/>
              <a:cxnLst/>
              <a:rect l="l" t="t" r="r" b="b"/>
              <a:pathLst>
                <a:path w="356870" h="118110">
                  <a:moveTo>
                    <a:pt x="356679" y="0"/>
                  </a:moveTo>
                  <a:lnTo>
                    <a:pt x="343979" y="0"/>
                  </a:lnTo>
                  <a:lnTo>
                    <a:pt x="343979" y="12700"/>
                  </a:lnTo>
                  <a:lnTo>
                    <a:pt x="343979" y="105410"/>
                  </a:lnTo>
                  <a:lnTo>
                    <a:pt x="12700" y="105410"/>
                  </a:lnTo>
                  <a:lnTo>
                    <a:pt x="12700" y="12700"/>
                  </a:lnTo>
                  <a:lnTo>
                    <a:pt x="343979" y="12700"/>
                  </a:lnTo>
                  <a:lnTo>
                    <a:pt x="343979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05410"/>
                  </a:lnTo>
                  <a:lnTo>
                    <a:pt x="0" y="118110"/>
                  </a:lnTo>
                  <a:lnTo>
                    <a:pt x="6350" y="118110"/>
                  </a:lnTo>
                  <a:lnTo>
                    <a:pt x="356679" y="118110"/>
                  </a:lnTo>
                  <a:lnTo>
                    <a:pt x="356679" y="111760"/>
                  </a:lnTo>
                  <a:lnTo>
                    <a:pt x="356679" y="105410"/>
                  </a:lnTo>
                  <a:lnTo>
                    <a:pt x="356679" y="12700"/>
                  </a:lnTo>
                  <a:lnTo>
                    <a:pt x="3566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5" name="object 395"/>
          <p:cNvSpPr txBox="1"/>
          <p:nvPr/>
        </p:nvSpPr>
        <p:spPr>
          <a:xfrm>
            <a:off x="9657970" y="4737925"/>
            <a:ext cx="245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89BF3C"/>
                </a:solidFill>
                <a:latin typeface="TT Supermolot Regular"/>
                <a:cs typeface="TT Supermolot Regular"/>
              </a:rPr>
              <a:t>LH</a:t>
            </a:r>
            <a:endParaRPr sz="1400">
              <a:latin typeface="TT Supermolot Regular"/>
              <a:cs typeface="TT Supermolot Regular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9877552" y="4854562"/>
            <a:ext cx="850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89BF3C"/>
                </a:solidFill>
                <a:latin typeface="TT Supermolot Regular"/>
                <a:cs typeface="TT Supermolot Regular"/>
              </a:rPr>
              <a:t>²</a:t>
            </a:r>
            <a:endParaRPr sz="1400">
              <a:latin typeface="TT Supermolot Regular"/>
              <a:cs typeface="TT Supermolot Regular"/>
            </a:endParaRPr>
          </a:p>
        </p:txBody>
      </p:sp>
      <p:grpSp>
        <p:nvGrpSpPr>
          <p:cNvPr id="397" name="object 397"/>
          <p:cNvGrpSpPr/>
          <p:nvPr/>
        </p:nvGrpSpPr>
        <p:grpSpPr>
          <a:xfrm>
            <a:off x="9664320" y="5101285"/>
            <a:ext cx="356870" cy="118110"/>
            <a:chOff x="9664320" y="5101285"/>
            <a:chExt cx="356870" cy="118110"/>
          </a:xfrm>
        </p:grpSpPr>
        <p:sp>
          <p:nvSpPr>
            <p:cNvPr id="398" name="object 398"/>
            <p:cNvSpPr/>
            <p:nvPr/>
          </p:nvSpPr>
          <p:spPr>
            <a:xfrm>
              <a:off x="9670668" y="5107812"/>
              <a:ext cx="344170" cy="105410"/>
            </a:xfrm>
            <a:custGeom>
              <a:avLst/>
              <a:gdLst/>
              <a:ahLst/>
              <a:cxnLst/>
              <a:rect l="l" t="t" r="r" b="b"/>
              <a:pathLst>
                <a:path w="344170" h="105410">
                  <a:moveTo>
                    <a:pt x="343979" y="0"/>
                  </a:moveTo>
                  <a:lnTo>
                    <a:pt x="0" y="0"/>
                  </a:lnTo>
                  <a:lnTo>
                    <a:pt x="0" y="105232"/>
                  </a:lnTo>
                  <a:lnTo>
                    <a:pt x="343979" y="105232"/>
                  </a:lnTo>
                  <a:lnTo>
                    <a:pt x="34397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664319" y="5101285"/>
              <a:ext cx="356870" cy="118110"/>
            </a:xfrm>
            <a:custGeom>
              <a:avLst/>
              <a:gdLst/>
              <a:ahLst/>
              <a:cxnLst/>
              <a:rect l="l" t="t" r="r" b="b"/>
              <a:pathLst>
                <a:path w="356870" h="118110">
                  <a:moveTo>
                    <a:pt x="356679" y="0"/>
                  </a:moveTo>
                  <a:lnTo>
                    <a:pt x="343979" y="0"/>
                  </a:lnTo>
                  <a:lnTo>
                    <a:pt x="343979" y="12700"/>
                  </a:lnTo>
                  <a:lnTo>
                    <a:pt x="343979" y="105410"/>
                  </a:lnTo>
                  <a:lnTo>
                    <a:pt x="12700" y="105410"/>
                  </a:lnTo>
                  <a:lnTo>
                    <a:pt x="12700" y="12700"/>
                  </a:lnTo>
                  <a:lnTo>
                    <a:pt x="343979" y="12700"/>
                  </a:lnTo>
                  <a:lnTo>
                    <a:pt x="343979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05410"/>
                  </a:lnTo>
                  <a:lnTo>
                    <a:pt x="0" y="118110"/>
                  </a:lnTo>
                  <a:lnTo>
                    <a:pt x="6350" y="118110"/>
                  </a:lnTo>
                  <a:lnTo>
                    <a:pt x="356679" y="118110"/>
                  </a:lnTo>
                  <a:lnTo>
                    <a:pt x="356679" y="111760"/>
                  </a:lnTo>
                  <a:lnTo>
                    <a:pt x="356679" y="105410"/>
                  </a:lnTo>
                  <a:lnTo>
                    <a:pt x="356679" y="12700"/>
                  </a:lnTo>
                  <a:lnTo>
                    <a:pt x="3566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0" name="object 400"/>
          <p:cNvSpPr txBox="1"/>
          <p:nvPr/>
        </p:nvSpPr>
        <p:spPr>
          <a:xfrm>
            <a:off x="9657970" y="5207103"/>
            <a:ext cx="260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GH</a:t>
            </a:r>
            <a:endParaRPr sz="1400">
              <a:latin typeface="TT Supermolot Regular"/>
              <a:cs typeface="TT Supermolot Regular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9892665" y="5323739"/>
            <a:ext cx="850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3A9BDC"/>
                </a:solidFill>
                <a:latin typeface="TT Supermolot Regular"/>
                <a:cs typeface="TT Supermolot Regular"/>
              </a:rPr>
              <a:t>²</a:t>
            </a:r>
            <a:endParaRPr sz="1400">
              <a:latin typeface="TT Supermolot Regular"/>
              <a:cs typeface="TT Supermolot Regular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9657970" y="5917058"/>
            <a:ext cx="245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T Supermolot Regular"/>
                <a:cs typeface="TT Supermolot Regular"/>
              </a:rPr>
              <a:t>LH</a:t>
            </a:r>
            <a:endParaRPr sz="1400">
              <a:latin typeface="TT Supermolot Regular"/>
              <a:cs typeface="TT Supermolot Regular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9632570" y="6130951"/>
            <a:ext cx="355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latin typeface="TT Supermolot Regular"/>
                <a:cs typeface="TT Supermolot Regular"/>
              </a:rPr>
              <a:t>/G</a:t>
            </a:r>
            <a:r>
              <a:rPr sz="1400" spc="-765" dirty="0">
                <a:latin typeface="TT Supermolot Regular"/>
                <a:cs typeface="TT Supermolot Regular"/>
              </a:rPr>
              <a:t>H</a:t>
            </a:r>
            <a:r>
              <a:rPr sz="2100" spc="89" baseline="29761" dirty="0">
                <a:latin typeface="TT Supermolot Regular"/>
                <a:cs typeface="TT Supermolot Regular"/>
              </a:rPr>
              <a:t>²</a:t>
            </a:r>
            <a:endParaRPr sz="2100" baseline="29761">
              <a:latin typeface="TT Supermolot Regular"/>
              <a:cs typeface="TT Supermolot Regular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9632570" y="6276441"/>
            <a:ext cx="734060" cy="3378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 marR="30480">
              <a:lnSpc>
                <a:spcPct val="83300"/>
              </a:lnSpc>
              <a:spcBef>
                <a:spcPts val="380"/>
              </a:spcBef>
            </a:pPr>
            <a:r>
              <a:rPr sz="800" dirty="0">
                <a:latin typeface="TT Supermolot Regular"/>
                <a:cs typeface="TT Supermolot Regular"/>
              </a:rPr>
              <a:t>w</a:t>
            </a:r>
            <a:r>
              <a:rPr sz="800" spc="-2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zależn</a:t>
            </a:r>
            <a:r>
              <a:rPr sz="2100" spc="-15" baseline="9920" dirty="0">
                <a:latin typeface="TT Supermolot Regular"/>
                <a:cs typeface="TT Supermolot Regular"/>
              </a:rPr>
              <a:t>²</a:t>
            </a:r>
            <a:r>
              <a:rPr sz="800" spc="-10" dirty="0">
                <a:latin typeface="TT Supermolot Regular"/>
                <a:cs typeface="TT Supermolot Regular"/>
              </a:rPr>
              <a:t>ości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od</a:t>
            </a:r>
            <a:r>
              <a:rPr sz="800" spc="-4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scenariusza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3530184" y="6897789"/>
            <a:ext cx="6203950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Żródło: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T.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Bush,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The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role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of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liquid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hydrogen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in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integrated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energy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systems–A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case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study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for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Germany,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International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Journal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of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Hydrogen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Energy,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48,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99</a:t>
            </a:r>
            <a:r>
              <a:rPr sz="700" i="1" spc="-10" dirty="0">
                <a:latin typeface="TT Supermolot Italic"/>
                <a:cs typeface="TT Supermolot Italic"/>
              </a:rPr>
              <a:t> (2023)</a:t>
            </a:r>
            <a:r>
              <a:rPr sz="700" i="1" spc="50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https://doi.org/10.1016/j.ijhydene.2023.05.308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3542884" y="6843173"/>
            <a:ext cx="6789420" cy="0"/>
          </a:xfrm>
          <a:custGeom>
            <a:avLst/>
            <a:gdLst/>
            <a:ahLst/>
            <a:cxnLst/>
            <a:rect l="l" t="t" r="r" b="b"/>
            <a:pathLst>
              <a:path w="6789420">
                <a:moveTo>
                  <a:pt x="0" y="0"/>
                </a:moveTo>
                <a:lnTo>
                  <a:pt x="678911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 txBox="1"/>
          <p:nvPr/>
        </p:nvSpPr>
        <p:spPr>
          <a:xfrm>
            <a:off x="347300" y="387355"/>
            <a:ext cx="442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6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Magazynowanie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7900" y="876305"/>
            <a:ext cx="6597650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38100" marR="30480">
              <a:lnSpc>
                <a:spcPts val="5000"/>
              </a:lnSpc>
              <a:spcBef>
                <a:spcPts val="760"/>
              </a:spcBef>
              <a:tabLst>
                <a:tab pos="2326640" algn="l"/>
                <a:tab pos="474916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Gazowy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wodór skompresowany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(CGH</a:t>
            </a:r>
            <a:r>
              <a:rPr sz="7500" spc="-15" baseline="-32222" dirty="0">
                <a:solidFill>
                  <a:srgbClr val="3A9BDC"/>
                </a:solidFill>
                <a:latin typeface="TT Supermolot Light"/>
                <a:cs typeface="TT Supermolot Light"/>
              </a:rPr>
              <a:t>²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)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2959105"/>
            <a:ext cx="9998710" cy="1351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Najczęściej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wykorzystywaną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metodą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przechowywania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jego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magazynowanie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wysokim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ciśnieniem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zbiornikach,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operują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stan- dardach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35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MPa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(250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bar)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oraz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70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MPa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(700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bar).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Kształt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tych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zbiorników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podobny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typowych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butli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gazowych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wymagają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specjalnych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materia- </a:t>
            </a:r>
            <a:r>
              <a:rPr sz="1200" dirty="0">
                <a:latin typeface="TT Supermolot Regular"/>
                <a:cs typeface="TT Supermolot Regular"/>
              </a:rPr>
              <a:t>łów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powłok.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Wodór,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oprócz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surowych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wymagań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dotyczących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szczelności,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wywołuje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także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zwiększoną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kruchość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stali,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staje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istotnym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wyzwaniem </a:t>
            </a:r>
            <a:r>
              <a:rPr sz="1200" dirty="0">
                <a:latin typeface="TT Supermolot Regular"/>
                <a:cs typeface="TT Supermolot Regular"/>
              </a:rPr>
              <a:t>przy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budowie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zarówno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magazynów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jak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rurociągów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przesyłu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gazu.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kolei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przechowywanie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wysokim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ciśnieniem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wymaga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speł- </a:t>
            </a:r>
            <a:r>
              <a:rPr sz="1200" dirty="0">
                <a:latin typeface="TT Supermolot Regular"/>
                <a:cs typeface="TT Supermolot Regular"/>
              </a:rPr>
              <a:t>nienia</a:t>
            </a:r>
            <a:r>
              <a:rPr sz="1200" spc="9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odpowiednich</a:t>
            </a:r>
            <a:r>
              <a:rPr sz="1200" spc="9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norm</a:t>
            </a:r>
            <a:r>
              <a:rPr sz="1200" spc="9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wytrzymałościowych.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Dodatkowo,</a:t>
            </a:r>
            <a:r>
              <a:rPr sz="1200" spc="9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projektując</a:t>
            </a:r>
            <a:r>
              <a:rPr sz="1200" spc="9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zbiorniki,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należy</a:t>
            </a:r>
            <a:r>
              <a:rPr sz="1200" spc="9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optymalizować</a:t>
            </a:r>
            <a:r>
              <a:rPr sz="1200" spc="9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ich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konstrukcję</a:t>
            </a:r>
            <a:r>
              <a:rPr sz="1200" spc="9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</a:t>
            </a:r>
            <a:r>
              <a:rPr sz="1200" spc="9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kątem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minimalizacji </a:t>
            </a:r>
            <a:r>
              <a:rPr sz="1200" dirty="0">
                <a:latin typeface="TT Supermolot Regular"/>
                <a:cs typeface="TT Supermolot Regular"/>
              </a:rPr>
              <a:t>masy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-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grubsze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powłoki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zwiększają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wytrzymałość,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zwiększają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też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wagę.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Zbiorniki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ciśnieniowe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przeznaczone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przechowywania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sprężonego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gazu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są </a:t>
            </a:r>
            <a:r>
              <a:rPr sz="1200" dirty="0">
                <a:latin typeface="TT Supermolot Regular"/>
                <a:cs typeface="TT Supermolot Regular"/>
              </a:rPr>
              <a:t>podzielone na 4 </a:t>
            </a:r>
            <a:r>
              <a:rPr sz="1200" spc="-10" dirty="0">
                <a:latin typeface="TT Supermolot Regular"/>
                <a:cs typeface="TT Supermolot Regular"/>
              </a:rPr>
              <a:t>rodzaje.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4252981"/>
            <a:ext cx="3057525" cy="11957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TYP</a:t>
            </a:r>
            <a:r>
              <a:rPr sz="1200" spc="-25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200" spc="-50" dirty="0">
                <a:solidFill>
                  <a:srgbClr val="3A9BDC"/>
                </a:solidFill>
                <a:latin typeface="TT Supermolot Bold"/>
                <a:cs typeface="TT Supermolot Bold"/>
              </a:rPr>
              <a:t>I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To zbiorniki ciśnieniowe wykonane w całości z </a:t>
            </a:r>
            <a:r>
              <a:rPr sz="1000" spc="-10" dirty="0">
                <a:latin typeface="TT Supermolot Regular"/>
                <a:cs typeface="TT Supermolot Regular"/>
              </a:rPr>
              <a:t>meta- </a:t>
            </a:r>
            <a:r>
              <a:rPr sz="1000" dirty="0">
                <a:latin typeface="TT Supermolot Regular"/>
                <a:cs typeface="TT Supermolot Regular"/>
              </a:rPr>
              <a:t>lu.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reguły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są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wykonane 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aluminium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lub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stali. Jest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to </a:t>
            </a:r>
            <a:r>
              <a:rPr sz="1000" dirty="0">
                <a:latin typeface="TT Supermolot Regular"/>
                <a:cs typeface="TT Supermolot Regular"/>
              </a:rPr>
              <a:t>najtańsza technologia, ale jednocześnie zbiorniki </a:t>
            </a:r>
            <a:r>
              <a:rPr sz="1000" spc="-25" dirty="0">
                <a:latin typeface="TT Supermolot Regular"/>
                <a:cs typeface="TT Supermolot Regular"/>
              </a:rPr>
              <a:t>są </a:t>
            </a:r>
            <a:r>
              <a:rPr sz="1000" dirty="0">
                <a:latin typeface="TT Supermolot Regular"/>
                <a:cs typeface="TT Supermolot Regular"/>
              </a:rPr>
              <a:t>najcięższe. Pozwalają na przechowywanie wodoru </a:t>
            </a:r>
            <a:r>
              <a:rPr sz="1000" spc="-25" dirty="0">
                <a:latin typeface="TT Supermolot Regular"/>
                <a:cs typeface="TT Supermolot Regular"/>
              </a:rPr>
              <a:t>pod </a:t>
            </a:r>
            <a:r>
              <a:rPr sz="1000" dirty="0">
                <a:latin typeface="TT Supermolot Regular"/>
                <a:cs typeface="TT Supermolot Regular"/>
              </a:rPr>
              <a:t>ciśnieniem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50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MPa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(500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bar).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5586481"/>
            <a:ext cx="3178175" cy="15767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09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TYP</a:t>
            </a:r>
            <a:r>
              <a:rPr sz="1200" spc="-25" dirty="0">
                <a:solidFill>
                  <a:srgbClr val="3A9BDC"/>
                </a:solidFill>
                <a:latin typeface="TT Supermolot Bold"/>
                <a:cs typeface="TT Supermolot Bold"/>
              </a:rPr>
              <a:t> II</a:t>
            </a:r>
            <a:endParaRPr sz="1200">
              <a:latin typeface="TT Supermolot Bold"/>
              <a:cs typeface="TT Supermolot Bold"/>
            </a:endParaRPr>
          </a:p>
          <a:p>
            <a:pPr marL="12700" marR="5080" algn="just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Zbiorniki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metalowe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pokryte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warstwą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kompozytu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włók- </a:t>
            </a:r>
            <a:r>
              <a:rPr sz="1000" dirty="0">
                <a:latin typeface="TT Supermolot Regular"/>
                <a:cs typeface="TT Supermolot Regular"/>
              </a:rPr>
              <a:t>na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szklanego.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Są podobne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zbiorników typu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ale </a:t>
            </a:r>
            <a:r>
              <a:rPr sz="1000" spc="-20" dirty="0">
                <a:latin typeface="TT Supermolot Regular"/>
                <a:cs typeface="TT Supermolot Regular"/>
              </a:rPr>
              <a:t>war- </a:t>
            </a:r>
            <a:r>
              <a:rPr sz="1000" dirty="0">
                <a:latin typeface="TT Supermolot Regular"/>
                <a:cs typeface="TT Supermolot Regular"/>
              </a:rPr>
              <a:t>stwa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metalu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wzmocniona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kompozytem,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przykład </a:t>
            </a:r>
            <a:r>
              <a:rPr sz="1000" dirty="0">
                <a:latin typeface="TT Supermolot Regular"/>
                <a:cs typeface="TT Supermolot Regular"/>
              </a:rPr>
              <a:t>aluminium z włóknem szklanym lub stal z </a:t>
            </a:r>
            <a:r>
              <a:rPr sz="1000" spc="-10" dirty="0">
                <a:latin typeface="TT Supermolot Regular"/>
                <a:cs typeface="TT Supermolot Regular"/>
              </a:rPr>
              <a:t>aramidem.</a:t>
            </a:r>
            <a:endParaRPr sz="1000">
              <a:latin typeface="TT Supermolot Regular"/>
              <a:cs typeface="TT Supermolot Regular"/>
            </a:endParaRPr>
          </a:p>
          <a:p>
            <a:pPr marL="12700" marR="180975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Dzięki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temu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masa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całego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zbiornika jest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zmniejszona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około </a:t>
            </a:r>
            <a:r>
              <a:rPr sz="1000" spc="-10" dirty="0">
                <a:latin typeface="TT Supermolot Regular"/>
                <a:cs typeface="TT Supermolot Regular"/>
              </a:rPr>
              <a:t>30-</a:t>
            </a:r>
            <a:r>
              <a:rPr sz="1000" dirty="0">
                <a:latin typeface="TT Supermolot Regular"/>
                <a:cs typeface="TT Supermolot Regular"/>
              </a:rPr>
              <a:t>40%, a jednocześnie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zwiększona jest </a:t>
            </a:r>
            <a:r>
              <a:rPr sz="1000" spc="-20" dirty="0">
                <a:latin typeface="TT Supermolot Regular"/>
                <a:cs typeface="TT Supermolot Regular"/>
              </a:rPr>
              <a:t>jego </a:t>
            </a:r>
            <a:r>
              <a:rPr sz="1000" dirty="0">
                <a:latin typeface="TT Supermolot Regular"/>
                <a:cs typeface="TT Supermolot Regular"/>
              </a:rPr>
              <a:t>wytrzymałość na </a:t>
            </a:r>
            <a:r>
              <a:rPr sz="1000" spc="-10" dirty="0">
                <a:latin typeface="TT Supermolot Regular"/>
                <a:cs typeface="TT Supermolot Regular"/>
              </a:rPr>
              <a:t>ciśnienie.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9301" y="6386507"/>
            <a:ext cx="311531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Y.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Su,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Review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of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the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Hydrogen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Permeability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of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the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Liner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Material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of</a:t>
            </a:r>
            <a:r>
              <a:rPr sz="700" i="1" spc="50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Type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IV</a:t>
            </a:r>
            <a:r>
              <a:rPr sz="700" i="1" spc="-10" dirty="0">
                <a:latin typeface="TT Supermolot Italic"/>
                <a:cs typeface="TT Supermolot Italic"/>
              </a:rPr>
              <a:t> On-</a:t>
            </a:r>
            <a:r>
              <a:rPr sz="700" i="1" dirty="0">
                <a:latin typeface="TT Supermolot Italic"/>
                <a:cs typeface="TT Supermolot Italic"/>
              </a:rPr>
              <a:t>Board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Hydrogen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Storage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Tank,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World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Electr.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Veh.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J.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2021,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12(3),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130;</a:t>
            </a:r>
            <a:r>
              <a:rPr sz="700" i="1" spc="50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https://doi.org/10.3390/wevj12030130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49599" y="6347812"/>
            <a:ext cx="3320415" cy="0"/>
          </a:xfrm>
          <a:custGeom>
            <a:avLst/>
            <a:gdLst/>
            <a:ahLst/>
            <a:cxnLst/>
            <a:rect l="l" t="t" r="r" b="b"/>
            <a:pathLst>
              <a:path w="3320415">
                <a:moveTo>
                  <a:pt x="0" y="0"/>
                </a:moveTo>
                <a:lnTo>
                  <a:pt x="331980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49599" y="4413468"/>
            <a:ext cx="3320415" cy="0"/>
          </a:xfrm>
          <a:custGeom>
            <a:avLst/>
            <a:gdLst/>
            <a:ahLst/>
            <a:cxnLst/>
            <a:rect l="l" t="t" r="r" b="b"/>
            <a:pathLst>
              <a:path w="3320415">
                <a:moveTo>
                  <a:pt x="0" y="0"/>
                </a:moveTo>
                <a:lnTo>
                  <a:pt x="331980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43299" y="4252981"/>
            <a:ext cx="3150235" cy="10052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TYP</a:t>
            </a:r>
            <a:r>
              <a:rPr sz="1200" spc="-25" dirty="0">
                <a:solidFill>
                  <a:srgbClr val="3A9BDC"/>
                </a:solidFill>
                <a:latin typeface="TT Supermolot Bold"/>
                <a:cs typeface="TT Supermolot Bold"/>
              </a:rPr>
              <a:t> III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Składa się głównie z włókna węglowego, które </a:t>
            </a:r>
            <a:r>
              <a:rPr sz="1000" spc="-10" dirty="0">
                <a:latin typeface="TT Supermolot Regular"/>
                <a:cs typeface="TT Supermolot Regular"/>
              </a:rPr>
              <a:t>odpo- </a:t>
            </a:r>
            <a:r>
              <a:rPr sz="1000" dirty="0">
                <a:latin typeface="TT Supermolot Regular"/>
                <a:cs typeface="TT Supermolot Regular"/>
              </a:rPr>
              <a:t>wiada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wytrzymałość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struktury.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zbiornikach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tych </a:t>
            </a:r>
            <a:r>
              <a:rPr sz="1000" dirty="0">
                <a:latin typeface="TT Supermolot Regular"/>
                <a:cs typeface="TT Supermolot Regular"/>
              </a:rPr>
              <a:t>stosuje się metalową wkładkę zapewniającą </a:t>
            </a:r>
            <a:r>
              <a:rPr sz="1000" spc="-10" dirty="0">
                <a:latin typeface="TT Supermolot Regular"/>
                <a:cs typeface="TT Supermolot Regular"/>
              </a:rPr>
              <a:t>szczelność. </a:t>
            </a:r>
            <a:r>
              <a:rPr sz="1000" dirty="0">
                <a:latin typeface="TT Supermolot Regular"/>
                <a:cs typeface="TT Supermolot Regular"/>
              </a:rPr>
              <a:t>Rozwiązanie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 około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dwukrotnie lżejsze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od typu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II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43299" y="5395981"/>
            <a:ext cx="3029585" cy="15767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TYP</a:t>
            </a:r>
            <a:r>
              <a:rPr sz="1200" spc="-25" dirty="0">
                <a:solidFill>
                  <a:srgbClr val="3A9BDC"/>
                </a:solidFill>
                <a:latin typeface="TT Supermolot Bold"/>
                <a:cs typeface="TT Supermolot Bold"/>
              </a:rPr>
              <a:t> IV</a:t>
            </a:r>
            <a:endParaRPr sz="1200">
              <a:latin typeface="TT Supermolot Bold"/>
              <a:cs typeface="TT Supermolot Bold"/>
            </a:endParaRPr>
          </a:p>
          <a:p>
            <a:pPr marL="12700" marR="29209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To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zbiorniki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pełni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wykonane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kompozytu.</a:t>
            </a:r>
            <a:r>
              <a:rPr sz="1000" spc="-10" dirty="0">
                <a:latin typeface="TT Supermolot Regular"/>
                <a:cs typeface="TT Supermolot Regular"/>
              </a:rPr>
              <a:t> Wkładka </a:t>
            </a:r>
            <a:r>
              <a:rPr sz="1000" dirty="0">
                <a:latin typeface="TT Supermolot Regular"/>
                <a:cs typeface="TT Supermolot Regular"/>
              </a:rPr>
              <a:t>uszczelniająca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wykonana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polimeru,</a:t>
            </a:r>
            <a:r>
              <a:rPr sz="1000" spc="-10" dirty="0">
                <a:latin typeface="TT Supermolot Regular"/>
                <a:cs typeface="TT Supermolot Regular"/>
              </a:rPr>
              <a:t> zazwyczaj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z polietylenu wysokiej gęstości. Takie rozwiązanie </a:t>
            </a:r>
            <a:r>
              <a:rPr sz="1000" spc="-20" dirty="0">
                <a:latin typeface="TT Supermolot Regular"/>
                <a:cs typeface="TT Supermolot Regular"/>
              </a:rPr>
              <a:t>jest </a:t>
            </a:r>
            <a:r>
              <a:rPr sz="1000" dirty="0">
                <a:latin typeface="TT Supermolot Regular"/>
                <a:cs typeface="TT Supermolot Regular"/>
              </a:rPr>
              <a:t>najlżejsze i umożliwia przechowywanie wodoru </a:t>
            </a:r>
            <a:r>
              <a:rPr sz="1000" spc="-25" dirty="0">
                <a:latin typeface="TT Supermolot Regular"/>
                <a:cs typeface="TT Supermolot Regular"/>
              </a:rPr>
              <a:t>pod </a:t>
            </a:r>
            <a:r>
              <a:rPr sz="1000" dirty="0">
                <a:latin typeface="TT Supermolot Regular"/>
                <a:cs typeface="TT Supermolot Regular"/>
              </a:rPr>
              <a:t>ciśnieniem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100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MPa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(1000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bar).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to</a:t>
            </a:r>
            <a:r>
              <a:rPr sz="1000" spc="-10" dirty="0">
                <a:latin typeface="TT Supermolot Regular"/>
                <a:cs typeface="TT Supermolot Regular"/>
              </a:rPr>
              <a:t> rozwiązanie </a:t>
            </a:r>
            <a:r>
              <a:rPr sz="1000" dirty="0">
                <a:latin typeface="TT Supermolot Regular"/>
                <a:cs typeface="TT Supermolot Regular"/>
              </a:rPr>
              <a:t>stosowane w komercyjnie produkowanych </a:t>
            </a:r>
            <a:r>
              <a:rPr sz="1000" spc="-10" dirty="0">
                <a:latin typeface="TT Supermolot Regular"/>
                <a:cs typeface="TT Supermolot Regular"/>
              </a:rPr>
              <a:t>pojazdach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napędem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wodorowym.</a:t>
            </a:r>
            <a:endParaRPr sz="1000">
              <a:latin typeface="TT Supermolot Regular"/>
              <a:cs typeface="TT Supermolot Regular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2005" y="4798009"/>
            <a:ext cx="3317392" cy="6286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139299" y="4508505"/>
            <a:ext cx="1327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Bold"/>
                <a:cs typeface="TT Supermolot Bold"/>
              </a:rPr>
              <a:t>BUDOWA </a:t>
            </a:r>
            <a:r>
              <a:rPr sz="1000" spc="-10" dirty="0">
                <a:latin typeface="TT Supermolot Bold"/>
                <a:cs typeface="TT Supermolot Bold"/>
              </a:rPr>
              <a:t>ZBIORNIKÓW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7900" y="5487328"/>
            <a:ext cx="412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TT Supermolot Regular"/>
                <a:cs typeface="TT Supermolot Regular"/>
              </a:rPr>
              <a:t>zbiornik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metalowy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88307" y="5487328"/>
            <a:ext cx="7702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83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TT Supermolot Regular"/>
                <a:cs typeface="TT Supermolot Regular"/>
              </a:rPr>
              <a:t>metalowa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wkładka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otoczona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kompozytem</a:t>
            </a:r>
            <a:endParaRPr sz="7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włókna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szklanego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polimerową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osnową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(GFRP)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37302" y="5487328"/>
            <a:ext cx="73850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TT Supermolot Regular"/>
                <a:cs typeface="TT Supermolot Regular"/>
              </a:rPr>
              <a:t>metalowa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wkładka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otoczona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kompozytem</a:t>
            </a:r>
            <a:endParaRPr sz="700">
              <a:latin typeface="TT Supermolot Regular"/>
              <a:cs typeface="TT Supermolot Regular"/>
            </a:endParaRPr>
          </a:p>
          <a:p>
            <a:pPr marL="12700" marR="277495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10" dirty="0">
                <a:latin typeface="TT Supermolot Regular"/>
                <a:cs typeface="TT Supermolot Regular"/>
              </a:rPr>
              <a:t> włókna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węglowego</a:t>
            </a:r>
            <a:endParaRPr sz="700">
              <a:latin typeface="TT Supermolot Regular"/>
              <a:cs typeface="TT Supermolot Regular"/>
            </a:endParaRPr>
          </a:p>
          <a:p>
            <a:pPr marL="12700" marR="120650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polimerową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osnową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(CFRP)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94743" y="5487328"/>
            <a:ext cx="73850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TT Supermolot Regular"/>
                <a:cs typeface="TT Supermolot Regular"/>
              </a:rPr>
              <a:t>polimerowa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wkładka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otoczona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kompozytem</a:t>
            </a:r>
            <a:endParaRPr sz="700">
              <a:latin typeface="TT Supermolot Regular"/>
              <a:cs typeface="TT Supermolot Regular"/>
            </a:endParaRPr>
          </a:p>
          <a:p>
            <a:pPr marL="12700" marR="277495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10" dirty="0">
                <a:latin typeface="TT Supermolot Regular"/>
                <a:cs typeface="TT Supermolot Regular"/>
              </a:rPr>
              <a:t> włókna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węglowego</a:t>
            </a:r>
            <a:endParaRPr sz="700">
              <a:latin typeface="TT Supermolot Regular"/>
              <a:cs typeface="TT Supermolot Regular"/>
            </a:endParaRPr>
          </a:p>
          <a:p>
            <a:pPr marL="12700" marR="120650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polimerową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osnową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(CFRP)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6</a:t>
            </a:r>
            <a:r>
              <a:rPr spc="-30" dirty="0"/>
              <a:t> </a:t>
            </a:r>
            <a:r>
              <a:rPr spc="-25" dirty="0"/>
              <a:t>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Magazynowanie</a:t>
            </a:r>
            <a:r>
              <a:rPr spc="-30" dirty="0"/>
              <a:t> </a:t>
            </a:r>
            <a:r>
              <a:rPr spc="-10" dirty="0"/>
              <a:t>wodoru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56000" y="5481012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599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57825" y="5481012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599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94375" y="5481012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599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52374" y="5481012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599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66224" y="5481012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599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7900" y="876305"/>
            <a:ext cx="6391275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38100">
              <a:lnSpc>
                <a:spcPts val="5765"/>
              </a:lnSpc>
              <a:tabLst>
                <a:tab pos="2059939" algn="l"/>
                <a:tab pos="49555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Wodór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skroplony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(LH</a:t>
            </a:r>
            <a:r>
              <a:rPr sz="7500" spc="-15" baseline="-32222" dirty="0">
                <a:solidFill>
                  <a:srgbClr val="3A9BDC"/>
                </a:solidFill>
                <a:latin typeface="TT Supermolot Light"/>
                <a:cs typeface="TT Supermolot Light"/>
              </a:rPr>
              <a:t>²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)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054356"/>
            <a:ext cx="6601459" cy="2113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można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doprowadzić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fazy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ciekłej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poprzez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schłodzenie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go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temperatury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20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(-</a:t>
            </a:r>
            <a:r>
              <a:rPr sz="1200" spc="-10" dirty="0">
                <a:latin typeface="TT Supermolot Regular"/>
                <a:cs typeface="TT Supermolot Regular"/>
              </a:rPr>
              <a:t>253˚C) </a:t>
            </a:r>
            <a:r>
              <a:rPr sz="1200" dirty="0">
                <a:latin typeface="TT Supermolot Regular"/>
                <a:cs typeface="TT Supermolot Regular"/>
              </a:rPr>
              <a:t>przy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ciśnieniu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atmosferycznym.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Poprawia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10" dirty="0">
                <a:latin typeface="TT Supermolot Regular"/>
                <a:cs typeface="TT Supermolot Regular"/>
              </a:rPr>
              <a:t> zdecydowanie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gęstość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ułatwia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przechowy- wanie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mniejszym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zbiorniku.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Proces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schładzania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wymaga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jednak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dużych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nakładów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energii, </a:t>
            </a:r>
            <a:r>
              <a:rPr sz="1200" dirty="0">
                <a:latin typeface="TT Supermolot Regular"/>
                <a:cs typeface="TT Supermolot Regular"/>
              </a:rPr>
              <a:t>które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pochłaniają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30%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energii</a:t>
            </a:r>
            <a:r>
              <a:rPr sz="1200" spc="-25" dirty="0">
                <a:latin typeface="TT Supermolot Regular"/>
                <a:cs typeface="TT Supermolot Regular"/>
              </a:rPr>
              <a:t> magazynowanego </a:t>
            </a:r>
            <a:r>
              <a:rPr sz="1200" spc="-20" dirty="0">
                <a:latin typeface="TT Supermolot Regular"/>
                <a:cs typeface="TT Supermolot Regular"/>
              </a:rPr>
              <a:t>wodoru.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Ponadto,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konieczne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jest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utrzymywanie </a:t>
            </a:r>
            <a:r>
              <a:rPr sz="1200" spc="-20" dirty="0">
                <a:latin typeface="TT Supermolot Regular"/>
                <a:cs typeface="TT Supermolot Regular"/>
              </a:rPr>
              <a:t>cały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czas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niskich </a:t>
            </a:r>
            <a:r>
              <a:rPr sz="1200" spc="-25" dirty="0">
                <a:latin typeface="TT Supermolot Regular"/>
                <a:cs typeface="TT Supermolot Regular"/>
              </a:rPr>
              <a:t>temperatur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oraz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stała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kontrola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ciśnienia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zbiorniku.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Odparowanie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 powoduje </a:t>
            </a:r>
            <a:r>
              <a:rPr sz="1200" spc="-25" dirty="0">
                <a:latin typeface="TT Supermolot Regular"/>
                <a:cs typeface="TT Supermolot Regular"/>
              </a:rPr>
              <a:t>zwiększenie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ciśnienia.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12700" marR="5080" algn="just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skroplony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być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transportowany</a:t>
            </a:r>
            <a:r>
              <a:rPr sz="1200" dirty="0">
                <a:latin typeface="TT Supermolot Regular"/>
                <a:cs typeface="TT Supermolot Regular"/>
              </a:rPr>
              <a:t> 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termicznie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izolowanych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zbiornikach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(na </a:t>
            </a:r>
            <a:r>
              <a:rPr sz="1200" spc="-10" dirty="0">
                <a:latin typeface="TT Supermolot Regular"/>
                <a:cs typeface="TT Supermolot Regular"/>
              </a:rPr>
              <a:t>tankowcach </a:t>
            </a:r>
            <a:r>
              <a:rPr sz="1200" dirty="0">
                <a:latin typeface="TT Supermolot Regular"/>
                <a:cs typeface="TT Supermolot Regular"/>
              </a:rPr>
              <a:t>lub w </a:t>
            </a:r>
            <a:r>
              <a:rPr sz="1200" spc="-10" dirty="0">
                <a:latin typeface="TT Supermolot Regular"/>
                <a:cs typeface="TT Supermolot Regular"/>
              </a:rPr>
              <a:t>cysternach)</a:t>
            </a:r>
            <a:r>
              <a:rPr sz="1200" dirty="0">
                <a:latin typeface="TT Supermolot Regular"/>
                <a:cs typeface="TT Supermolot Regular"/>
              </a:rPr>
              <a:t> lub dedykowaną siecią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rurociągów.</a:t>
            </a:r>
            <a:r>
              <a:rPr sz="1200" dirty="0">
                <a:latin typeface="TT Supermolot Regular"/>
                <a:cs typeface="TT Supermolot Regular"/>
              </a:rPr>
              <a:t> Rozwiązanie skroplonego wodoru używa </a:t>
            </a:r>
            <a:r>
              <a:rPr sz="1200" spc="-25" dirty="0">
                <a:latin typeface="TT Supermolot Regular"/>
                <a:cs typeface="TT Supermolot Regular"/>
              </a:rPr>
              <a:t>się </a:t>
            </a:r>
            <a:r>
              <a:rPr sz="1200" spc="-20" dirty="0">
                <a:latin typeface="TT Supermolot Regular"/>
                <a:cs typeface="TT Supermolot Regular"/>
              </a:rPr>
              <a:t>zazwyczaj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potrzebie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dostępu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dużych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wolumenów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np.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transporcie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morskim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lub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prze- </a:t>
            </a:r>
            <a:r>
              <a:rPr sz="1200" spc="-20" dirty="0">
                <a:latin typeface="TT Supermolot Regular"/>
                <a:cs typeface="TT Supermolot Regular"/>
              </a:rPr>
              <a:t>myśle </a:t>
            </a:r>
            <a:r>
              <a:rPr sz="1200" spc="-10" dirty="0">
                <a:latin typeface="TT Supermolot Regular"/>
                <a:cs typeface="TT Supermolot Regular"/>
              </a:rPr>
              <a:t>kosmicznym.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6</a:t>
            </a:r>
            <a:r>
              <a:rPr spc="-30" dirty="0"/>
              <a:t> </a:t>
            </a:r>
            <a:r>
              <a:rPr spc="-25" dirty="0"/>
              <a:t>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Magazynowanie</a:t>
            </a:r>
            <a:r>
              <a:rPr spc="-30" dirty="0"/>
              <a:t> </a:t>
            </a:r>
            <a:r>
              <a:rPr spc="-10" dirty="0"/>
              <a:t>wodoru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800"/>
              </a:lnSpc>
              <a:spcBef>
                <a:spcPts val="100"/>
              </a:spcBef>
            </a:pP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INFORMACJE</a:t>
            </a:r>
            <a:endParaRPr sz="8000">
              <a:latin typeface="TT Supermolot Light"/>
              <a:cs typeface="TT Supermolot Light"/>
            </a:endParaRPr>
          </a:p>
          <a:p>
            <a:pPr marL="12700">
              <a:lnSpc>
                <a:spcPts val="8800"/>
              </a:lnSpc>
              <a:tabLst>
                <a:tab pos="2079625" algn="l"/>
              </a:tabLst>
            </a:pPr>
            <a:r>
              <a:rPr sz="8000" spc="-25" dirty="0">
                <a:solidFill>
                  <a:srgbClr val="FFFFFF"/>
                </a:solidFill>
                <a:latin typeface="TT Supermolot Light"/>
                <a:cs typeface="TT Supermolot Light"/>
              </a:rPr>
              <a:t>DLA</a:t>
            </a:r>
            <a:r>
              <a:rPr sz="8000" dirty="0">
                <a:solidFill>
                  <a:srgbClr val="FFFFFF"/>
                </a:solidFill>
                <a:latin typeface="TT Supermolot Light"/>
                <a:cs typeface="TT Supermolot Light"/>
              </a:rPr>
              <a:t>	</a:t>
            </a: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NAUCZYCIELA</a:t>
            </a:r>
            <a:endParaRPr sz="8000">
              <a:latin typeface="TT Supermolot Light"/>
              <a:cs typeface="TT Supermolot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87355"/>
            <a:ext cx="4643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6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PODSTAWOWY</a:t>
            </a:r>
            <a:r>
              <a:rPr sz="1100" spc="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Magazynowanie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105155"/>
            <a:ext cx="623252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Co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musisz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wiedzieć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przed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zrealizowaniem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zajęć?</a:t>
            </a:r>
            <a:endParaRPr sz="23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7900" y="876305"/>
            <a:ext cx="7816850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38100">
              <a:lnSpc>
                <a:spcPts val="5765"/>
              </a:lnSpc>
              <a:tabLst>
                <a:tab pos="2059939" algn="l"/>
                <a:tab pos="60731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Wodór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krio-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sprężony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(CcH</a:t>
            </a:r>
            <a:r>
              <a:rPr sz="7500" spc="-15" baseline="-32222" dirty="0">
                <a:solidFill>
                  <a:srgbClr val="3A9BDC"/>
                </a:solidFill>
                <a:latin typeface="TT Supermolot Light"/>
                <a:cs typeface="TT Supermolot Light"/>
              </a:rPr>
              <a:t>²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)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dirty="0"/>
              <a:t>W</a:t>
            </a:r>
            <a:r>
              <a:rPr spc="80" dirty="0"/>
              <a:t> </a:t>
            </a:r>
            <a:r>
              <a:rPr dirty="0"/>
              <a:t>gospodarce</a:t>
            </a:r>
            <a:r>
              <a:rPr spc="80" dirty="0"/>
              <a:t> </a:t>
            </a:r>
            <a:r>
              <a:rPr dirty="0"/>
              <a:t>wodorowej</a:t>
            </a:r>
            <a:r>
              <a:rPr spc="85" dirty="0"/>
              <a:t> </a:t>
            </a:r>
            <a:r>
              <a:rPr dirty="0"/>
              <a:t>rozwijane</a:t>
            </a:r>
            <a:r>
              <a:rPr spc="80" dirty="0"/>
              <a:t> </a:t>
            </a:r>
            <a:r>
              <a:rPr dirty="0"/>
              <a:t>są</a:t>
            </a:r>
            <a:r>
              <a:rPr spc="85" dirty="0"/>
              <a:t> </a:t>
            </a:r>
            <a:r>
              <a:rPr dirty="0"/>
              <a:t>technologie</a:t>
            </a:r>
            <a:r>
              <a:rPr spc="80" dirty="0"/>
              <a:t> </a:t>
            </a:r>
            <a:r>
              <a:rPr dirty="0"/>
              <a:t>zbiorników,</a:t>
            </a:r>
            <a:r>
              <a:rPr spc="85" dirty="0"/>
              <a:t> </a:t>
            </a:r>
            <a:r>
              <a:rPr spc="-10" dirty="0"/>
              <a:t>łączące </a:t>
            </a:r>
            <a:r>
              <a:rPr dirty="0"/>
              <a:t>wysokie</a:t>
            </a:r>
            <a:r>
              <a:rPr spc="75" dirty="0"/>
              <a:t> </a:t>
            </a:r>
            <a:r>
              <a:rPr dirty="0"/>
              <a:t>ciśnienie</a:t>
            </a:r>
            <a:r>
              <a:rPr spc="80" dirty="0"/>
              <a:t> </a:t>
            </a:r>
            <a:r>
              <a:rPr dirty="0"/>
              <a:t>z</a:t>
            </a:r>
            <a:r>
              <a:rPr spc="80" dirty="0"/>
              <a:t> </a:t>
            </a:r>
            <a:r>
              <a:rPr dirty="0"/>
              <a:t>niską</a:t>
            </a:r>
            <a:r>
              <a:rPr spc="75" dirty="0"/>
              <a:t> </a:t>
            </a:r>
            <a:r>
              <a:rPr dirty="0"/>
              <a:t>temperaturą.</a:t>
            </a:r>
            <a:r>
              <a:rPr spc="80" dirty="0"/>
              <a:t> </a:t>
            </a:r>
            <a:r>
              <a:rPr dirty="0"/>
              <a:t>Wodór</a:t>
            </a:r>
            <a:r>
              <a:rPr spc="80" dirty="0"/>
              <a:t> </a:t>
            </a:r>
            <a:r>
              <a:rPr dirty="0"/>
              <a:t>schładzany</a:t>
            </a:r>
            <a:r>
              <a:rPr spc="75" dirty="0"/>
              <a:t> </a:t>
            </a:r>
            <a:r>
              <a:rPr dirty="0"/>
              <a:t>jest</a:t>
            </a:r>
            <a:r>
              <a:rPr spc="80" dirty="0"/>
              <a:t> </a:t>
            </a:r>
            <a:r>
              <a:rPr dirty="0"/>
              <a:t>do</a:t>
            </a:r>
            <a:r>
              <a:rPr spc="80" dirty="0"/>
              <a:t> </a:t>
            </a:r>
            <a:r>
              <a:rPr spc="-20" dirty="0"/>
              <a:t>tem- </a:t>
            </a:r>
            <a:r>
              <a:rPr dirty="0"/>
              <a:t>peratury</a:t>
            </a:r>
            <a:r>
              <a:rPr spc="55" dirty="0"/>
              <a:t> </a:t>
            </a:r>
            <a:r>
              <a:rPr dirty="0"/>
              <a:t>-233˚C</a:t>
            </a:r>
            <a:r>
              <a:rPr spc="60" dirty="0"/>
              <a:t> </a:t>
            </a:r>
            <a:r>
              <a:rPr dirty="0"/>
              <a:t>i</a:t>
            </a:r>
            <a:r>
              <a:rPr spc="60" dirty="0"/>
              <a:t> </a:t>
            </a:r>
            <a:r>
              <a:rPr dirty="0"/>
              <a:t>utrzymywany</a:t>
            </a:r>
            <a:r>
              <a:rPr spc="60" dirty="0"/>
              <a:t> </a:t>
            </a:r>
            <a:r>
              <a:rPr dirty="0"/>
              <a:t>w</a:t>
            </a:r>
            <a:r>
              <a:rPr spc="60" dirty="0"/>
              <a:t> </a:t>
            </a:r>
            <a:r>
              <a:rPr dirty="0"/>
              <a:t>stanie</a:t>
            </a:r>
            <a:r>
              <a:rPr spc="55" dirty="0"/>
              <a:t> </a:t>
            </a:r>
            <a:r>
              <a:rPr dirty="0"/>
              <a:t>gazowym.</a:t>
            </a:r>
            <a:r>
              <a:rPr spc="60" dirty="0"/>
              <a:t> </a:t>
            </a:r>
            <a:r>
              <a:rPr dirty="0"/>
              <a:t>Pozwala</a:t>
            </a:r>
            <a:r>
              <a:rPr spc="60" dirty="0"/>
              <a:t> </a:t>
            </a:r>
            <a:r>
              <a:rPr dirty="0"/>
              <a:t>to</a:t>
            </a:r>
            <a:r>
              <a:rPr spc="60" dirty="0"/>
              <a:t> </a:t>
            </a:r>
            <a:r>
              <a:rPr spc="-10" dirty="0"/>
              <a:t>osiągnąć </a:t>
            </a:r>
            <a:r>
              <a:rPr dirty="0"/>
              <a:t>gęstość</a:t>
            </a:r>
            <a:r>
              <a:rPr spc="80" dirty="0"/>
              <a:t> </a:t>
            </a:r>
            <a:r>
              <a:rPr dirty="0"/>
              <a:t>magazynowania</a:t>
            </a:r>
            <a:r>
              <a:rPr spc="80" dirty="0"/>
              <a:t> </a:t>
            </a:r>
            <a:r>
              <a:rPr dirty="0"/>
              <a:t>na</a:t>
            </a:r>
            <a:r>
              <a:rPr spc="80" dirty="0"/>
              <a:t> </a:t>
            </a:r>
            <a:r>
              <a:rPr dirty="0"/>
              <a:t>poziomie</a:t>
            </a:r>
            <a:r>
              <a:rPr spc="85" dirty="0"/>
              <a:t> </a:t>
            </a:r>
            <a:r>
              <a:rPr dirty="0"/>
              <a:t>80</a:t>
            </a:r>
            <a:r>
              <a:rPr spc="80" dirty="0"/>
              <a:t> </a:t>
            </a:r>
            <a:r>
              <a:rPr dirty="0"/>
              <a:t>g/l,</a:t>
            </a:r>
            <a:r>
              <a:rPr spc="80" dirty="0"/>
              <a:t> </a:t>
            </a:r>
            <a:r>
              <a:rPr dirty="0"/>
              <a:t>co</a:t>
            </a:r>
            <a:r>
              <a:rPr spc="85" dirty="0"/>
              <a:t> </a:t>
            </a:r>
            <a:r>
              <a:rPr dirty="0"/>
              <a:t>daje</a:t>
            </a:r>
            <a:r>
              <a:rPr spc="80" dirty="0"/>
              <a:t> </a:t>
            </a:r>
            <a:r>
              <a:rPr dirty="0"/>
              <a:t>kilkukrotnie</a:t>
            </a:r>
            <a:r>
              <a:rPr spc="80" dirty="0"/>
              <a:t> </a:t>
            </a:r>
            <a:r>
              <a:rPr spc="-10" dirty="0"/>
              <a:t>więk- </a:t>
            </a:r>
            <a:r>
              <a:rPr dirty="0"/>
              <a:t>szą gęstość</a:t>
            </a:r>
            <a:r>
              <a:rPr spc="5" dirty="0"/>
              <a:t> </a:t>
            </a:r>
            <a:r>
              <a:rPr dirty="0"/>
              <a:t>energii</a:t>
            </a:r>
            <a:r>
              <a:rPr spc="5" dirty="0"/>
              <a:t> </a:t>
            </a:r>
            <a:r>
              <a:rPr dirty="0"/>
              <a:t>niż</a:t>
            </a:r>
            <a:r>
              <a:rPr spc="5" dirty="0"/>
              <a:t> </a:t>
            </a:r>
            <a:r>
              <a:rPr dirty="0"/>
              <a:t>w</a:t>
            </a:r>
            <a:r>
              <a:rPr spc="5" dirty="0"/>
              <a:t> </a:t>
            </a:r>
            <a:r>
              <a:rPr dirty="0"/>
              <a:t>zbiornikach</a:t>
            </a:r>
            <a:r>
              <a:rPr spc="5" dirty="0"/>
              <a:t> </a:t>
            </a:r>
            <a:r>
              <a:rPr dirty="0"/>
              <a:t>ciśnieniowych.</a:t>
            </a:r>
            <a:r>
              <a:rPr spc="5" dirty="0"/>
              <a:t> </a:t>
            </a:r>
            <a:r>
              <a:rPr dirty="0"/>
              <a:t>Utrzymanie</a:t>
            </a:r>
            <a:r>
              <a:rPr spc="5" dirty="0"/>
              <a:t> </a:t>
            </a:r>
            <a:r>
              <a:rPr spc="-10" dirty="0"/>
              <a:t>wodoru </a:t>
            </a:r>
            <a:r>
              <a:rPr dirty="0"/>
              <a:t>w</a:t>
            </a:r>
            <a:r>
              <a:rPr spc="110" dirty="0"/>
              <a:t> </a:t>
            </a:r>
            <a:r>
              <a:rPr dirty="0"/>
              <a:t>stanie</a:t>
            </a:r>
            <a:r>
              <a:rPr spc="110" dirty="0"/>
              <a:t> </a:t>
            </a:r>
            <a:r>
              <a:rPr dirty="0"/>
              <a:t>gazowym</a:t>
            </a:r>
            <a:r>
              <a:rPr spc="110" dirty="0"/>
              <a:t> </a:t>
            </a:r>
            <a:r>
              <a:rPr dirty="0"/>
              <a:t>zapewnia</a:t>
            </a:r>
            <a:r>
              <a:rPr spc="114" dirty="0"/>
              <a:t> </a:t>
            </a:r>
            <a:r>
              <a:rPr dirty="0"/>
              <a:t>szybkie</a:t>
            </a:r>
            <a:r>
              <a:rPr spc="110" dirty="0"/>
              <a:t> </a:t>
            </a:r>
            <a:r>
              <a:rPr dirty="0"/>
              <a:t>kompresowanie.</a:t>
            </a:r>
            <a:r>
              <a:rPr spc="110" dirty="0"/>
              <a:t> </a:t>
            </a:r>
            <a:r>
              <a:rPr dirty="0"/>
              <a:t>Zbiorniki</a:t>
            </a:r>
            <a:r>
              <a:rPr spc="114" dirty="0"/>
              <a:t> </a:t>
            </a:r>
            <a:r>
              <a:rPr dirty="0"/>
              <a:t>do</a:t>
            </a:r>
            <a:r>
              <a:rPr spc="110" dirty="0"/>
              <a:t> </a:t>
            </a:r>
            <a:r>
              <a:rPr spc="-25" dirty="0"/>
              <a:t>ma- </a:t>
            </a:r>
            <a:r>
              <a:rPr dirty="0"/>
              <a:t>gazynowania</a:t>
            </a:r>
            <a:r>
              <a:rPr spc="40" dirty="0"/>
              <a:t> </a:t>
            </a:r>
            <a:r>
              <a:rPr dirty="0"/>
              <a:t>wodoru</a:t>
            </a:r>
            <a:r>
              <a:rPr spc="40" dirty="0"/>
              <a:t> </a:t>
            </a:r>
            <a:r>
              <a:rPr dirty="0"/>
              <a:t>w</a:t>
            </a:r>
            <a:r>
              <a:rPr spc="40" dirty="0"/>
              <a:t> </a:t>
            </a:r>
            <a:r>
              <a:rPr dirty="0"/>
              <a:t>stanie</a:t>
            </a:r>
            <a:r>
              <a:rPr spc="40" dirty="0"/>
              <a:t> </a:t>
            </a:r>
            <a:r>
              <a:rPr spc="-10" dirty="0"/>
              <a:t>krio-</a:t>
            </a:r>
            <a:r>
              <a:rPr dirty="0"/>
              <a:t>ciśnieniowym</a:t>
            </a:r>
            <a:r>
              <a:rPr spc="40" dirty="0"/>
              <a:t> </a:t>
            </a:r>
            <a:r>
              <a:rPr dirty="0"/>
              <a:t>są</a:t>
            </a:r>
            <a:r>
              <a:rPr spc="40" dirty="0"/>
              <a:t> </a:t>
            </a:r>
            <a:r>
              <a:rPr dirty="0"/>
              <a:t>zbiornikami</a:t>
            </a:r>
            <a:r>
              <a:rPr spc="45" dirty="0"/>
              <a:t> </a:t>
            </a:r>
            <a:r>
              <a:rPr dirty="0"/>
              <a:t>typu</a:t>
            </a:r>
            <a:r>
              <a:rPr spc="40" dirty="0"/>
              <a:t> </a:t>
            </a:r>
            <a:r>
              <a:rPr spc="-25" dirty="0"/>
              <a:t>III </a:t>
            </a:r>
            <a:r>
              <a:rPr dirty="0"/>
              <a:t>z</a:t>
            </a:r>
            <a:r>
              <a:rPr spc="-30" dirty="0"/>
              <a:t> </a:t>
            </a:r>
            <a:r>
              <a:rPr dirty="0"/>
              <a:t>metalowa</a:t>
            </a:r>
            <a:r>
              <a:rPr spc="-25" dirty="0"/>
              <a:t> </a:t>
            </a:r>
            <a:r>
              <a:rPr spc="-10" dirty="0"/>
              <a:t>wyściółką.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7300" y="4768855"/>
            <a:ext cx="4903470" cy="970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Przechowywanie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stanie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krio-</a:t>
            </a:r>
            <a:r>
              <a:rPr sz="1200" dirty="0">
                <a:latin typeface="TT Supermolot Regular"/>
                <a:cs typeface="TT Supermolot Regular"/>
              </a:rPr>
              <a:t>sprężonym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pozwala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uniknąć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wy- </a:t>
            </a:r>
            <a:r>
              <a:rPr sz="1200" dirty="0">
                <a:latin typeface="TT Supermolot Regular"/>
                <a:cs typeface="TT Supermolot Regular"/>
              </a:rPr>
              <a:t>zwań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związanych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parowaniem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oraz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zwiększyć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gęstość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energii.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drugiej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strony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stosowane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są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niższe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ciśnienia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(poniżej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300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barów),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-25" dirty="0">
                <a:latin typeface="TT Supermolot Regular"/>
                <a:cs typeface="TT Supermolot Regular"/>
              </a:rPr>
              <a:t> nie </a:t>
            </a:r>
            <a:r>
              <a:rPr sz="1200" dirty="0">
                <a:latin typeface="TT Supermolot Regular"/>
                <a:cs typeface="TT Supermolot Regular"/>
              </a:rPr>
              <a:t>wymaga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stosowania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zbiorników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IV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typu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zmniejsza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potrzebę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stosowania kompozytów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włókna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węglowego.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6</a:t>
            </a:r>
            <a:r>
              <a:rPr spc="-30" dirty="0"/>
              <a:t> </a:t>
            </a:r>
            <a:r>
              <a:rPr spc="-25" dirty="0"/>
              <a:t>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Magazynowanie</a:t>
            </a:r>
            <a:r>
              <a:rPr spc="-30" dirty="0"/>
              <a:t> </a:t>
            </a:r>
            <a:r>
              <a:rPr spc="-10" dirty="0"/>
              <a:t>wodoru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41299" y="6684147"/>
            <a:ext cx="22688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  <a:hlinkClick r:id="rId2"/>
              </a:rPr>
              <a:t>https://www.hyschools.com/resources/#storage</a:t>
            </a:r>
            <a:endParaRPr sz="700">
              <a:latin typeface="TT Supermolot Italic"/>
              <a:cs typeface="TT Supermolot Italic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0038" y="3551237"/>
            <a:ext cx="4456490" cy="284367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453999" y="6591172"/>
            <a:ext cx="4878070" cy="0"/>
          </a:xfrm>
          <a:custGeom>
            <a:avLst/>
            <a:gdLst/>
            <a:ahLst/>
            <a:cxnLst/>
            <a:rect l="l" t="t" r="r" b="b"/>
            <a:pathLst>
              <a:path w="4878070">
                <a:moveTo>
                  <a:pt x="0" y="0"/>
                </a:moveTo>
                <a:lnTo>
                  <a:pt x="487800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5999" y="3361303"/>
            <a:ext cx="4896485" cy="0"/>
          </a:xfrm>
          <a:custGeom>
            <a:avLst/>
            <a:gdLst/>
            <a:ahLst/>
            <a:cxnLst/>
            <a:rect l="l" t="t" r="r" b="b"/>
            <a:pathLst>
              <a:path w="4896484">
                <a:moveTo>
                  <a:pt x="0" y="0"/>
                </a:moveTo>
                <a:lnTo>
                  <a:pt x="4896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41299" y="3079755"/>
            <a:ext cx="3217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Bold"/>
                <a:cs typeface="TT Supermolot Bold"/>
              </a:rPr>
              <a:t>BUDOWA</a:t>
            </a:r>
            <a:r>
              <a:rPr sz="1000" spc="-20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ZBIORNIKA</a:t>
            </a:r>
            <a:r>
              <a:rPr sz="1000" spc="-1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TYPU</a:t>
            </a:r>
            <a:r>
              <a:rPr sz="1000" spc="-1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III</a:t>
            </a:r>
            <a:r>
              <a:rPr sz="1000" spc="-1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Z</a:t>
            </a:r>
            <a:r>
              <a:rPr sz="1000" spc="-1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METALOWĄ</a:t>
            </a:r>
            <a:r>
              <a:rPr sz="1000" spc="-20" dirty="0">
                <a:latin typeface="TT Supermolot Bold"/>
                <a:cs typeface="TT Supermolot Bold"/>
              </a:rPr>
              <a:t> </a:t>
            </a:r>
            <a:r>
              <a:rPr sz="1000" spc="-10" dirty="0">
                <a:latin typeface="TT Supermolot Bold"/>
                <a:cs typeface="TT Supermolot Bold"/>
              </a:rPr>
              <a:t>WYŚCIOŁKĄ</a:t>
            </a:r>
            <a:endParaRPr sz="1000">
              <a:latin typeface="TT Supermolot Bold"/>
              <a:cs typeface="TT Supermolot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300" y="876305"/>
            <a:ext cx="4254500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65"/>
              </a:lnSpc>
              <a:tabLst>
                <a:tab pos="248856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Wodorki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metali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177" y="2959105"/>
            <a:ext cx="6677659" cy="2494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0800" marR="43180" algn="just">
              <a:lnSpc>
                <a:spcPct val="104200"/>
              </a:lnSpc>
              <a:spcBef>
                <a:spcPts val="40"/>
              </a:spcBef>
            </a:pPr>
            <a:r>
              <a:rPr sz="1200" spc="-20" dirty="0">
                <a:latin typeface="TT Supermolot Regular"/>
                <a:cs typeface="TT Supermolot Regular"/>
              </a:rPr>
              <a:t>Alternatywą </a:t>
            </a:r>
            <a:r>
              <a:rPr sz="1200" dirty="0">
                <a:latin typeface="TT Supermolot Regular"/>
                <a:cs typeface="TT Supermolot Regular"/>
              </a:rPr>
              <a:t>dla</a:t>
            </a:r>
            <a:r>
              <a:rPr sz="1200" spc="-20" dirty="0">
                <a:latin typeface="TT Supermolot Regular"/>
                <a:cs typeface="TT Supermolot Regular"/>
              </a:rPr>
              <a:t> przechowywania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jego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czystej,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niezwiązanej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postaci,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są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metody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oparte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na </a:t>
            </a:r>
            <a:r>
              <a:rPr sz="1200" spc="-10" dirty="0">
                <a:latin typeface="TT Supermolot Regular"/>
                <a:cs typeface="TT Supermolot Regular"/>
              </a:rPr>
              <a:t>zdolności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absorpcji. </a:t>
            </a: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może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być</a:t>
            </a:r>
            <a:r>
              <a:rPr sz="1200" spc="-20" dirty="0">
                <a:latin typeface="TT Supermolot Regular"/>
                <a:cs typeface="TT Supermolot Regular"/>
              </a:rPr>
              <a:t> przechowywany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powierzchni</a:t>
            </a:r>
            <a:r>
              <a:rPr sz="1200" spc="-20" dirty="0">
                <a:latin typeface="TT Supermolot Regular"/>
                <a:cs typeface="TT Supermolot Regular"/>
              </a:rPr>
              <a:t> materiału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poprzez </a:t>
            </a:r>
            <a:r>
              <a:rPr sz="1200" spc="-25" dirty="0">
                <a:latin typeface="TT Supermolot Regular"/>
                <a:cs typeface="TT Supermolot Regular"/>
              </a:rPr>
              <a:t>proces adsorpcji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postaci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molekularnej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lub</a:t>
            </a:r>
            <a:r>
              <a:rPr sz="1200" spc="-25" dirty="0">
                <a:latin typeface="TT Supermolot Regular"/>
                <a:cs typeface="TT Supermolot Regular"/>
              </a:rPr>
              <a:t> jednoatomowej. </a:t>
            </a:r>
            <a:r>
              <a:rPr sz="1200" spc="-10" dirty="0">
                <a:latin typeface="TT Supermolot Regular"/>
                <a:cs typeface="TT Supermolot Regular"/>
              </a:rPr>
              <a:t>Może</a:t>
            </a:r>
            <a:r>
              <a:rPr sz="1200" spc="-25" dirty="0">
                <a:latin typeface="TT Supermolot Regular"/>
                <a:cs typeface="TT Supermolot Regular"/>
              </a:rPr>
              <a:t> również </a:t>
            </a:r>
            <a:r>
              <a:rPr sz="1200" spc="-10" dirty="0">
                <a:latin typeface="TT Supermolot Regular"/>
                <a:cs typeface="TT Supermolot Regular"/>
              </a:rPr>
              <a:t>ulec</a:t>
            </a:r>
            <a:r>
              <a:rPr sz="1200" spc="-25" dirty="0">
                <a:latin typeface="TT Supermolot Regular"/>
                <a:cs typeface="TT Supermolot Regular"/>
              </a:rPr>
              <a:t> dysocjacji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atomy, </a:t>
            </a:r>
            <a:r>
              <a:rPr sz="1200" spc="-20" dirty="0">
                <a:latin typeface="TT Supermolot Regular"/>
                <a:cs typeface="TT Supermolot Regular"/>
              </a:rPr>
              <a:t>które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są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wchłaniane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przez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ciało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stałe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magazynowane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sieci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krystalicznej,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przykład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wodorkach metali.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Inne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metody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obejmują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tworzenie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silnych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wiązań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chemicznych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przez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atomy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pro- </a:t>
            </a:r>
            <a:r>
              <a:rPr sz="1200" spc="-10" dirty="0">
                <a:latin typeface="TT Supermolot Regular"/>
                <a:cs typeface="TT Supermolot Regular"/>
              </a:rPr>
              <a:t>wadzi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powstania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związków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chemicznych,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takich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jak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złożone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chemiczne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wodorki.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50800" marR="43180" algn="just">
              <a:lnSpc>
                <a:spcPct val="104200"/>
              </a:lnSpc>
            </a:pPr>
            <a:r>
              <a:rPr sz="1200" spc="-10" dirty="0">
                <a:latin typeface="TT Supermolot Regular"/>
                <a:cs typeface="TT Supermolot Regular"/>
              </a:rPr>
              <a:t>Wodorki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metali powstają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wyniku</a:t>
            </a:r>
            <a:r>
              <a:rPr sz="1200" spc="-20" dirty="0">
                <a:latin typeface="TT Supermolot Regular"/>
                <a:cs typeface="TT Supermolot Regular"/>
              </a:rPr>
              <a:t> reakcji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niektórych</a:t>
            </a:r>
            <a:r>
              <a:rPr sz="1200" spc="-20" dirty="0">
                <a:latin typeface="TT Supermolot Regular"/>
                <a:cs typeface="TT Supermolot Regular"/>
              </a:rPr>
              <a:t> metali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gazem </a:t>
            </a:r>
            <a:r>
              <a:rPr sz="1200" spc="-25" dirty="0">
                <a:latin typeface="TT Supermolot Regular"/>
                <a:cs typeface="TT Supermolot Regular"/>
              </a:rPr>
              <a:t>wodorowym.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Najbardziej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prak- </a:t>
            </a:r>
            <a:r>
              <a:rPr sz="1200" dirty="0">
                <a:latin typeface="TT Supermolot Regular"/>
                <a:cs typeface="TT Supermolot Regular"/>
              </a:rPr>
              <a:t>tyczne</a:t>
            </a:r>
            <a:r>
              <a:rPr sz="1200" spc="1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wodorki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metali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reagują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temperaturze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pokojowej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ciśnieniem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wynoszącym </a:t>
            </a:r>
            <a:r>
              <a:rPr sz="1200" spc="-20" dirty="0">
                <a:latin typeface="TT Supermolot Regular"/>
                <a:cs typeface="TT Supermolot Regular"/>
              </a:rPr>
              <a:t>500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kPa.</a:t>
            </a:r>
            <a:r>
              <a:rPr sz="1200" spc="-25" dirty="0">
                <a:latin typeface="TT Supermolot Regular"/>
                <a:cs typeface="TT Supermolot Regular"/>
              </a:rPr>
              <a:t> Przykłady</a:t>
            </a:r>
            <a:r>
              <a:rPr sz="1200" spc="-20" dirty="0">
                <a:latin typeface="TT Supermolot Regular"/>
                <a:cs typeface="TT Supermolot Regular"/>
              </a:rPr>
              <a:t> wodorków</a:t>
            </a:r>
            <a:r>
              <a:rPr sz="1200" spc="-25" dirty="0">
                <a:latin typeface="TT Supermolot Regular"/>
                <a:cs typeface="TT Supermolot Regular"/>
              </a:rPr>
              <a:t> metali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20" dirty="0">
                <a:latin typeface="TT Supermolot Regular"/>
                <a:cs typeface="TT Supermolot Regular"/>
              </a:rPr>
              <a:t> m.in.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wodorek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palladu </a:t>
            </a:r>
            <a:r>
              <a:rPr sz="1200" spc="-25" dirty="0">
                <a:latin typeface="TT Supermolot Regular"/>
                <a:cs typeface="TT Supermolot Regular"/>
              </a:rPr>
              <a:t>(PdH), </a:t>
            </a:r>
            <a:r>
              <a:rPr sz="1200" spc="-20" dirty="0">
                <a:latin typeface="TT Supermolot Regular"/>
                <a:cs typeface="TT Supermolot Regular"/>
              </a:rPr>
              <a:t>wodorek </a:t>
            </a:r>
            <a:r>
              <a:rPr sz="1200" spc="-25" dirty="0">
                <a:latin typeface="TT Supermolot Regular"/>
                <a:cs typeface="TT Supermolot Regular"/>
              </a:rPr>
              <a:t>magnezu (MgH</a:t>
            </a:r>
            <a:r>
              <a:rPr sz="1050" spc="-37" baseline="-31746" dirty="0">
                <a:latin typeface="TT Supermolot Regular"/>
                <a:cs typeface="TT Supermolot Regular"/>
              </a:rPr>
              <a:t>2</a:t>
            </a:r>
            <a:r>
              <a:rPr sz="1200" spc="-25" dirty="0">
                <a:latin typeface="TT Supermolot Regular"/>
                <a:cs typeface="TT Supermolot Regular"/>
              </a:rPr>
              <a:t>) </a:t>
            </a:r>
            <a:r>
              <a:rPr sz="1200" spc="-20" dirty="0">
                <a:latin typeface="TT Supermolot Regular"/>
                <a:cs typeface="TT Supermolot Regular"/>
              </a:rPr>
              <a:t>oraz </a:t>
            </a:r>
            <a:r>
              <a:rPr sz="1200" dirty="0">
                <a:latin typeface="TT Supermolot Regular"/>
                <a:cs typeface="TT Supermolot Regular"/>
              </a:rPr>
              <a:t>wodorek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lantanu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niklu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(LaNi</a:t>
            </a:r>
            <a:r>
              <a:rPr sz="1050" spc="-15" baseline="-31746" dirty="0">
                <a:latin typeface="TT Supermolot Regular"/>
                <a:cs typeface="TT Supermolot Regular"/>
              </a:rPr>
              <a:t>5</a:t>
            </a:r>
            <a:r>
              <a:rPr sz="1200" spc="-10" dirty="0">
                <a:latin typeface="TT Supermolot Regular"/>
                <a:cs typeface="TT Supermolot Regular"/>
              </a:rPr>
              <a:t>Hx).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Proces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absorpcji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takie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metale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egzotermiczny, natomiast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desorpcja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procesem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endotermicznym,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oznacza,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że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uwolnienia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wyma- gana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jest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energia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cieplna.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6</a:t>
            </a:r>
            <a:r>
              <a:rPr spc="-30" dirty="0"/>
              <a:t> </a:t>
            </a:r>
            <a:r>
              <a:rPr spc="-25" dirty="0"/>
              <a:t>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Magazynowanie</a:t>
            </a:r>
            <a:r>
              <a:rPr spc="-30" dirty="0"/>
              <a:t> </a:t>
            </a:r>
            <a:r>
              <a:rPr spc="-10" dirty="0"/>
              <a:t>wodoru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300" y="876305"/>
            <a:ext cx="4073525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ts val="5000"/>
              </a:lnSpc>
              <a:spcBef>
                <a:spcPts val="760"/>
              </a:spcBef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Magazyny wielkoskalowe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200" y="3054355"/>
            <a:ext cx="6212205" cy="2303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0800" marR="4064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może </a:t>
            </a:r>
            <a:r>
              <a:rPr sz="1200" dirty="0">
                <a:latin typeface="TT Supermolot Regular"/>
                <a:cs typeface="TT Supermolot Regular"/>
              </a:rPr>
              <a:t>być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magazynowany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0" dirty="0">
                <a:latin typeface="TT Supermolot Regular"/>
                <a:cs typeface="TT Supermolot Regular"/>
              </a:rPr>
              <a:t> dużych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ilościach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ziemią,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jaskiniach,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kawernach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sol- </a:t>
            </a:r>
            <a:r>
              <a:rPr sz="1200" spc="-35" dirty="0">
                <a:latin typeface="TT Supermolot Regular"/>
                <a:cs typeface="TT Supermolot Regular"/>
              </a:rPr>
              <a:t>nych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wyeksploatowanych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polach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naftowych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gazowych.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50800" marR="40005" algn="just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Wodór,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względu na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swój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mały rozmiar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cząsteczkowy, łatwo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dyfunduje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 wymaga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zbiorni- </a:t>
            </a:r>
            <a:r>
              <a:rPr sz="1200" dirty="0">
                <a:latin typeface="TT Supermolot Regular"/>
                <a:cs typeface="TT Supermolot Regular"/>
              </a:rPr>
              <a:t>ków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wysokiej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szczelności.</a:t>
            </a:r>
            <a:r>
              <a:rPr sz="1200" spc="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Najlepiej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tym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celu</a:t>
            </a:r>
            <a:r>
              <a:rPr sz="1200" spc="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sprawdzają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groty</a:t>
            </a:r>
            <a:r>
              <a:rPr sz="1200" spc="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solne,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ponieważ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sól </a:t>
            </a:r>
            <a:r>
              <a:rPr sz="1200" dirty="0">
                <a:latin typeface="TT Supermolot Regular"/>
                <a:cs typeface="TT Supermolot Regular"/>
              </a:rPr>
              <a:t>nie</a:t>
            </a:r>
            <a:r>
              <a:rPr sz="1200" spc="1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wchodzi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reakcje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wodorem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1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gazoszczelna.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Metoda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ta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pozwala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magazynować </a:t>
            </a:r>
            <a:r>
              <a:rPr sz="1200" dirty="0">
                <a:latin typeface="TT Supermolot Regular"/>
                <a:cs typeface="TT Supermolot Regular"/>
              </a:rPr>
              <a:t>duże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wolumeny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natomiast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sprawność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szacowana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poziomie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30%,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stanowi </a:t>
            </a:r>
            <a:r>
              <a:rPr sz="1200" dirty="0">
                <a:latin typeface="TT Supermolot Regular"/>
                <a:cs typeface="TT Supermolot Regular"/>
              </a:rPr>
              <a:t>duże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wyzwanie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ekonomiczne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dla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przedsięwzięć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tego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typu.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Sytuacja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ulec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zmianie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wraz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rozwojem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gospodarek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wodorowych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szerszym,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komercyjnym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użyciem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wodoru.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50800" marR="43180" algn="just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całym </a:t>
            </a:r>
            <a:r>
              <a:rPr sz="1200" spc="-20" dirty="0">
                <a:latin typeface="TT Supermolot Regular"/>
                <a:cs typeface="TT Supermolot Regular"/>
              </a:rPr>
              <a:t>świecie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wiele </a:t>
            </a:r>
            <a:r>
              <a:rPr sz="1200" spc="-20" dirty="0">
                <a:latin typeface="TT Supermolot Regular"/>
                <a:cs typeface="TT Supermolot Regular"/>
              </a:rPr>
              <a:t>lokalizacji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wielkoskalowego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składowania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wodoru.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Przykładem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jest </a:t>
            </a:r>
            <a:r>
              <a:rPr sz="1200" spc="-25" dirty="0">
                <a:latin typeface="TT Supermolot Regular"/>
                <a:cs typeface="TT Supermolot Regular"/>
              </a:rPr>
              <a:t>jaskinia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solna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ICI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5" dirty="0">
                <a:latin typeface="TT Supermolot Regular"/>
                <a:cs typeface="TT Supermolot Regular"/>
              </a:rPr>
              <a:t> Teesside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Anglii,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której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znajduje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się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95%</a:t>
            </a:r>
            <a:r>
              <a:rPr sz="1200" spc="-35" dirty="0">
                <a:latin typeface="TT Supermolot Regular"/>
                <a:cs typeface="TT Supermolot Regular"/>
              </a:rPr>
              <a:t> czystego </a:t>
            </a:r>
            <a:r>
              <a:rPr sz="1200" spc="-25" dirty="0">
                <a:latin typeface="TT Supermolot Regular"/>
                <a:cs typeface="TT Supermolot Regular"/>
              </a:rPr>
              <a:t>wodoru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3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-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4%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CO</a:t>
            </a:r>
            <a:r>
              <a:rPr sz="1050" spc="-30" baseline="-31746" dirty="0">
                <a:latin typeface="TT Supermolot Regular"/>
                <a:cs typeface="TT Supermolot Regular"/>
              </a:rPr>
              <a:t>2</a:t>
            </a:r>
            <a:r>
              <a:rPr sz="1200" spc="-20" dirty="0">
                <a:latin typeface="TT Supermolot Regular"/>
                <a:cs typeface="TT Supermolot Regular"/>
              </a:rPr>
              <a:t>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6</a:t>
            </a:r>
            <a:r>
              <a:rPr spc="-30" dirty="0"/>
              <a:t> </a:t>
            </a:r>
            <a:r>
              <a:rPr spc="-25" dirty="0"/>
              <a:t>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Magazynowanie</a:t>
            </a:r>
            <a:r>
              <a:rPr spc="-30" dirty="0"/>
              <a:t> </a:t>
            </a:r>
            <a:r>
              <a:rPr spc="-10" dirty="0"/>
              <a:t>wodoru</a:t>
            </a:r>
            <a:endParaRPr sz="1100">
              <a:latin typeface="TT Supermolot Bold"/>
              <a:cs typeface="TT Supermolot 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8000" y="3125647"/>
            <a:ext cx="3592800" cy="266918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746634" y="6047797"/>
            <a:ext cx="355790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434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  <a:hlinkClick r:id="rId3"/>
              </a:rPr>
              <a:t>https://www.hystock.nl/en/about-hystock/demonstration-hydrogen-storage-</a:t>
            </a:r>
            <a:r>
              <a:rPr sz="700" i="1" spc="-25" dirty="0">
                <a:latin typeface="TT Supermolot Italic"/>
                <a:cs typeface="TT Supermolot Italic"/>
                <a:hlinkClick r:id="rId3"/>
              </a:rPr>
              <a:t>a8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38000" y="5918827"/>
            <a:ext cx="3594100" cy="0"/>
          </a:xfrm>
          <a:custGeom>
            <a:avLst/>
            <a:gdLst/>
            <a:ahLst/>
            <a:cxnLst/>
            <a:rect l="l" t="t" r="r" b="b"/>
            <a:pathLst>
              <a:path w="3594100">
                <a:moveTo>
                  <a:pt x="0" y="0"/>
                </a:moveTo>
                <a:lnTo>
                  <a:pt x="359399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9998" y="3375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5343179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300" y="876305"/>
            <a:ext cx="4818380" cy="219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ŹRÓDŁA </a:t>
            </a:r>
            <a:r>
              <a:rPr sz="1100" spc="-10" dirty="0">
                <a:latin typeface="TT Supermolot Bold"/>
                <a:cs typeface="TT Supermolot Bold"/>
              </a:rPr>
              <a:t>DANYCH</a:t>
            </a:r>
            <a:endParaRPr sz="1100">
              <a:latin typeface="TT Supermolot Bold"/>
              <a:cs typeface="TT Supermolot Bold"/>
            </a:endParaRPr>
          </a:p>
          <a:p>
            <a:pPr marL="154305" marR="5080" indent="-142240">
              <a:lnSpc>
                <a:spcPct val="125000"/>
              </a:lnSpc>
              <a:spcBef>
                <a:spcPts val="730"/>
              </a:spcBef>
              <a:buAutoNum type="arabicPeriod"/>
              <a:tabLst>
                <a:tab pos="1562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D.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Kis,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review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the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factors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of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liner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collapse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type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IV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hydrogen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storage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vessels, 	</a:t>
            </a:r>
            <a:r>
              <a:rPr sz="1000" dirty="0">
                <a:latin typeface="TT Supermolot Regular"/>
                <a:cs typeface="TT Supermolot Regular"/>
              </a:rPr>
              <a:t>International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Journal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of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Hydrogen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Energy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50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(2024) 	https://doi.org/10.1016/j.ijhydene.2023.09.316</a:t>
            </a:r>
            <a:endParaRPr sz="1000">
              <a:latin typeface="TT Supermolot Regular"/>
              <a:cs typeface="TT Supermolot Regular"/>
            </a:endParaRPr>
          </a:p>
          <a:p>
            <a:pPr marL="154940" marR="13970" indent="-142875">
              <a:lnSpc>
                <a:spcPct val="125000"/>
              </a:lnSpc>
              <a:buAutoNum type="arabicPeriod"/>
              <a:tabLst>
                <a:tab pos="1562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T.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Bush,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The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role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of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liquid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hydrogen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in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integrated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energy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systems–A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case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study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for 	</a:t>
            </a:r>
            <a:r>
              <a:rPr sz="1000" dirty="0">
                <a:latin typeface="TT Supermolot Regular"/>
                <a:cs typeface="TT Supermolot Regular"/>
              </a:rPr>
              <a:t>Germany,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International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Journal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of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Hydrogen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Energy,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48,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99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(2023) 	https://doi.org/10.1016/j.ijhydene.2023.05.308</a:t>
            </a:r>
            <a:endParaRPr sz="1000">
              <a:latin typeface="TT Supermolot Regular"/>
              <a:cs typeface="TT Supermolot Regular"/>
            </a:endParaRPr>
          </a:p>
          <a:p>
            <a:pPr marL="155575" indent="-14287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5557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Y.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Su,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Review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of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the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Hydrogen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Permeability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of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the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Liner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Material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of</a:t>
            </a:r>
            <a:r>
              <a:rPr sz="1000" spc="2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Type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IV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On-</a:t>
            </a:r>
            <a:endParaRPr sz="1000">
              <a:latin typeface="TT Supermolot Regular"/>
              <a:cs typeface="TT Supermolot Regular"/>
            </a:endParaRPr>
          </a:p>
          <a:p>
            <a:pPr marL="156210" marR="813435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-Board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Hydrogen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Storage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Tank,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World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Electr.</a:t>
            </a:r>
            <a:r>
              <a:rPr sz="1000" spc="19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Veh.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J.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2021,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12(3),</a:t>
            </a:r>
            <a:r>
              <a:rPr sz="1000" spc="-20" dirty="0">
                <a:latin typeface="TT Supermolot Regular"/>
                <a:cs typeface="TT Supermolot Regular"/>
              </a:rPr>
              <a:t> 130; </a:t>
            </a:r>
            <a:r>
              <a:rPr sz="1000" spc="-10" dirty="0">
                <a:latin typeface="TT Supermolot Regular"/>
                <a:cs typeface="TT Supermolot Regular"/>
              </a:rPr>
              <a:t>https://doi.org/10.3390/wevj12030130</a:t>
            </a:r>
            <a:endParaRPr sz="1000">
              <a:latin typeface="TT Supermolot Regular"/>
              <a:cs typeface="TT Supermolot Regular"/>
            </a:endParaRPr>
          </a:p>
          <a:p>
            <a:pPr marL="155575" indent="-142875">
              <a:lnSpc>
                <a:spcPct val="100000"/>
              </a:lnSpc>
              <a:spcBef>
                <a:spcPts val="300"/>
              </a:spcBef>
              <a:buAutoNum type="arabicPeriod" startAt="4"/>
              <a:tabLst>
                <a:tab pos="15557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Strona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DEEP.KBB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https://deep-kbb.de/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7744" y="400067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3299" y="876305"/>
            <a:ext cx="4817745" cy="1238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MATERIAŁY </a:t>
            </a:r>
            <a:r>
              <a:rPr sz="1100" spc="-10" dirty="0">
                <a:latin typeface="TT Supermolot Bold"/>
                <a:cs typeface="TT Supermolot Bold"/>
              </a:rPr>
              <a:t>UZUPEŁNIAJĄCE</a:t>
            </a:r>
            <a:endParaRPr sz="1100">
              <a:latin typeface="TT Supermolot Bold"/>
              <a:cs typeface="TT Supermolot Bold"/>
            </a:endParaRPr>
          </a:p>
          <a:p>
            <a:pPr marL="154940" indent="-142240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154940" algn="l"/>
              </a:tabLst>
            </a:pPr>
            <a:r>
              <a:rPr sz="1000" spc="-30" dirty="0">
                <a:latin typeface="TT Supermolot Regular"/>
                <a:cs typeface="TT Supermolot Regular"/>
              </a:rPr>
              <a:t>Magazynowanie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energii,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Academia,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65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(2021),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s.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40" dirty="0">
                <a:latin typeface="TT Supermolot Regular"/>
                <a:cs typeface="TT Supermolot Regular"/>
              </a:rPr>
              <a:t>34-</a:t>
            </a:r>
            <a:r>
              <a:rPr sz="1000" spc="-25" dirty="0">
                <a:latin typeface="TT Supermolot Regular"/>
                <a:cs typeface="TT Supermolot Regular"/>
              </a:rPr>
              <a:t>40</a:t>
            </a:r>
            <a:endParaRPr sz="1000">
              <a:latin typeface="TT Supermolot Regular"/>
              <a:cs typeface="TT Supermolot Regular"/>
            </a:endParaRPr>
          </a:p>
          <a:p>
            <a:pPr marL="154940" marR="5080" indent="-142875">
              <a:lnSpc>
                <a:spcPct val="125000"/>
              </a:lnSpc>
              <a:buAutoNum type="arabicPeriod"/>
              <a:tabLst>
                <a:tab pos="156210" algn="l"/>
              </a:tabLst>
            </a:pPr>
            <a:r>
              <a:rPr sz="1000" spc="-35" dirty="0">
                <a:latin typeface="TT Supermolot Regular"/>
                <a:cs typeface="TT Supermolot Regular"/>
              </a:rPr>
              <a:t>Hydrogen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storage</a:t>
            </a:r>
            <a:r>
              <a:rPr sz="1000" spc="-20" dirty="0">
                <a:latin typeface="TT Supermolot Regular"/>
                <a:cs typeface="TT Supermolot Regular"/>
              </a:rPr>
              <a:t> and </a:t>
            </a:r>
            <a:r>
              <a:rPr sz="1000" spc="-35" dirty="0">
                <a:latin typeface="TT Supermolot Regular"/>
                <a:cs typeface="TT Supermolot Regular"/>
              </a:rPr>
              <a:t>delivery: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Review</a:t>
            </a:r>
            <a:r>
              <a:rPr sz="1000" spc="-20" dirty="0">
                <a:latin typeface="TT Supermolot Regular"/>
                <a:cs typeface="TT Supermolot Regular"/>
              </a:rPr>
              <a:t> of </a:t>
            </a:r>
            <a:r>
              <a:rPr sz="1000" spc="-25" dirty="0">
                <a:latin typeface="TT Supermolot Regular"/>
                <a:cs typeface="TT Supermolot Regular"/>
              </a:rPr>
              <a:t>the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state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of </a:t>
            </a:r>
            <a:r>
              <a:rPr sz="1000" spc="-25" dirty="0">
                <a:latin typeface="TT Supermolot Regular"/>
                <a:cs typeface="TT Supermolot Regular"/>
              </a:rPr>
              <a:t>the</a:t>
            </a:r>
            <a:r>
              <a:rPr sz="1000" spc="-20" dirty="0">
                <a:latin typeface="TT Supermolot Regular"/>
                <a:cs typeface="TT Supermolot Regular"/>
              </a:rPr>
              <a:t> art </a:t>
            </a:r>
            <a:r>
              <a:rPr sz="1000" spc="-30" dirty="0">
                <a:latin typeface="TT Supermolot Regular"/>
                <a:cs typeface="TT Supermolot Regular"/>
              </a:rPr>
              <a:t>technologies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and </a:t>
            </a:r>
            <a:r>
              <a:rPr sz="1000" spc="-25" dirty="0">
                <a:latin typeface="TT Supermolot Regular"/>
                <a:cs typeface="TT Supermolot Regular"/>
              </a:rPr>
              <a:t>risk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and 	</a:t>
            </a:r>
            <a:r>
              <a:rPr sz="1000" spc="-30" dirty="0">
                <a:latin typeface="TT Supermolot Regular"/>
                <a:cs typeface="TT Supermolot Regular"/>
              </a:rPr>
              <a:t>reliability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analysis,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International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Journal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of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Hydrogen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Energy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44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(2019)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40" dirty="0">
                <a:latin typeface="TT Supermolot Regular"/>
                <a:cs typeface="TT Supermolot Regular"/>
              </a:rPr>
              <a:t>12254-</a:t>
            </a:r>
            <a:r>
              <a:rPr sz="1000" spc="-10" dirty="0">
                <a:latin typeface="TT Supermolot Regular"/>
                <a:cs typeface="TT Supermolot Regular"/>
              </a:rPr>
              <a:t>12269</a:t>
            </a:r>
            <a:endParaRPr sz="1000">
              <a:latin typeface="TT Supermolot Regular"/>
              <a:cs typeface="TT Supermolot Regular"/>
            </a:endParaRPr>
          </a:p>
          <a:p>
            <a:pPr marL="154940" marR="64135" indent="-142875">
              <a:lnSpc>
                <a:spcPct val="125000"/>
              </a:lnSpc>
              <a:buAutoNum type="arabicPeriod"/>
              <a:tabLst>
                <a:tab pos="156210" algn="l"/>
              </a:tabLst>
            </a:pPr>
            <a:r>
              <a:rPr sz="1000" spc="-25" dirty="0">
                <a:latin typeface="TT Supermolot Regular"/>
                <a:cs typeface="TT Supermolot Regular"/>
              </a:rPr>
              <a:t>Large-scale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storage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of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hydrogen,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International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Journal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of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Hydrogen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Energy,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44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(2019). 	</a:t>
            </a:r>
            <a:r>
              <a:rPr sz="1000" spc="-35" dirty="0">
                <a:latin typeface="TT Supermolot Regular"/>
                <a:cs typeface="TT Supermolot Regular"/>
              </a:rPr>
              <a:t>11901-</a:t>
            </a:r>
            <a:r>
              <a:rPr sz="1000" spc="-10" dirty="0">
                <a:latin typeface="TT Supermolot Regular"/>
                <a:cs typeface="TT Supermolot Regular"/>
              </a:rPr>
              <a:t>11919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900" y="3543317"/>
            <a:ext cx="8329930" cy="161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MATERIAŁY UZUPEŁNIAJĄCE WIEDZĘ O </a:t>
            </a:r>
            <a:r>
              <a:rPr sz="1100" spc="-10" dirty="0">
                <a:latin typeface="TT Supermolot Bold"/>
                <a:cs typeface="TT Supermolot Bold"/>
              </a:rPr>
              <a:t>WODORZE</a:t>
            </a:r>
            <a:endParaRPr sz="1100">
              <a:latin typeface="TT Supermolot Bold"/>
              <a:cs typeface="TT Supermolot Bold"/>
            </a:endParaRPr>
          </a:p>
          <a:p>
            <a:pPr marL="180340" indent="-142240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180340" algn="l"/>
              </a:tabLst>
            </a:pPr>
            <a:r>
              <a:rPr sz="1000" spc="-30" dirty="0">
                <a:latin typeface="TT Supermolot Regular"/>
                <a:cs typeface="TT Supermolot Regular"/>
              </a:rPr>
              <a:t>Strategia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Bezpieczeństwa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Technologii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Wodorowych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Polsce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na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lata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40" dirty="0">
                <a:latin typeface="TT Supermolot Regular"/>
                <a:cs typeface="TT Supermolot Regular"/>
              </a:rPr>
              <a:t>2023-</a:t>
            </a:r>
            <a:r>
              <a:rPr sz="1000" spc="-20" dirty="0">
                <a:latin typeface="TT Supermolot Regular"/>
                <a:cs typeface="TT Supermolot Regular"/>
              </a:rPr>
              <a:t>2030</a:t>
            </a:r>
            <a:endParaRPr sz="100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25" dirty="0">
                <a:latin typeface="TT Supermolot Regular"/>
                <a:cs typeface="TT Supermolot Regular"/>
              </a:rPr>
              <a:t>https://itech.lukasiewicz.gov.pl/wp-content/uploads/2024/03/Strategia-bezpieczenstwa-technologii-wodorowych-w-Polsce-na-lata-</a:t>
            </a:r>
            <a:r>
              <a:rPr sz="1000" spc="-35" dirty="0">
                <a:latin typeface="TT Supermolot Regular"/>
                <a:cs typeface="TT Supermolot Regular"/>
              </a:rPr>
              <a:t>2023-</a:t>
            </a:r>
            <a:r>
              <a:rPr sz="1000" spc="-10" dirty="0">
                <a:latin typeface="TT Supermolot Regular"/>
                <a:cs typeface="TT Supermolot Regular"/>
              </a:rPr>
              <a:t>2030.pdf</a:t>
            </a:r>
            <a:endParaRPr sz="100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 startAt="2"/>
              <a:tabLst>
                <a:tab pos="180975" algn="l"/>
              </a:tabLst>
            </a:pPr>
            <a:r>
              <a:rPr sz="1000" spc="-30" dirty="0">
                <a:latin typeface="TT Supermolot Regular"/>
                <a:cs typeface="TT Supermolot Regular"/>
              </a:rPr>
              <a:t>Bezpieczeństwo</a:t>
            </a:r>
            <a:r>
              <a:rPr sz="1000" dirty="0">
                <a:latin typeface="TT Supermolot Regular"/>
                <a:cs typeface="TT Supermolot Regular"/>
              </a:rPr>
              <a:t> w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technologiach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wodorowych</a:t>
            </a:r>
            <a:endParaRPr sz="100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25" dirty="0">
                <a:latin typeface="TT Supermolot Regular"/>
                <a:cs typeface="TT Supermolot Regular"/>
              </a:rPr>
              <a:t>https://itech.lukasiewicz.gov.pl/2023/10/11/bezpieczenstwo-w-technologiach-wodorowych-w-8-</a:t>
            </a:r>
            <a:r>
              <a:rPr sz="1000" spc="-10" dirty="0">
                <a:latin typeface="TT Supermolot Regular"/>
                <a:cs typeface="TT Supermolot Regular"/>
              </a:rPr>
              <a:t>raportach/</a:t>
            </a:r>
            <a:endParaRPr sz="100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 startAt="3"/>
              <a:tabLst>
                <a:tab pos="180975" algn="l"/>
              </a:tabLst>
            </a:pPr>
            <a:r>
              <a:rPr sz="1000" spc="-20" dirty="0">
                <a:latin typeface="TT Supermolot Regular"/>
                <a:cs typeface="TT Supermolot Regular"/>
              </a:rPr>
              <a:t>H</a:t>
            </a:r>
            <a:r>
              <a:rPr sz="825" spc="-30" baseline="-35353" dirty="0">
                <a:latin typeface="TT Supermolot Regular"/>
                <a:cs typeface="TT Supermolot Regular"/>
              </a:rPr>
              <a:t>2</a:t>
            </a:r>
            <a:r>
              <a:rPr sz="1000" spc="-20" dirty="0">
                <a:latin typeface="TT Supermolot Regular"/>
                <a:cs typeface="TT Supermolot Regular"/>
              </a:rPr>
              <a:t>:</a:t>
            </a:r>
            <a:r>
              <a:rPr sz="1000" spc="-25" dirty="0">
                <a:latin typeface="TT Supermolot Regular"/>
                <a:cs typeface="TT Supermolot Regular"/>
              </a:rPr>
              <a:t> Opinie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preferencje</a:t>
            </a:r>
            <a:r>
              <a:rPr sz="1000" spc="-25" dirty="0">
                <a:latin typeface="TT Supermolot Regular"/>
                <a:cs typeface="TT Supermolot Regular"/>
              </a:rPr>
              <a:t> Polek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Polaków</a:t>
            </a:r>
            <a:endParaRPr sz="100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35" dirty="0">
                <a:latin typeface="TT Supermolot Regular"/>
                <a:cs typeface="TT Supermolot Regular"/>
              </a:rPr>
              <a:t>https://itech.lukasiewicz.gov.pl/2023/05/10/h2-opinie-i-preferencje-polek-i-</a:t>
            </a:r>
            <a:r>
              <a:rPr sz="1000" spc="-10" dirty="0">
                <a:latin typeface="TT Supermolot Regular"/>
                <a:cs typeface="TT Supermolot Regular"/>
              </a:rPr>
              <a:t>polakow/</a:t>
            </a:r>
            <a:endParaRPr sz="100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 startAt="4"/>
              <a:tabLst>
                <a:tab pos="180975" algn="l"/>
              </a:tabLst>
            </a:pPr>
            <a:r>
              <a:rPr sz="1000" spc="-25" dirty="0">
                <a:latin typeface="TT Supermolot Regular"/>
                <a:cs typeface="TT Supermolot Regular"/>
              </a:rPr>
              <a:t>Wodór</a:t>
            </a:r>
            <a:r>
              <a:rPr sz="1000" spc="3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Polsce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perspektywie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2030+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https://itech.lukasiewicz.gov.pl/2023/06/09/wodor-polsce-</a:t>
            </a:r>
            <a:r>
              <a:rPr sz="1000" spc="-40" dirty="0">
                <a:latin typeface="TT Supermolot Regular"/>
                <a:cs typeface="TT Supermolot Regular"/>
              </a:rPr>
              <a:t>w-</a:t>
            </a:r>
            <a:r>
              <a:rPr sz="1000" spc="-35" dirty="0">
                <a:latin typeface="TT Supermolot Regular"/>
                <a:cs typeface="TT Supermolot Regular"/>
              </a:rPr>
              <a:t>perspektywie-</a:t>
            </a:r>
            <a:r>
              <a:rPr sz="1000" spc="-10" dirty="0">
                <a:latin typeface="TT Supermolot Regular"/>
                <a:cs typeface="TT Supermolot Regular"/>
              </a:rPr>
              <a:t>2030/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300" y="387355"/>
            <a:ext cx="442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6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Magazynowanie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29397" y="5206042"/>
            <a:ext cx="20561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Projekt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dofinansowany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ze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środków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budżetu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państwa,</a:t>
            </a:r>
            <a:r>
              <a:rPr sz="9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przyznanych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przez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Ministra</a:t>
            </a:r>
            <a:r>
              <a:rPr sz="9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Edukacji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ramach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Programu</a:t>
            </a:r>
            <a:r>
              <a:rPr sz="900" spc="-4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„Społeczna</a:t>
            </a:r>
            <a:r>
              <a:rPr sz="900" spc="-4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odpowiedzialność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 </a:t>
            </a:r>
            <a:r>
              <a:rPr sz="9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II”</a:t>
            </a:r>
            <a:endParaRPr sz="900">
              <a:latin typeface="TT Supermolot Regular"/>
              <a:cs typeface="TT Supermolot Regula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67362" y="5895505"/>
            <a:ext cx="704850" cy="168275"/>
            <a:chOff x="2967362" y="5895505"/>
            <a:chExt cx="704850" cy="168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7362" y="5897840"/>
              <a:ext cx="120294" cy="1634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700" y="5895505"/>
              <a:ext cx="128460" cy="168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5213" y="5897840"/>
              <a:ext cx="120294" cy="1634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11207" y="5897841"/>
              <a:ext cx="121920" cy="163830"/>
            </a:xfrm>
            <a:custGeom>
              <a:avLst/>
              <a:gdLst/>
              <a:ahLst/>
              <a:cxnLst/>
              <a:rect l="l" t="t" r="r" b="b"/>
              <a:pathLst>
                <a:path w="121920" h="163829">
                  <a:moveTo>
                    <a:pt x="121462" y="0"/>
                  </a:moveTo>
                  <a:lnTo>
                    <a:pt x="91097" y="0"/>
                  </a:lnTo>
                  <a:lnTo>
                    <a:pt x="91097" y="67310"/>
                  </a:lnTo>
                  <a:lnTo>
                    <a:pt x="30365" y="67310"/>
                  </a:lnTo>
                  <a:lnTo>
                    <a:pt x="30365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3980"/>
                  </a:lnTo>
                  <a:lnTo>
                    <a:pt x="0" y="163830"/>
                  </a:lnTo>
                  <a:lnTo>
                    <a:pt x="30365" y="163830"/>
                  </a:lnTo>
                  <a:lnTo>
                    <a:pt x="30365" y="93980"/>
                  </a:lnTo>
                  <a:lnTo>
                    <a:pt x="91097" y="93980"/>
                  </a:lnTo>
                  <a:lnTo>
                    <a:pt x="91097" y="163830"/>
                  </a:lnTo>
                  <a:lnTo>
                    <a:pt x="121462" y="163830"/>
                  </a:lnTo>
                  <a:lnTo>
                    <a:pt x="121462" y="93980"/>
                  </a:lnTo>
                  <a:lnTo>
                    <a:pt x="121462" y="67310"/>
                  </a:lnTo>
                  <a:lnTo>
                    <a:pt x="121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3717" y="5897839"/>
              <a:ext cx="117957" cy="16348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955688" y="6130467"/>
            <a:ext cx="612140" cy="167005"/>
            <a:chOff x="2955688" y="6130467"/>
            <a:chExt cx="612140" cy="16700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5688" y="6130467"/>
              <a:ext cx="255785" cy="1670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6014" y="6176004"/>
              <a:ext cx="331706" cy="12146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635476" y="6130467"/>
            <a:ext cx="696595" cy="220979"/>
            <a:chOff x="3635476" y="6130467"/>
            <a:chExt cx="696595" cy="220979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5476" y="6130467"/>
              <a:ext cx="211404" cy="1670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71419" y="6176003"/>
              <a:ext cx="105105" cy="1751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7568" y="6130468"/>
              <a:ext cx="274481" cy="2067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00090" y="6133970"/>
              <a:ext cx="31750" cy="163830"/>
            </a:xfrm>
            <a:custGeom>
              <a:avLst/>
              <a:gdLst/>
              <a:ahLst/>
              <a:cxnLst/>
              <a:rect l="l" t="t" r="r" b="b"/>
              <a:pathLst>
                <a:path w="31750" h="163829">
                  <a:moveTo>
                    <a:pt x="31534" y="0"/>
                  </a:moveTo>
                  <a:lnTo>
                    <a:pt x="0" y="0"/>
                  </a:lnTo>
                  <a:lnTo>
                    <a:pt x="0" y="52552"/>
                  </a:lnTo>
                  <a:lnTo>
                    <a:pt x="5842" y="110947"/>
                  </a:lnTo>
                  <a:lnTo>
                    <a:pt x="25692" y="110947"/>
                  </a:lnTo>
                  <a:lnTo>
                    <a:pt x="31534" y="52552"/>
                  </a:lnTo>
                  <a:lnTo>
                    <a:pt x="31534" y="0"/>
                  </a:lnTo>
                  <a:close/>
                </a:path>
                <a:path w="31750" h="163829">
                  <a:moveTo>
                    <a:pt x="29197" y="134302"/>
                  </a:moveTo>
                  <a:lnTo>
                    <a:pt x="2336" y="134302"/>
                  </a:lnTo>
                  <a:lnTo>
                    <a:pt x="2336" y="163499"/>
                  </a:lnTo>
                  <a:lnTo>
                    <a:pt x="29197" y="163499"/>
                  </a:lnTo>
                  <a:lnTo>
                    <a:pt x="29197" y="134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310383" y="5829762"/>
            <a:ext cx="546100" cy="584835"/>
            <a:chOff x="2310383" y="5829762"/>
            <a:chExt cx="546100" cy="58483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979" y="5983850"/>
              <a:ext cx="265657" cy="24856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310371" y="5829769"/>
              <a:ext cx="546100" cy="584835"/>
            </a:xfrm>
            <a:custGeom>
              <a:avLst/>
              <a:gdLst/>
              <a:ahLst/>
              <a:cxnLst/>
              <a:rect l="l" t="t" r="r" b="b"/>
              <a:pathLst>
                <a:path w="546100" h="584835">
                  <a:moveTo>
                    <a:pt x="156692" y="563968"/>
                  </a:moveTo>
                  <a:lnTo>
                    <a:pt x="156654" y="563841"/>
                  </a:lnTo>
                  <a:lnTo>
                    <a:pt x="140106" y="563841"/>
                  </a:lnTo>
                  <a:lnTo>
                    <a:pt x="140131" y="563968"/>
                  </a:lnTo>
                  <a:lnTo>
                    <a:pt x="156692" y="563968"/>
                  </a:lnTo>
                  <a:close/>
                </a:path>
                <a:path w="546100" h="584835">
                  <a:moveTo>
                    <a:pt x="173024" y="566381"/>
                  </a:moveTo>
                  <a:lnTo>
                    <a:pt x="172897" y="563968"/>
                  </a:lnTo>
                  <a:lnTo>
                    <a:pt x="156692" y="563968"/>
                  </a:lnTo>
                  <a:lnTo>
                    <a:pt x="141173" y="568020"/>
                  </a:lnTo>
                  <a:lnTo>
                    <a:pt x="140131" y="563968"/>
                  </a:lnTo>
                  <a:lnTo>
                    <a:pt x="123088" y="563968"/>
                  </a:lnTo>
                  <a:lnTo>
                    <a:pt x="126263" y="576402"/>
                  </a:lnTo>
                  <a:lnTo>
                    <a:pt x="129006" y="580047"/>
                  </a:lnTo>
                  <a:lnTo>
                    <a:pt x="135343" y="583793"/>
                  </a:lnTo>
                  <a:lnTo>
                    <a:pt x="138252" y="584568"/>
                  </a:lnTo>
                  <a:lnTo>
                    <a:pt x="142608" y="584568"/>
                  </a:lnTo>
                  <a:lnTo>
                    <a:pt x="143979" y="584390"/>
                  </a:lnTo>
                  <a:lnTo>
                    <a:pt x="160578" y="580047"/>
                  </a:lnTo>
                  <a:lnTo>
                    <a:pt x="160705" y="580047"/>
                  </a:lnTo>
                  <a:lnTo>
                    <a:pt x="166751" y="577100"/>
                  </a:lnTo>
                  <a:lnTo>
                    <a:pt x="170929" y="572350"/>
                  </a:lnTo>
                  <a:lnTo>
                    <a:pt x="172453" y="568020"/>
                  </a:lnTo>
                  <a:lnTo>
                    <a:pt x="173024" y="566381"/>
                  </a:lnTo>
                  <a:close/>
                </a:path>
                <a:path w="546100" h="584835">
                  <a:moveTo>
                    <a:pt x="449300" y="94564"/>
                  </a:moveTo>
                  <a:lnTo>
                    <a:pt x="448602" y="88036"/>
                  </a:lnTo>
                  <a:lnTo>
                    <a:pt x="432866" y="38074"/>
                  </a:lnTo>
                  <a:lnTo>
                    <a:pt x="432866" y="93014"/>
                  </a:lnTo>
                  <a:lnTo>
                    <a:pt x="356743" y="117348"/>
                  </a:lnTo>
                  <a:lnTo>
                    <a:pt x="351891" y="102019"/>
                  </a:lnTo>
                  <a:lnTo>
                    <a:pt x="401967" y="85801"/>
                  </a:lnTo>
                  <a:lnTo>
                    <a:pt x="372071" y="69621"/>
                  </a:lnTo>
                  <a:lnTo>
                    <a:pt x="359435" y="64960"/>
                  </a:lnTo>
                  <a:lnTo>
                    <a:pt x="340360" y="57912"/>
                  </a:lnTo>
                  <a:lnTo>
                    <a:pt x="307314" y="50787"/>
                  </a:lnTo>
                  <a:lnTo>
                    <a:pt x="220573" y="54267"/>
                  </a:lnTo>
                  <a:lnTo>
                    <a:pt x="171132" y="71234"/>
                  </a:lnTo>
                  <a:lnTo>
                    <a:pt x="126720" y="98310"/>
                  </a:lnTo>
                  <a:lnTo>
                    <a:pt x="88963" y="134518"/>
                  </a:lnTo>
                  <a:lnTo>
                    <a:pt x="59448" y="178879"/>
                  </a:lnTo>
                  <a:lnTo>
                    <a:pt x="40373" y="228638"/>
                  </a:lnTo>
                  <a:lnTo>
                    <a:pt x="32689" y="280454"/>
                  </a:lnTo>
                  <a:lnTo>
                    <a:pt x="36258" y="332130"/>
                  </a:lnTo>
                  <a:lnTo>
                    <a:pt x="36283" y="332435"/>
                  </a:lnTo>
                  <a:lnTo>
                    <a:pt x="51015" y="382689"/>
                  </a:lnTo>
                  <a:lnTo>
                    <a:pt x="76758" y="429336"/>
                  </a:lnTo>
                  <a:lnTo>
                    <a:pt x="63741" y="438670"/>
                  </a:lnTo>
                  <a:lnTo>
                    <a:pt x="43332" y="404583"/>
                  </a:lnTo>
                  <a:lnTo>
                    <a:pt x="28511" y="367969"/>
                  </a:lnTo>
                  <a:lnTo>
                    <a:pt x="19494" y="329488"/>
                  </a:lnTo>
                  <a:lnTo>
                    <a:pt x="16497" y="289852"/>
                  </a:lnTo>
                  <a:lnTo>
                    <a:pt x="20612" y="243827"/>
                  </a:lnTo>
                  <a:lnTo>
                    <a:pt x="32613" y="199961"/>
                  </a:lnTo>
                  <a:lnTo>
                    <a:pt x="51968" y="159169"/>
                  </a:lnTo>
                  <a:lnTo>
                    <a:pt x="78130" y="122402"/>
                  </a:lnTo>
                  <a:lnTo>
                    <a:pt x="110553" y="90576"/>
                  </a:lnTo>
                  <a:lnTo>
                    <a:pt x="148678" y="64630"/>
                  </a:lnTo>
                  <a:lnTo>
                    <a:pt x="190830" y="45923"/>
                  </a:lnTo>
                  <a:lnTo>
                    <a:pt x="234467" y="35293"/>
                  </a:lnTo>
                  <a:lnTo>
                    <a:pt x="233133" y="35293"/>
                  </a:lnTo>
                  <a:lnTo>
                    <a:pt x="279882" y="32385"/>
                  </a:lnTo>
                  <a:lnTo>
                    <a:pt x="324650" y="37503"/>
                  </a:lnTo>
                  <a:lnTo>
                    <a:pt x="368122" y="50507"/>
                  </a:lnTo>
                  <a:lnTo>
                    <a:pt x="409244" y="71374"/>
                  </a:lnTo>
                  <a:lnTo>
                    <a:pt x="398754" y="38125"/>
                  </a:lnTo>
                  <a:lnTo>
                    <a:pt x="393471" y="21424"/>
                  </a:lnTo>
                  <a:lnTo>
                    <a:pt x="408762" y="16535"/>
                  </a:lnTo>
                  <a:lnTo>
                    <a:pt x="432866" y="93014"/>
                  </a:lnTo>
                  <a:lnTo>
                    <a:pt x="432866" y="38074"/>
                  </a:lnTo>
                  <a:lnTo>
                    <a:pt x="413994" y="622"/>
                  </a:lnTo>
                  <a:lnTo>
                    <a:pt x="411391" y="0"/>
                  </a:lnTo>
                  <a:lnTo>
                    <a:pt x="407085" y="0"/>
                  </a:lnTo>
                  <a:lnTo>
                    <a:pt x="377037" y="19875"/>
                  </a:lnTo>
                  <a:lnTo>
                    <a:pt x="377736" y="26403"/>
                  </a:lnTo>
                  <a:lnTo>
                    <a:pt x="381431" y="38125"/>
                  </a:lnTo>
                  <a:lnTo>
                    <a:pt x="366064" y="32385"/>
                  </a:lnTo>
                  <a:lnTo>
                    <a:pt x="355434" y="28422"/>
                  </a:lnTo>
                  <a:lnTo>
                    <a:pt x="328612" y="21424"/>
                  </a:lnTo>
                  <a:lnTo>
                    <a:pt x="301142" y="17183"/>
                  </a:lnTo>
                  <a:lnTo>
                    <a:pt x="273253" y="15760"/>
                  </a:lnTo>
                  <a:lnTo>
                    <a:pt x="238709" y="17970"/>
                  </a:lnTo>
                  <a:lnTo>
                    <a:pt x="171958" y="35293"/>
                  </a:lnTo>
                  <a:lnTo>
                    <a:pt x="100101" y="77774"/>
                  </a:lnTo>
                  <a:lnTo>
                    <a:pt x="65608" y="111658"/>
                  </a:lnTo>
                  <a:lnTo>
                    <a:pt x="37757" y="150799"/>
                  </a:lnTo>
                  <a:lnTo>
                    <a:pt x="17145" y="194195"/>
                  </a:lnTo>
                  <a:lnTo>
                    <a:pt x="4368" y="240868"/>
                  </a:lnTo>
                  <a:lnTo>
                    <a:pt x="0" y="289852"/>
                  </a:lnTo>
                  <a:lnTo>
                    <a:pt x="3162" y="332130"/>
                  </a:lnTo>
                  <a:lnTo>
                    <a:pt x="12712" y="373011"/>
                  </a:lnTo>
                  <a:lnTo>
                    <a:pt x="28486" y="411899"/>
                  </a:lnTo>
                  <a:lnTo>
                    <a:pt x="50292" y="448259"/>
                  </a:lnTo>
                  <a:lnTo>
                    <a:pt x="62369" y="455206"/>
                  </a:lnTo>
                  <a:lnTo>
                    <a:pt x="67157" y="455206"/>
                  </a:lnTo>
                  <a:lnTo>
                    <a:pt x="70510" y="454139"/>
                  </a:lnTo>
                  <a:lnTo>
                    <a:pt x="86360" y="442798"/>
                  </a:lnTo>
                  <a:lnTo>
                    <a:pt x="90208" y="438670"/>
                  </a:lnTo>
                  <a:lnTo>
                    <a:pt x="90830" y="438010"/>
                  </a:lnTo>
                  <a:lnTo>
                    <a:pt x="93040" y="432092"/>
                  </a:lnTo>
                  <a:lnTo>
                    <a:pt x="92976" y="429336"/>
                  </a:lnTo>
                  <a:lnTo>
                    <a:pt x="92887" y="425767"/>
                  </a:lnTo>
                  <a:lnTo>
                    <a:pt x="90233" y="419773"/>
                  </a:lnTo>
                  <a:lnTo>
                    <a:pt x="66154" y="376250"/>
                  </a:lnTo>
                  <a:lnTo>
                    <a:pt x="52387" y="329488"/>
                  </a:lnTo>
                  <a:lnTo>
                    <a:pt x="49047" y="281152"/>
                  </a:lnTo>
                  <a:lnTo>
                    <a:pt x="56248" y="232918"/>
                  </a:lnTo>
                  <a:lnTo>
                    <a:pt x="74104" y="186474"/>
                  </a:lnTo>
                  <a:lnTo>
                    <a:pt x="101612" y="145046"/>
                  </a:lnTo>
                  <a:lnTo>
                    <a:pt x="136740" y="111315"/>
                  </a:lnTo>
                  <a:lnTo>
                    <a:pt x="178079" y="86144"/>
                  </a:lnTo>
                  <a:lnTo>
                    <a:pt x="224218" y="70396"/>
                  </a:lnTo>
                  <a:lnTo>
                    <a:pt x="273735" y="64960"/>
                  </a:lnTo>
                  <a:lnTo>
                    <a:pt x="295833" y="66052"/>
                  </a:lnTo>
                  <a:lnTo>
                    <a:pt x="317576" y="69316"/>
                  </a:lnTo>
                  <a:lnTo>
                    <a:pt x="338848" y="74701"/>
                  </a:lnTo>
                  <a:lnTo>
                    <a:pt x="359498" y="82169"/>
                  </a:lnTo>
                  <a:lnTo>
                    <a:pt x="346811" y="86283"/>
                  </a:lnTo>
                  <a:lnTo>
                    <a:pt x="341109" y="89484"/>
                  </a:lnTo>
                  <a:lnTo>
                    <a:pt x="338340" y="93014"/>
                  </a:lnTo>
                  <a:lnTo>
                    <a:pt x="337185" y="94564"/>
                  </a:lnTo>
                  <a:lnTo>
                    <a:pt x="336092" y="98310"/>
                  </a:lnTo>
                  <a:lnTo>
                    <a:pt x="335457" y="100634"/>
                  </a:lnTo>
                  <a:lnTo>
                    <a:pt x="336156" y="107022"/>
                  </a:lnTo>
                  <a:lnTo>
                    <a:pt x="342341" y="126542"/>
                  </a:lnTo>
                  <a:lnTo>
                    <a:pt x="345274" y="130022"/>
                  </a:lnTo>
                  <a:lnTo>
                    <a:pt x="351536" y="133273"/>
                  </a:lnTo>
                  <a:lnTo>
                    <a:pt x="354139" y="133896"/>
                  </a:lnTo>
                  <a:lnTo>
                    <a:pt x="358432" y="133896"/>
                  </a:lnTo>
                  <a:lnTo>
                    <a:pt x="360121" y="133629"/>
                  </a:lnTo>
                  <a:lnTo>
                    <a:pt x="411086" y="117348"/>
                  </a:lnTo>
                  <a:lnTo>
                    <a:pt x="437883" y="108788"/>
                  </a:lnTo>
                  <a:lnTo>
                    <a:pt x="443598" y="105600"/>
                  </a:lnTo>
                  <a:lnTo>
                    <a:pt x="447522" y="100634"/>
                  </a:lnTo>
                  <a:lnTo>
                    <a:pt x="449300" y="94564"/>
                  </a:lnTo>
                  <a:close/>
                </a:path>
                <a:path w="546100" h="584835">
                  <a:moveTo>
                    <a:pt x="545642" y="307644"/>
                  </a:moveTo>
                  <a:lnTo>
                    <a:pt x="544893" y="261937"/>
                  </a:lnTo>
                  <a:lnTo>
                    <a:pt x="536587" y="216789"/>
                  </a:lnTo>
                  <a:lnTo>
                    <a:pt x="520687" y="173228"/>
                  </a:lnTo>
                  <a:lnTo>
                    <a:pt x="502145" y="141071"/>
                  </a:lnTo>
                  <a:lnTo>
                    <a:pt x="497103" y="132321"/>
                  </a:lnTo>
                  <a:lnTo>
                    <a:pt x="494131" y="127520"/>
                  </a:lnTo>
                  <a:lnTo>
                    <a:pt x="488848" y="124485"/>
                  </a:lnTo>
                  <a:lnTo>
                    <a:pt x="479120" y="124485"/>
                  </a:lnTo>
                  <a:lnTo>
                    <a:pt x="475399" y="125882"/>
                  </a:lnTo>
                  <a:lnTo>
                    <a:pt x="472478" y="128295"/>
                  </a:lnTo>
                  <a:lnTo>
                    <a:pt x="460489" y="136893"/>
                  </a:lnTo>
                  <a:lnTo>
                    <a:pt x="456031" y="141681"/>
                  </a:lnTo>
                  <a:lnTo>
                    <a:pt x="453821" y="147612"/>
                  </a:lnTo>
                  <a:lnTo>
                    <a:pt x="453885" y="150355"/>
                  </a:lnTo>
                  <a:lnTo>
                    <a:pt x="453974" y="153936"/>
                  </a:lnTo>
                  <a:lnTo>
                    <a:pt x="456628" y="159931"/>
                  </a:lnTo>
                  <a:lnTo>
                    <a:pt x="481279" y="205155"/>
                  </a:lnTo>
                  <a:lnTo>
                    <a:pt x="494753" y="253796"/>
                  </a:lnTo>
                  <a:lnTo>
                    <a:pt x="497179" y="303809"/>
                  </a:lnTo>
                  <a:lnTo>
                    <a:pt x="488721" y="352869"/>
                  </a:lnTo>
                  <a:lnTo>
                    <a:pt x="469366" y="399783"/>
                  </a:lnTo>
                  <a:lnTo>
                    <a:pt x="439381" y="441642"/>
                  </a:lnTo>
                  <a:lnTo>
                    <a:pt x="404418" y="472795"/>
                  </a:lnTo>
                  <a:lnTo>
                    <a:pt x="364147" y="495833"/>
                  </a:lnTo>
                  <a:lnTo>
                    <a:pt x="320014" y="510133"/>
                  </a:lnTo>
                  <a:lnTo>
                    <a:pt x="273481" y="515048"/>
                  </a:lnTo>
                  <a:lnTo>
                    <a:pt x="255333" y="514299"/>
                  </a:lnTo>
                  <a:lnTo>
                    <a:pt x="237350" y="512089"/>
                  </a:lnTo>
                  <a:lnTo>
                    <a:pt x="219621" y="508431"/>
                  </a:lnTo>
                  <a:lnTo>
                    <a:pt x="202260" y="503364"/>
                  </a:lnTo>
                  <a:lnTo>
                    <a:pt x="210947" y="501116"/>
                  </a:lnTo>
                  <a:lnTo>
                    <a:pt x="214579" y="498360"/>
                  </a:lnTo>
                  <a:lnTo>
                    <a:pt x="219024" y="490778"/>
                  </a:lnTo>
                  <a:lnTo>
                    <a:pt x="219557" y="486918"/>
                  </a:lnTo>
                  <a:lnTo>
                    <a:pt x="219646" y="486257"/>
                  </a:lnTo>
                  <a:lnTo>
                    <a:pt x="215633" y="470916"/>
                  </a:lnTo>
                  <a:lnTo>
                    <a:pt x="215582" y="470712"/>
                  </a:lnTo>
                  <a:lnTo>
                    <a:pt x="212547" y="459092"/>
                  </a:lnTo>
                  <a:lnTo>
                    <a:pt x="205854" y="454164"/>
                  </a:lnTo>
                  <a:lnTo>
                    <a:pt x="197205" y="454164"/>
                  </a:lnTo>
                  <a:lnTo>
                    <a:pt x="117170" y="474332"/>
                  </a:lnTo>
                  <a:lnTo>
                    <a:pt x="105016" y="487895"/>
                  </a:lnTo>
                  <a:lnTo>
                    <a:pt x="105359" y="494436"/>
                  </a:lnTo>
                  <a:lnTo>
                    <a:pt x="123050" y="563841"/>
                  </a:lnTo>
                  <a:lnTo>
                    <a:pt x="140106" y="563841"/>
                  </a:lnTo>
                  <a:lnTo>
                    <a:pt x="121462" y="490778"/>
                  </a:lnTo>
                  <a:lnTo>
                    <a:pt x="121348" y="490334"/>
                  </a:lnTo>
                  <a:lnTo>
                    <a:pt x="198513" y="470712"/>
                  </a:lnTo>
                  <a:lnTo>
                    <a:pt x="202577" y="486257"/>
                  </a:lnTo>
                  <a:lnTo>
                    <a:pt x="202311" y="486257"/>
                  </a:lnTo>
                  <a:lnTo>
                    <a:pt x="152895" y="499097"/>
                  </a:lnTo>
                  <a:lnTo>
                    <a:pt x="196303" y="518845"/>
                  </a:lnTo>
                  <a:lnTo>
                    <a:pt x="241630" y="529463"/>
                  </a:lnTo>
                  <a:lnTo>
                    <a:pt x="287578" y="531164"/>
                  </a:lnTo>
                  <a:lnTo>
                    <a:pt x="332841" y="524154"/>
                  </a:lnTo>
                  <a:lnTo>
                    <a:pt x="358216" y="515048"/>
                  </a:lnTo>
                  <a:lnTo>
                    <a:pt x="376135" y="508622"/>
                  </a:lnTo>
                  <a:lnTo>
                    <a:pt x="416140" y="484759"/>
                  </a:lnTo>
                  <a:lnTo>
                    <a:pt x="451573" y="452793"/>
                  </a:lnTo>
                  <a:lnTo>
                    <a:pt x="480072" y="414477"/>
                  </a:lnTo>
                  <a:lnTo>
                    <a:pt x="500075" y="372338"/>
                  </a:lnTo>
                  <a:lnTo>
                    <a:pt x="511530" y="327698"/>
                  </a:lnTo>
                  <a:lnTo>
                    <a:pt x="514337" y="281851"/>
                  </a:lnTo>
                  <a:lnTo>
                    <a:pt x="508419" y="236143"/>
                  </a:lnTo>
                  <a:lnTo>
                    <a:pt x="493699" y="191871"/>
                  </a:lnTo>
                  <a:lnTo>
                    <a:pt x="470090" y="150355"/>
                  </a:lnTo>
                  <a:lnTo>
                    <a:pt x="483057" y="141071"/>
                  </a:lnTo>
                  <a:lnTo>
                    <a:pt x="508190" y="185458"/>
                  </a:lnTo>
                  <a:lnTo>
                    <a:pt x="523824" y="232778"/>
                  </a:lnTo>
                  <a:lnTo>
                    <a:pt x="530034" y="281609"/>
                  </a:lnTo>
                  <a:lnTo>
                    <a:pt x="526910" y="330542"/>
                  </a:lnTo>
                  <a:lnTo>
                    <a:pt x="514540" y="378193"/>
                  </a:lnTo>
                  <a:lnTo>
                    <a:pt x="493026" y="423125"/>
                  </a:lnTo>
                  <a:lnTo>
                    <a:pt x="462457" y="463943"/>
                  </a:lnTo>
                  <a:lnTo>
                    <a:pt x="424472" y="497954"/>
                  </a:lnTo>
                  <a:lnTo>
                    <a:pt x="381635" y="523252"/>
                  </a:lnTo>
                  <a:lnTo>
                    <a:pt x="335330" y="539648"/>
                  </a:lnTo>
                  <a:lnTo>
                    <a:pt x="286943" y="546925"/>
                  </a:lnTo>
                  <a:lnTo>
                    <a:pt x="237871" y="544868"/>
                  </a:lnTo>
                  <a:lnTo>
                    <a:pt x="229489" y="542848"/>
                  </a:lnTo>
                  <a:lnTo>
                    <a:pt x="189522" y="533260"/>
                  </a:lnTo>
                  <a:lnTo>
                    <a:pt x="143268" y="511911"/>
                  </a:lnTo>
                  <a:lnTo>
                    <a:pt x="156654" y="563841"/>
                  </a:lnTo>
                  <a:lnTo>
                    <a:pt x="172897" y="563841"/>
                  </a:lnTo>
                  <a:lnTo>
                    <a:pt x="172694" y="560031"/>
                  </a:lnTo>
                  <a:lnTo>
                    <a:pt x="172681" y="559816"/>
                  </a:lnTo>
                  <a:lnTo>
                    <a:pt x="168300" y="542848"/>
                  </a:lnTo>
                  <a:lnTo>
                    <a:pt x="193586" y="551954"/>
                  </a:lnTo>
                  <a:lnTo>
                    <a:pt x="219621" y="558520"/>
                  </a:lnTo>
                  <a:lnTo>
                    <a:pt x="246189" y="562508"/>
                  </a:lnTo>
                  <a:lnTo>
                    <a:pt x="273113" y="563841"/>
                  </a:lnTo>
                  <a:lnTo>
                    <a:pt x="318452" y="560031"/>
                  </a:lnTo>
                  <a:lnTo>
                    <a:pt x="362178" y="548855"/>
                  </a:lnTo>
                  <a:lnTo>
                    <a:pt x="366560" y="546925"/>
                  </a:lnTo>
                  <a:lnTo>
                    <a:pt x="403377" y="530707"/>
                  </a:lnTo>
                  <a:lnTo>
                    <a:pt x="441147" y="506006"/>
                  </a:lnTo>
                  <a:lnTo>
                    <a:pt x="474599" y="475132"/>
                  </a:lnTo>
                  <a:lnTo>
                    <a:pt x="503339" y="437654"/>
                  </a:lnTo>
                  <a:lnTo>
                    <a:pt x="524802" y="396557"/>
                  </a:lnTo>
                  <a:lnTo>
                    <a:pt x="538835" y="353161"/>
                  </a:lnTo>
                  <a:lnTo>
                    <a:pt x="538924" y="352869"/>
                  </a:lnTo>
                  <a:lnTo>
                    <a:pt x="545642" y="307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473175" y="5256004"/>
            <a:ext cx="0" cy="1782445"/>
          </a:xfrm>
          <a:custGeom>
            <a:avLst/>
            <a:gdLst/>
            <a:ahLst/>
            <a:cxnLst/>
            <a:rect l="l" t="t" r="r" b="b"/>
            <a:pathLst>
              <a:path h="1782445">
                <a:moveTo>
                  <a:pt x="0" y="178200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39995" y="5641187"/>
            <a:ext cx="1409204" cy="96172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7843797" y="6167908"/>
            <a:ext cx="268605" cy="258445"/>
          </a:xfrm>
          <a:custGeom>
            <a:avLst/>
            <a:gdLst/>
            <a:ahLst/>
            <a:cxnLst/>
            <a:rect l="l" t="t" r="r" b="b"/>
            <a:pathLst>
              <a:path w="268604" h="258445">
                <a:moveTo>
                  <a:pt x="268325" y="0"/>
                </a:moveTo>
                <a:lnTo>
                  <a:pt x="239458" y="0"/>
                </a:lnTo>
                <a:lnTo>
                  <a:pt x="237070" y="292"/>
                </a:lnTo>
                <a:lnTo>
                  <a:pt x="143243" y="164490"/>
                </a:lnTo>
                <a:lnTo>
                  <a:pt x="134975" y="183375"/>
                </a:lnTo>
                <a:lnTo>
                  <a:pt x="131279" y="173748"/>
                </a:lnTo>
                <a:lnTo>
                  <a:pt x="36233" y="3174"/>
                </a:lnTo>
                <a:lnTo>
                  <a:pt x="28854" y="0"/>
                </a:lnTo>
                <a:lnTo>
                  <a:pt x="0" y="0"/>
                </a:lnTo>
                <a:lnTo>
                  <a:pt x="0" y="257886"/>
                </a:lnTo>
                <a:lnTo>
                  <a:pt x="30594" y="257886"/>
                </a:lnTo>
                <a:lnTo>
                  <a:pt x="30594" y="65862"/>
                </a:lnTo>
                <a:lnTo>
                  <a:pt x="29514" y="50926"/>
                </a:lnTo>
                <a:lnTo>
                  <a:pt x="122847" y="218109"/>
                </a:lnTo>
                <a:lnTo>
                  <a:pt x="127050" y="220814"/>
                </a:lnTo>
                <a:lnTo>
                  <a:pt x="142887" y="220814"/>
                </a:lnTo>
                <a:lnTo>
                  <a:pt x="147091" y="218109"/>
                </a:lnTo>
                <a:lnTo>
                  <a:pt x="238442" y="51473"/>
                </a:lnTo>
                <a:lnTo>
                  <a:pt x="238023" y="57403"/>
                </a:lnTo>
                <a:lnTo>
                  <a:pt x="237731" y="257886"/>
                </a:lnTo>
                <a:lnTo>
                  <a:pt x="268325" y="257886"/>
                </a:lnTo>
                <a:lnTo>
                  <a:pt x="268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74920" y="6167907"/>
            <a:ext cx="209550" cy="258445"/>
          </a:xfrm>
          <a:custGeom>
            <a:avLst/>
            <a:gdLst/>
            <a:ahLst/>
            <a:cxnLst/>
            <a:rect l="l" t="t" r="r" b="b"/>
            <a:pathLst>
              <a:path w="209550" h="258445">
                <a:moveTo>
                  <a:pt x="209118" y="0"/>
                </a:moveTo>
                <a:lnTo>
                  <a:pt x="178523" y="0"/>
                </a:lnTo>
                <a:lnTo>
                  <a:pt x="178523" y="185420"/>
                </a:lnTo>
                <a:lnTo>
                  <a:pt x="179425" y="200291"/>
                </a:lnTo>
                <a:lnTo>
                  <a:pt x="28143" y="3530"/>
                </a:lnTo>
                <a:lnTo>
                  <a:pt x="26428" y="1943"/>
                </a:lnTo>
                <a:lnTo>
                  <a:pt x="24930" y="1168"/>
                </a:lnTo>
                <a:lnTo>
                  <a:pt x="23418" y="393"/>
                </a:lnTo>
                <a:lnTo>
                  <a:pt x="21120" y="0"/>
                </a:lnTo>
                <a:lnTo>
                  <a:pt x="0" y="0"/>
                </a:lnTo>
                <a:lnTo>
                  <a:pt x="0" y="257886"/>
                </a:lnTo>
                <a:lnTo>
                  <a:pt x="30594" y="257886"/>
                </a:lnTo>
                <a:lnTo>
                  <a:pt x="30594" y="74142"/>
                </a:lnTo>
                <a:lnTo>
                  <a:pt x="29883" y="57404"/>
                </a:lnTo>
                <a:lnTo>
                  <a:pt x="180873" y="253873"/>
                </a:lnTo>
                <a:lnTo>
                  <a:pt x="182689" y="255485"/>
                </a:lnTo>
                <a:lnTo>
                  <a:pt x="186423" y="257403"/>
                </a:lnTo>
                <a:lnTo>
                  <a:pt x="188721" y="257886"/>
                </a:lnTo>
                <a:lnTo>
                  <a:pt x="209118" y="257886"/>
                </a:lnTo>
                <a:lnTo>
                  <a:pt x="209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36585" y="6163246"/>
            <a:ext cx="621665" cy="266065"/>
          </a:xfrm>
          <a:custGeom>
            <a:avLst/>
            <a:gdLst/>
            <a:ahLst/>
            <a:cxnLst/>
            <a:rect l="l" t="t" r="r" b="b"/>
            <a:pathLst>
              <a:path w="621665" h="266064">
                <a:moveTo>
                  <a:pt x="38506" y="80251"/>
                </a:moveTo>
                <a:lnTo>
                  <a:pt x="6477" y="80251"/>
                </a:lnTo>
                <a:lnTo>
                  <a:pt x="6477" y="262559"/>
                </a:lnTo>
                <a:lnTo>
                  <a:pt x="38506" y="262559"/>
                </a:lnTo>
                <a:lnTo>
                  <a:pt x="38506" y="80251"/>
                </a:lnTo>
                <a:close/>
              </a:path>
              <a:path w="621665" h="266064">
                <a:moveTo>
                  <a:pt x="45720" y="19913"/>
                </a:moveTo>
                <a:lnTo>
                  <a:pt x="25793" y="0"/>
                </a:lnTo>
                <a:lnTo>
                  <a:pt x="19558" y="0"/>
                </a:lnTo>
                <a:lnTo>
                  <a:pt x="0" y="19913"/>
                </a:lnTo>
                <a:lnTo>
                  <a:pt x="0" y="26149"/>
                </a:lnTo>
                <a:lnTo>
                  <a:pt x="19558" y="45707"/>
                </a:lnTo>
                <a:lnTo>
                  <a:pt x="25793" y="45707"/>
                </a:lnTo>
                <a:lnTo>
                  <a:pt x="45720" y="26149"/>
                </a:lnTo>
                <a:lnTo>
                  <a:pt x="45720" y="19913"/>
                </a:lnTo>
                <a:close/>
              </a:path>
              <a:path w="621665" h="266064">
                <a:moveTo>
                  <a:pt x="244576" y="184277"/>
                </a:moveTo>
                <a:lnTo>
                  <a:pt x="231051" y="143789"/>
                </a:lnTo>
                <a:lnTo>
                  <a:pt x="198056" y="122936"/>
                </a:lnTo>
                <a:lnTo>
                  <a:pt x="152704" y="107226"/>
                </a:lnTo>
                <a:lnTo>
                  <a:pt x="146100" y="104305"/>
                </a:lnTo>
                <a:lnTo>
                  <a:pt x="134467" y="97599"/>
                </a:lnTo>
                <a:lnTo>
                  <a:pt x="129794" y="93548"/>
                </a:lnTo>
                <a:lnTo>
                  <a:pt x="122720" y="84061"/>
                </a:lnTo>
                <a:lnTo>
                  <a:pt x="120942" y="78092"/>
                </a:lnTo>
                <a:lnTo>
                  <a:pt x="120942" y="65252"/>
                </a:lnTo>
                <a:lnTo>
                  <a:pt x="154101" y="31813"/>
                </a:lnTo>
                <a:lnTo>
                  <a:pt x="161010" y="30759"/>
                </a:lnTo>
                <a:lnTo>
                  <a:pt x="177088" y="30759"/>
                </a:lnTo>
                <a:lnTo>
                  <a:pt x="212458" y="45288"/>
                </a:lnTo>
                <a:lnTo>
                  <a:pt x="217843" y="49364"/>
                </a:lnTo>
                <a:lnTo>
                  <a:pt x="220218" y="50380"/>
                </a:lnTo>
                <a:lnTo>
                  <a:pt x="238810" y="28422"/>
                </a:lnTo>
                <a:lnTo>
                  <a:pt x="231863" y="22326"/>
                </a:lnTo>
                <a:lnTo>
                  <a:pt x="188925" y="3492"/>
                </a:lnTo>
                <a:lnTo>
                  <a:pt x="168275" y="1790"/>
                </a:lnTo>
                <a:lnTo>
                  <a:pt x="158915" y="2159"/>
                </a:lnTo>
                <a:lnTo>
                  <a:pt x="120510" y="14655"/>
                </a:lnTo>
                <a:lnTo>
                  <a:pt x="93853" y="46240"/>
                </a:lnTo>
                <a:lnTo>
                  <a:pt x="88544" y="72694"/>
                </a:lnTo>
                <a:lnTo>
                  <a:pt x="88874" y="80899"/>
                </a:lnTo>
                <a:lnTo>
                  <a:pt x="113563" y="125907"/>
                </a:lnTo>
                <a:lnTo>
                  <a:pt x="180238" y="151434"/>
                </a:lnTo>
                <a:lnTo>
                  <a:pt x="186804" y="154279"/>
                </a:lnTo>
                <a:lnTo>
                  <a:pt x="198323" y="160997"/>
                </a:lnTo>
                <a:lnTo>
                  <a:pt x="202984" y="165176"/>
                </a:lnTo>
                <a:lnTo>
                  <a:pt x="210058" y="175133"/>
                </a:lnTo>
                <a:lnTo>
                  <a:pt x="211823" y="181521"/>
                </a:lnTo>
                <a:lnTo>
                  <a:pt x="211823" y="196392"/>
                </a:lnTo>
                <a:lnTo>
                  <a:pt x="187883" y="230759"/>
                </a:lnTo>
                <a:lnTo>
                  <a:pt x="167551" y="236461"/>
                </a:lnTo>
                <a:lnTo>
                  <a:pt x="159270" y="236461"/>
                </a:lnTo>
                <a:lnTo>
                  <a:pt x="121208" y="226745"/>
                </a:lnTo>
                <a:lnTo>
                  <a:pt x="100965" y="211899"/>
                </a:lnTo>
                <a:lnTo>
                  <a:pt x="98082" y="210540"/>
                </a:lnTo>
                <a:lnTo>
                  <a:pt x="77393" y="231787"/>
                </a:lnTo>
                <a:lnTo>
                  <a:pt x="85051" y="239115"/>
                </a:lnTo>
                <a:lnTo>
                  <a:pt x="123151" y="260324"/>
                </a:lnTo>
                <a:lnTo>
                  <a:pt x="158191" y="265442"/>
                </a:lnTo>
                <a:lnTo>
                  <a:pt x="168173" y="265049"/>
                </a:lnTo>
                <a:lnTo>
                  <a:pt x="209651" y="251663"/>
                </a:lnTo>
                <a:lnTo>
                  <a:pt x="235597" y="223215"/>
                </a:lnTo>
                <a:lnTo>
                  <a:pt x="244208" y="192595"/>
                </a:lnTo>
                <a:lnTo>
                  <a:pt x="244576" y="184277"/>
                </a:lnTo>
                <a:close/>
              </a:path>
              <a:path w="621665" h="266064">
                <a:moveTo>
                  <a:pt x="621042" y="4660"/>
                </a:moveTo>
                <a:lnTo>
                  <a:pt x="590867" y="4660"/>
                </a:lnTo>
                <a:lnTo>
                  <a:pt x="588314" y="5499"/>
                </a:lnTo>
                <a:lnTo>
                  <a:pt x="528726" y="192176"/>
                </a:lnTo>
                <a:lnTo>
                  <a:pt x="524395" y="213601"/>
                </a:lnTo>
                <a:lnTo>
                  <a:pt x="522719" y="205562"/>
                </a:lnTo>
                <a:lnTo>
                  <a:pt x="457517" y="10541"/>
                </a:lnTo>
                <a:lnTo>
                  <a:pt x="449592" y="4660"/>
                </a:lnTo>
                <a:lnTo>
                  <a:pt x="433400" y="4660"/>
                </a:lnTo>
                <a:lnTo>
                  <a:pt x="363880" y="192176"/>
                </a:lnTo>
                <a:lnTo>
                  <a:pt x="358482" y="214312"/>
                </a:lnTo>
                <a:lnTo>
                  <a:pt x="354571" y="195427"/>
                </a:lnTo>
                <a:lnTo>
                  <a:pt x="299631" y="10541"/>
                </a:lnTo>
                <a:lnTo>
                  <a:pt x="298259" y="8559"/>
                </a:lnTo>
                <a:lnTo>
                  <a:pt x="294170" y="5435"/>
                </a:lnTo>
                <a:lnTo>
                  <a:pt x="291592" y="4660"/>
                </a:lnTo>
                <a:lnTo>
                  <a:pt x="259499" y="4660"/>
                </a:lnTo>
                <a:lnTo>
                  <a:pt x="339940" y="262547"/>
                </a:lnTo>
                <a:lnTo>
                  <a:pt x="371259" y="262547"/>
                </a:lnTo>
                <a:lnTo>
                  <a:pt x="436943" y="65849"/>
                </a:lnTo>
                <a:lnTo>
                  <a:pt x="440359" y="52895"/>
                </a:lnTo>
                <a:lnTo>
                  <a:pt x="441439" y="57810"/>
                </a:lnTo>
                <a:lnTo>
                  <a:pt x="442645" y="62128"/>
                </a:lnTo>
                <a:lnTo>
                  <a:pt x="509282" y="262547"/>
                </a:lnTo>
                <a:lnTo>
                  <a:pt x="540600" y="262547"/>
                </a:lnTo>
                <a:lnTo>
                  <a:pt x="621042" y="4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2097" y="6563347"/>
            <a:ext cx="1218565" cy="71120"/>
          </a:xfrm>
          <a:custGeom>
            <a:avLst/>
            <a:gdLst/>
            <a:ahLst/>
            <a:cxnLst/>
            <a:rect l="l" t="t" r="r" b="b"/>
            <a:pathLst>
              <a:path w="1218565" h="71120">
                <a:moveTo>
                  <a:pt x="1218539" y="0"/>
                </a:moveTo>
                <a:lnTo>
                  <a:pt x="0" y="0"/>
                </a:lnTo>
                <a:lnTo>
                  <a:pt x="0" y="70827"/>
                </a:lnTo>
                <a:lnTo>
                  <a:pt x="1218539" y="70827"/>
                </a:lnTo>
                <a:lnTo>
                  <a:pt x="1218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42110" y="6700126"/>
            <a:ext cx="1218565" cy="5080"/>
          </a:xfrm>
          <a:custGeom>
            <a:avLst/>
            <a:gdLst/>
            <a:ahLst/>
            <a:cxnLst/>
            <a:rect l="l" t="t" r="r" b="b"/>
            <a:pathLst>
              <a:path w="1218565" h="5079">
                <a:moveTo>
                  <a:pt x="1218539" y="0"/>
                </a:moveTo>
                <a:lnTo>
                  <a:pt x="0" y="0"/>
                </a:lnTo>
                <a:lnTo>
                  <a:pt x="0" y="4876"/>
                </a:lnTo>
                <a:lnTo>
                  <a:pt x="1218539" y="4876"/>
                </a:lnTo>
                <a:lnTo>
                  <a:pt x="1218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5380" y="5368581"/>
            <a:ext cx="816610" cy="1039494"/>
          </a:xfrm>
          <a:custGeom>
            <a:avLst/>
            <a:gdLst/>
            <a:ahLst/>
            <a:cxnLst/>
            <a:rect l="l" t="t" r="r" b="b"/>
            <a:pathLst>
              <a:path w="816610" h="1039495">
                <a:moveTo>
                  <a:pt x="79870" y="42379"/>
                </a:moveTo>
                <a:lnTo>
                  <a:pt x="76733" y="25882"/>
                </a:lnTo>
                <a:lnTo>
                  <a:pt x="68173" y="12407"/>
                </a:lnTo>
                <a:lnTo>
                  <a:pt x="55473" y="3327"/>
                </a:lnTo>
                <a:lnTo>
                  <a:pt x="39941" y="0"/>
                </a:lnTo>
                <a:lnTo>
                  <a:pt x="24396" y="3327"/>
                </a:lnTo>
                <a:lnTo>
                  <a:pt x="11696" y="12407"/>
                </a:lnTo>
                <a:lnTo>
                  <a:pt x="3136" y="25882"/>
                </a:lnTo>
                <a:lnTo>
                  <a:pt x="0" y="42379"/>
                </a:lnTo>
                <a:lnTo>
                  <a:pt x="0" y="212242"/>
                </a:lnTo>
                <a:lnTo>
                  <a:pt x="3136" y="228727"/>
                </a:lnTo>
                <a:lnTo>
                  <a:pt x="11696" y="242201"/>
                </a:lnTo>
                <a:lnTo>
                  <a:pt x="24396" y="251282"/>
                </a:lnTo>
                <a:lnTo>
                  <a:pt x="39941" y="254622"/>
                </a:lnTo>
                <a:lnTo>
                  <a:pt x="55473" y="251282"/>
                </a:lnTo>
                <a:lnTo>
                  <a:pt x="68173" y="242201"/>
                </a:lnTo>
                <a:lnTo>
                  <a:pt x="76733" y="228727"/>
                </a:lnTo>
                <a:lnTo>
                  <a:pt x="79870" y="212242"/>
                </a:lnTo>
                <a:lnTo>
                  <a:pt x="79870" y="42379"/>
                </a:lnTo>
                <a:close/>
              </a:path>
              <a:path w="816610" h="1039495">
                <a:moveTo>
                  <a:pt x="816610" y="737158"/>
                </a:moveTo>
                <a:lnTo>
                  <a:pt x="813473" y="720661"/>
                </a:lnTo>
                <a:lnTo>
                  <a:pt x="804913" y="707186"/>
                </a:lnTo>
                <a:lnTo>
                  <a:pt x="792226" y="698106"/>
                </a:lnTo>
                <a:lnTo>
                  <a:pt x="776668" y="694778"/>
                </a:lnTo>
                <a:lnTo>
                  <a:pt x="489470" y="694778"/>
                </a:lnTo>
                <a:lnTo>
                  <a:pt x="473938" y="698106"/>
                </a:lnTo>
                <a:lnTo>
                  <a:pt x="461238" y="707186"/>
                </a:lnTo>
                <a:lnTo>
                  <a:pt x="452691" y="720661"/>
                </a:lnTo>
                <a:lnTo>
                  <a:pt x="449541" y="737158"/>
                </a:lnTo>
                <a:lnTo>
                  <a:pt x="452691" y="753656"/>
                </a:lnTo>
                <a:lnTo>
                  <a:pt x="461238" y="767118"/>
                </a:lnTo>
                <a:lnTo>
                  <a:pt x="473938" y="776198"/>
                </a:lnTo>
                <a:lnTo>
                  <a:pt x="489470" y="779538"/>
                </a:lnTo>
                <a:lnTo>
                  <a:pt x="736739" y="779538"/>
                </a:lnTo>
                <a:lnTo>
                  <a:pt x="736739" y="954532"/>
                </a:lnTo>
                <a:lnTo>
                  <a:pt x="136334" y="954532"/>
                </a:lnTo>
                <a:lnTo>
                  <a:pt x="680402" y="377075"/>
                </a:lnTo>
                <a:lnTo>
                  <a:pt x="689178" y="363054"/>
                </a:lnTo>
                <a:lnTo>
                  <a:pt x="692099" y="347103"/>
                </a:lnTo>
                <a:lnTo>
                  <a:pt x="689178" y="331152"/>
                </a:lnTo>
                <a:lnTo>
                  <a:pt x="680402" y="317144"/>
                </a:lnTo>
                <a:lnTo>
                  <a:pt x="515518" y="142151"/>
                </a:lnTo>
                <a:lnTo>
                  <a:pt x="502310" y="132842"/>
                </a:lnTo>
                <a:lnTo>
                  <a:pt x="487286" y="129730"/>
                </a:lnTo>
                <a:lnTo>
                  <a:pt x="472262" y="132842"/>
                </a:lnTo>
                <a:lnTo>
                  <a:pt x="459041" y="142151"/>
                </a:lnTo>
                <a:lnTo>
                  <a:pt x="79857" y="544614"/>
                </a:lnTo>
                <a:lnTo>
                  <a:pt x="79857" y="347624"/>
                </a:lnTo>
                <a:lnTo>
                  <a:pt x="55473" y="308571"/>
                </a:lnTo>
                <a:lnTo>
                  <a:pt x="11696" y="317652"/>
                </a:lnTo>
                <a:lnTo>
                  <a:pt x="0" y="347624"/>
                </a:lnTo>
                <a:lnTo>
                  <a:pt x="0" y="646925"/>
                </a:lnTo>
                <a:lnTo>
                  <a:pt x="24638" y="686092"/>
                </a:lnTo>
                <a:lnTo>
                  <a:pt x="36144" y="689114"/>
                </a:lnTo>
                <a:lnTo>
                  <a:pt x="47726" y="688492"/>
                </a:lnTo>
                <a:lnTo>
                  <a:pt x="58648" y="684364"/>
                </a:lnTo>
                <a:lnTo>
                  <a:pt x="68160" y="676897"/>
                </a:lnTo>
                <a:lnTo>
                  <a:pt x="487273" y="232054"/>
                </a:lnTo>
                <a:lnTo>
                  <a:pt x="595693" y="347116"/>
                </a:lnTo>
                <a:lnTo>
                  <a:pt x="11696" y="966952"/>
                </a:lnTo>
                <a:lnTo>
                  <a:pt x="4660" y="977049"/>
                </a:lnTo>
                <a:lnTo>
                  <a:pt x="774" y="988644"/>
                </a:lnTo>
                <a:lnTo>
                  <a:pt x="190" y="1000937"/>
                </a:lnTo>
                <a:lnTo>
                  <a:pt x="3048" y="1013142"/>
                </a:lnTo>
                <a:lnTo>
                  <a:pt x="9144" y="1023912"/>
                </a:lnTo>
                <a:lnTo>
                  <a:pt x="17754" y="1032154"/>
                </a:lnTo>
                <a:lnTo>
                  <a:pt x="28232" y="1037437"/>
                </a:lnTo>
                <a:lnTo>
                  <a:pt x="39928" y="1039304"/>
                </a:lnTo>
                <a:lnTo>
                  <a:pt x="776668" y="1039304"/>
                </a:lnTo>
                <a:lnTo>
                  <a:pt x="792226" y="1035964"/>
                </a:lnTo>
                <a:lnTo>
                  <a:pt x="804913" y="1026883"/>
                </a:lnTo>
                <a:lnTo>
                  <a:pt x="813473" y="1013421"/>
                </a:lnTo>
                <a:lnTo>
                  <a:pt x="816610" y="996924"/>
                </a:lnTo>
                <a:lnTo>
                  <a:pt x="816610" y="737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773998" y="6467259"/>
            <a:ext cx="828040" cy="111760"/>
            <a:chOff x="773998" y="6467259"/>
            <a:chExt cx="828040" cy="11176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3998" y="6469555"/>
              <a:ext cx="159973" cy="1091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5399" y="6467259"/>
              <a:ext cx="259292" cy="11140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34231" y="6467259"/>
              <a:ext cx="367581" cy="109867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786142" y="6661325"/>
            <a:ext cx="352425" cy="106680"/>
            <a:chOff x="786142" y="6661325"/>
            <a:chExt cx="352425" cy="106680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6142" y="6661325"/>
              <a:ext cx="262079" cy="1066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7479" y="6661871"/>
              <a:ext cx="70713" cy="1061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00" y="870869"/>
            <a:ext cx="4911725" cy="191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70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PRZEBIEG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LEKCJI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ct val="100000"/>
              </a:lnSpc>
              <a:spcBef>
                <a:spcPts val="2890"/>
              </a:spcBef>
              <a:tabLst>
                <a:tab pos="2595245" algn="l"/>
              </a:tabLst>
            </a:pPr>
            <a:r>
              <a:rPr sz="2000" dirty="0">
                <a:latin typeface="TT Supermolot Bold"/>
                <a:cs typeface="TT Supermolot Bold"/>
              </a:rPr>
              <a:t>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1</a:t>
            </a:r>
            <a:r>
              <a:rPr sz="2000" dirty="0">
                <a:latin typeface="TT Supermolot Bold"/>
                <a:cs typeface="TT Supermolot Bold"/>
              </a:rPr>
              <a:t>	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2</a:t>
            </a:r>
            <a:endParaRPr sz="20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2150"/>
              </a:spcBef>
              <a:tabLst>
                <a:tab pos="2595245" algn="l"/>
              </a:tabLst>
            </a:pPr>
            <a:r>
              <a:rPr sz="1200" dirty="0">
                <a:latin typeface="TT Supermolot Bold"/>
                <a:cs typeface="TT Supermolot Bold"/>
              </a:rPr>
              <a:t>OKOŁO 25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r>
              <a:rPr sz="1200" dirty="0">
                <a:latin typeface="TT Supermolot Bold"/>
                <a:cs typeface="TT Supermolot Bold"/>
              </a:rPr>
              <a:t>	OKOŁO 10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3152" y="2000255"/>
            <a:ext cx="9423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T Supermolot Bold"/>
                <a:cs typeface="TT Supermolot Bold"/>
              </a:rPr>
              <a:t>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3</a:t>
            </a:r>
            <a:endParaRPr sz="20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3149605"/>
            <a:ext cx="2202815" cy="363727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56210" marR="346710" indent="-144145">
              <a:lnSpc>
                <a:spcPct val="104200"/>
              </a:lnSpc>
              <a:spcBef>
                <a:spcPts val="40"/>
              </a:spcBef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Nauczyciel dzieli </a:t>
            </a:r>
            <a:r>
              <a:rPr sz="1200" spc="-10" dirty="0">
                <a:latin typeface="TT Supermolot Regular"/>
                <a:cs typeface="TT Supermolot Regular"/>
              </a:rPr>
              <a:t>uczniów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grupy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4-</a:t>
            </a:r>
            <a:r>
              <a:rPr sz="1200" dirty="0">
                <a:latin typeface="TT Supermolot Regular"/>
                <a:cs typeface="TT Supermolot Regular"/>
              </a:rPr>
              <a:t>5</a:t>
            </a:r>
            <a:r>
              <a:rPr sz="1200" spc="-10" dirty="0">
                <a:latin typeface="TT Supermolot Regular"/>
                <a:cs typeface="TT Supermolot Regular"/>
              </a:rPr>
              <a:t> osobowe</a:t>
            </a:r>
            <a:endParaRPr sz="1200">
              <a:latin typeface="TT Supermolot Regular"/>
              <a:cs typeface="TT Supermolot Regular"/>
            </a:endParaRPr>
          </a:p>
          <a:p>
            <a:pPr marL="156210" marR="117475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i przekazuje </a:t>
            </a:r>
            <a:r>
              <a:rPr sz="1200" spc="-10" dirty="0">
                <a:latin typeface="TT Supermolot Regular"/>
                <a:cs typeface="TT Supermolot Regular"/>
              </a:rPr>
              <a:t>elementy </a:t>
            </a:r>
            <a:r>
              <a:rPr sz="1200" dirty="0">
                <a:latin typeface="TT Supermolot Regular"/>
                <a:cs typeface="TT Supermolot Regular"/>
              </a:rPr>
              <a:t>symulatora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systemu elektroenergetycznego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wraz </a:t>
            </a:r>
            <a:r>
              <a:rPr sz="1200" dirty="0">
                <a:latin typeface="TT Supermolot Regular"/>
                <a:cs typeface="TT Supermolot Regular"/>
              </a:rPr>
              <a:t>z </a:t>
            </a:r>
            <a:r>
              <a:rPr sz="1200" spc="-10" dirty="0">
                <a:latin typeface="TT Supermolot Regular"/>
                <a:cs typeface="TT Supermolot Regular"/>
              </a:rPr>
              <a:t>instrukcją.</a:t>
            </a:r>
            <a:endParaRPr sz="1200">
              <a:latin typeface="TT Supermolot Regular"/>
              <a:cs typeface="TT Supermolot Regular"/>
            </a:endParaRPr>
          </a:p>
          <a:p>
            <a:pPr marL="156210" indent="-143510">
              <a:lnSpc>
                <a:spcPct val="100000"/>
              </a:lnSpc>
              <a:spcBef>
                <a:spcPts val="60"/>
              </a:spcBef>
              <a:buClr>
                <a:srgbClr val="3A9BDC"/>
              </a:buClr>
              <a:buFont typeface="TT Supermolot Bold"/>
              <a:buAutoNum type="arabicPeriod" startAt="2"/>
              <a:tabLst>
                <a:tab pos="156210" algn="l"/>
              </a:tabLst>
            </a:pPr>
            <a:r>
              <a:rPr sz="1200" spc="-35" dirty="0">
                <a:latin typeface="TT Supermolot Regular"/>
                <a:cs typeface="TT Supermolot Regular"/>
              </a:rPr>
              <a:t>Nauczyciel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tłumaczy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zasady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gry.</a:t>
            </a:r>
            <a:endParaRPr sz="1200">
              <a:latin typeface="TT Supermolot Regular"/>
              <a:cs typeface="TT Supermolot Regular"/>
            </a:endParaRPr>
          </a:p>
          <a:p>
            <a:pPr marL="156210" marR="133350" indent="-144145">
              <a:lnSpc>
                <a:spcPct val="104200"/>
              </a:lnSpc>
              <a:buClr>
                <a:srgbClr val="3A9BDC"/>
              </a:buClr>
              <a:buFont typeface="TT Supermolot Bold"/>
              <a:buAutoNum type="arabicPeriod" startAt="2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Uczniowie zaczynają </a:t>
            </a:r>
            <a:r>
              <a:rPr sz="1200" spc="-25" dirty="0">
                <a:latin typeface="TT Supermolot Regular"/>
                <a:cs typeface="TT Supermolot Regular"/>
              </a:rPr>
              <a:t>od </a:t>
            </a:r>
            <a:r>
              <a:rPr sz="1200" dirty="0">
                <a:latin typeface="TT Supermolot Regular"/>
                <a:cs typeface="TT Supermolot Regular"/>
              </a:rPr>
              <a:t>energetyki</a:t>
            </a:r>
            <a:r>
              <a:rPr sz="1200" spc="-6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konwencjonalnej (3-</a:t>
            </a:r>
            <a:r>
              <a:rPr sz="1200" dirty="0">
                <a:latin typeface="TT Supermolot Regular"/>
                <a:cs typeface="TT Supermolot Regular"/>
              </a:rPr>
              <a:t>4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minuty,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ma </a:t>
            </a:r>
            <a:r>
              <a:rPr sz="1200" dirty="0">
                <a:latin typeface="TT Supermolot Regular"/>
                <a:cs typeface="TT Supermolot Regular"/>
              </a:rPr>
              <a:t>możliwości </a:t>
            </a:r>
            <a:r>
              <a:rPr sz="1200" spc="-10" dirty="0">
                <a:latin typeface="TT Supermolot Regular"/>
                <a:cs typeface="TT Supermolot Regular"/>
              </a:rPr>
              <a:t>„zwycięstwa”).</a:t>
            </a:r>
            <a:endParaRPr sz="1200">
              <a:latin typeface="TT Supermolot Regular"/>
              <a:cs typeface="TT Supermolot Regular"/>
            </a:endParaRPr>
          </a:p>
          <a:p>
            <a:pPr marL="156210" marR="410209" indent="-144145">
              <a:lnSpc>
                <a:spcPct val="104200"/>
              </a:lnSpc>
              <a:buClr>
                <a:srgbClr val="3A9BDC"/>
              </a:buClr>
              <a:buFont typeface="TT Supermolot Bold"/>
              <a:buAutoNum type="arabicPeriod" startAt="2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OZE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+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mały </a:t>
            </a:r>
            <a:r>
              <a:rPr sz="1200" dirty="0">
                <a:latin typeface="TT Supermolot Regular"/>
                <a:cs typeface="TT Supermolot Regular"/>
              </a:rPr>
              <a:t>magazyn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(około</a:t>
            </a:r>
            <a:endParaRPr sz="1200">
              <a:latin typeface="TT Supermolot Regular"/>
              <a:cs typeface="TT Supermolot Regular"/>
            </a:endParaRPr>
          </a:p>
          <a:p>
            <a:pPr marL="156210" marR="21336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10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minut,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niewielkie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szanse </a:t>
            </a:r>
            <a:r>
              <a:rPr sz="1200" dirty="0">
                <a:latin typeface="TT Supermolot Regular"/>
                <a:cs typeface="TT Supermolot Regular"/>
              </a:rPr>
              <a:t>na </a:t>
            </a:r>
            <a:r>
              <a:rPr sz="1200" spc="-10" dirty="0">
                <a:latin typeface="TT Supermolot Regular"/>
                <a:cs typeface="TT Supermolot Regular"/>
              </a:rPr>
              <a:t>„zwycięstwo”).</a:t>
            </a:r>
            <a:endParaRPr sz="1200">
              <a:latin typeface="TT Supermolot Regular"/>
              <a:cs typeface="TT Supermolot Regular"/>
            </a:endParaRPr>
          </a:p>
          <a:p>
            <a:pPr marL="156210" marR="351790" indent="-144145">
              <a:lnSpc>
                <a:spcPct val="104200"/>
              </a:lnSpc>
              <a:buClr>
                <a:srgbClr val="3A9BDC"/>
              </a:buClr>
              <a:buFont typeface="TT Supermolot Bold"/>
              <a:buAutoNum type="arabicPeriod" startAt="5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OZE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+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duży </a:t>
            </a:r>
            <a:r>
              <a:rPr sz="1200" dirty="0">
                <a:latin typeface="TT Supermolot Regular"/>
                <a:cs typeface="TT Supermolot Regular"/>
              </a:rPr>
              <a:t>magazyn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(około </a:t>
            </a:r>
            <a:r>
              <a:rPr sz="1200" dirty="0">
                <a:latin typeface="TT Supermolot Regular"/>
                <a:cs typeface="TT Supermolot Regular"/>
              </a:rPr>
              <a:t>10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minut,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duże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szanse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na</a:t>
            </a:r>
            <a:endParaRPr sz="1200">
              <a:latin typeface="TT Supermolot Regular"/>
              <a:cs typeface="TT Supermolot Regular"/>
            </a:endParaRPr>
          </a:p>
          <a:p>
            <a:pPr marL="156210">
              <a:lnSpc>
                <a:spcPct val="100000"/>
              </a:lnSpc>
              <a:spcBef>
                <a:spcPts val="55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„zwycięstwo”).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2996" y="3619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2996" y="4191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2996" y="4572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2996" y="4953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2996" y="5524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2996" y="5905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2996" y="6096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30328" y="3149605"/>
            <a:ext cx="2234565" cy="325627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48895">
              <a:lnSpc>
                <a:spcPct val="104200"/>
              </a:lnSpc>
              <a:spcBef>
                <a:spcPts val="40"/>
              </a:spcBef>
            </a:pPr>
            <a:r>
              <a:rPr sz="1200" spc="-35" dirty="0">
                <a:latin typeface="TT Supermolot Regular"/>
                <a:cs typeface="TT Supermolot Regular"/>
              </a:rPr>
              <a:t>Nauczyciel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prowadzi</a:t>
            </a:r>
            <a:r>
              <a:rPr sz="120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dyskusję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wy- </a:t>
            </a:r>
            <a:r>
              <a:rPr sz="1200" spc="-40" dirty="0">
                <a:latin typeface="TT Supermolot Regular"/>
                <a:cs typeface="TT Supermolot Regular"/>
              </a:rPr>
              <a:t>korzystując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przykładowe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pytania:</a:t>
            </a:r>
            <a:endParaRPr sz="1200">
              <a:latin typeface="TT Supermolot Regular"/>
              <a:cs typeface="TT Supermolot Regular"/>
            </a:endParaRPr>
          </a:p>
          <a:p>
            <a:pPr marL="156210" marR="214629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Który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model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systemu elektroenergetycznego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jest </a:t>
            </a:r>
            <a:r>
              <a:rPr sz="1200" dirty="0">
                <a:latin typeface="TT Supermolot Regular"/>
                <a:cs typeface="TT Supermolot Regular"/>
              </a:rPr>
              <a:t>najbardziej </a:t>
            </a:r>
            <a:r>
              <a:rPr sz="1200" spc="-10" dirty="0">
                <a:latin typeface="TT Supermolot Regular"/>
                <a:cs typeface="TT Supermolot Regular"/>
              </a:rPr>
              <a:t>stabilny?</a:t>
            </a:r>
            <a:endParaRPr sz="1200">
              <a:latin typeface="TT Supermolot Regular"/>
              <a:cs typeface="TT Supermolot Regular"/>
            </a:endParaRPr>
          </a:p>
          <a:p>
            <a:pPr marL="156210" marR="508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Dlaczego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energetyka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odchodzi </a:t>
            </a:r>
            <a:r>
              <a:rPr sz="1200" dirty="0">
                <a:latin typeface="TT Supermolot Regular"/>
                <a:cs typeface="TT Supermolot Regular"/>
              </a:rPr>
              <a:t>od </a:t>
            </a:r>
            <a:r>
              <a:rPr sz="1200" spc="-10" dirty="0">
                <a:latin typeface="TT Supermolot Regular"/>
                <a:cs typeface="TT Supermolot Regular"/>
              </a:rPr>
              <a:t>paliw?</a:t>
            </a:r>
            <a:endParaRPr sz="1200">
              <a:latin typeface="TT Supermolot Regular"/>
              <a:cs typeface="TT Supermolot Regular"/>
            </a:endParaRPr>
          </a:p>
          <a:p>
            <a:pPr marL="156210" marR="83185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Jakie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są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największe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wyzwania </a:t>
            </a:r>
            <a:r>
              <a:rPr sz="1200" dirty="0">
                <a:latin typeface="TT Supermolot Regular"/>
                <a:cs typeface="TT Supermolot Regular"/>
              </a:rPr>
              <a:t>stojące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przed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OZE?</a:t>
            </a:r>
            <a:endParaRPr sz="1200">
              <a:latin typeface="TT Supermolot Regular"/>
              <a:cs typeface="TT Supermolot Regular"/>
            </a:endParaRPr>
          </a:p>
          <a:p>
            <a:pPr marL="156210" marR="71755" algn="just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Jak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duże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musimy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wybudować </a:t>
            </a:r>
            <a:r>
              <a:rPr sz="1200" dirty="0">
                <a:latin typeface="TT Supermolot Regular"/>
                <a:cs typeface="TT Supermolot Regular"/>
              </a:rPr>
              <a:t>instalacje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OZE,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aby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zaspokoić </a:t>
            </a:r>
            <a:r>
              <a:rPr sz="1200" dirty="0">
                <a:latin typeface="TT Supermolot Regular"/>
                <a:cs typeface="TT Supermolot Regular"/>
              </a:rPr>
              <a:t>potrzeby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miasta?</a:t>
            </a:r>
            <a:endParaRPr sz="1200">
              <a:latin typeface="TT Supermolot Regular"/>
              <a:cs typeface="TT Supermolot Regular"/>
            </a:endParaRPr>
          </a:p>
          <a:p>
            <a:pPr marL="156210" marR="367665" algn="just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Jaką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dużą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rolę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odgrywają </a:t>
            </a:r>
            <a:r>
              <a:rPr sz="1200" dirty="0">
                <a:latin typeface="TT Supermolot Regular"/>
                <a:cs typeface="TT Supermolot Regular"/>
              </a:rPr>
              <a:t>magazyny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energii?</a:t>
            </a:r>
            <a:endParaRPr sz="1200">
              <a:latin typeface="TT Supermolot Regular"/>
              <a:cs typeface="TT Supermolot Regular"/>
            </a:endParaRPr>
          </a:p>
          <a:p>
            <a:pPr marL="156210" marR="226695" algn="just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Jak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magazynować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energię? </a:t>
            </a:r>
            <a:r>
              <a:rPr sz="1200" dirty="0">
                <a:latin typeface="TT Supermolot Regular"/>
                <a:cs typeface="TT Supermolot Regular"/>
              </a:rPr>
              <a:t>Jakie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wyzwania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stoją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przed magazynowaniem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energii?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3327" y="2578105"/>
            <a:ext cx="1189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OKOŁO 10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13327" y="3149605"/>
            <a:ext cx="2114550" cy="970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spc="-35" dirty="0">
                <a:latin typeface="TT Supermolot Regular"/>
                <a:cs typeface="TT Supermolot Regular"/>
              </a:rPr>
              <a:t>Nauczyciel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przeprowadza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krótki </a:t>
            </a:r>
            <a:r>
              <a:rPr sz="1200" spc="-35" dirty="0">
                <a:latin typeface="TT Supermolot Regular"/>
                <a:cs typeface="TT Supermolot Regular"/>
              </a:rPr>
              <a:t>wykład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bazie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przygotowanej </a:t>
            </a:r>
            <a:r>
              <a:rPr sz="1200" spc="-40" dirty="0">
                <a:latin typeface="TT Supermolot Regular"/>
                <a:cs typeface="TT Supermolot Regular"/>
              </a:rPr>
              <a:t>prezentacji,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który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pokazuje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moż- </a:t>
            </a:r>
            <a:r>
              <a:rPr sz="1200" spc="-30" dirty="0">
                <a:latin typeface="TT Supermolot Regular"/>
                <a:cs typeface="TT Supermolot Regular"/>
              </a:rPr>
              <a:t>liwości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magazynowania</a:t>
            </a:r>
            <a:r>
              <a:rPr sz="1200" spc="-10" dirty="0">
                <a:latin typeface="TT Supermolot Regular"/>
                <a:cs typeface="TT Supermolot Regular"/>
              </a:rPr>
              <a:t> energii</a:t>
            </a:r>
            <a:r>
              <a:rPr sz="1200" spc="5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postaci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0005" y="24543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000" y="1860555"/>
            <a:ext cx="7389495" cy="0"/>
          </a:xfrm>
          <a:custGeom>
            <a:avLst/>
            <a:gdLst/>
            <a:ahLst/>
            <a:cxnLst/>
            <a:rect l="l" t="t" r="r" b="b"/>
            <a:pathLst>
              <a:path w="7389495">
                <a:moveTo>
                  <a:pt x="738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3005" y="24543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26004" y="24543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4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0005" y="29366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43005" y="29366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26004" y="29366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4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29003" y="12"/>
            <a:ext cx="2763520" cy="7560309"/>
          </a:xfrm>
          <a:custGeom>
            <a:avLst/>
            <a:gdLst/>
            <a:ahLst/>
            <a:cxnLst/>
            <a:rect l="l" t="t" r="r" b="b"/>
            <a:pathLst>
              <a:path w="2763520" h="7560309">
                <a:moveTo>
                  <a:pt x="2762999" y="0"/>
                </a:moveTo>
                <a:lnTo>
                  <a:pt x="0" y="0"/>
                </a:lnTo>
                <a:lnTo>
                  <a:pt x="0" y="7559992"/>
                </a:lnTo>
                <a:lnTo>
                  <a:pt x="2762999" y="7559992"/>
                </a:lnTo>
                <a:lnTo>
                  <a:pt x="2762999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7373352" y="2508867"/>
            <a:ext cx="354330" cy="354330"/>
            <a:chOff x="7373352" y="2508867"/>
            <a:chExt cx="354330" cy="354330"/>
          </a:xfrm>
        </p:grpSpPr>
        <p:sp>
          <p:nvSpPr>
            <p:cNvPr id="24" name="object 24"/>
            <p:cNvSpPr/>
            <p:nvPr/>
          </p:nvSpPr>
          <p:spPr>
            <a:xfrm>
              <a:off x="7379283" y="2520723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168122"/>
                  </a:moveTo>
                  <a:lnTo>
                    <a:pt x="6005" y="123429"/>
                  </a:lnTo>
                  <a:lnTo>
                    <a:pt x="22954" y="83268"/>
                  </a:lnTo>
                  <a:lnTo>
                    <a:pt x="49244" y="49242"/>
                  </a:lnTo>
                  <a:lnTo>
                    <a:pt x="83272" y="22954"/>
                  </a:lnTo>
                  <a:lnTo>
                    <a:pt x="123436" y="6005"/>
                  </a:lnTo>
                  <a:lnTo>
                    <a:pt x="168135" y="0"/>
                  </a:lnTo>
                  <a:lnTo>
                    <a:pt x="212822" y="6005"/>
                  </a:lnTo>
                  <a:lnTo>
                    <a:pt x="252980" y="22954"/>
                  </a:lnTo>
                  <a:lnTo>
                    <a:pt x="287004" y="49242"/>
                  </a:lnTo>
                  <a:lnTo>
                    <a:pt x="313291" y="83268"/>
                  </a:lnTo>
                  <a:lnTo>
                    <a:pt x="330239" y="123429"/>
                  </a:lnTo>
                  <a:lnTo>
                    <a:pt x="336245" y="168122"/>
                  </a:lnTo>
                  <a:lnTo>
                    <a:pt x="330239" y="212815"/>
                  </a:lnTo>
                  <a:lnTo>
                    <a:pt x="313291" y="252976"/>
                  </a:lnTo>
                  <a:lnTo>
                    <a:pt x="287004" y="287002"/>
                  </a:lnTo>
                  <a:lnTo>
                    <a:pt x="252980" y="313291"/>
                  </a:lnTo>
                  <a:lnTo>
                    <a:pt x="212822" y="330239"/>
                  </a:lnTo>
                  <a:lnTo>
                    <a:pt x="168135" y="336245"/>
                  </a:lnTo>
                  <a:lnTo>
                    <a:pt x="123436" y="330239"/>
                  </a:lnTo>
                  <a:lnTo>
                    <a:pt x="83272" y="313291"/>
                  </a:lnTo>
                  <a:lnTo>
                    <a:pt x="49244" y="287002"/>
                  </a:lnTo>
                  <a:lnTo>
                    <a:pt x="22954" y="252976"/>
                  </a:lnTo>
                  <a:lnTo>
                    <a:pt x="6005" y="212815"/>
                  </a:lnTo>
                  <a:lnTo>
                    <a:pt x="0" y="168122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5452" y="2508867"/>
              <a:ext cx="191960" cy="19185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817705" y="2508867"/>
            <a:ext cx="354330" cy="354330"/>
            <a:chOff x="4817705" y="2508867"/>
            <a:chExt cx="354330" cy="354330"/>
          </a:xfrm>
        </p:grpSpPr>
        <p:sp>
          <p:nvSpPr>
            <p:cNvPr id="27" name="object 27"/>
            <p:cNvSpPr/>
            <p:nvPr/>
          </p:nvSpPr>
          <p:spPr>
            <a:xfrm>
              <a:off x="4823636" y="2520723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168122"/>
                  </a:moveTo>
                  <a:lnTo>
                    <a:pt x="6005" y="123429"/>
                  </a:lnTo>
                  <a:lnTo>
                    <a:pt x="22954" y="83268"/>
                  </a:lnTo>
                  <a:lnTo>
                    <a:pt x="49244" y="49242"/>
                  </a:lnTo>
                  <a:lnTo>
                    <a:pt x="83272" y="22954"/>
                  </a:lnTo>
                  <a:lnTo>
                    <a:pt x="123436" y="6005"/>
                  </a:lnTo>
                  <a:lnTo>
                    <a:pt x="168135" y="0"/>
                  </a:lnTo>
                  <a:lnTo>
                    <a:pt x="212822" y="6005"/>
                  </a:lnTo>
                  <a:lnTo>
                    <a:pt x="252980" y="22954"/>
                  </a:lnTo>
                  <a:lnTo>
                    <a:pt x="287004" y="49242"/>
                  </a:lnTo>
                  <a:lnTo>
                    <a:pt x="313291" y="83268"/>
                  </a:lnTo>
                  <a:lnTo>
                    <a:pt x="330239" y="123429"/>
                  </a:lnTo>
                  <a:lnTo>
                    <a:pt x="336245" y="168122"/>
                  </a:lnTo>
                  <a:lnTo>
                    <a:pt x="330239" y="212815"/>
                  </a:lnTo>
                  <a:lnTo>
                    <a:pt x="313291" y="252976"/>
                  </a:lnTo>
                  <a:lnTo>
                    <a:pt x="287004" y="287002"/>
                  </a:lnTo>
                  <a:lnTo>
                    <a:pt x="252980" y="313291"/>
                  </a:lnTo>
                  <a:lnTo>
                    <a:pt x="212822" y="330239"/>
                  </a:lnTo>
                  <a:lnTo>
                    <a:pt x="168135" y="336245"/>
                  </a:lnTo>
                  <a:lnTo>
                    <a:pt x="123436" y="330239"/>
                  </a:lnTo>
                  <a:lnTo>
                    <a:pt x="83272" y="313291"/>
                  </a:lnTo>
                  <a:lnTo>
                    <a:pt x="49244" y="287002"/>
                  </a:lnTo>
                  <a:lnTo>
                    <a:pt x="22954" y="252976"/>
                  </a:lnTo>
                  <a:lnTo>
                    <a:pt x="6005" y="212815"/>
                  </a:lnTo>
                  <a:lnTo>
                    <a:pt x="0" y="168122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9807" y="2508867"/>
              <a:ext cx="191960" cy="191858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360000" y="752505"/>
            <a:ext cx="7389495" cy="0"/>
          </a:xfrm>
          <a:custGeom>
            <a:avLst/>
            <a:gdLst/>
            <a:ahLst/>
            <a:cxnLst/>
            <a:rect l="l" t="t" r="r" b="b"/>
            <a:pathLst>
              <a:path w="7389495">
                <a:moveTo>
                  <a:pt x="738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7300" y="387355"/>
            <a:ext cx="442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6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Magazynowanie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96299" y="516197"/>
            <a:ext cx="2048510" cy="7372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GRUPA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DOCELOWA:</a:t>
            </a:r>
            <a:endParaRPr sz="1100">
              <a:latin typeface="TT Supermolot Bold"/>
              <a:cs typeface="TT Supermolot Bold"/>
            </a:endParaRPr>
          </a:p>
          <a:p>
            <a:pPr marL="12700" marR="461009">
              <a:lnSpc>
                <a:spcPct val="106100"/>
              </a:lnSpc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uczniowie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szkół podstawowych</a:t>
            </a:r>
            <a:r>
              <a:rPr sz="1100" spc="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(10-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14</a:t>
            </a:r>
            <a:r>
              <a:rPr sz="1100" spc="3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lat)</a:t>
            </a:r>
            <a:endParaRPr sz="11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ponadpodstawowych</a:t>
            </a:r>
            <a:r>
              <a:rPr sz="1100" spc="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(15-19</a:t>
            </a:r>
            <a:r>
              <a:rPr sz="1100" spc="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lat)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96299" y="1405246"/>
            <a:ext cx="800735" cy="3816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CZAS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ZAJĘĆ: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45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minut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96299" y="1938622"/>
            <a:ext cx="2237740" cy="5594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PRZEDMIOT: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30" dirty="0">
                <a:solidFill>
                  <a:srgbClr val="FFFFFF"/>
                </a:solidFill>
                <a:latin typeface="TT Supermolot Regular"/>
                <a:cs typeface="TT Supermolot Regular"/>
              </a:rPr>
              <a:t>fizyka,</a:t>
            </a:r>
            <a:r>
              <a:rPr sz="1100" spc="-4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TT Supermolot Regular"/>
                <a:cs typeface="TT Supermolot Regular"/>
              </a:rPr>
              <a:t>chemia, 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inne</a:t>
            </a:r>
            <a:r>
              <a:rPr sz="1100" spc="-30" dirty="0">
                <a:solidFill>
                  <a:srgbClr val="FFFFFF"/>
                </a:solidFill>
                <a:latin typeface="TT Supermolot Regular"/>
                <a:cs typeface="TT Supermolot Regular"/>
              </a:rPr>
              <a:t> zajęcia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związane</a:t>
            </a:r>
            <a:endParaRPr sz="11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T Supermolot Regular"/>
                <a:cs typeface="TT Supermolot Regular"/>
              </a:rPr>
              <a:t>tematyką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energetyki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infrastruktury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09001" y="2936188"/>
            <a:ext cx="54610" cy="1477010"/>
          </a:xfrm>
          <a:custGeom>
            <a:avLst/>
            <a:gdLst/>
            <a:ahLst/>
            <a:cxnLst/>
            <a:rect l="l" t="t" r="r" b="b"/>
            <a:pathLst>
              <a:path w="54609" h="1477010">
                <a:moveTo>
                  <a:pt x="54000" y="1422400"/>
                </a:moveTo>
                <a:lnTo>
                  <a:pt x="0" y="1422400"/>
                </a:lnTo>
                <a:lnTo>
                  <a:pt x="0" y="1476400"/>
                </a:lnTo>
                <a:lnTo>
                  <a:pt x="54000" y="1476400"/>
                </a:lnTo>
                <a:lnTo>
                  <a:pt x="54000" y="1422400"/>
                </a:lnTo>
                <a:close/>
              </a:path>
              <a:path w="54609" h="1477010">
                <a:moveTo>
                  <a:pt x="54000" y="1066800"/>
                </a:moveTo>
                <a:lnTo>
                  <a:pt x="0" y="1066800"/>
                </a:lnTo>
                <a:lnTo>
                  <a:pt x="0" y="1120800"/>
                </a:lnTo>
                <a:lnTo>
                  <a:pt x="54000" y="1120800"/>
                </a:lnTo>
                <a:lnTo>
                  <a:pt x="54000" y="1066800"/>
                </a:lnTo>
                <a:close/>
              </a:path>
              <a:path w="54609" h="1477010">
                <a:moveTo>
                  <a:pt x="54000" y="711200"/>
                </a:moveTo>
                <a:lnTo>
                  <a:pt x="0" y="711200"/>
                </a:lnTo>
                <a:lnTo>
                  <a:pt x="0" y="765200"/>
                </a:lnTo>
                <a:lnTo>
                  <a:pt x="54000" y="765200"/>
                </a:lnTo>
                <a:lnTo>
                  <a:pt x="54000" y="711200"/>
                </a:lnTo>
                <a:close/>
              </a:path>
              <a:path w="54609" h="1477010">
                <a:moveTo>
                  <a:pt x="54000" y="355600"/>
                </a:moveTo>
                <a:lnTo>
                  <a:pt x="0" y="355600"/>
                </a:lnTo>
                <a:lnTo>
                  <a:pt x="0" y="409600"/>
                </a:lnTo>
                <a:lnTo>
                  <a:pt x="54000" y="409600"/>
                </a:lnTo>
                <a:lnTo>
                  <a:pt x="54000" y="355600"/>
                </a:lnTo>
                <a:close/>
              </a:path>
              <a:path w="54609" h="1477010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096299" y="2649911"/>
            <a:ext cx="2248535" cy="19812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CEL</a:t>
            </a:r>
            <a:r>
              <a:rPr sz="11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LEKCJI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/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EFEKTY</a:t>
            </a:r>
            <a:r>
              <a:rPr sz="11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EDUKACYJNE:</a:t>
            </a:r>
            <a:endParaRPr sz="1100">
              <a:latin typeface="TT Supermolot Bold"/>
              <a:cs typeface="TT Supermolot Bold"/>
            </a:endParaRPr>
          </a:p>
          <a:p>
            <a:pPr marL="99695" marR="71120">
              <a:lnSpc>
                <a:spcPct val="106100"/>
              </a:lnSpc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uczniowie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poznają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różne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modele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systemu</a:t>
            </a:r>
            <a:r>
              <a:rPr sz="1100" spc="-4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elektroenergetycznego,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znają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emisyjność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modeli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systemu elektroenergetycznego,</a:t>
            </a:r>
            <a:r>
              <a:rPr sz="1100" spc="5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rozumieją</a:t>
            </a:r>
            <a:r>
              <a:rPr sz="1100" spc="-4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wyzwania</a:t>
            </a:r>
            <a:r>
              <a:rPr sz="11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dla</a:t>
            </a:r>
            <a:r>
              <a:rPr sz="11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systemu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opartego o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pogodozależne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OZE,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rozumieją</a:t>
            </a:r>
            <a:r>
              <a:rPr sz="110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znaczenie magazynowania</a:t>
            </a:r>
            <a:r>
              <a:rPr sz="1100" spc="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energii,</a:t>
            </a:r>
            <a:endParaRPr sz="1100">
              <a:latin typeface="TT Supermolot Regular"/>
              <a:cs typeface="TT Supermolot Regular"/>
            </a:endParaRPr>
          </a:p>
          <a:p>
            <a:pPr marL="102235" marR="614045" indent="-2540">
              <a:lnSpc>
                <a:spcPct val="106100"/>
              </a:lnSpc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poznają</a:t>
            </a:r>
            <a:r>
              <a:rPr sz="1100" spc="-4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możliwości magazynowania</a:t>
            </a:r>
            <a:r>
              <a:rPr sz="1100" spc="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wodoru.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109001" y="5069788"/>
            <a:ext cx="54610" cy="410209"/>
          </a:xfrm>
          <a:custGeom>
            <a:avLst/>
            <a:gdLst/>
            <a:ahLst/>
            <a:cxnLst/>
            <a:rect l="l" t="t" r="r" b="b"/>
            <a:pathLst>
              <a:path w="54609" h="410210">
                <a:moveTo>
                  <a:pt x="54000" y="355600"/>
                </a:moveTo>
                <a:lnTo>
                  <a:pt x="0" y="355600"/>
                </a:lnTo>
                <a:lnTo>
                  <a:pt x="0" y="409600"/>
                </a:lnTo>
                <a:lnTo>
                  <a:pt x="54000" y="409600"/>
                </a:lnTo>
                <a:lnTo>
                  <a:pt x="54000" y="355600"/>
                </a:lnTo>
                <a:close/>
              </a:path>
              <a:path w="54609" h="410210">
                <a:moveTo>
                  <a:pt x="54000" y="177800"/>
                </a:moveTo>
                <a:lnTo>
                  <a:pt x="0" y="177800"/>
                </a:lnTo>
                <a:lnTo>
                  <a:pt x="0" y="231800"/>
                </a:lnTo>
                <a:lnTo>
                  <a:pt x="54000" y="231800"/>
                </a:lnTo>
                <a:lnTo>
                  <a:pt x="54000" y="177800"/>
                </a:lnTo>
                <a:close/>
              </a:path>
              <a:path w="54609" h="410210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096375" y="4783383"/>
            <a:ext cx="2228850" cy="7372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MATERIAŁY:</a:t>
            </a:r>
            <a:endParaRPr sz="1100">
              <a:latin typeface="TT Supermolot Bold"/>
              <a:cs typeface="TT Supermolot Bold"/>
            </a:endParaRPr>
          </a:p>
          <a:p>
            <a:pPr marL="99695" marR="5080">
              <a:lnSpc>
                <a:spcPct val="106100"/>
              </a:lnSpc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plansze</a:t>
            </a:r>
            <a:r>
              <a:rPr sz="11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 warunkami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pogodowymi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plansze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modelami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energetyki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żetony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energii/CO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306294" y="5431769"/>
            <a:ext cx="6985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2</a:t>
            </a:r>
            <a:endParaRPr sz="650">
              <a:latin typeface="TT Supermolot Regular"/>
              <a:cs typeface="TT Supermolot Regular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109001" y="560318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183827" y="5504794"/>
            <a:ext cx="85851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kostka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gry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109001" y="5780988"/>
            <a:ext cx="54610" cy="232410"/>
          </a:xfrm>
          <a:custGeom>
            <a:avLst/>
            <a:gdLst/>
            <a:ahLst/>
            <a:cxnLst/>
            <a:rect l="l" t="t" r="r" b="b"/>
            <a:pathLst>
              <a:path w="54609" h="232410">
                <a:moveTo>
                  <a:pt x="54000" y="177800"/>
                </a:moveTo>
                <a:lnTo>
                  <a:pt x="0" y="177800"/>
                </a:lnTo>
                <a:lnTo>
                  <a:pt x="0" y="231800"/>
                </a:lnTo>
                <a:lnTo>
                  <a:pt x="54000" y="231800"/>
                </a:lnTo>
                <a:lnTo>
                  <a:pt x="54000" y="177800"/>
                </a:lnTo>
                <a:close/>
              </a:path>
              <a:path w="54609" h="232410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183827" y="5672434"/>
            <a:ext cx="1372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instrukcja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symulatora prezentacja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109001" y="6492188"/>
            <a:ext cx="54610" cy="410209"/>
          </a:xfrm>
          <a:custGeom>
            <a:avLst/>
            <a:gdLst/>
            <a:ahLst/>
            <a:cxnLst/>
            <a:rect l="l" t="t" r="r" b="b"/>
            <a:pathLst>
              <a:path w="54609" h="410209">
                <a:moveTo>
                  <a:pt x="54000" y="355600"/>
                </a:moveTo>
                <a:lnTo>
                  <a:pt x="0" y="355600"/>
                </a:lnTo>
                <a:lnTo>
                  <a:pt x="0" y="409600"/>
                </a:lnTo>
                <a:lnTo>
                  <a:pt x="54000" y="409600"/>
                </a:lnTo>
                <a:lnTo>
                  <a:pt x="54000" y="355600"/>
                </a:lnTo>
                <a:close/>
              </a:path>
              <a:path w="54609" h="410209">
                <a:moveTo>
                  <a:pt x="54000" y="177800"/>
                </a:moveTo>
                <a:lnTo>
                  <a:pt x="0" y="177800"/>
                </a:lnTo>
                <a:lnTo>
                  <a:pt x="0" y="231800"/>
                </a:lnTo>
                <a:lnTo>
                  <a:pt x="54000" y="231800"/>
                </a:lnTo>
                <a:lnTo>
                  <a:pt x="54000" y="177800"/>
                </a:lnTo>
                <a:close/>
              </a:path>
              <a:path w="54609" h="410209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096236" y="6205707"/>
            <a:ext cx="1624965" cy="7372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METODY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PRACY:</a:t>
            </a:r>
            <a:endParaRPr sz="1100">
              <a:latin typeface="TT Supermolot Bold"/>
              <a:cs typeface="TT Supermolot Bold"/>
            </a:endParaRPr>
          </a:p>
          <a:p>
            <a:pPr marL="99695" marR="5080">
              <a:lnSpc>
                <a:spcPct val="106100"/>
              </a:lnSpc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praca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grupach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dyskusja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nauczycielem wykład</a:t>
            </a:r>
            <a:endParaRPr sz="1100">
              <a:latin typeface="TT Supermolot Regular"/>
              <a:cs typeface="TT Supermolot Regular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109004" y="459004"/>
            <a:ext cx="2240280" cy="6576695"/>
            <a:chOff x="8109004" y="459004"/>
            <a:chExt cx="2240280" cy="6576695"/>
          </a:xfrm>
        </p:grpSpPr>
        <p:sp>
          <p:nvSpPr>
            <p:cNvPr id="46" name="object 46"/>
            <p:cNvSpPr/>
            <p:nvPr/>
          </p:nvSpPr>
          <p:spPr>
            <a:xfrm>
              <a:off x="8109004" y="615918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09004" y="1361791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09004" y="462179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109004" y="186883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09004" y="257083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109004" y="472183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109004" y="703218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983123" y="1435377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5" h="353694">
                  <a:moveTo>
                    <a:pt x="0" y="176809"/>
                  </a:moveTo>
                  <a:lnTo>
                    <a:pt x="6315" y="129806"/>
                  </a:lnTo>
                  <a:lnTo>
                    <a:pt x="24139" y="87569"/>
                  </a:lnTo>
                  <a:lnTo>
                    <a:pt x="51785" y="51785"/>
                  </a:lnTo>
                  <a:lnTo>
                    <a:pt x="87569" y="24139"/>
                  </a:lnTo>
                  <a:lnTo>
                    <a:pt x="129806" y="6315"/>
                  </a:lnTo>
                  <a:lnTo>
                    <a:pt x="176809" y="0"/>
                  </a:lnTo>
                  <a:lnTo>
                    <a:pt x="223813" y="6315"/>
                  </a:lnTo>
                  <a:lnTo>
                    <a:pt x="266052" y="24139"/>
                  </a:lnTo>
                  <a:lnTo>
                    <a:pt x="301839" y="51785"/>
                  </a:lnTo>
                  <a:lnTo>
                    <a:pt x="329488" y="87569"/>
                  </a:lnTo>
                  <a:lnTo>
                    <a:pt x="347314" y="129806"/>
                  </a:lnTo>
                  <a:lnTo>
                    <a:pt x="353631" y="176809"/>
                  </a:lnTo>
                  <a:lnTo>
                    <a:pt x="347314" y="223812"/>
                  </a:lnTo>
                  <a:lnTo>
                    <a:pt x="329488" y="266049"/>
                  </a:lnTo>
                  <a:lnTo>
                    <a:pt x="301839" y="301832"/>
                  </a:lnTo>
                  <a:lnTo>
                    <a:pt x="266052" y="329479"/>
                  </a:lnTo>
                  <a:lnTo>
                    <a:pt x="223813" y="347303"/>
                  </a:lnTo>
                  <a:lnTo>
                    <a:pt x="176809" y="353618"/>
                  </a:lnTo>
                  <a:lnTo>
                    <a:pt x="129806" y="347303"/>
                  </a:lnTo>
                  <a:lnTo>
                    <a:pt x="87569" y="329479"/>
                  </a:lnTo>
                  <a:lnTo>
                    <a:pt x="51785" y="301832"/>
                  </a:lnTo>
                  <a:lnTo>
                    <a:pt x="24139" y="266049"/>
                  </a:lnTo>
                  <a:lnTo>
                    <a:pt x="6315" y="223812"/>
                  </a:lnTo>
                  <a:lnTo>
                    <a:pt x="0" y="176809"/>
                  </a:lnTo>
                </a:path>
              </a:pathLst>
            </a:custGeom>
            <a:ln w="124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976880" y="1429095"/>
              <a:ext cx="366395" cy="366395"/>
            </a:xfrm>
            <a:custGeom>
              <a:avLst/>
              <a:gdLst/>
              <a:ahLst/>
              <a:cxnLst/>
              <a:rect l="l" t="t" r="r" b="b"/>
              <a:pathLst>
                <a:path w="366395" h="366394">
                  <a:moveTo>
                    <a:pt x="184492" y="38"/>
                  </a:moveTo>
                  <a:lnTo>
                    <a:pt x="178257" y="0"/>
                  </a:lnTo>
                  <a:lnTo>
                    <a:pt x="176872" y="176847"/>
                  </a:lnTo>
                  <a:lnTo>
                    <a:pt x="0" y="176847"/>
                  </a:lnTo>
                  <a:lnTo>
                    <a:pt x="0" y="183083"/>
                  </a:lnTo>
                  <a:lnTo>
                    <a:pt x="6550" y="231691"/>
                  </a:lnTo>
                  <a:lnTo>
                    <a:pt x="25028" y="275404"/>
                  </a:lnTo>
                  <a:lnTo>
                    <a:pt x="53676" y="312464"/>
                  </a:lnTo>
                  <a:lnTo>
                    <a:pt x="90736" y="341112"/>
                  </a:lnTo>
                  <a:lnTo>
                    <a:pt x="134449" y="359590"/>
                  </a:lnTo>
                  <a:lnTo>
                    <a:pt x="183057" y="366140"/>
                  </a:lnTo>
                  <a:lnTo>
                    <a:pt x="231665" y="359590"/>
                  </a:lnTo>
                  <a:lnTo>
                    <a:pt x="275375" y="341112"/>
                  </a:lnTo>
                  <a:lnTo>
                    <a:pt x="312432" y="312464"/>
                  </a:lnTo>
                  <a:lnTo>
                    <a:pt x="341077" y="275404"/>
                  </a:lnTo>
                  <a:lnTo>
                    <a:pt x="359553" y="231691"/>
                  </a:lnTo>
                  <a:lnTo>
                    <a:pt x="366102" y="183083"/>
                  </a:lnTo>
                  <a:lnTo>
                    <a:pt x="359604" y="134808"/>
                  </a:lnTo>
                  <a:lnTo>
                    <a:pt x="341272" y="91295"/>
                  </a:lnTo>
                  <a:lnTo>
                    <a:pt x="312850" y="54303"/>
                  </a:lnTo>
                  <a:lnTo>
                    <a:pt x="276083" y="25590"/>
                  </a:lnTo>
                  <a:lnTo>
                    <a:pt x="232716" y="6916"/>
                  </a:lnTo>
                  <a:lnTo>
                    <a:pt x="184492" y="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970650" y="1422908"/>
              <a:ext cx="379095" cy="379095"/>
            </a:xfrm>
            <a:custGeom>
              <a:avLst/>
              <a:gdLst/>
              <a:ahLst/>
              <a:cxnLst/>
              <a:rect l="l" t="t" r="r" b="b"/>
              <a:pathLst>
                <a:path w="379095" h="379094">
                  <a:moveTo>
                    <a:pt x="190766" y="0"/>
                  </a:moveTo>
                  <a:lnTo>
                    <a:pt x="178294" y="0"/>
                  </a:lnTo>
                  <a:lnTo>
                    <a:pt x="176910" y="176809"/>
                  </a:lnTo>
                  <a:lnTo>
                    <a:pt x="0" y="176809"/>
                  </a:lnTo>
                  <a:lnTo>
                    <a:pt x="0" y="189280"/>
                  </a:lnTo>
                  <a:lnTo>
                    <a:pt x="6772" y="239540"/>
                  </a:lnTo>
                  <a:lnTo>
                    <a:pt x="25879" y="284739"/>
                  </a:lnTo>
                  <a:lnTo>
                    <a:pt x="55502" y="323059"/>
                  </a:lnTo>
                  <a:lnTo>
                    <a:pt x="93821" y="352681"/>
                  </a:lnTo>
                  <a:lnTo>
                    <a:pt x="139020" y="371788"/>
                  </a:lnTo>
                  <a:lnTo>
                    <a:pt x="189280" y="378561"/>
                  </a:lnTo>
                  <a:lnTo>
                    <a:pt x="239546" y="371788"/>
                  </a:lnTo>
                  <a:lnTo>
                    <a:pt x="253027" y="366090"/>
                  </a:lnTo>
                  <a:lnTo>
                    <a:pt x="189280" y="366090"/>
                  </a:lnTo>
                  <a:lnTo>
                    <a:pt x="142506" y="359728"/>
                  </a:lnTo>
                  <a:lnTo>
                    <a:pt x="100334" y="341804"/>
                  </a:lnTo>
                  <a:lnTo>
                    <a:pt x="64504" y="314056"/>
                  </a:lnTo>
                  <a:lnTo>
                    <a:pt x="36757" y="278226"/>
                  </a:lnTo>
                  <a:lnTo>
                    <a:pt x="18832" y="236054"/>
                  </a:lnTo>
                  <a:lnTo>
                    <a:pt x="12471" y="189280"/>
                  </a:lnTo>
                  <a:lnTo>
                    <a:pt x="189280" y="189280"/>
                  </a:lnTo>
                  <a:lnTo>
                    <a:pt x="190482" y="37211"/>
                  </a:lnTo>
                  <a:lnTo>
                    <a:pt x="190567" y="26421"/>
                  </a:lnTo>
                  <a:lnTo>
                    <a:pt x="190677" y="12471"/>
                  </a:lnTo>
                  <a:lnTo>
                    <a:pt x="253083" y="12471"/>
                  </a:lnTo>
                  <a:lnTo>
                    <a:pt x="240635" y="7111"/>
                  </a:lnTo>
                  <a:lnTo>
                    <a:pt x="190766" y="0"/>
                  </a:lnTo>
                  <a:close/>
                </a:path>
                <a:path w="379095" h="379094">
                  <a:moveTo>
                    <a:pt x="253083" y="12471"/>
                  </a:moveTo>
                  <a:lnTo>
                    <a:pt x="190677" y="12471"/>
                  </a:lnTo>
                  <a:lnTo>
                    <a:pt x="237168" y="19133"/>
                  </a:lnTo>
                  <a:lnTo>
                    <a:pt x="279033" y="37211"/>
                  </a:lnTo>
                  <a:lnTo>
                    <a:pt x="314566" y="64985"/>
                  </a:lnTo>
                  <a:lnTo>
                    <a:pt x="342059" y="100735"/>
                  </a:lnTo>
                  <a:lnTo>
                    <a:pt x="359807" y="142740"/>
                  </a:lnTo>
                  <a:lnTo>
                    <a:pt x="366102" y="189280"/>
                  </a:lnTo>
                  <a:lnTo>
                    <a:pt x="359741" y="236054"/>
                  </a:lnTo>
                  <a:lnTo>
                    <a:pt x="341816" y="278226"/>
                  </a:lnTo>
                  <a:lnTo>
                    <a:pt x="314067" y="314056"/>
                  </a:lnTo>
                  <a:lnTo>
                    <a:pt x="278235" y="341804"/>
                  </a:lnTo>
                  <a:lnTo>
                    <a:pt x="236060" y="359728"/>
                  </a:lnTo>
                  <a:lnTo>
                    <a:pt x="189280" y="366090"/>
                  </a:lnTo>
                  <a:lnTo>
                    <a:pt x="253027" y="366090"/>
                  </a:lnTo>
                  <a:lnTo>
                    <a:pt x="323070" y="323059"/>
                  </a:lnTo>
                  <a:lnTo>
                    <a:pt x="352694" y="284739"/>
                  </a:lnTo>
                  <a:lnTo>
                    <a:pt x="371801" y="239540"/>
                  </a:lnTo>
                  <a:lnTo>
                    <a:pt x="378574" y="189280"/>
                  </a:lnTo>
                  <a:lnTo>
                    <a:pt x="371854" y="139359"/>
                  </a:lnTo>
                  <a:lnTo>
                    <a:pt x="352895" y="94363"/>
                  </a:lnTo>
                  <a:lnTo>
                    <a:pt x="323503" y="56111"/>
                  </a:lnTo>
                  <a:lnTo>
                    <a:pt x="285482" y="26421"/>
                  </a:lnTo>
                  <a:lnTo>
                    <a:pt x="253083" y="12471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2230483" y="2519292"/>
            <a:ext cx="353060" cy="353060"/>
            <a:chOff x="2230483" y="2519292"/>
            <a:chExt cx="353060" cy="353060"/>
          </a:xfrm>
        </p:grpSpPr>
        <p:sp>
          <p:nvSpPr>
            <p:cNvPr id="57" name="object 57"/>
            <p:cNvSpPr/>
            <p:nvPr/>
          </p:nvSpPr>
          <p:spPr>
            <a:xfrm>
              <a:off x="2236388" y="2531103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0" y="167398"/>
                  </a:moveTo>
                  <a:lnTo>
                    <a:pt x="5979" y="122896"/>
                  </a:lnTo>
                  <a:lnTo>
                    <a:pt x="22853" y="82907"/>
                  </a:lnTo>
                  <a:lnTo>
                    <a:pt x="49028" y="49028"/>
                  </a:lnTo>
                  <a:lnTo>
                    <a:pt x="82907" y="22853"/>
                  </a:lnTo>
                  <a:lnTo>
                    <a:pt x="122896" y="5979"/>
                  </a:lnTo>
                  <a:lnTo>
                    <a:pt x="167398" y="0"/>
                  </a:lnTo>
                  <a:lnTo>
                    <a:pt x="211901" y="5979"/>
                  </a:lnTo>
                  <a:lnTo>
                    <a:pt x="251889" y="22853"/>
                  </a:lnTo>
                  <a:lnTo>
                    <a:pt x="285769" y="49028"/>
                  </a:lnTo>
                  <a:lnTo>
                    <a:pt x="311943" y="82907"/>
                  </a:lnTo>
                  <a:lnTo>
                    <a:pt x="328818" y="122896"/>
                  </a:lnTo>
                  <a:lnTo>
                    <a:pt x="334797" y="167398"/>
                  </a:lnTo>
                  <a:lnTo>
                    <a:pt x="328818" y="211901"/>
                  </a:lnTo>
                  <a:lnTo>
                    <a:pt x="311943" y="251889"/>
                  </a:lnTo>
                  <a:lnTo>
                    <a:pt x="285769" y="285769"/>
                  </a:lnTo>
                  <a:lnTo>
                    <a:pt x="251889" y="311943"/>
                  </a:lnTo>
                  <a:lnTo>
                    <a:pt x="211901" y="328818"/>
                  </a:lnTo>
                  <a:lnTo>
                    <a:pt x="167398" y="334797"/>
                  </a:lnTo>
                  <a:lnTo>
                    <a:pt x="122896" y="328818"/>
                  </a:lnTo>
                  <a:lnTo>
                    <a:pt x="82907" y="311943"/>
                  </a:lnTo>
                  <a:lnTo>
                    <a:pt x="49028" y="285769"/>
                  </a:lnTo>
                  <a:lnTo>
                    <a:pt x="22853" y="251889"/>
                  </a:lnTo>
                  <a:lnTo>
                    <a:pt x="5979" y="211901"/>
                  </a:lnTo>
                  <a:lnTo>
                    <a:pt x="0" y="167398"/>
                  </a:lnTo>
                  <a:close/>
                </a:path>
              </a:pathLst>
            </a:custGeom>
            <a:ln w="1181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97870" y="2525151"/>
              <a:ext cx="179705" cy="324485"/>
            </a:xfrm>
            <a:custGeom>
              <a:avLst/>
              <a:gdLst/>
              <a:ahLst/>
              <a:cxnLst/>
              <a:rect l="l" t="t" r="r" b="b"/>
              <a:pathLst>
                <a:path w="179705" h="324485">
                  <a:moveTo>
                    <a:pt x="7277" y="50"/>
                  </a:moveTo>
                  <a:lnTo>
                    <a:pt x="1371" y="0"/>
                  </a:lnTo>
                  <a:lnTo>
                    <a:pt x="0" y="174993"/>
                  </a:lnTo>
                  <a:lnTo>
                    <a:pt x="91503" y="324154"/>
                  </a:lnTo>
                  <a:lnTo>
                    <a:pt x="130975" y="293203"/>
                  </a:lnTo>
                  <a:lnTo>
                    <a:pt x="157005" y="257913"/>
                  </a:lnTo>
                  <a:lnTo>
                    <a:pt x="173474" y="217271"/>
                  </a:lnTo>
                  <a:lnTo>
                    <a:pt x="179222" y="173354"/>
                  </a:lnTo>
                  <a:lnTo>
                    <a:pt x="173070" y="127646"/>
                  </a:lnTo>
                  <a:lnTo>
                    <a:pt x="155714" y="86449"/>
                  </a:lnTo>
                  <a:lnTo>
                    <a:pt x="128806" y="51427"/>
                  </a:lnTo>
                  <a:lnTo>
                    <a:pt x="93996" y="24243"/>
                  </a:lnTo>
                  <a:lnTo>
                    <a:pt x="52936" y="6563"/>
                  </a:lnTo>
                  <a:lnTo>
                    <a:pt x="7277" y="5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91947" y="2519292"/>
              <a:ext cx="191135" cy="338455"/>
            </a:xfrm>
            <a:custGeom>
              <a:avLst/>
              <a:gdLst/>
              <a:ahLst/>
              <a:cxnLst/>
              <a:rect l="l" t="t" r="r" b="b"/>
              <a:pathLst>
                <a:path w="191135" h="338455">
                  <a:moveTo>
                    <a:pt x="13246" y="0"/>
                  </a:moveTo>
                  <a:lnTo>
                    <a:pt x="1434" y="0"/>
                  </a:lnTo>
                  <a:lnTo>
                    <a:pt x="24" y="179209"/>
                  </a:lnTo>
                  <a:lnTo>
                    <a:pt x="0" y="182498"/>
                  </a:lnTo>
                  <a:lnTo>
                    <a:pt x="95491" y="338137"/>
                  </a:lnTo>
                  <a:lnTo>
                    <a:pt x="105562" y="331965"/>
                  </a:lnTo>
                  <a:lnTo>
                    <a:pt x="118004" y="321894"/>
                  </a:lnTo>
                  <a:lnTo>
                    <a:pt x="99377" y="321894"/>
                  </a:lnTo>
                  <a:lnTo>
                    <a:pt x="11836" y="179209"/>
                  </a:lnTo>
                  <a:lnTo>
                    <a:pt x="12972" y="35234"/>
                  </a:lnTo>
                  <a:lnTo>
                    <a:pt x="13052" y="25018"/>
                  </a:lnTo>
                  <a:lnTo>
                    <a:pt x="13157" y="11810"/>
                  </a:lnTo>
                  <a:lnTo>
                    <a:pt x="72246" y="11810"/>
                  </a:lnTo>
                  <a:lnTo>
                    <a:pt x="60459" y="6735"/>
                  </a:lnTo>
                  <a:lnTo>
                    <a:pt x="13246" y="0"/>
                  </a:lnTo>
                  <a:close/>
                </a:path>
                <a:path w="191135" h="338455">
                  <a:moveTo>
                    <a:pt x="72246" y="11810"/>
                  </a:moveTo>
                  <a:lnTo>
                    <a:pt x="13157" y="11810"/>
                  </a:lnTo>
                  <a:lnTo>
                    <a:pt x="57169" y="18119"/>
                  </a:lnTo>
                  <a:lnTo>
                    <a:pt x="96803" y="35234"/>
                  </a:lnTo>
                  <a:lnTo>
                    <a:pt x="130443" y="61529"/>
                  </a:lnTo>
                  <a:lnTo>
                    <a:pt x="156472" y="95376"/>
                  </a:lnTo>
                  <a:lnTo>
                    <a:pt x="173275" y="135145"/>
                  </a:lnTo>
                  <a:lnTo>
                    <a:pt x="179235" y="179209"/>
                  </a:lnTo>
                  <a:lnTo>
                    <a:pt x="173727" y="221762"/>
                  </a:lnTo>
                  <a:lnTo>
                    <a:pt x="157894" y="260958"/>
                  </a:lnTo>
                  <a:lnTo>
                    <a:pt x="132766" y="294950"/>
                  </a:lnTo>
                  <a:lnTo>
                    <a:pt x="99377" y="321894"/>
                  </a:lnTo>
                  <a:lnTo>
                    <a:pt x="118004" y="321894"/>
                  </a:lnTo>
                  <a:lnTo>
                    <a:pt x="141164" y="303146"/>
                  </a:lnTo>
                  <a:lnTo>
                    <a:pt x="168078" y="266655"/>
                  </a:lnTo>
                  <a:lnTo>
                    <a:pt x="185104" y="224630"/>
                  </a:lnTo>
                  <a:lnTo>
                    <a:pt x="191046" y="179209"/>
                  </a:lnTo>
                  <a:lnTo>
                    <a:pt x="184684" y="131945"/>
                  </a:lnTo>
                  <a:lnTo>
                    <a:pt x="166737" y="89344"/>
                  </a:lnTo>
                  <a:lnTo>
                    <a:pt x="138912" y="53128"/>
                  </a:lnTo>
                  <a:lnTo>
                    <a:pt x="102917" y="25018"/>
                  </a:lnTo>
                  <a:lnTo>
                    <a:pt x="72246" y="11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00" y="744181"/>
            <a:ext cx="5469255" cy="16897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UCZEŃ</a:t>
            </a:r>
            <a:endParaRPr sz="8000">
              <a:latin typeface="TT Supermolot Light"/>
              <a:cs typeface="TT Supermolot Light"/>
            </a:endParaRPr>
          </a:p>
          <a:p>
            <a:pPr marL="129539">
              <a:lnSpc>
                <a:spcPct val="100000"/>
              </a:lnSpc>
              <a:spcBef>
                <a:spcPts val="165"/>
              </a:spcBef>
            </a:pPr>
            <a:r>
              <a:rPr sz="2300" dirty="0">
                <a:solidFill>
                  <a:srgbClr val="FFFFFF"/>
                </a:solidFill>
              </a:rPr>
              <a:t>Zadania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dla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uczestników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zajęć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lekcyjnych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87355"/>
            <a:ext cx="4643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6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PODSTAWOWY</a:t>
            </a:r>
            <a:r>
              <a:rPr sz="1100" spc="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Magazynowanie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900" y="863605"/>
            <a:ext cx="4954905" cy="2208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just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Symulator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systemu</a:t>
            </a:r>
            <a:r>
              <a:rPr sz="1200" spc="-10" dirty="0">
                <a:latin typeface="TT Supermolot Bold"/>
                <a:cs typeface="TT Supermolot Bold"/>
              </a:rPr>
              <a:t> elektroenergetycznego</a:t>
            </a:r>
            <a:endParaRPr sz="1200">
              <a:latin typeface="TT Supermolot Bold"/>
              <a:cs typeface="TT Supermolot Bold"/>
            </a:endParaRPr>
          </a:p>
          <a:p>
            <a:pPr marL="38100" algn="just">
              <a:lnSpc>
                <a:spcPts val="5990"/>
              </a:lnSpc>
            </a:pP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 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endParaRPr sz="5000">
              <a:latin typeface="TT Supermolot Light"/>
              <a:cs typeface="TT Supermolot Light"/>
            </a:endParaRPr>
          </a:p>
          <a:p>
            <a:pPr marL="38100" marR="30480" algn="just">
              <a:lnSpc>
                <a:spcPct val="104200"/>
              </a:lnSpc>
              <a:spcBef>
                <a:spcPts val="770"/>
              </a:spcBef>
            </a:pPr>
            <a:r>
              <a:rPr sz="1200" dirty="0">
                <a:latin typeface="TT Supermolot Regular"/>
                <a:cs typeface="TT Supermolot Regular"/>
              </a:rPr>
              <a:t>Za</a:t>
            </a:r>
            <a:r>
              <a:rPr sz="1200" spc="2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chwilę</a:t>
            </a:r>
            <a:r>
              <a:rPr sz="1200" spc="20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zagrasz</a:t>
            </a:r>
            <a:r>
              <a:rPr sz="1200" spc="20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20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grę</a:t>
            </a:r>
            <a:r>
              <a:rPr sz="1200" spc="2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„Symulator</a:t>
            </a:r>
            <a:r>
              <a:rPr sz="1200" spc="20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systemu</a:t>
            </a:r>
            <a:r>
              <a:rPr sz="1200" spc="204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elektroenergetycznego”. </a:t>
            </a:r>
            <a:r>
              <a:rPr sz="1200" dirty="0">
                <a:latin typeface="TT Supermolot Bold"/>
                <a:cs typeface="TT Supermolot Bold"/>
              </a:rPr>
              <a:t>Zacznij</a:t>
            </a:r>
            <a:r>
              <a:rPr sz="1200" spc="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od</a:t>
            </a:r>
            <a:r>
              <a:rPr sz="1200" spc="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wycięcia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poniższych</a:t>
            </a:r>
            <a:r>
              <a:rPr sz="1200" spc="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elementów,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które</a:t>
            </a:r>
            <a:r>
              <a:rPr sz="1200" spc="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będą</a:t>
            </a:r>
            <a:r>
              <a:rPr sz="1200" spc="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Ci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potrzebne</a:t>
            </a:r>
            <a:r>
              <a:rPr sz="1200" spc="25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Bold"/>
                <a:cs typeface="TT Supermolot Bold"/>
              </a:rPr>
              <a:t>do </a:t>
            </a:r>
            <a:r>
              <a:rPr sz="1200" dirty="0">
                <a:latin typeface="TT Supermolot Bold"/>
                <a:cs typeface="TT Supermolot Bold"/>
              </a:rPr>
              <a:t>gry</a:t>
            </a:r>
            <a:r>
              <a:rPr sz="1200" spc="20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jako</a:t>
            </a:r>
            <a:r>
              <a:rPr sz="1200" spc="20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„żetony</a:t>
            </a:r>
            <a:r>
              <a:rPr sz="1200" spc="20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energii”.</a:t>
            </a:r>
            <a:r>
              <a:rPr sz="1200" spc="20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Drugą</a:t>
            </a:r>
            <a:r>
              <a:rPr sz="1200" spc="20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stronę</a:t>
            </a:r>
            <a:r>
              <a:rPr sz="1200" spc="20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żetonu</a:t>
            </a:r>
            <a:r>
              <a:rPr sz="1200" spc="20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podpisz</a:t>
            </a:r>
            <a:r>
              <a:rPr sz="1200" spc="20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każdorazowo </a:t>
            </a:r>
            <a:r>
              <a:rPr sz="1200" dirty="0">
                <a:latin typeface="TT Supermolot Bold"/>
                <a:cs typeface="TT Supermolot Bold"/>
              </a:rPr>
              <a:t>symbolem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dwutlenku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węgla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(CO</a:t>
            </a:r>
            <a:r>
              <a:rPr sz="1800" baseline="-27777" dirty="0">
                <a:latin typeface="TT Supermolot Bold"/>
                <a:cs typeface="TT Supermolot Bold"/>
              </a:rPr>
              <a:t>²</a:t>
            </a:r>
            <a:r>
              <a:rPr sz="1200" dirty="0">
                <a:latin typeface="TT Supermolot Bold"/>
                <a:cs typeface="TT Supermolot Bold"/>
              </a:rPr>
              <a:t>).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Przygotuj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także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kostkę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do</a:t>
            </a:r>
            <a:r>
              <a:rPr sz="1200" spc="-20" dirty="0">
                <a:latin typeface="TT Supermolot Bold"/>
                <a:cs typeface="TT Supermolot Bold"/>
              </a:rPr>
              <a:t> gry.</a:t>
            </a:r>
            <a:endParaRPr sz="1200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TT Supermolot Bold"/>
              <a:cs typeface="TT Supermolot Bold"/>
            </a:endParaRPr>
          </a:p>
          <a:p>
            <a:pPr marL="38100" algn="just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TT Supermolot Regular"/>
                <a:cs typeface="TT Supermolot Regular"/>
              </a:rPr>
              <a:t>Elementy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wycięcia: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8331" y="2863855"/>
            <a:ext cx="527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Rewers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6</a:t>
            </a:r>
            <a:r>
              <a:rPr spc="-30" dirty="0"/>
              <a:t> </a:t>
            </a:r>
            <a:r>
              <a:rPr spc="-25" dirty="0"/>
              <a:t>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Magazynowanie</a:t>
            </a:r>
            <a:r>
              <a:rPr spc="-30" dirty="0"/>
              <a:t> </a:t>
            </a:r>
            <a:r>
              <a:rPr spc="-10" dirty="0"/>
              <a:t>wodoru</a:t>
            </a:r>
            <a:endParaRPr sz="1100">
              <a:latin typeface="TT Supermolot Bold"/>
              <a:cs typeface="TT Supermolot 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492" y="3536929"/>
            <a:ext cx="7209016" cy="216900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416000" y="2916003"/>
            <a:ext cx="254000" cy="528320"/>
            <a:chOff x="7416000" y="2916003"/>
            <a:chExt cx="254000" cy="5283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16000" y="3069005"/>
              <a:ext cx="254000" cy="254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39825" y="2916003"/>
              <a:ext cx="0" cy="528320"/>
            </a:xfrm>
            <a:custGeom>
              <a:avLst/>
              <a:gdLst/>
              <a:ahLst/>
              <a:cxnLst/>
              <a:rect l="l" t="t" r="r" b="b"/>
              <a:pathLst>
                <a:path h="528320">
                  <a:moveTo>
                    <a:pt x="0" y="0"/>
                  </a:moveTo>
                  <a:lnTo>
                    <a:pt x="0" y="528002"/>
                  </a:lnTo>
                </a:path>
              </a:pathLst>
            </a:custGeom>
            <a:ln w="635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000993" y="3555003"/>
            <a:ext cx="729615" cy="729615"/>
            <a:chOff x="8000993" y="3555003"/>
            <a:chExt cx="729615" cy="729615"/>
          </a:xfrm>
        </p:grpSpPr>
        <p:sp>
          <p:nvSpPr>
            <p:cNvPr id="12" name="object 12"/>
            <p:cNvSpPr/>
            <p:nvPr/>
          </p:nvSpPr>
          <p:spPr>
            <a:xfrm>
              <a:off x="8005495" y="3559505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720001" y="720001"/>
                  </a:moveTo>
                  <a:lnTo>
                    <a:pt x="0" y="720001"/>
                  </a:lnTo>
                  <a:lnTo>
                    <a:pt x="0" y="0"/>
                  </a:lnTo>
                  <a:lnTo>
                    <a:pt x="720001" y="0"/>
                  </a:lnTo>
                  <a:lnTo>
                    <a:pt x="720001" y="720001"/>
                  </a:lnTo>
                  <a:close/>
                </a:path>
              </a:pathLst>
            </a:custGeom>
            <a:ln w="9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44047" y="3698054"/>
              <a:ext cx="443230" cy="443230"/>
            </a:xfrm>
            <a:custGeom>
              <a:avLst/>
              <a:gdLst/>
              <a:ahLst/>
              <a:cxnLst/>
              <a:rect l="l" t="t" r="r" b="b"/>
              <a:pathLst>
                <a:path w="443229" h="443229">
                  <a:moveTo>
                    <a:pt x="442899" y="221449"/>
                  </a:moveTo>
                  <a:lnTo>
                    <a:pt x="438400" y="266079"/>
                  </a:lnTo>
                  <a:lnTo>
                    <a:pt x="425496" y="307647"/>
                  </a:lnTo>
                  <a:lnTo>
                    <a:pt x="405079" y="345263"/>
                  </a:lnTo>
                  <a:lnTo>
                    <a:pt x="378037" y="378037"/>
                  </a:lnTo>
                  <a:lnTo>
                    <a:pt x="345263" y="405079"/>
                  </a:lnTo>
                  <a:lnTo>
                    <a:pt x="307647" y="425496"/>
                  </a:lnTo>
                  <a:lnTo>
                    <a:pt x="266079" y="438400"/>
                  </a:lnTo>
                  <a:lnTo>
                    <a:pt x="221449" y="442899"/>
                  </a:lnTo>
                  <a:lnTo>
                    <a:pt x="176820" y="438400"/>
                  </a:lnTo>
                  <a:lnTo>
                    <a:pt x="135252" y="425496"/>
                  </a:lnTo>
                  <a:lnTo>
                    <a:pt x="97636" y="405079"/>
                  </a:lnTo>
                  <a:lnTo>
                    <a:pt x="64862" y="378037"/>
                  </a:lnTo>
                  <a:lnTo>
                    <a:pt x="37820" y="345263"/>
                  </a:lnTo>
                  <a:lnTo>
                    <a:pt x="17402" y="307647"/>
                  </a:lnTo>
                  <a:lnTo>
                    <a:pt x="4499" y="266079"/>
                  </a:lnTo>
                  <a:lnTo>
                    <a:pt x="0" y="221449"/>
                  </a:lnTo>
                  <a:lnTo>
                    <a:pt x="4499" y="176820"/>
                  </a:lnTo>
                  <a:lnTo>
                    <a:pt x="17402" y="135252"/>
                  </a:lnTo>
                  <a:lnTo>
                    <a:pt x="37820" y="97636"/>
                  </a:lnTo>
                  <a:lnTo>
                    <a:pt x="64862" y="64862"/>
                  </a:lnTo>
                  <a:lnTo>
                    <a:pt x="97636" y="37820"/>
                  </a:lnTo>
                  <a:lnTo>
                    <a:pt x="135252" y="17402"/>
                  </a:lnTo>
                  <a:lnTo>
                    <a:pt x="176820" y="4499"/>
                  </a:lnTo>
                  <a:lnTo>
                    <a:pt x="221449" y="0"/>
                  </a:lnTo>
                  <a:lnTo>
                    <a:pt x="266079" y="4499"/>
                  </a:lnTo>
                  <a:lnTo>
                    <a:pt x="307647" y="17402"/>
                  </a:lnTo>
                  <a:lnTo>
                    <a:pt x="345263" y="37820"/>
                  </a:lnTo>
                  <a:lnTo>
                    <a:pt x="378037" y="64862"/>
                  </a:lnTo>
                  <a:lnTo>
                    <a:pt x="405079" y="97636"/>
                  </a:lnTo>
                  <a:lnTo>
                    <a:pt x="425496" y="135252"/>
                  </a:lnTo>
                  <a:lnTo>
                    <a:pt x="438400" y="176820"/>
                  </a:lnTo>
                  <a:lnTo>
                    <a:pt x="442899" y="221449"/>
                  </a:lnTo>
                  <a:close/>
                </a:path>
              </a:pathLst>
            </a:custGeom>
            <a:ln w="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7654" y="3859250"/>
              <a:ext cx="266207" cy="137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4002" y="5325008"/>
            <a:ext cx="2330996" cy="18750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1000" y="5325008"/>
            <a:ext cx="2330996" cy="18750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4002" y="3231007"/>
            <a:ext cx="2330996" cy="187500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01000" y="3231007"/>
            <a:ext cx="2330996" cy="18750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54002" y="1119009"/>
            <a:ext cx="2330996" cy="187500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00" y="863605"/>
            <a:ext cx="4100829" cy="125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Symulator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systemu</a:t>
            </a:r>
            <a:r>
              <a:rPr sz="1200" spc="-10" dirty="0">
                <a:latin typeface="TT Supermolot Bold"/>
                <a:cs typeface="TT Supermolot Bold"/>
              </a:rPr>
              <a:t> elektroenergetycznego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ts val="5990"/>
              </a:lnSpc>
              <a:tabLst>
                <a:tab pos="26219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2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dirty="0">
                <a:latin typeface="TT Supermolot Bold"/>
                <a:cs typeface="TT Supermolot Bold"/>
              </a:rPr>
              <a:t>Przeczytaj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uważniej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zasady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spc="-20" dirty="0">
                <a:latin typeface="TT Supermolot Bold"/>
                <a:cs typeface="TT Supermolot Bold"/>
              </a:rPr>
              <a:t>gry.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896" y="2374905"/>
            <a:ext cx="4954905" cy="402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marR="30480" indent="-142240" algn="just">
              <a:lnSpc>
                <a:spcPct val="125000"/>
              </a:lnSpc>
              <a:spcBef>
                <a:spcPts val="100"/>
              </a:spcBef>
              <a:buAutoNum type="arabicPeriod"/>
              <a:tabLst>
                <a:tab pos="1816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Rzuć kostką do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gry i wylosuj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numer z warunkami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atmosferycznymi, w których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będzie 	</a:t>
            </a:r>
            <a:r>
              <a:rPr sz="1000" dirty="0">
                <a:latin typeface="TT Supermolot Regular"/>
                <a:cs typeface="TT Supermolot Regular"/>
              </a:rPr>
              <a:t>pracował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Twój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system.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Każda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wylosowana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opcja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pogodowa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posiada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dostępne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zasoby 	energetyczne</a:t>
            </a:r>
            <a:r>
              <a:rPr sz="1000" dirty="0">
                <a:latin typeface="TT Supermolot Regular"/>
                <a:cs typeface="TT Supermolot Regular"/>
              </a:rPr>
              <a:t> słońca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wiatru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 różnym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poziomie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(wartości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cyfrowe).</a:t>
            </a:r>
            <a:endParaRPr sz="1000">
              <a:latin typeface="TT Supermolot Regular"/>
              <a:cs typeface="TT Supermolot Regular"/>
            </a:endParaRPr>
          </a:p>
          <a:p>
            <a:pPr marL="180340" marR="30480" indent="-142875" algn="just">
              <a:lnSpc>
                <a:spcPct val="125000"/>
              </a:lnSpc>
              <a:buAutoNum type="arabicPeriod"/>
              <a:tabLst>
                <a:tab pos="1816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Bazując</a:t>
            </a:r>
            <a:r>
              <a:rPr sz="1000" spc="4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</a:t>
            </a:r>
            <a:r>
              <a:rPr sz="1000" spc="5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dostępnym</a:t>
            </a:r>
            <a:r>
              <a:rPr sz="1000" spc="4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5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danym</a:t>
            </a:r>
            <a:r>
              <a:rPr sz="1000" spc="4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scenariuszu</a:t>
            </a:r>
            <a:r>
              <a:rPr sz="1000" spc="5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systemie</a:t>
            </a:r>
            <a:r>
              <a:rPr sz="1000" spc="4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produkcji</a:t>
            </a:r>
            <a:r>
              <a:rPr sz="1000" spc="5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</a:t>
            </a:r>
            <a:r>
              <a:rPr sz="1000" spc="4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(PRODUK- 	</a:t>
            </a:r>
            <a:r>
              <a:rPr sz="1000" dirty="0">
                <a:latin typeface="TT Supermolot Regular"/>
                <a:cs typeface="TT Supermolot Regular"/>
              </a:rPr>
              <a:t>CJA),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pobierz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odpowiednią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liczbę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żetonów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energii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(ilość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energii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zależna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od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rodza- 	</a:t>
            </a:r>
            <a:r>
              <a:rPr sz="1000" dirty="0">
                <a:latin typeface="TT Supermolot Regular"/>
                <a:cs typeface="TT Supermolot Regular"/>
              </a:rPr>
              <a:t>ju</a:t>
            </a:r>
            <a:r>
              <a:rPr sz="1000" spc="9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9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mocy</a:t>
            </a:r>
            <a:r>
              <a:rPr sz="1000" spc="9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elektrowni,</a:t>
            </a:r>
            <a:r>
              <a:rPr sz="1000" spc="9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ale</a:t>
            </a:r>
            <a:r>
              <a:rPr sz="1000" spc="9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też</a:t>
            </a:r>
            <a:r>
              <a:rPr sz="1000" spc="9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warunków</a:t>
            </a:r>
            <a:r>
              <a:rPr sz="1000" spc="9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atmosferycznych).</a:t>
            </a:r>
            <a:r>
              <a:rPr sz="1000" spc="9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Elektrownie</a:t>
            </a:r>
            <a:r>
              <a:rPr sz="1000" spc="9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konwencjo- 	</a:t>
            </a:r>
            <a:r>
              <a:rPr sz="1000" dirty="0">
                <a:latin typeface="TT Supermolot Regular"/>
                <a:cs typeface="TT Supermolot Regular"/>
              </a:rPr>
              <a:t>nalne działają niezależnie od warunków </a:t>
            </a:r>
            <a:r>
              <a:rPr sz="1000" spc="-10" dirty="0">
                <a:latin typeface="TT Supermolot Regular"/>
                <a:cs typeface="TT Supermolot Regular"/>
              </a:rPr>
              <a:t>pogodowych.</a:t>
            </a:r>
            <a:endParaRPr sz="1000">
              <a:latin typeface="TT Supermolot Regular"/>
              <a:cs typeface="TT Supermolot Regular"/>
            </a:endParaRPr>
          </a:p>
          <a:p>
            <a:pPr marL="160020" marR="30480" indent="-122555" algn="just">
              <a:lnSpc>
                <a:spcPct val="125000"/>
              </a:lnSpc>
              <a:buAutoNum type="arabicPeriod"/>
              <a:tabLst>
                <a:tab pos="1816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Miasto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zużywa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4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jednostki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turę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-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przenieś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żetony wyprodukowanej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energii 	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miasta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oraz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do/z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magazynu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energii.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Pamiętaj:</a:t>
            </a:r>
            <a:endParaRPr sz="1000">
              <a:latin typeface="TT Supermolot Regular"/>
              <a:cs typeface="TT Supermolot Regular"/>
            </a:endParaRPr>
          </a:p>
          <a:p>
            <a:pPr marL="281940" marR="285115" lvl="1" indent="-100330" algn="just">
              <a:lnSpc>
                <a:spcPct val="125000"/>
              </a:lnSpc>
              <a:buChar char="–"/>
              <a:tabLst>
                <a:tab pos="31242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Jeżeli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korzystałeś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 elektrowni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konwencjonalnej,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odwróć żetony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stronę </a:t>
            </a:r>
            <a:r>
              <a:rPr sz="1000" spc="-25" dirty="0">
                <a:latin typeface="TT Supermolot Regular"/>
                <a:cs typeface="TT Supermolot Regular"/>
              </a:rPr>
              <a:t>CO</a:t>
            </a:r>
            <a:r>
              <a:rPr sz="825" spc="-37" baseline="-35353" dirty="0">
                <a:latin typeface="TT Supermolot Regular"/>
                <a:cs typeface="TT Supermolot Regular"/>
              </a:rPr>
              <a:t>2</a:t>
            </a:r>
            <a:r>
              <a:rPr sz="825" spc="750" baseline="-35353" dirty="0">
                <a:latin typeface="TT Supermolot Regular"/>
                <a:cs typeface="TT Supermolot Regular"/>
              </a:rPr>
              <a:t> 	</a:t>
            </a:r>
            <a:r>
              <a:rPr sz="1000" dirty="0">
                <a:latin typeface="TT Supermolot Regular"/>
                <a:cs typeface="TT Supermolot Regular"/>
              </a:rPr>
              <a:t>i zostaw w </a:t>
            </a:r>
            <a:r>
              <a:rPr sz="1000" spc="-10" dirty="0">
                <a:latin typeface="TT Supermolot Regular"/>
                <a:cs typeface="TT Supermolot Regular"/>
              </a:rPr>
              <a:t>mieście.</a:t>
            </a:r>
            <a:endParaRPr sz="1000">
              <a:latin typeface="TT Supermolot Regular"/>
              <a:cs typeface="TT Supermolot Regular"/>
            </a:endParaRPr>
          </a:p>
          <a:p>
            <a:pPr marL="281940" lvl="1" indent="-100330" algn="just">
              <a:lnSpc>
                <a:spcPct val="100000"/>
              </a:lnSpc>
              <a:spcBef>
                <a:spcPts val="300"/>
              </a:spcBef>
              <a:buChar char="–"/>
              <a:tabLst>
                <a:tab pos="28194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Jeżeli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korzystałeś 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instalacji OZE,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odłóż żetony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 późniejszego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wykorzystania.</a:t>
            </a:r>
            <a:endParaRPr sz="1000">
              <a:latin typeface="TT Supermolot Regular"/>
              <a:cs typeface="TT Supermolot Regular"/>
            </a:endParaRPr>
          </a:p>
          <a:p>
            <a:pPr marL="281940" marR="1167130" lvl="1" indent="-100330">
              <a:lnSpc>
                <a:spcPct val="125000"/>
              </a:lnSpc>
              <a:buChar char="–"/>
              <a:tabLst>
                <a:tab pos="30353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Jeżeli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posiadasz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nadwyżki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(ponad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konsumpcję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energii), 	</a:t>
            </a:r>
            <a:r>
              <a:rPr sz="1000" dirty="0">
                <a:latin typeface="TT Supermolot Regular"/>
                <a:cs typeface="TT Supermolot Regular"/>
              </a:rPr>
              <a:t>przenieś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pozostałe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żetony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magazynu</a:t>
            </a:r>
            <a:r>
              <a:rPr sz="1000" spc="-10" dirty="0">
                <a:latin typeface="TT Supermolot Regular"/>
                <a:cs typeface="TT Supermolot Regular"/>
              </a:rPr>
              <a:t> energii.</a:t>
            </a:r>
            <a:endParaRPr sz="1000">
              <a:latin typeface="TT Supermolot Regular"/>
              <a:cs typeface="TT Supermolot Regular"/>
            </a:endParaRPr>
          </a:p>
          <a:p>
            <a:pPr marL="281940" marR="497205" lvl="1" indent="-100330">
              <a:lnSpc>
                <a:spcPct val="125000"/>
              </a:lnSpc>
              <a:buChar char="–"/>
              <a:tabLst>
                <a:tab pos="30353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Jeżeli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brakuje Ci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energiii do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zasilania miasta,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skorzystaj 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 </a:t>
            </a:r>
            <a:r>
              <a:rPr sz="1000" spc="-10" dirty="0">
                <a:latin typeface="TT Supermolot Regular"/>
                <a:cs typeface="TT Supermolot Regular"/>
              </a:rPr>
              <a:t>(żetonów) 	</a:t>
            </a:r>
            <a:r>
              <a:rPr sz="1000" dirty="0">
                <a:latin typeface="TT Supermolot Regular"/>
                <a:cs typeface="TT Supermolot Regular"/>
              </a:rPr>
              <a:t>z </a:t>
            </a:r>
            <a:r>
              <a:rPr sz="1000" spc="-10" dirty="0">
                <a:latin typeface="TT Supermolot Regular"/>
                <a:cs typeface="TT Supermolot Regular"/>
              </a:rPr>
              <a:t>magazynu.</a:t>
            </a:r>
            <a:endParaRPr sz="1000">
              <a:latin typeface="TT Supermolot Regular"/>
              <a:cs typeface="TT Supermolot Regular"/>
            </a:endParaRPr>
          </a:p>
          <a:p>
            <a:pPr marL="180340" marR="31115" indent="-142875">
              <a:lnSpc>
                <a:spcPct val="125000"/>
              </a:lnSpc>
              <a:buAutoNum type="arabicPeriod"/>
              <a:tabLst>
                <a:tab pos="1816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Magazyn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ma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ograniczoną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pojemność.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Jeżeli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zostaje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Ci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nadmiar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energii,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ma- 	</a:t>
            </a:r>
            <a:r>
              <a:rPr sz="1000" dirty="0">
                <a:latin typeface="TT Supermolot Regular"/>
                <a:cs typeface="TT Supermolot Regular"/>
              </a:rPr>
              <a:t>gazyn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pełen,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odłóż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żetony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późniejszego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wykorzystania.</a:t>
            </a:r>
            <a:endParaRPr sz="100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8097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Jeżeli nie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uda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Ci się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zasilić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miasta w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pełni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– </a:t>
            </a:r>
            <a:r>
              <a:rPr sz="1000" spc="-10" dirty="0">
                <a:latin typeface="TT Supermolot Regular"/>
                <a:cs typeface="TT Supermolot Regular"/>
              </a:rPr>
              <a:t>przegrywasz.</a:t>
            </a:r>
            <a:endParaRPr sz="100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8097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Jeżeli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osiągniesz emisje na poziomie 30 jednostek CO</a:t>
            </a:r>
            <a:r>
              <a:rPr sz="825" baseline="-35353" dirty="0">
                <a:latin typeface="TT Supermolot Regular"/>
                <a:cs typeface="TT Supermolot Regular"/>
              </a:rPr>
              <a:t>2</a:t>
            </a:r>
            <a:r>
              <a:rPr sz="825" spc="165" baseline="-35353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- </a:t>
            </a:r>
            <a:r>
              <a:rPr sz="1000" spc="-10" dirty="0">
                <a:latin typeface="TT Supermolot Regular"/>
                <a:cs typeface="TT Supermolot Regular"/>
              </a:rPr>
              <a:t>przegrywasz.</a:t>
            </a:r>
            <a:endParaRPr sz="100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8097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Zakończ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turę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wróć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punktu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1.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300" y="6578605"/>
            <a:ext cx="2623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Warunki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zwycięstwa: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Przetrwaj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15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spc="-20" dirty="0">
                <a:latin typeface="TT Supermolot Bold"/>
                <a:cs typeface="TT Supermolot Bold"/>
              </a:rPr>
              <a:t>tur!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54002" y="1120800"/>
            <a:ext cx="2331085" cy="21590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330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6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1.</a:t>
            </a:r>
            <a:r>
              <a:rPr sz="1000" spc="2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BEZWIETRZNY</a:t>
            </a:r>
            <a:r>
              <a:rPr sz="1000" spc="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WIECZÓR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54002" y="3231629"/>
            <a:ext cx="2331085" cy="21590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285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25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3.</a:t>
            </a:r>
            <a:r>
              <a:rPr sz="10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CICHA,</a:t>
            </a:r>
            <a:r>
              <a:rPr sz="1000" spc="-2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LETNIA</a:t>
            </a:r>
            <a:r>
              <a:rPr sz="1000" spc="-2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NOC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54002" y="5325008"/>
            <a:ext cx="2331085" cy="21590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228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8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5. MGLISTY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PORANEK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01000" y="3231629"/>
            <a:ext cx="2331085" cy="21590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285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25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4.</a:t>
            </a:r>
            <a:r>
              <a:rPr sz="10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JESIENNA</a:t>
            </a:r>
            <a:r>
              <a:rPr sz="1000" spc="-2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NOC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01000" y="5325008"/>
            <a:ext cx="2331085" cy="21590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228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8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6.</a:t>
            </a:r>
            <a:r>
              <a:rPr sz="1000" spc="-3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SŁONECZNY</a:t>
            </a:r>
            <a:r>
              <a:rPr sz="10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I</a:t>
            </a:r>
            <a:r>
              <a:rPr sz="1000" spc="-3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WIETRZNY</a:t>
            </a:r>
            <a:r>
              <a:rPr sz="10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DZIEŃ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31299" y="2819405"/>
            <a:ext cx="5575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SŁOŃCE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– </a:t>
            </a:r>
            <a:r>
              <a:rPr sz="8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4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64775" y="2819405"/>
            <a:ext cx="5003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WIATR</a:t>
            </a:r>
            <a:r>
              <a:rPr sz="8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–</a:t>
            </a:r>
            <a:r>
              <a:rPr sz="8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0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31299" y="4914905"/>
            <a:ext cx="5594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SŁOŃCE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– </a:t>
            </a:r>
            <a:r>
              <a:rPr sz="8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0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66807" y="4914905"/>
            <a:ext cx="4724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WIATR</a:t>
            </a:r>
            <a:r>
              <a:rPr sz="8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–</a:t>
            </a:r>
            <a:r>
              <a:rPr sz="8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1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31299" y="7010405"/>
            <a:ext cx="5308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SŁOŃCE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– </a:t>
            </a:r>
            <a:r>
              <a:rPr sz="8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1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38359" y="7010405"/>
            <a:ext cx="4946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WIATR</a:t>
            </a:r>
            <a:r>
              <a:rPr sz="8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–</a:t>
            </a:r>
            <a:r>
              <a:rPr sz="8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2</a:t>
            </a:r>
            <a:endParaRPr sz="800">
              <a:latin typeface="TT Supermolot Bold"/>
              <a:cs typeface="TT Supermolot Bold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1000" y="1119009"/>
            <a:ext cx="2330996" cy="187500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001000" y="1120800"/>
            <a:ext cx="2331085" cy="21590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330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6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2.</a:t>
            </a:r>
            <a:r>
              <a:rPr sz="1000" spc="-2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BURZOWE</a:t>
            </a:r>
            <a:r>
              <a:rPr sz="1000" spc="-2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POPOŁUDNIE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78299" y="2819405"/>
            <a:ext cx="10782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SŁOŃCE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–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1</a:t>
            </a:r>
            <a:r>
              <a:rPr sz="800" spc="39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WIATR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–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5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78299" y="4914905"/>
            <a:ext cx="1130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SŁOŃCE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–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0</a:t>
            </a:r>
            <a:r>
              <a:rPr sz="800" spc="190" dirty="0">
                <a:solidFill>
                  <a:srgbClr val="FFFFFF"/>
                </a:solidFill>
                <a:latin typeface="TT Supermolot Bold"/>
                <a:cs typeface="TT Supermolot Bold"/>
              </a:rPr>
              <a:t> 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WIATR –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3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78299" y="7010405"/>
            <a:ext cx="1102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SŁOŃCE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–</a:t>
            </a:r>
            <a:r>
              <a:rPr sz="8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6</a:t>
            </a:r>
            <a:r>
              <a:rPr sz="800" spc="190" dirty="0">
                <a:solidFill>
                  <a:srgbClr val="FFFFFF"/>
                </a:solidFill>
                <a:latin typeface="TT Supermolot Bold"/>
                <a:cs typeface="TT Supermolot Bold"/>
              </a:rPr>
              <a:t>  </a:t>
            </a:r>
            <a:r>
              <a:rPr sz="800" dirty="0">
                <a:solidFill>
                  <a:srgbClr val="FFFFFF"/>
                </a:solidFill>
                <a:latin typeface="TT Supermolot Bold"/>
                <a:cs typeface="TT Supermolot Bold"/>
              </a:rPr>
              <a:t>WIATR </a:t>
            </a:r>
            <a:r>
              <a:rPr sz="8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–3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6</a:t>
            </a:r>
            <a:r>
              <a:rPr spc="-30" dirty="0"/>
              <a:t> </a:t>
            </a:r>
            <a:r>
              <a:rPr spc="-25" dirty="0"/>
              <a:t>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Magazynowanie</a:t>
            </a:r>
            <a:r>
              <a:rPr spc="-30" dirty="0"/>
              <a:t> </a:t>
            </a:r>
            <a:r>
              <a:rPr spc="-10" dirty="0"/>
              <a:t>wodoru</a:t>
            </a:r>
            <a:endParaRPr sz="1100">
              <a:latin typeface="TT Supermolot Bold"/>
              <a:cs typeface="TT Supermolo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845092"/>
            <a:ext cx="6066155" cy="194183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Symulator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systemu</a:t>
            </a:r>
            <a:r>
              <a:rPr sz="1200" spc="-10" dirty="0">
                <a:latin typeface="TT Supermolot Bold"/>
                <a:cs typeface="TT Supermolot Bold"/>
              </a:rPr>
              <a:t> elektroenergetycznego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3000"/>
              </a:lnSpc>
              <a:spcBef>
                <a:spcPts val="965"/>
              </a:spcBef>
            </a:pP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System</a:t>
            </a:r>
            <a:r>
              <a:rPr sz="3000" spc="-95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elektroenergetyczny</a:t>
            </a:r>
            <a:r>
              <a:rPr sz="3000" spc="-9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oparty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o</a:t>
            </a:r>
            <a:r>
              <a:rPr sz="3000" spc="-7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jednostki</a:t>
            </a:r>
            <a:r>
              <a:rPr sz="3000" spc="-7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konwencjonalne</a:t>
            </a:r>
            <a:endParaRPr sz="3000">
              <a:latin typeface="TT Supermolot Regular"/>
              <a:cs typeface="TT Supermolot Regular"/>
            </a:endParaRPr>
          </a:p>
          <a:p>
            <a:pPr marL="12700" marR="1313815">
              <a:lnSpc>
                <a:spcPct val="104200"/>
              </a:lnSpc>
              <a:spcBef>
                <a:spcPts val="535"/>
              </a:spcBef>
            </a:pP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tym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scenariuszu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bazujemy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elektrowni</a:t>
            </a:r>
            <a:r>
              <a:rPr sz="1200" spc="-10" dirty="0">
                <a:latin typeface="TT Supermolot Regular"/>
                <a:cs typeface="TT Supermolot Regular"/>
              </a:rPr>
              <a:t> wykorzystującej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paliwa </a:t>
            </a:r>
            <a:r>
              <a:rPr sz="1200" dirty="0">
                <a:latin typeface="TT Supermolot Regular"/>
                <a:cs typeface="TT Supermolot Regular"/>
              </a:rPr>
              <a:t>kopalne.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ten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obarczony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wysoką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emisją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gazów </a:t>
            </a:r>
            <a:r>
              <a:rPr sz="1200" dirty="0">
                <a:latin typeface="TT Supermolot Regular"/>
                <a:cs typeface="TT Supermolot Regular"/>
              </a:rPr>
              <a:t>cieplarnianych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oraz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koniecznością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importu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surowców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energetycznych. </a:t>
            </a:r>
            <a:r>
              <a:rPr sz="1200" dirty="0">
                <a:latin typeface="TT Supermolot Regular"/>
                <a:cs typeface="TT Supermolot Regular"/>
              </a:rPr>
              <a:t>Umieść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start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2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jednostki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magazynie.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23363" y="876305"/>
            <a:ext cx="11214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PLANSZA DO </a:t>
            </a:r>
            <a:r>
              <a:rPr sz="1100" spc="-25" dirty="0">
                <a:latin typeface="TT Supermolot Bold"/>
                <a:cs typeface="TT Supermolot Bold"/>
              </a:rPr>
              <a:t>GRY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387355"/>
            <a:ext cx="442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6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Magazynowanie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2904" y="3051009"/>
            <a:ext cx="9965690" cy="4170045"/>
            <a:chOff x="382904" y="3051009"/>
            <a:chExt cx="9965690" cy="4170045"/>
          </a:xfrm>
        </p:grpSpPr>
        <p:sp>
          <p:nvSpPr>
            <p:cNvPr id="8" name="object 8"/>
            <p:cNvSpPr/>
            <p:nvPr/>
          </p:nvSpPr>
          <p:spPr>
            <a:xfrm>
              <a:off x="382904" y="3051009"/>
              <a:ext cx="9965690" cy="4170045"/>
            </a:xfrm>
            <a:custGeom>
              <a:avLst/>
              <a:gdLst/>
              <a:ahLst/>
              <a:cxnLst/>
              <a:rect l="l" t="t" r="r" b="b"/>
              <a:pathLst>
                <a:path w="9965690" h="4170045">
                  <a:moveTo>
                    <a:pt x="9965639" y="0"/>
                  </a:moveTo>
                  <a:lnTo>
                    <a:pt x="0" y="0"/>
                  </a:lnTo>
                  <a:lnTo>
                    <a:pt x="0" y="4169651"/>
                  </a:lnTo>
                  <a:lnTo>
                    <a:pt x="9965639" y="4169651"/>
                  </a:lnTo>
                  <a:lnTo>
                    <a:pt x="9965639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59099" y="3784306"/>
              <a:ext cx="3034030" cy="3034030"/>
            </a:xfrm>
            <a:custGeom>
              <a:avLst/>
              <a:gdLst/>
              <a:ahLst/>
              <a:cxnLst/>
              <a:rect l="l" t="t" r="r" b="b"/>
              <a:pathLst>
                <a:path w="3034029" h="3034029">
                  <a:moveTo>
                    <a:pt x="2891612" y="0"/>
                  </a:moveTo>
                  <a:lnTo>
                    <a:pt x="142252" y="0"/>
                  </a:lnTo>
                  <a:lnTo>
                    <a:pt x="97290" y="7250"/>
                  </a:lnTo>
                  <a:lnTo>
                    <a:pt x="58240" y="27442"/>
                  </a:lnTo>
                  <a:lnTo>
                    <a:pt x="27447" y="58232"/>
                  </a:lnTo>
                  <a:lnTo>
                    <a:pt x="7252" y="97279"/>
                  </a:lnTo>
                  <a:lnTo>
                    <a:pt x="0" y="142240"/>
                  </a:lnTo>
                  <a:lnTo>
                    <a:pt x="0" y="2891599"/>
                  </a:lnTo>
                  <a:lnTo>
                    <a:pt x="7252" y="2936561"/>
                  </a:lnTo>
                  <a:lnTo>
                    <a:pt x="27447" y="2975611"/>
                  </a:lnTo>
                  <a:lnTo>
                    <a:pt x="58240" y="3006405"/>
                  </a:lnTo>
                  <a:lnTo>
                    <a:pt x="97290" y="3026599"/>
                  </a:lnTo>
                  <a:lnTo>
                    <a:pt x="142252" y="3033852"/>
                  </a:lnTo>
                  <a:lnTo>
                    <a:pt x="2891612" y="3033852"/>
                  </a:lnTo>
                  <a:lnTo>
                    <a:pt x="2936574" y="3026599"/>
                  </a:lnTo>
                  <a:lnTo>
                    <a:pt x="2975624" y="3006405"/>
                  </a:lnTo>
                  <a:lnTo>
                    <a:pt x="3006417" y="2975611"/>
                  </a:lnTo>
                  <a:lnTo>
                    <a:pt x="3026612" y="2936561"/>
                  </a:lnTo>
                  <a:lnTo>
                    <a:pt x="3033864" y="2891599"/>
                  </a:lnTo>
                  <a:lnTo>
                    <a:pt x="3033864" y="142240"/>
                  </a:lnTo>
                  <a:lnTo>
                    <a:pt x="3026612" y="97279"/>
                  </a:lnTo>
                  <a:lnTo>
                    <a:pt x="3006417" y="58232"/>
                  </a:lnTo>
                  <a:lnTo>
                    <a:pt x="2975624" y="27442"/>
                  </a:lnTo>
                  <a:lnTo>
                    <a:pt x="2936574" y="7250"/>
                  </a:lnTo>
                  <a:lnTo>
                    <a:pt x="2891612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59104" y="6475526"/>
              <a:ext cx="3034030" cy="342900"/>
            </a:xfrm>
            <a:custGeom>
              <a:avLst/>
              <a:gdLst/>
              <a:ahLst/>
              <a:cxnLst/>
              <a:rect l="l" t="t" r="r" b="b"/>
              <a:pathLst>
                <a:path w="3034029" h="342900">
                  <a:moveTo>
                    <a:pt x="3033864" y="0"/>
                  </a:moveTo>
                  <a:lnTo>
                    <a:pt x="0" y="0"/>
                  </a:lnTo>
                  <a:lnTo>
                    <a:pt x="0" y="200380"/>
                  </a:lnTo>
                  <a:lnTo>
                    <a:pt x="7251" y="245342"/>
                  </a:lnTo>
                  <a:lnTo>
                    <a:pt x="27443" y="284392"/>
                  </a:lnTo>
                  <a:lnTo>
                    <a:pt x="58235" y="315186"/>
                  </a:lnTo>
                  <a:lnTo>
                    <a:pt x="97285" y="335380"/>
                  </a:lnTo>
                  <a:lnTo>
                    <a:pt x="142252" y="342633"/>
                  </a:lnTo>
                  <a:lnTo>
                    <a:pt x="2891612" y="342633"/>
                  </a:lnTo>
                  <a:lnTo>
                    <a:pt x="2936574" y="335380"/>
                  </a:lnTo>
                  <a:lnTo>
                    <a:pt x="2975624" y="315186"/>
                  </a:lnTo>
                  <a:lnTo>
                    <a:pt x="3006417" y="284392"/>
                  </a:lnTo>
                  <a:lnTo>
                    <a:pt x="3026612" y="245342"/>
                  </a:lnTo>
                  <a:lnTo>
                    <a:pt x="3033864" y="200380"/>
                  </a:lnTo>
                  <a:lnTo>
                    <a:pt x="3033864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59104" y="6452766"/>
              <a:ext cx="3034030" cy="45720"/>
            </a:xfrm>
            <a:custGeom>
              <a:avLst/>
              <a:gdLst/>
              <a:ahLst/>
              <a:cxnLst/>
              <a:rect l="l" t="t" r="r" b="b"/>
              <a:pathLst>
                <a:path w="3034029" h="45720">
                  <a:moveTo>
                    <a:pt x="3033864" y="45504"/>
                  </a:moveTo>
                  <a:lnTo>
                    <a:pt x="3033864" y="0"/>
                  </a:lnTo>
                  <a:lnTo>
                    <a:pt x="0" y="0"/>
                  </a:lnTo>
                  <a:lnTo>
                    <a:pt x="0" y="45504"/>
                  </a:lnTo>
                  <a:lnTo>
                    <a:pt x="3033864" y="455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27075" y="6621856"/>
              <a:ext cx="2866390" cy="47625"/>
            </a:xfrm>
            <a:custGeom>
              <a:avLst/>
              <a:gdLst/>
              <a:ahLst/>
              <a:cxnLst/>
              <a:rect l="l" t="t" r="r" b="b"/>
              <a:pathLst>
                <a:path w="2866390" h="47625">
                  <a:moveTo>
                    <a:pt x="595515" y="0"/>
                  </a:moveTo>
                  <a:lnTo>
                    <a:pt x="0" y="0"/>
                  </a:lnTo>
                  <a:lnTo>
                    <a:pt x="0" y="47548"/>
                  </a:lnTo>
                  <a:lnTo>
                    <a:pt x="595515" y="47548"/>
                  </a:lnTo>
                  <a:lnTo>
                    <a:pt x="595515" y="0"/>
                  </a:lnTo>
                  <a:close/>
                </a:path>
                <a:path w="2866390" h="47625">
                  <a:moveTo>
                    <a:pt x="1414475" y="0"/>
                  </a:moveTo>
                  <a:lnTo>
                    <a:pt x="818959" y="0"/>
                  </a:lnTo>
                  <a:lnTo>
                    <a:pt x="818959" y="47548"/>
                  </a:lnTo>
                  <a:lnTo>
                    <a:pt x="1414475" y="47548"/>
                  </a:lnTo>
                  <a:lnTo>
                    <a:pt x="1414475" y="0"/>
                  </a:lnTo>
                  <a:close/>
                </a:path>
                <a:path w="2866390" h="47625">
                  <a:moveTo>
                    <a:pt x="2233447" y="0"/>
                  </a:moveTo>
                  <a:lnTo>
                    <a:pt x="1637931" y="0"/>
                  </a:lnTo>
                  <a:lnTo>
                    <a:pt x="1637931" y="47548"/>
                  </a:lnTo>
                  <a:lnTo>
                    <a:pt x="2233447" y="47548"/>
                  </a:lnTo>
                  <a:lnTo>
                    <a:pt x="2233447" y="0"/>
                  </a:lnTo>
                  <a:close/>
                </a:path>
                <a:path w="2866390" h="47625">
                  <a:moveTo>
                    <a:pt x="2865894" y="0"/>
                  </a:moveTo>
                  <a:lnTo>
                    <a:pt x="2456878" y="0"/>
                  </a:lnTo>
                  <a:lnTo>
                    <a:pt x="2456878" y="47548"/>
                  </a:lnTo>
                  <a:lnTo>
                    <a:pt x="2865894" y="47548"/>
                  </a:lnTo>
                  <a:lnTo>
                    <a:pt x="2865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45599" y="3770793"/>
              <a:ext cx="3061335" cy="3061335"/>
            </a:xfrm>
            <a:custGeom>
              <a:avLst/>
              <a:gdLst/>
              <a:ahLst/>
              <a:cxnLst/>
              <a:rect l="l" t="t" r="r" b="b"/>
              <a:pathLst>
                <a:path w="3061334" h="3061334">
                  <a:moveTo>
                    <a:pt x="2905112" y="0"/>
                  </a:moveTo>
                  <a:lnTo>
                    <a:pt x="155752" y="0"/>
                  </a:lnTo>
                  <a:lnTo>
                    <a:pt x="106520" y="7945"/>
                  </a:lnTo>
                  <a:lnTo>
                    <a:pt x="63766" y="30057"/>
                  </a:lnTo>
                  <a:lnTo>
                    <a:pt x="30053" y="63772"/>
                  </a:lnTo>
                  <a:lnTo>
                    <a:pt x="7944" y="106525"/>
                  </a:lnTo>
                  <a:lnTo>
                    <a:pt x="0" y="155752"/>
                  </a:lnTo>
                  <a:lnTo>
                    <a:pt x="0" y="2905112"/>
                  </a:lnTo>
                  <a:lnTo>
                    <a:pt x="7944" y="2954339"/>
                  </a:lnTo>
                  <a:lnTo>
                    <a:pt x="30053" y="2997093"/>
                  </a:lnTo>
                  <a:lnTo>
                    <a:pt x="63766" y="3030807"/>
                  </a:lnTo>
                  <a:lnTo>
                    <a:pt x="106520" y="3052919"/>
                  </a:lnTo>
                  <a:lnTo>
                    <a:pt x="155752" y="3060865"/>
                  </a:lnTo>
                  <a:lnTo>
                    <a:pt x="2905112" y="3060865"/>
                  </a:lnTo>
                  <a:lnTo>
                    <a:pt x="2905112" y="3033864"/>
                  </a:lnTo>
                  <a:lnTo>
                    <a:pt x="155752" y="3033864"/>
                  </a:lnTo>
                  <a:lnTo>
                    <a:pt x="129791" y="3031246"/>
                  </a:lnTo>
                  <a:lnTo>
                    <a:pt x="83774" y="3011880"/>
                  </a:lnTo>
                  <a:lnTo>
                    <a:pt x="48979" y="2977085"/>
                  </a:lnTo>
                  <a:lnTo>
                    <a:pt x="29618" y="2931073"/>
                  </a:lnTo>
                  <a:lnTo>
                    <a:pt x="27000" y="2905112"/>
                  </a:lnTo>
                  <a:lnTo>
                    <a:pt x="27000" y="155752"/>
                  </a:lnTo>
                  <a:lnTo>
                    <a:pt x="37114" y="105640"/>
                  </a:lnTo>
                  <a:lnTo>
                    <a:pt x="64706" y="64719"/>
                  </a:lnTo>
                  <a:lnTo>
                    <a:pt x="105633" y="37122"/>
                  </a:lnTo>
                  <a:lnTo>
                    <a:pt x="155752" y="27012"/>
                  </a:lnTo>
                  <a:lnTo>
                    <a:pt x="2991205" y="27012"/>
                  </a:lnTo>
                  <a:lnTo>
                    <a:pt x="2954339" y="7945"/>
                  </a:lnTo>
                  <a:lnTo>
                    <a:pt x="2905112" y="0"/>
                  </a:lnTo>
                  <a:close/>
                </a:path>
                <a:path w="3061334" h="3061334">
                  <a:moveTo>
                    <a:pt x="2991205" y="27012"/>
                  </a:moveTo>
                  <a:lnTo>
                    <a:pt x="2905112" y="27012"/>
                  </a:lnTo>
                  <a:lnTo>
                    <a:pt x="2931066" y="29625"/>
                  </a:lnTo>
                  <a:lnTo>
                    <a:pt x="2955220" y="37122"/>
                  </a:lnTo>
                  <a:lnTo>
                    <a:pt x="2996145" y="64719"/>
                  </a:lnTo>
                  <a:lnTo>
                    <a:pt x="3023749" y="105640"/>
                  </a:lnTo>
                  <a:lnTo>
                    <a:pt x="3033864" y="155752"/>
                  </a:lnTo>
                  <a:lnTo>
                    <a:pt x="3033864" y="2905112"/>
                  </a:lnTo>
                  <a:lnTo>
                    <a:pt x="3023749" y="2955229"/>
                  </a:lnTo>
                  <a:lnTo>
                    <a:pt x="2996145" y="2996145"/>
                  </a:lnTo>
                  <a:lnTo>
                    <a:pt x="2955220" y="3023749"/>
                  </a:lnTo>
                  <a:lnTo>
                    <a:pt x="2905112" y="3033864"/>
                  </a:lnTo>
                  <a:lnTo>
                    <a:pt x="2905112" y="3060865"/>
                  </a:lnTo>
                  <a:lnTo>
                    <a:pt x="2954339" y="3052919"/>
                  </a:lnTo>
                  <a:lnTo>
                    <a:pt x="2997092" y="3030807"/>
                  </a:lnTo>
                  <a:lnTo>
                    <a:pt x="3030804" y="2997093"/>
                  </a:lnTo>
                  <a:lnTo>
                    <a:pt x="3052913" y="2954339"/>
                  </a:lnTo>
                  <a:lnTo>
                    <a:pt x="3060852" y="2905112"/>
                  </a:lnTo>
                  <a:lnTo>
                    <a:pt x="3060852" y="155752"/>
                  </a:lnTo>
                  <a:lnTo>
                    <a:pt x="3052913" y="106525"/>
                  </a:lnTo>
                  <a:lnTo>
                    <a:pt x="3030804" y="63772"/>
                  </a:lnTo>
                  <a:lnTo>
                    <a:pt x="2997092" y="30057"/>
                  </a:lnTo>
                  <a:lnTo>
                    <a:pt x="2991205" y="27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79192" y="5092826"/>
              <a:ext cx="1055370" cy="1354455"/>
            </a:xfrm>
            <a:custGeom>
              <a:avLst/>
              <a:gdLst/>
              <a:ahLst/>
              <a:cxnLst/>
              <a:rect l="l" t="t" r="r" b="b"/>
              <a:pathLst>
                <a:path w="1055370" h="1354454">
                  <a:moveTo>
                    <a:pt x="1054849" y="0"/>
                  </a:moveTo>
                  <a:lnTo>
                    <a:pt x="0" y="0"/>
                  </a:lnTo>
                  <a:lnTo>
                    <a:pt x="0" y="1354137"/>
                  </a:lnTo>
                  <a:lnTo>
                    <a:pt x="1054849" y="1354137"/>
                  </a:lnTo>
                  <a:lnTo>
                    <a:pt x="1054849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61777" y="5075426"/>
              <a:ext cx="1090295" cy="1389380"/>
            </a:xfrm>
            <a:custGeom>
              <a:avLst/>
              <a:gdLst/>
              <a:ahLst/>
              <a:cxnLst/>
              <a:rect l="l" t="t" r="r" b="b"/>
              <a:pathLst>
                <a:path w="1090295" h="1389379">
                  <a:moveTo>
                    <a:pt x="1076845" y="0"/>
                  </a:moveTo>
                  <a:lnTo>
                    <a:pt x="12826" y="0"/>
                  </a:lnTo>
                  <a:lnTo>
                    <a:pt x="8343" y="1854"/>
                  </a:lnTo>
                  <a:lnTo>
                    <a:pt x="1854" y="8331"/>
                  </a:lnTo>
                  <a:lnTo>
                    <a:pt x="0" y="12814"/>
                  </a:lnTo>
                  <a:lnTo>
                    <a:pt x="0" y="1376121"/>
                  </a:lnTo>
                  <a:lnTo>
                    <a:pt x="1854" y="1380604"/>
                  </a:lnTo>
                  <a:lnTo>
                    <a:pt x="8343" y="1387081"/>
                  </a:lnTo>
                  <a:lnTo>
                    <a:pt x="12826" y="1388935"/>
                  </a:lnTo>
                  <a:lnTo>
                    <a:pt x="17411" y="1388935"/>
                  </a:lnTo>
                  <a:lnTo>
                    <a:pt x="17411" y="1354124"/>
                  </a:lnTo>
                  <a:lnTo>
                    <a:pt x="34810" y="1354124"/>
                  </a:lnTo>
                  <a:lnTo>
                    <a:pt x="34810" y="34810"/>
                  </a:lnTo>
                  <a:lnTo>
                    <a:pt x="1089672" y="34810"/>
                  </a:lnTo>
                  <a:lnTo>
                    <a:pt x="1089672" y="12814"/>
                  </a:lnTo>
                  <a:lnTo>
                    <a:pt x="1087818" y="8331"/>
                  </a:lnTo>
                  <a:lnTo>
                    <a:pt x="1081328" y="1854"/>
                  </a:lnTo>
                  <a:lnTo>
                    <a:pt x="1076845" y="0"/>
                  </a:lnTo>
                  <a:close/>
                </a:path>
                <a:path w="1090295" h="1389379">
                  <a:moveTo>
                    <a:pt x="34810" y="1354124"/>
                  </a:moveTo>
                  <a:lnTo>
                    <a:pt x="17411" y="1354124"/>
                  </a:lnTo>
                  <a:lnTo>
                    <a:pt x="17411" y="1388935"/>
                  </a:lnTo>
                  <a:lnTo>
                    <a:pt x="1076845" y="1388935"/>
                  </a:lnTo>
                  <a:lnTo>
                    <a:pt x="1081328" y="1387081"/>
                  </a:lnTo>
                  <a:lnTo>
                    <a:pt x="1087818" y="1380604"/>
                  </a:lnTo>
                  <a:lnTo>
                    <a:pt x="1089672" y="1376121"/>
                  </a:lnTo>
                  <a:lnTo>
                    <a:pt x="1089672" y="1371536"/>
                  </a:lnTo>
                  <a:lnTo>
                    <a:pt x="34810" y="1371536"/>
                  </a:lnTo>
                  <a:lnTo>
                    <a:pt x="34810" y="1354124"/>
                  </a:lnTo>
                  <a:close/>
                </a:path>
                <a:path w="1090295" h="1389379">
                  <a:moveTo>
                    <a:pt x="1089672" y="34810"/>
                  </a:moveTo>
                  <a:lnTo>
                    <a:pt x="1054849" y="34810"/>
                  </a:lnTo>
                  <a:lnTo>
                    <a:pt x="1054849" y="1354124"/>
                  </a:lnTo>
                  <a:lnTo>
                    <a:pt x="34810" y="1354124"/>
                  </a:lnTo>
                  <a:lnTo>
                    <a:pt x="34810" y="1371536"/>
                  </a:lnTo>
                  <a:lnTo>
                    <a:pt x="1089672" y="1371536"/>
                  </a:lnTo>
                  <a:lnTo>
                    <a:pt x="1089672" y="34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01348" y="6105765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92356" y="6260033"/>
              <a:ext cx="18415" cy="13335"/>
            </a:xfrm>
            <a:custGeom>
              <a:avLst/>
              <a:gdLst/>
              <a:ahLst/>
              <a:cxnLst/>
              <a:rect l="l" t="t" r="r" b="b"/>
              <a:pathLst>
                <a:path w="18415" h="13335">
                  <a:moveTo>
                    <a:pt x="0" y="12927"/>
                  </a:moveTo>
                  <a:lnTo>
                    <a:pt x="17995" y="12927"/>
                  </a:lnTo>
                  <a:lnTo>
                    <a:pt x="17995" y="0"/>
                  </a:lnTo>
                  <a:lnTo>
                    <a:pt x="0" y="0"/>
                  </a:lnTo>
                  <a:lnTo>
                    <a:pt x="0" y="129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27295" y="6105765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18291" y="6260033"/>
              <a:ext cx="18415" cy="13335"/>
            </a:xfrm>
            <a:custGeom>
              <a:avLst/>
              <a:gdLst/>
              <a:ahLst/>
              <a:cxnLst/>
              <a:rect l="l" t="t" r="r" b="b"/>
              <a:pathLst>
                <a:path w="18415" h="13335">
                  <a:moveTo>
                    <a:pt x="0" y="12927"/>
                  </a:moveTo>
                  <a:lnTo>
                    <a:pt x="18008" y="12927"/>
                  </a:lnTo>
                  <a:lnTo>
                    <a:pt x="18008" y="0"/>
                  </a:lnTo>
                  <a:lnTo>
                    <a:pt x="0" y="0"/>
                  </a:lnTo>
                  <a:lnTo>
                    <a:pt x="0" y="129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40261" y="6105765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71968" y="6141783"/>
              <a:ext cx="1677670" cy="131445"/>
            </a:xfrm>
            <a:custGeom>
              <a:avLst/>
              <a:gdLst/>
              <a:ahLst/>
              <a:cxnLst/>
              <a:rect l="l" t="t" r="r" b="b"/>
              <a:pathLst>
                <a:path w="1677670" h="131445">
                  <a:moveTo>
                    <a:pt x="96177" y="0"/>
                  </a:moveTo>
                  <a:lnTo>
                    <a:pt x="0" y="0"/>
                  </a:lnTo>
                  <a:lnTo>
                    <a:pt x="0" y="37185"/>
                  </a:lnTo>
                  <a:lnTo>
                    <a:pt x="96177" y="37185"/>
                  </a:lnTo>
                  <a:lnTo>
                    <a:pt x="96177" y="0"/>
                  </a:lnTo>
                  <a:close/>
                </a:path>
                <a:path w="1677670" h="131445">
                  <a:moveTo>
                    <a:pt x="957427" y="0"/>
                  </a:moveTo>
                  <a:lnTo>
                    <a:pt x="880833" y="0"/>
                  </a:lnTo>
                  <a:lnTo>
                    <a:pt x="880833" y="37185"/>
                  </a:lnTo>
                  <a:lnTo>
                    <a:pt x="957427" y="37185"/>
                  </a:lnTo>
                  <a:lnTo>
                    <a:pt x="957427" y="0"/>
                  </a:lnTo>
                  <a:close/>
                </a:path>
                <a:path w="1677670" h="131445">
                  <a:moveTo>
                    <a:pt x="1677301" y="118249"/>
                  </a:moveTo>
                  <a:lnTo>
                    <a:pt x="1659280" y="118249"/>
                  </a:lnTo>
                  <a:lnTo>
                    <a:pt x="1659280" y="131178"/>
                  </a:lnTo>
                  <a:lnTo>
                    <a:pt x="1677301" y="131178"/>
                  </a:lnTo>
                  <a:lnTo>
                    <a:pt x="1677301" y="118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68153" y="5844183"/>
              <a:ext cx="784860" cy="586740"/>
            </a:xfrm>
            <a:custGeom>
              <a:avLst/>
              <a:gdLst/>
              <a:ahLst/>
              <a:cxnLst/>
              <a:rect l="l" t="t" r="r" b="b"/>
              <a:pathLst>
                <a:path w="784859" h="586739">
                  <a:moveTo>
                    <a:pt x="780503" y="0"/>
                  </a:moveTo>
                  <a:lnTo>
                    <a:pt x="4152" y="0"/>
                  </a:lnTo>
                  <a:lnTo>
                    <a:pt x="0" y="4165"/>
                  </a:lnTo>
                  <a:lnTo>
                    <a:pt x="0" y="581977"/>
                  </a:lnTo>
                  <a:lnTo>
                    <a:pt x="4152" y="586130"/>
                  </a:lnTo>
                  <a:lnTo>
                    <a:pt x="9283" y="586130"/>
                  </a:lnTo>
                  <a:lnTo>
                    <a:pt x="780503" y="586130"/>
                  </a:lnTo>
                  <a:lnTo>
                    <a:pt x="784656" y="581977"/>
                  </a:lnTo>
                  <a:lnTo>
                    <a:pt x="784656" y="4165"/>
                  </a:lnTo>
                  <a:lnTo>
                    <a:pt x="7805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19021" y="5806630"/>
              <a:ext cx="843280" cy="633095"/>
            </a:xfrm>
            <a:custGeom>
              <a:avLst/>
              <a:gdLst/>
              <a:ahLst/>
              <a:cxnLst/>
              <a:rect l="l" t="t" r="r" b="b"/>
              <a:pathLst>
                <a:path w="843279" h="633095">
                  <a:moveTo>
                    <a:pt x="843076" y="46850"/>
                  </a:moveTo>
                  <a:lnTo>
                    <a:pt x="842137" y="42265"/>
                  </a:lnTo>
                  <a:lnTo>
                    <a:pt x="842594" y="40043"/>
                  </a:lnTo>
                  <a:lnTo>
                    <a:pt x="841133" y="32804"/>
                  </a:lnTo>
                  <a:lnTo>
                    <a:pt x="837158" y="26898"/>
                  </a:lnTo>
                  <a:lnTo>
                    <a:pt x="831240" y="22910"/>
                  </a:lnTo>
                  <a:lnTo>
                    <a:pt x="824496" y="21551"/>
                  </a:lnTo>
                  <a:lnTo>
                    <a:pt x="824496" y="58534"/>
                  </a:lnTo>
                  <a:lnTo>
                    <a:pt x="824496" y="614387"/>
                  </a:lnTo>
                  <a:lnTo>
                    <a:pt x="58420" y="614387"/>
                  </a:lnTo>
                  <a:lnTo>
                    <a:pt x="58420" y="58623"/>
                  </a:lnTo>
                  <a:lnTo>
                    <a:pt x="824001" y="58623"/>
                  </a:lnTo>
                  <a:lnTo>
                    <a:pt x="824496" y="58534"/>
                  </a:lnTo>
                  <a:lnTo>
                    <a:pt x="824496" y="21551"/>
                  </a:lnTo>
                  <a:lnTo>
                    <a:pt x="824001" y="21450"/>
                  </a:lnTo>
                  <a:lnTo>
                    <a:pt x="775208" y="21450"/>
                  </a:lnTo>
                  <a:lnTo>
                    <a:pt x="775792" y="18580"/>
                  </a:lnTo>
                  <a:lnTo>
                    <a:pt x="774331" y="11353"/>
                  </a:lnTo>
                  <a:lnTo>
                    <a:pt x="770343" y="5448"/>
                  </a:lnTo>
                  <a:lnTo>
                    <a:pt x="764438" y="1460"/>
                  </a:lnTo>
                  <a:lnTo>
                    <a:pt x="757199" y="0"/>
                  </a:lnTo>
                  <a:lnTo>
                    <a:pt x="584123" y="0"/>
                  </a:lnTo>
                  <a:lnTo>
                    <a:pt x="576884" y="1460"/>
                  </a:lnTo>
                  <a:lnTo>
                    <a:pt x="570979" y="5448"/>
                  </a:lnTo>
                  <a:lnTo>
                    <a:pt x="566991" y="11353"/>
                  </a:lnTo>
                  <a:lnTo>
                    <a:pt x="565531" y="18580"/>
                  </a:lnTo>
                  <a:lnTo>
                    <a:pt x="566102" y="21450"/>
                  </a:lnTo>
                  <a:lnTo>
                    <a:pt x="18592" y="21450"/>
                  </a:lnTo>
                  <a:lnTo>
                    <a:pt x="11366" y="22910"/>
                  </a:lnTo>
                  <a:lnTo>
                    <a:pt x="5448" y="26898"/>
                  </a:lnTo>
                  <a:lnTo>
                    <a:pt x="1460" y="32804"/>
                  </a:lnTo>
                  <a:lnTo>
                    <a:pt x="0" y="40043"/>
                  </a:lnTo>
                  <a:lnTo>
                    <a:pt x="1460" y="47282"/>
                  </a:lnTo>
                  <a:lnTo>
                    <a:pt x="5448" y="53187"/>
                  </a:lnTo>
                  <a:lnTo>
                    <a:pt x="11366" y="57162"/>
                  </a:lnTo>
                  <a:lnTo>
                    <a:pt x="18592" y="58623"/>
                  </a:lnTo>
                  <a:lnTo>
                    <a:pt x="39827" y="58623"/>
                  </a:lnTo>
                  <a:lnTo>
                    <a:pt x="39827" y="614387"/>
                  </a:lnTo>
                  <a:lnTo>
                    <a:pt x="41287" y="621626"/>
                  </a:lnTo>
                  <a:lnTo>
                    <a:pt x="45275" y="627545"/>
                  </a:lnTo>
                  <a:lnTo>
                    <a:pt x="51181" y="631520"/>
                  </a:lnTo>
                  <a:lnTo>
                    <a:pt x="58420" y="632980"/>
                  </a:lnTo>
                  <a:lnTo>
                    <a:pt x="824496" y="632980"/>
                  </a:lnTo>
                  <a:lnTo>
                    <a:pt x="831735" y="631520"/>
                  </a:lnTo>
                  <a:lnTo>
                    <a:pt x="837641" y="627545"/>
                  </a:lnTo>
                  <a:lnTo>
                    <a:pt x="841616" y="621626"/>
                  </a:lnTo>
                  <a:lnTo>
                    <a:pt x="843076" y="614387"/>
                  </a:lnTo>
                  <a:lnTo>
                    <a:pt x="843076" y="46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1434" y="5934899"/>
              <a:ext cx="131800" cy="2304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2390" y="5934899"/>
              <a:ext cx="131813" cy="23044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3356" y="5934899"/>
              <a:ext cx="131814" cy="23044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0122" y="5732791"/>
              <a:ext cx="327672" cy="12818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999205" y="59996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0652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89908" y="5990347"/>
              <a:ext cx="19050" cy="59690"/>
            </a:xfrm>
            <a:custGeom>
              <a:avLst/>
              <a:gdLst/>
              <a:ahLst/>
              <a:cxnLst/>
              <a:rect l="l" t="t" r="r" b="b"/>
              <a:pathLst>
                <a:path w="19050" h="59689">
                  <a:moveTo>
                    <a:pt x="14439" y="0"/>
                  </a:moveTo>
                  <a:lnTo>
                    <a:pt x="4165" y="0"/>
                  </a:lnTo>
                  <a:lnTo>
                    <a:pt x="0" y="4165"/>
                  </a:lnTo>
                  <a:lnTo>
                    <a:pt x="0" y="9296"/>
                  </a:lnTo>
                  <a:lnTo>
                    <a:pt x="0" y="55079"/>
                  </a:lnTo>
                  <a:lnTo>
                    <a:pt x="4165" y="59245"/>
                  </a:lnTo>
                  <a:lnTo>
                    <a:pt x="14439" y="59245"/>
                  </a:lnTo>
                  <a:lnTo>
                    <a:pt x="18592" y="55079"/>
                  </a:lnTo>
                  <a:lnTo>
                    <a:pt x="18592" y="4165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99209" y="5862535"/>
              <a:ext cx="744220" cy="290830"/>
            </a:xfrm>
            <a:custGeom>
              <a:avLst/>
              <a:gdLst/>
              <a:ahLst/>
              <a:cxnLst/>
              <a:rect l="l" t="t" r="r" b="b"/>
              <a:pathLst>
                <a:path w="744220" h="290829">
                  <a:moveTo>
                    <a:pt x="743826" y="0"/>
                  </a:moveTo>
                  <a:lnTo>
                    <a:pt x="0" y="0"/>
                  </a:lnTo>
                  <a:lnTo>
                    <a:pt x="0" y="32575"/>
                  </a:lnTo>
                  <a:lnTo>
                    <a:pt x="555104" y="32575"/>
                  </a:lnTo>
                  <a:lnTo>
                    <a:pt x="577557" y="32575"/>
                  </a:lnTo>
                  <a:lnTo>
                    <a:pt x="616064" y="39560"/>
                  </a:lnTo>
                  <a:lnTo>
                    <a:pt x="657961" y="69557"/>
                  </a:lnTo>
                  <a:lnTo>
                    <a:pt x="677011" y="136118"/>
                  </a:lnTo>
                  <a:lnTo>
                    <a:pt x="677011" y="290334"/>
                  </a:lnTo>
                  <a:lnTo>
                    <a:pt x="743813" y="290334"/>
                  </a:lnTo>
                  <a:lnTo>
                    <a:pt x="743813" y="32575"/>
                  </a:lnTo>
                  <a:lnTo>
                    <a:pt x="743826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89900" y="5869927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70">
                  <a:moveTo>
                    <a:pt x="115316" y="4165"/>
                  </a:moveTo>
                  <a:lnTo>
                    <a:pt x="111163" y="0"/>
                  </a:lnTo>
                  <a:lnTo>
                    <a:pt x="14439" y="0"/>
                  </a:lnTo>
                  <a:lnTo>
                    <a:pt x="4165" y="0"/>
                  </a:lnTo>
                  <a:lnTo>
                    <a:pt x="0" y="4165"/>
                  </a:lnTo>
                  <a:lnTo>
                    <a:pt x="0" y="14427"/>
                  </a:lnTo>
                  <a:lnTo>
                    <a:pt x="0" y="111150"/>
                  </a:lnTo>
                  <a:lnTo>
                    <a:pt x="4165" y="115316"/>
                  </a:lnTo>
                  <a:lnTo>
                    <a:pt x="14439" y="115316"/>
                  </a:lnTo>
                  <a:lnTo>
                    <a:pt x="18592" y="111150"/>
                  </a:lnTo>
                  <a:lnTo>
                    <a:pt x="18592" y="106019"/>
                  </a:lnTo>
                  <a:lnTo>
                    <a:pt x="18592" y="18592"/>
                  </a:lnTo>
                  <a:lnTo>
                    <a:pt x="111163" y="18592"/>
                  </a:lnTo>
                  <a:lnTo>
                    <a:pt x="115316" y="14427"/>
                  </a:lnTo>
                  <a:lnTo>
                    <a:pt x="115316" y="41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99205" y="6065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986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89908" y="6056438"/>
              <a:ext cx="19050" cy="111125"/>
            </a:xfrm>
            <a:custGeom>
              <a:avLst/>
              <a:gdLst/>
              <a:ahLst/>
              <a:cxnLst/>
              <a:rect l="l" t="t" r="r" b="b"/>
              <a:pathLst>
                <a:path w="19050" h="111125">
                  <a:moveTo>
                    <a:pt x="14439" y="0"/>
                  </a:moveTo>
                  <a:lnTo>
                    <a:pt x="4165" y="0"/>
                  </a:lnTo>
                  <a:lnTo>
                    <a:pt x="0" y="4165"/>
                  </a:lnTo>
                  <a:lnTo>
                    <a:pt x="0" y="9296"/>
                  </a:lnTo>
                  <a:lnTo>
                    <a:pt x="0" y="106413"/>
                  </a:lnTo>
                  <a:lnTo>
                    <a:pt x="4165" y="110578"/>
                  </a:lnTo>
                  <a:lnTo>
                    <a:pt x="14439" y="110578"/>
                  </a:lnTo>
                  <a:lnTo>
                    <a:pt x="18592" y="106413"/>
                  </a:lnTo>
                  <a:lnTo>
                    <a:pt x="18592" y="4165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0387" y="5291885"/>
              <a:ext cx="161937" cy="1854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33353" y="5291885"/>
              <a:ext cx="161937" cy="1854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46332" y="5291885"/>
              <a:ext cx="161925" cy="1854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9299" y="5291885"/>
              <a:ext cx="161925" cy="1854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0387" y="5560071"/>
              <a:ext cx="161937" cy="18541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33353" y="5560071"/>
              <a:ext cx="161937" cy="18541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46332" y="5560071"/>
              <a:ext cx="161925" cy="1854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9299" y="5560071"/>
              <a:ext cx="161925" cy="18541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0387" y="5828244"/>
              <a:ext cx="161937" cy="18542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33353" y="5828244"/>
              <a:ext cx="161937" cy="1854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6332" y="5828244"/>
              <a:ext cx="161925" cy="18542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9299" y="5828244"/>
              <a:ext cx="161925" cy="1854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20387" y="6083501"/>
              <a:ext cx="161937" cy="18542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33353" y="6083501"/>
              <a:ext cx="161937" cy="1854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46332" y="6083501"/>
              <a:ext cx="161925" cy="18542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9299" y="6083501"/>
              <a:ext cx="161925" cy="18542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92539" y="4461838"/>
              <a:ext cx="2356485" cy="2356485"/>
            </a:xfrm>
            <a:custGeom>
              <a:avLst/>
              <a:gdLst/>
              <a:ahLst/>
              <a:cxnLst/>
              <a:rect l="l" t="t" r="r" b="b"/>
              <a:pathLst>
                <a:path w="2356485" h="2356484">
                  <a:moveTo>
                    <a:pt x="2245829" y="0"/>
                  </a:moveTo>
                  <a:lnTo>
                    <a:pt x="110477" y="0"/>
                  </a:lnTo>
                  <a:lnTo>
                    <a:pt x="67476" y="8682"/>
                  </a:lnTo>
                  <a:lnTo>
                    <a:pt x="32359" y="32359"/>
                  </a:lnTo>
                  <a:lnTo>
                    <a:pt x="8682" y="67476"/>
                  </a:lnTo>
                  <a:lnTo>
                    <a:pt x="0" y="110477"/>
                  </a:lnTo>
                  <a:lnTo>
                    <a:pt x="0" y="2245829"/>
                  </a:lnTo>
                  <a:lnTo>
                    <a:pt x="8682" y="2288838"/>
                  </a:lnTo>
                  <a:lnTo>
                    <a:pt x="32359" y="2323958"/>
                  </a:lnTo>
                  <a:lnTo>
                    <a:pt x="67476" y="2347637"/>
                  </a:lnTo>
                  <a:lnTo>
                    <a:pt x="110477" y="2356319"/>
                  </a:lnTo>
                  <a:lnTo>
                    <a:pt x="2245829" y="2356319"/>
                  </a:lnTo>
                  <a:lnTo>
                    <a:pt x="2288836" y="2347637"/>
                  </a:lnTo>
                  <a:lnTo>
                    <a:pt x="2323952" y="2323958"/>
                  </a:lnTo>
                  <a:lnTo>
                    <a:pt x="2347626" y="2288838"/>
                  </a:lnTo>
                  <a:lnTo>
                    <a:pt x="2356307" y="2245829"/>
                  </a:lnTo>
                  <a:lnTo>
                    <a:pt x="2356307" y="110477"/>
                  </a:lnTo>
                  <a:lnTo>
                    <a:pt x="2347626" y="67476"/>
                  </a:lnTo>
                  <a:lnTo>
                    <a:pt x="2323952" y="32359"/>
                  </a:lnTo>
                  <a:lnTo>
                    <a:pt x="2288836" y="8682"/>
                  </a:lnTo>
                  <a:lnTo>
                    <a:pt x="22458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59477" y="5686322"/>
              <a:ext cx="240665" cy="1018540"/>
            </a:xfrm>
            <a:custGeom>
              <a:avLst/>
              <a:gdLst/>
              <a:ahLst/>
              <a:cxnLst/>
              <a:rect l="l" t="t" r="r" b="b"/>
              <a:pathLst>
                <a:path w="240664" h="1018540">
                  <a:moveTo>
                    <a:pt x="191147" y="0"/>
                  </a:moveTo>
                  <a:lnTo>
                    <a:pt x="45796" y="0"/>
                  </a:lnTo>
                  <a:lnTo>
                    <a:pt x="40398" y="5194"/>
                  </a:lnTo>
                  <a:lnTo>
                    <a:pt x="0" y="1008811"/>
                  </a:lnTo>
                  <a:lnTo>
                    <a:pt x="1231" y="1012088"/>
                  </a:lnTo>
                  <a:lnTo>
                    <a:pt x="5829" y="1016876"/>
                  </a:lnTo>
                  <a:lnTo>
                    <a:pt x="9055" y="1018247"/>
                  </a:lnTo>
                  <a:lnTo>
                    <a:pt x="231203" y="1018247"/>
                  </a:lnTo>
                  <a:lnTo>
                    <a:pt x="234429" y="1016876"/>
                  </a:lnTo>
                  <a:lnTo>
                    <a:pt x="239014" y="1012088"/>
                  </a:lnTo>
                  <a:lnTo>
                    <a:pt x="240258" y="1008811"/>
                  </a:lnTo>
                  <a:lnTo>
                    <a:pt x="217614" y="446341"/>
                  </a:lnTo>
                  <a:lnTo>
                    <a:pt x="215138" y="993736"/>
                  </a:lnTo>
                  <a:lnTo>
                    <a:pt x="25120" y="993736"/>
                  </a:lnTo>
                  <a:lnTo>
                    <a:pt x="64147" y="24510"/>
                  </a:lnTo>
                  <a:lnTo>
                    <a:pt x="175628" y="24510"/>
                  </a:lnTo>
                  <a:lnTo>
                    <a:pt x="175526" y="234416"/>
                  </a:lnTo>
                  <a:lnTo>
                    <a:pt x="181013" y="239902"/>
                  </a:lnTo>
                  <a:lnTo>
                    <a:pt x="194538" y="239915"/>
                  </a:lnTo>
                  <a:lnTo>
                    <a:pt x="200025" y="234429"/>
                  </a:lnTo>
                  <a:lnTo>
                    <a:pt x="200126" y="8991"/>
                  </a:lnTo>
                  <a:lnTo>
                    <a:pt x="198856" y="5905"/>
                  </a:lnTo>
                  <a:lnTo>
                    <a:pt x="194221" y="1282"/>
                  </a:lnTo>
                  <a:lnTo>
                    <a:pt x="1911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99432" y="5618453"/>
              <a:ext cx="160070" cy="13357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390288" y="6217474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109804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78045" y="6205218"/>
              <a:ext cx="134620" cy="24765"/>
            </a:xfrm>
            <a:custGeom>
              <a:avLst/>
              <a:gdLst/>
              <a:ahLst/>
              <a:cxnLst/>
              <a:rect l="l" t="t" r="r" b="b"/>
              <a:pathLst>
                <a:path w="134619" h="24764">
                  <a:moveTo>
                    <a:pt x="128803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24"/>
                  </a:lnTo>
                  <a:lnTo>
                    <a:pt x="5486" y="24511"/>
                  </a:lnTo>
                  <a:lnTo>
                    <a:pt x="12242" y="24511"/>
                  </a:lnTo>
                  <a:lnTo>
                    <a:pt x="128803" y="24511"/>
                  </a:lnTo>
                  <a:lnTo>
                    <a:pt x="134289" y="19024"/>
                  </a:lnTo>
                  <a:lnTo>
                    <a:pt x="134289" y="5486"/>
                  </a:lnTo>
                  <a:lnTo>
                    <a:pt x="128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76623" y="5554191"/>
              <a:ext cx="239395" cy="1138555"/>
            </a:xfrm>
            <a:custGeom>
              <a:avLst/>
              <a:gdLst/>
              <a:ahLst/>
              <a:cxnLst/>
              <a:rect l="l" t="t" r="r" b="b"/>
              <a:pathLst>
                <a:path w="239394" h="1138554">
                  <a:moveTo>
                    <a:pt x="194487" y="0"/>
                  </a:moveTo>
                  <a:lnTo>
                    <a:pt x="44335" y="0"/>
                  </a:lnTo>
                  <a:lnTo>
                    <a:pt x="0" y="1138123"/>
                  </a:lnTo>
                  <a:lnTo>
                    <a:pt x="238823" y="1138123"/>
                  </a:lnTo>
                  <a:lnTo>
                    <a:pt x="1944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64254" y="5541935"/>
              <a:ext cx="264160" cy="1162685"/>
            </a:xfrm>
            <a:custGeom>
              <a:avLst/>
              <a:gdLst/>
              <a:ahLst/>
              <a:cxnLst/>
              <a:rect l="l" t="t" r="r" b="b"/>
              <a:pathLst>
                <a:path w="264160" h="1162684">
                  <a:moveTo>
                    <a:pt x="213436" y="0"/>
                  </a:moveTo>
                  <a:lnTo>
                    <a:pt x="50126" y="0"/>
                  </a:lnTo>
                  <a:lnTo>
                    <a:pt x="44716" y="5206"/>
                  </a:lnTo>
                  <a:lnTo>
                    <a:pt x="129" y="1149908"/>
                  </a:lnTo>
                  <a:lnTo>
                    <a:pt x="110" y="1150378"/>
                  </a:lnTo>
                  <a:lnTo>
                    <a:pt x="0" y="1153223"/>
                  </a:lnTo>
                  <a:lnTo>
                    <a:pt x="1231" y="1156474"/>
                  </a:lnTo>
                  <a:lnTo>
                    <a:pt x="5841" y="1161262"/>
                  </a:lnTo>
                  <a:lnTo>
                    <a:pt x="9042" y="1162634"/>
                  </a:lnTo>
                  <a:lnTo>
                    <a:pt x="254507" y="1162634"/>
                  </a:lnTo>
                  <a:lnTo>
                    <a:pt x="257721" y="1161262"/>
                  </a:lnTo>
                  <a:lnTo>
                    <a:pt x="262318" y="1156474"/>
                  </a:lnTo>
                  <a:lnTo>
                    <a:pt x="263563" y="1153223"/>
                  </a:lnTo>
                  <a:lnTo>
                    <a:pt x="263472" y="1150861"/>
                  </a:lnTo>
                  <a:lnTo>
                    <a:pt x="238950" y="1150861"/>
                  </a:lnTo>
                  <a:lnTo>
                    <a:pt x="238454" y="1138135"/>
                  </a:lnTo>
                  <a:lnTo>
                    <a:pt x="25095" y="1138135"/>
                  </a:lnTo>
                  <a:lnTo>
                    <a:pt x="68478" y="24510"/>
                  </a:lnTo>
                  <a:lnTo>
                    <a:pt x="219585" y="24510"/>
                  </a:lnTo>
                  <a:lnTo>
                    <a:pt x="218833" y="5206"/>
                  </a:lnTo>
                  <a:lnTo>
                    <a:pt x="213436" y="0"/>
                  </a:lnTo>
                  <a:close/>
                </a:path>
                <a:path w="264160" h="1162684">
                  <a:moveTo>
                    <a:pt x="219585" y="24510"/>
                  </a:moveTo>
                  <a:lnTo>
                    <a:pt x="195071" y="24510"/>
                  </a:lnTo>
                  <a:lnTo>
                    <a:pt x="238913" y="1149908"/>
                  </a:lnTo>
                  <a:lnTo>
                    <a:pt x="238950" y="1150861"/>
                  </a:lnTo>
                  <a:lnTo>
                    <a:pt x="251193" y="1150378"/>
                  </a:lnTo>
                  <a:lnTo>
                    <a:pt x="251193" y="1138135"/>
                  </a:lnTo>
                  <a:lnTo>
                    <a:pt x="262977" y="1138135"/>
                  </a:lnTo>
                  <a:lnTo>
                    <a:pt x="219585" y="24510"/>
                  </a:lnTo>
                  <a:close/>
                </a:path>
                <a:path w="264160" h="1162684">
                  <a:moveTo>
                    <a:pt x="263436" y="1149908"/>
                  </a:moveTo>
                  <a:lnTo>
                    <a:pt x="238950" y="1150861"/>
                  </a:lnTo>
                  <a:lnTo>
                    <a:pt x="263472" y="1150861"/>
                  </a:lnTo>
                  <a:lnTo>
                    <a:pt x="263436" y="1149908"/>
                  </a:lnTo>
                  <a:close/>
                </a:path>
                <a:path w="264160" h="1162684">
                  <a:moveTo>
                    <a:pt x="262977" y="1138135"/>
                  </a:moveTo>
                  <a:lnTo>
                    <a:pt x="251193" y="1138135"/>
                  </a:lnTo>
                  <a:lnTo>
                    <a:pt x="251193" y="1150378"/>
                  </a:lnTo>
                  <a:lnTo>
                    <a:pt x="263436" y="1149908"/>
                  </a:lnTo>
                  <a:lnTo>
                    <a:pt x="262977" y="1138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20772" y="5476455"/>
              <a:ext cx="150495" cy="78105"/>
            </a:xfrm>
            <a:custGeom>
              <a:avLst/>
              <a:gdLst/>
              <a:ahLst/>
              <a:cxnLst/>
              <a:rect l="l" t="t" r="r" b="b"/>
              <a:pathLst>
                <a:path w="150494" h="78104">
                  <a:moveTo>
                    <a:pt x="150228" y="0"/>
                  </a:moveTo>
                  <a:lnTo>
                    <a:pt x="0" y="0"/>
                  </a:lnTo>
                  <a:lnTo>
                    <a:pt x="0" y="77736"/>
                  </a:lnTo>
                  <a:lnTo>
                    <a:pt x="150228" y="77736"/>
                  </a:lnTo>
                  <a:lnTo>
                    <a:pt x="150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08513" y="5464199"/>
              <a:ext cx="175260" cy="102235"/>
            </a:xfrm>
            <a:custGeom>
              <a:avLst/>
              <a:gdLst/>
              <a:ahLst/>
              <a:cxnLst/>
              <a:rect l="l" t="t" r="r" b="b"/>
              <a:pathLst>
                <a:path w="175260" h="102235">
                  <a:moveTo>
                    <a:pt x="162483" y="0"/>
                  </a:moveTo>
                  <a:lnTo>
                    <a:pt x="9029" y="0"/>
                  </a:lnTo>
                  <a:lnTo>
                    <a:pt x="5867" y="1308"/>
                  </a:lnTo>
                  <a:lnTo>
                    <a:pt x="1308" y="5867"/>
                  </a:lnTo>
                  <a:lnTo>
                    <a:pt x="0" y="9029"/>
                  </a:lnTo>
                  <a:lnTo>
                    <a:pt x="0" y="93217"/>
                  </a:lnTo>
                  <a:lnTo>
                    <a:pt x="1308" y="96380"/>
                  </a:lnTo>
                  <a:lnTo>
                    <a:pt x="5867" y="100939"/>
                  </a:lnTo>
                  <a:lnTo>
                    <a:pt x="9029" y="102234"/>
                  </a:lnTo>
                  <a:lnTo>
                    <a:pt x="165709" y="102234"/>
                  </a:lnTo>
                  <a:lnTo>
                    <a:pt x="168871" y="100939"/>
                  </a:lnTo>
                  <a:lnTo>
                    <a:pt x="173431" y="96380"/>
                  </a:lnTo>
                  <a:lnTo>
                    <a:pt x="174739" y="93217"/>
                  </a:lnTo>
                  <a:lnTo>
                    <a:pt x="174739" y="77749"/>
                  </a:lnTo>
                  <a:lnTo>
                    <a:pt x="24498" y="77749"/>
                  </a:lnTo>
                  <a:lnTo>
                    <a:pt x="24498" y="24498"/>
                  </a:lnTo>
                  <a:lnTo>
                    <a:pt x="150241" y="24498"/>
                  </a:lnTo>
                  <a:lnTo>
                    <a:pt x="150241" y="12255"/>
                  </a:lnTo>
                  <a:lnTo>
                    <a:pt x="162483" y="12255"/>
                  </a:lnTo>
                  <a:lnTo>
                    <a:pt x="162483" y="0"/>
                  </a:lnTo>
                  <a:close/>
                </a:path>
                <a:path w="175260" h="102235">
                  <a:moveTo>
                    <a:pt x="162483" y="12255"/>
                  </a:moveTo>
                  <a:lnTo>
                    <a:pt x="150241" y="12255"/>
                  </a:lnTo>
                  <a:lnTo>
                    <a:pt x="150241" y="77749"/>
                  </a:lnTo>
                  <a:lnTo>
                    <a:pt x="174739" y="77749"/>
                  </a:lnTo>
                  <a:lnTo>
                    <a:pt x="174739" y="24498"/>
                  </a:lnTo>
                  <a:lnTo>
                    <a:pt x="162483" y="24498"/>
                  </a:lnTo>
                  <a:lnTo>
                    <a:pt x="162483" y="12255"/>
                  </a:lnTo>
                  <a:close/>
                </a:path>
                <a:path w="175260" h="102235">
                  <a:moveTo>
                    <a:pt x="165709" y="0"/>
                  </a:moveTo>
                  <a:lnTo>
                    <a:pt x="162483" y="0"/>
                  </a:lnTo>
                  <a:lnTo>
                    <a:pt x="162483" y="24498"/>
                  </a:lnTo>
                  <a:lnTo>
                    <a:pt x="174739" y="24498"/>
                  </a:lnTo>
                  <a:lnTo>
                    <a:pt x="174739" y="9029"/>
                  </a:lnTo>
                  <a:lnTo>
                    <a:pt x="173431" y="5867"/>
                  </a:lnTo>
                  <a:lnTo>
                    <a:pt x="168871" y="1308"/>
                  </a:lnTo>
                  <a:lnTo>
                    <a:pt x="1657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20769" y="5601384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97955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08513" y="5589141"/>
              <a:ext cx="122555" cy="24765"/>
            </a:xfrm>
            <a:custGeom>
              <a:avLst/>
              <a:gdLst/>
              <a:ahLst/>
              <a:cxnLst/>
              <a:rect l="l" t="t" r="r" b="b"/>
              <a:pathLst>
                <a:path w="122555" h="24764">
                  <a:moveTo>
                    <a:pt x="116979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11"/>
                  </a:lnTo>
                  <a:lnTo>
                    <a:pt x="5486" y="24498"/>
                  </a:lnTo>
                  <a:lnTo>
                    <a:pt x="12255" y="24498"/>
                  </a:lnTo>
                  <a:lnTo>
                    <a:pt x="116979" y="24498"/>
                  </a:lnTo>
                  <a:lnTo>
                    <a:pt x="122466" y="19011"/>
                  </a:lnTo>
                  <a:lnTo>
                    <a:pt x="122466" y="5486"/>
                  </a:lnTo>
                  <a:lnTo>
                    <a:pt x="116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85158" y="6473099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5">
                  <a:moveTo>
                    <a:pt x="133565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72902" y="6460844"/>
              <a:ext cx="158115" cy="24765"/>
            </a:xfrm>
            <a:custGeom>
              <a:avLst/>
              <a:gdLst/>
              <a:ahLst/>
              <a:cxnLst/>
              <a:rect l="l" t="t" r="r" b="b"/>
              <a:pathLst>
                <a:path w="158114" h="24764">
                  <a:moveTo>
                    <a:pt x="15259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24"/>
                  </a:lnTo>
                  <a:lnTo>
                    <a:pt x="5486" y="24498"/>
                  </a:lnTo>
                  <a:lnTo>
                    <a:pt x="12255" y="24498"/>
                  </a:lnTo>
                  <a:lnTo>
                    <a:pt x="152590" y="24498"/>
                  </a:lnTo>
                  <a:lnTo>
                    <a:pt x="158076" y="19024"/>
                  </a:lnTo>
                  <a:lnTo>
                    <a:pt x="158076" y="5486"/>
                  </a:lnTo>
                  <a:lnTo>
                    <a:pt x="152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97058" y="6414489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666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084793" y="5018150"/>
              <a:ext cx="3767454" cy="1800225"/>
            </a:xfrm>
            <a:custGeom>
              <a:avLst/>
              <a:gdLst/>
              <a:ahLst/>
              <a:cxnLst/>
              <a:rect l="l" t="t" r="r" b="b"/>
              <a:pathLst>
                <a:path w="3767454" h="1800225">
                  <a:moveTo>
                    <a:pt x="146177" y="1389570"/>
                  </a:moveTo>
                  <a:lnTo>
                    <a:pt x="140690" y="1384084"/>
                  </a:lnTo>
                  <a:lnTo>
                    <a:pt x="5486" y="1384084"/>
                  </a:lnTo>
                  <a:lnTo>
                    <a:pt x="0" y="1389570"/>
                  </a:lnTo>
                  <a:lnTo>
                    <a:pt x="0" y="1403108"/>
                  </a:lnTo>
                  <a:lnTo>
                    <a:pt x="5486" y="1408582"/>
                  </a:lnTo>
                  <a:lnTo>
                    <a:pt x="12255" y="1408582"/>
                  </a:lnTo>
                  <a:lnTo>
                    <a:pt x="140690" y="1408582"/>
                  </a:lnTo>
                  <a:lnTo>
                    <a:pt x="146177" y="1403108"/>
                  </a:lnTo>
                  <a:lnTo>
                    <a:pt x="146177" y="1389570"/>
                  </a:lnTo>
                  <a:close/>
                </a:path>
                <a:path w="3767454" h="1800225">
                  <a:moveTo>
                    <a:pt x="3767378" y="84404"/>
                  </a:moveTo>
                  <a:lnTo>
                    <a:pt x="3760749" y="51562"/>
                  </a:lnTo>
                  <a:lnTo>
                    <a:pt x="3742652" y="24726"/>
                  </a:lnTo>
                  <a:lnTo>
                    <a:pt x="3715829" y="6642"/>
                  </a:lnTo>
                  <a:lnTo>
                    <a:pt x="3682974" y="0"/>
                  </a:lnTo>
                  <a:lnTo>
                    <a:pt x="2051761" y="0"/>
                  </a:lnTo>
                  <a:lnTo>
                    <a:pt x="2018919" y="6642"/>
                  </a:lnTo>
                  <a:lnTo>
                    <a:pt x="1992083" y="24726"/>
                  </a:lnTo>
                  <a:lnTo>
                    <a:pt x="1973999" y="51562"/>
                  </a:lnTo>
                  <a:lnTo>
                    <a:pt x="1967369" y="84404"/>
                  </a:lnTo>
                  <a:lnTo>
                    <a:pt x="1967369" y="1715604"/>
                  </a:lnTo>
                  <a:lnTo>
                    <a:pt x="1973999" y="1748459"/>
                  </a:lnTo>
                  <a:lnTo>
                    <a:pt x="1992083" y="1775294"/>
                  </a:lnTo>
                  <a:lnTo>
                    <a:pt x="2018919" y="1793379"/>
                  </a:lnTo>
                  <a:lnTo>
                    <a:pt x="2051761" y="1800009"/>
                  </a:lnTo>
                  <a:lnTo>
                    <a:pt x="3682974" y="1800009"/>
                  </a:lnTo>
                  <a:lnTo>
                    <a:pt x="3715829" y="1793379"/>
                  </a:lnTo>
                  <a:lnTo>
                    <a:pt x="3742652" y="1775294"/>
                  </a:lnTo>
                  <a:lnTo>
                    <a:pt x="3760749" y="1748459"/>
                  </a:lnTo>
                  <a:lnTo>
                    <a:pt x="3767378" y="1715604"/>
                  </a:lnTo>
                  <a:lnTo>
                    <a:pt x="3767378" y="8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38670" y="5004649"/>
              <a:ext cx="1827530" cy="1827530"/>
            </a:xfrm>
            <a:custGeom>
              <a:avLst/>
              <a:gdLst/>
              <a:ahLst/>
              <a:cxnLst/>
              <a:rect l="l" t="t" r="r" b="b"/>
              <a:pathLst>
                <a:path w="1827529" h="1827529">
                  <a:moveTo>
                    <a:pt x="1729105" y="0"/>
                  </a:moveTo>
                  <a:lnTo>
                    <a:pt x="97891" y="0"/>
                  </a:lnTo>
                  <a:lnTo>
                    <a:pt x="59789" y="7698"/>
                  </a:lnTo>
                  <a:lnTo>
                    <a:pt x="28676" y="28678"/>
                  </a:lnTo>
                  <a:lnTo>
                    <a:pt x="7698" y="59794"/>
                  </a:lnTo>
                  <a:lnTo>
                    <a:pt x="0" y="97904"/>
                  </a:lnTo>
                  <a:lnTo>
                    <a:pt x="0" y="1729105"/>
                  </a:lnTo>
                  <a:lnTo>
                    <a:pt x="7698" y="1767214"/>
                  </a:lnTo>
                  <a:lnTo>
                    <a:pt x="28676" y="1798331"/>
                  </a:lnTo>
                  <a:lnTo>
                    <a:pt x="59789" y="1819310"/>
                  </a:lnTo>
                  <a:lnTo>
                    <a:pt x="97891" y="1827009"/>
                  </a:lnTo>
                  <a:lnTo>
                    <a:pt x="1729105" y="1827009"/>
                  </a:lnTo>
                  <a:lnTo>
                    <a:pt x="1729105" y="1800009"/>
                  </a:lnTo>
                  <a:lnTo>
                    <a:pt x="97891" y="1800009"/>
                  </a:lnTo>
                  <a:lnTo>
                    <a:pt x="83597" y="1798566"/>
                  </a:lnTo>
                  <a:lnTo>
                    <a:pt x="47764" y="1779244"/>
                  </a:lnTo>
                  <a:lnTo>
                    <a:pt x="28442" y="1743406"/>
                  </a:lnTo>
                  <a:lnTo>
                    <a:pt x="27000" y="1729105"/>
                  </a:lnTo>
                  <a:lnTo>
                    <a:pt x="27000" y="97904"/>
                  </a:lnTo>
                  <a:lnTo>
                    <a:pt x="39099" y="58277"/>
                  </a:lnTo>
                  <a:lnTo>
                    <a:pt x="70304" y="32573"/>
                  </a:lnTo>
                  <a:lnTo>
                    <a:pt x="97891" y="27000"/>
                  </a:lnTo>
                  <a:lnTo>
                    <a:pt x="1795842" y="27000"/>
                  </a:lnTo>
                  <a:lnTo>
                    <a:pt x="1767214" y="7698"/>
                  </a:lnTo>
                  <a:lnTo>
                    <a:pt x="1729105" y="0"/>
                  </a:lnTo>
                  <a:close/>
                </a:path>
                <a:path w="1827529" h="1827529">
                  <a:moveTo>
                    <a:pt x="1795842" y="27000"/>
                  </a:moveTo>
                  <a:lnTo>
                    <a:pt x="1729105" y="27000"/>
                  </a:lnTo>
                  <a:lnTo>
                    <a:pt x="1743405" y="28444"/>
                  </a:lnTo>
                  <a:lnTo>
                    <a:pt x="1756702" y="32573"/>
                  </a:lnTo>
                  <a:lnTo>
                    <a:pt x="1787898" y="58277"/>
                  </a:lnTo>
                  <a:lnTo>
                    <a:pt x="1800009" y="97904"/>
                  </a:lnTo>
                  <a:lnTo>
                    <a:pt x="1800009" y="1729105"/>
                  </a:lnTo>
                  <a:lnTo>
                    <a:pt x="1787898" y="1768736"/>
                  </a:lnTo>
                  <a:lnTo>
                    <a:pt x="1756702" y="1794441"/>
                  </a:lnTo>
                  <a:lnTo>
                    <a:pt x="1729105" y="1800009"/>
                  </a:lnTo>
                  <a:lnTo>
                    <a:pt x="1729105" y="1827009"/>
                  </a:lnTo>
                  <a:lnTo>
                    <a:pt x="1767214" y="1819310"/>
                  </a:lnTo>
                  <a:lnTo>
                    <a:pt x="1798331" y="1798331"/>
                  </a:lnTo>
                  <a:lnTo>
                    <a:pt x="1819310" y="1767214"/>
                  </a:lnTo>
                  <a:lnTo>
                    <a:pt x="1827009" y="1729105"/>
                  </a:lnTo>
                  <a:lnTo>
                    <a:pt x="1827009" y="97904"/>
                  </a:lnTo>
                  <a:lnTo>
                    <a:pt x="1819310" y="59794"/>
                  </a:lnTo>
                  <a:lnTo>
                    <a:pt x="1798331" y="28678"/>
                  </a:lnTo>
                  <a:lnTo>
                    <a:pt x="1795842" y="27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95876" y="594940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90">
                  <a:moveTo>
                    <a:pt x="720001" y="0"/>
                  </a:moveTo>
                  <a:lnTo>
                    <a:pt x="0" y="0"/>
                  </a:lnTo>
                  <a:lnTo>
                    <a:pt x="0" y="720001"/>
                  </a:lnTo>
                  <a:lnTo>
                    <a:pt x="720001" y="720001"/>
                  </a:lnTo>
                  <a:lnTo>
                    <a:pt x="720001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5861" y="6201472"/>
              <a:ext cx="180289" cy="21435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286643" y="6028486"/>
              <a:ext cx="538480" cy="561975"/>
            </a:xfrm>
            <a:custGeom>
              <a:avLst/>
              <a:gdLst/>
              <a:ahLst/>
              <a:cxnLst/>
              <a:rect l="l" t="t" r="r" b="b"/>
              <a:pathLst>
                <a:path w="538479" h="561975">
                  <a:moveTo>
                    <a:pt x="100711" y="222148"/>
                  </a:moveTo>
                  <a:lnTo>
                    <a:pt x="98082" y="217093"/>
                  </a:lnTo>
                  <a:lnTo>
                    <a:pt x="12801" y="189992"/>
                  </a:lnTo>
                  <a:lnTo>
                    <a:pt x="10985" y="189572"/>
                  </a:lnTo>
                  <a:lnTo>
                    <a:pt x="6261" y="189572"/>
                  </a:lnTo>
                  <a:lnTo>
                    <a:pt x="2717" y="192011"/>
                  </a:lnTo>
                  <a:lnTo>
                    <a:pt x="0" y="200583"/>
                  </a:lnTo>
                  <a:lnTo>
                    <a:pt x="2616" y="205638"/>
                  </a:lnTo>
                  <a:lnTo>
                    <a:pt x="88798" y="233032"/>
                  </a:lnTo>
                  <a:lnTo>
                    <a:pt x="90627" y="233159"/>
                  </a:lnTo>
                  <a:lnTo>
                    <a:pt x="94437" y="233159"/>
                  </a:lnTo>
                  <a:lnTo>
                    <a:pt x="97980" y="230720"/>
                  </a:lnTo>
                  <a:lnTo>
                    <a:pt x="100711" y="222148"/>
                  </a:lnTo>
                  <a:close/>
                </a:path>
                <a:path w="538479" h="561975">
                  <a:moveTo>
                    <a:pt x="101485" y="341871"/>
                  </a:moveTo>
                  <a:lnTo>
                    <a:pt x="98666" y="333375"/>
                  </a:lnTo>
                  <a:lnTo>
                    <a:pt x="95148" y="330987"/>
                  </a:lnTo>
                  <a:lnTo>
                    <a:pt x="89484" y="331127"/>
                  </a:lnTo>
                  <a:lnTo>
                    <a:pt x="3619" y="359651"/>
                  </a:lnTo>
                  <a:lnTo>
                    <a:pt x="1066" y="364744"/>
                  </a:lnTo>
                  <a:lnTo>
                    <a:pt x="3873" y="373240"/>
                  </a:lnTo>
                  <a:lnTo>
                    <a:pt x="7391" y="375627"/>
                  </a:lnTo>
                  <a:lnTo>
                    <a:pt x="11163" y="375627"/>
                  </a:lnTo>
                  <a:lnTo>
                    <a:pt x="13068" y="375475"/>
                  </a:lnTo>
                  <a:lnTo>
                    <a:pt x="98933" y="346964"/>
                  </a:lnTo>
                  <a:lnTo>
                    <a:pt x="101485" y="341871"/>
                  </a:lnTo>
                  <a:close/>
                </a:path>
                <a:path w="538479" h="561975">
                  <a:moveTo>
                    <a:pt x="113385" y="287566"/>
                  </a:moveTo>
                  <a:lnTo>
                    <a:pt x="113271" y="277660"/>
                  </a:lnTo>
                  <a:lnTo>
                    <a:pt x="109258" y="273697"/>
                  </a:lnTo>
                  <a:lnTo>
                    <a:pt x="24892" y="274548"/>
                  </a:lnTo>
                  <a:lnTo>
                    <a:pt x="20916" y="278612"/>
                  </a:lnTo>
                  <a:lnTo>
                    <a:pt x="21018" y="288518"/>
                  </a:lnTo>
                  <a:lnTo>
                    <a:pt x="25044" y="292493"/>
                  </a:lnTo>
                  <a:lnTo>
                    <a:pt x="29959" y="292493"/>
                  </a:lnTo>
                  <a:lnTo>
                    <a:pt x="109397" y="291642"/>
                  </a:lnTo>
                  <a:lnTo>
                    <a:pt x="113385" y="287566"/>
                  </a:lnTo>
                  <a:close/>
                </a:path>
                <a:path w="538479" h="561975">
                  <a:moveTo>
                    <a:pt x="144995" y="186588"/>
                  </a:moveTo>
                  <a:lnTo>
                    <a:pt x="144043" y="180962"/>
                  </a:lnTo>
                  <a:lnTo>
                    <a:pt x="77787" y="133896"/>
                  </a:lnTo>
                  <a:lnTo>
                    <a:pt x="75958" y="133362"/>
                  </a:lnTo>
                  <a:lnTo>
                    <a:pt x="71348" y="133362"/>
                  </a:lnTo>
                  <a:lnTo>
                    <a:pt x="68567" y="134670"/>
                  </a:lnTo>
                  <a:lnTo>
                    <a:pt x="63944" y="141198"/>
                  </a:lnTo>
                  <a:lnTo>
                    <a:pt x="64884" y="146824"/>
                  </a:lnTo>
                  <a:lnTo>
                    <a:pt x="131152" y="193878"/>
                  </a:lnTo>
                  <a:lnTo>
                    <a:pt x="132969" y="194424"/>
                  </a:lnTo>
                  <a:lnTo>
                    <a:pt x="134772" y="194424"/>
                  </a:lnTo>
                  <a:lnTo>
                    <a:pt x="137591" y="194424"/>
                  </a:lnTo>
                  <a:lnTo>
                    <a:pt x="140360" y="193103"/>
                  </a:lnTo>
                  <a:lnTo>
                    <a:pt x="144995" y="186588"/>
                  </a:lnTo>
                  <a:close/>
                </a:path>
                <a:path w="538479" h="561975">
                  <a:moveTo>
                    <a:pt x="147040" y="377901"/>
                  </a:moveTo>
                  <a:lnTo>
                    <a:pt x="142316" y="371525"/>
                  </a:lnTo>
                  <a:lnTo>
                    <a:pt x="139598" y="370268"/>
                  </a:lnTo>
                  <a:lnTo>
                    <a:pt x="134975" y="370268"/>
                  </a:lnTo>
                  <a:lnTo>
                    <a:pt x="133096" y="370852"/>
                  </a:lnTo>
                  <a:lnTo>
                    <a:pt x="67805" y="419366"/>
                  </a:lnTo>
                  <a:lnTo>
                    <a:pt x="66967" y="425005"/>
                  </a:lnTo>
                  <a:lnTo>
                    <a:pt x="71704" y="431368"/>
                  </a:lnTo>
                  <a:lnTo>
                    <a:pt x="74422" y="432625"/>
                  </a:lnTo>
                  <a:lnTo>
                    <a:pt x="77165" y="432625"/>
                  </a:lnTo>
                  <a:lnTo>
                    <a:pt x="79032" y="432625"/>
                  </a:lnTo>
                  <a:lnTo>
                    <a:pt x="80911" y="432054"/>
                  </a:lnTo>
                  <a:lnTo>
                    <a:pt x="146215" y="383540"/>
                  </a:lnTo>
                  <a:lnTo>
                    <a:pt x="147040" y="377901"/>
                  </a:lnTo>
                  <a:close/>
                </a:path>
                <a:path w="538479" h="561975">
                  <a:moveTo>
                    <a:pt x="168287" y="128689"/>
                  </a:moveTo>
                  <a:lnTo>
                    <a:pt x="113449" y="54241"/>
                  </a:lnTo>
                  <a:lnTo>
                    <a:pt x="110731" y="52971"/>
                  </a:lnTo>
                  <a:lnTo>
                    <a:pt x="106108" y="52971"/>
                  </a:lnTo>
                  <a:lnTo>
                    <a:pt x="104241" y="53543"/>
                  </a:lnTo>
                  <a:lnTo>
                    <a:pt x="98628" y="57670"/>
                  </a:lnTo>
                  <a:lnTo>
                    <a:pt x="97777" y="63309"/>
                  </a:lnTo>
                  <a:lnTo>
                    <a:pt x="152603" y="137756"/>
                  </a:lnTo>
                  <a:lnTo>
                    <a:pt x="155333" y="139026"/>
                  </a:lnTo>
                  <a:lnTo>
                    <a:pt x="158102" y="139026"/>
                  </a:lnTo>
                  <a:lnTo>
                    <a:pt x="159956" y="139026"/>
                  </a:lnTo>
                  <a:lnTo>
                    <a:pt x="161823" y="138455"/>
                  </a:lnTo>
                  <a:lnTo>
                    <a:pt x="167436" y="134327"/>
                  </a:lnTo>
                  <a:lnTo>
                    <a:pt x="168287" y="128689"/>
                  </a:lnTo>
                  <a:close/>
                </a:path>
                <a:path w="538479" h="561975">
                  <a:moveTo>
                    <a:pt x="170256" y="434441"/>
                  </a:moveTo>
                  <a:lnTo>
                    <a:pt x="169329" y="428815"/>
                  </a:lnTo>
                  <a:lnTo>
                    <a:pt x="163703" y="424789"/>
                  </a:lnTo>
                  <a:lnTo>
                    <a:pt x="161874" y="424243"/>
                  </a:lnTo>
                  <a:lnTo>
                    <a:pt x="157251" y="424243"/>
                  </a:lnTo>
                  <a:lnTo>
                    <a:pt x="154495" y="425551"/>
                  </a:lnTo>
                  <a:lnTo>
                    <a:pt x="100609" y="500735"/>
                  </a:lnTo>
                  <a:lnTo>
                    <a:pt x="101536" y="506349"/>
                  </a:lnTo>
                  <a:lnTo>
                    <a:pt x="107162" y="510387"/>
                  </a:lnTo>
                  <a:lnTo>
                    <a:pt x="109004" y="510933"/>
                  </a:lnTo>
                  <a:lnTo>
                    <a:pt x="110807" y="510933"/>
                  </a:lnTo>
                  <a:lnTo>
                    <a:pt x="113614" y="510933"/>
                  </a:lnTo>
                  <a:lnTo>
                    <a:pt x="116382" y="509638"/>
                  </a:lnTo>
                  <a:lnTo>
                    <a:pt x="170256" y="434441"/>
                  </a:lnTo>
                  <a:close/>
                </a:path>
                <a:path w="538479" h="561975">
                  <a:moveTo>
                    <a:pt x="226695" y="126479"/>
                  </a:moveTo>
                  <a:lnTo>
                    <a:pt x="200113" y="47536"/>
                  </a:lnTo>
                  <a:lnTo>
                    <a:pt x="196608" y="45161"/>
                  </a:lnTo>
                  <a:lnTo>
                    <a:pt x="192849" y="45161"/>
                  </a:lnTo>
                  <a:lnTo>
                    <a:pt x="190931" y="45313"/>
                  </a:lnTo>
                  <a:lnTo>
                    <a:pt x="185267" y="47218"/>
                  </a:lnTo>
                  <a:lnTo>
                    <a:pt x="182727" y="52324"/>
                  </a:lnTo>
                  <a:lnTo>
                    <a:pt x="209321" y="131267"/>
                  </a:lnTo>
                  <a:lnTo>
                    <a:pt x="212826" y="133642"/>
                  </a:lnTo>
                  <a:lnTo>
                    <a:pt x="216585" y="133642"/>
                  </a:lnTo>
                  <a:lnTo>
                    <a:pt x="218503" y="133489"/>
                  </a:lnTo>
                  <a:lnTo>
                    <a:pt x="224167" y="131584"/>
                  </a:lnTo>
                  <a:lnTo>
                    <a:pt x="226695" y="126479"/>
                  </a:lnTo>
                  <a:close/>
                </a:path>
                <a:path w="538479" h="561975">
                  <a:moveTo>
                    <a:pt x="230035" y="436232"/>
                  </a:moveTo>
                  <a:lnTo>
                    <a:pt x="227393" y="431177"/>
                  </a:lnTo>
                  <a:lnTo>
                    <a:pt x="222643" y="429691"/>
                  </a:lnTo>
                  <a:lnTo>
                    <a:pt x="220840" y="429272"/>
                  </a:lnTo>
                  <a:lnTo>
                    <a:pt x="216128" y="429272"/>
                  </a:lnTo>
                  <a:lnTo>
                    <a:pt x="212572" y="431736"/>
                  </a:lnTo>
                  <a:lnTo>
                    <a:pt x="187667" y="511302"/>
                  </a:lnTo>
                  <a:lnTo>
                    <a:pt x="190309" y="516356"/>
                  </a:lnTo>
                  <a:lnTo>
                    <a:pt x="195935" y="518121"/>
                  </a:lnTo>
                  <a:lnTo>
                    <a:pt x="197739" y="518248"/>
                  </a:lnTo>
                  <a:lnTo>
                    <a:pt x="201574" y="518248"/>
                  </a:lnTo>
                  <a:lnTo>
                    <a:pt x="205117" y="515785"/>
                  </a:lnTo>
                  <a:lnTo>
                    <a:pt x="230035" y="436232"/>
                  </a:lnTo>
                  <a:close/>
                </a:path>
                <a:path w="538479" h="561975">
                  <a:moveTo>
                    <a:pt x="277037" y="98425"/>
                  </a:moveTo>
                  <a:lnTo>
                    <a:pt x="276415" y="3987"/>
                  </a:lnTo>
                  <a:lnTo>
                    <a:pt x="272402" y="0"/>
                  </a:lnTo>
                  <a:lnTo>
                    <a:pt x="262432" y="38"/>
                  </a:lnTo>
                  <a:lnTo>
                    <a:pt x="258419" y="4089"/>
                  </a:lnTo>
                  <a:lnTo>
                    <a:pt x="259029" y="98526"/>
                  </a:lnTo>
                  <a:lnTo>
                    <a:pt x="263055" y="102514"/>
                  </a:lnTo>
                  <a:lnTo>
                    <a:pt x="268058" y="102514"/>
                  </a:lnTo>
                  <a:lnTo>
                    <a:pt x="273037" y="102476"/>
                  </a:lnTo>
                  <a:lnTo>
                    <a:pt x="277037" y="98425"/>
                  </a:lnTo>
                  <a:close/>
                </a:path>
                <a:path w="538479" h="561975">
                  <a:moveTo>
                    <a:pt x="280022" y="557733"/>
                  </a:moveTo>
                  <a:lnTo>
                    <a:pt x="279412" y="463296"/>
                  </a:lnTo>
                  <a:lnTo>
                    <a:pt x="275386" y="459308"/>
                  </a:lnTo>
                  <a:lnTo>
                    <a:pt x="265417" y="459333"/>
                  </a:lnTo>
                  <a:lnTo>
                    <a:pt x="261416" y="463397"/>
                  </a:lnTo>
                  <a:lnTo>
                    <a:pt x="262026" y="557834"/>
                  </a:lnTo>
                  <a:lnTo>
                    <a:pt x="266052" y="561822"/>
                  </a:lnTo>
                  <a:lnTo>
                    <a:pt x="271056" y="561822"/>
                  </a:lnTo>
                  <a:lnTo>
                    <a:pt x="276021" y="561784"/>
                  </a:lnTo>
                  <a:lnTo>
                    <a:pt x="280022" y="557733"/>
                  </a:lnTo>
                  <a:close/>
                </a:path>
                <a:path w="538479" h="561975">
                  <a:moveTo>
                    <a:pt x="350786" y="50520"/>
                  </a:moveTo>
                  <a:lnTo>
                    <a:pt x="348145" y="45466"/>
                  </a:lnTo>
                  <a:lnTo>
                    <a:pt x="343408" y="43980"/>
                  </a:lnTo>
                  <a:lnTo>
                    <a:pt x="341604" y="43573"/>
                  </a:lnTo>
                  <a:lnTo>
                    <a:pt x="336880" y="43573"/>
                  </a:lnTo>
                  <a:lnTo>
                    <a:pt x="333324" y="46037"/>
                  </a:lnTo>
                  <a:lnTo>
                    <a:pt x="308419" y="125590"/>
                  </a:lnTo>
                  <a:lnTo>
                    <a:pt x="311061" y="130644"/>
                  </a:lnTo>
                  <a:lnTo>
                    <a:pt x="316699" y="132410"/>
                  </a:lnTo>
                  <a:lnTo>
                    <a:pt x="318503" y="132549"/>
                  </a:lnTo>
                  <a:lnTo>
                    <a:pt x="322326" y="132549"/>
                  </a:lnTo>
                  <a:lnTo>
                    <a:pt x="325882" y="130086"/>
                  </a:lnTo>
                  <a:lnTo>
                    <a:pt x="350786" y="50520"/>
                  </a:lnTo>
                  <a:close/>
                </a:path>
                <a:path w="538479" h="561975">
                  <a:moveTo>
                    <a:pt x="355714" y="509498"/>
                  </a:moveTo>
                  <a:lnTo>
                    <a:pt x="329120" y="430555"/>
                  </a:lnTo>
                  <a:lnTo>
                    <a:pt x="325615" y="428180"/>
                  </a:lnTo>
                  <a:lnTo>
                    <a:pt x="321868" y="428180"/>
                  </a:lnTo>
                  <a:lnTo>
                    <a:pt x="319938" y="428332"/>
                  </a:lnTo>
                  <a:lnTo>
                    <a:pt x="314274" y="430250"/>
                  </a:lnTo>
                  <a:lnTo>
                    <a:pt x="311746" y="435343"/>
                  </a:lnTo>
                  <a:lnTo>
                    <a:pt x="338340" y="514299"/>
                  </a:lnTo>
                  <a:lnTo>
                    <a:pt x="341845" y="516661"/>
                  </a:lnTo>
                  <a:lnTo>
                    <a:pt x="345592" y="516661"/>
                  </a:lnTo>
                  <a:lnTo>
                    <a:pt x="347522" y="516509"/>
                  </a:lnTo>
                  <a:lnTo>
                    <a:pt x="353187" y="514604"/>
                  </a:lnTo>
                  <a:lnTo>
                    <a:pt x="355714" y="509498"/>
                  </a:lnTo>
                  <a:close/>
                </a:path>
                <a:path w="538479" h="561975">
                  <a:moveTo>
                    <a:pt x="437832" y="61099"/>
                  </a:moveTo>
                  <a:lnTo>
                    <a:pt x="436905" y="55473"/>
                  </a:lnTo>
                  <a:lnTo>
                    <a:pt x="431279" y="51447"/>
                  </a:lnTo>
                  <a:lnTo>
                    <a:pt x="429437" y="50901"/>
                  </a:lnTo>
                  <a:lnTo>
                    <a:pt x="424827" y="50901"/>
                  </a:lnTo>
                  <a:lnTo>
                    <a:pt x="422059" y="52209"/>
                  </a:lnTo>
                  <a:lnTo>
                    <a:pt x="368185" y="127393"/>
                  </a:lnTo>
                  <a:lnTo>
                    <a:pt x="369112" y="133007"/>
                  </a:lnTo>
                  <a:lnTo>
                    <a:pt x="374738" y="137045"/>
                  </a:lnTo>
                  <a:lnTo>
                    <a:pt x="376567" y="137591"/>
                  </a:lnTo>
                  <a:lnTo>
                    <a:pt x="378383" y="137591"/>
                  </a:lnTo>
                  <a:lnTo>
                    <a:pt x="381190" y="137591"/>
                  </a:lnTo>
                  <a:lnTo>
                    <a:pt x="383946" y="136283"/>
                  </a:lnTo>
                  <a:lnTo>
                    <a:pt x="437832" y="61099"/>
                  </a:lnTo>
                  <a:close/>
                </a:path>
                <a:path w="538479" h="561975">
                  <a:moveTo>
                    <a:pt x="440677" y="498513"/>
                  </a:moveTo>
                  <a:lnTo>
                    <a:pt x="385838" y="424065"/>
                  </a:lnTo>
                  <a:lnTo>
                    <a:pt x="383108" y="422808"/>
                  </a:lnTo>
                  <a:lnTo>
                    <a:pt x="378498" y="422808"/>
                  </a:lnTo>
                  <a:lnTo>
                    <a:pt x="376631" y="423367"/>
                  </a:lnTo>
                  <a:lnTo>
                    <a:pt x="371017" y="427507"/>
                  </a:lnTo>
                  <a:lnTo>
                    <a:pt x="370166" y="433133"/>
                  </a:lnTo>
                  <a:lnTo>
                    <a:pt x="424992" y="507580"/>
                  </a:lnTo>
                  <a:lnTo>
                    <a:pt x="427723" y="508850"/>
                  </a:lnTo>
                  <a:lnTo>
                    <a:pt x="430479" y="508850"/>
                  </a:lnTo>
                  <a:lnTo>
                    <a:pt x="432333" y="508850"/>
                  </a:lnTo>
                  <a:lnTo>
                    <a:pt x="434213" y="508279"/>
                  </a:lnTo>
                  <a:lnTo>
                    <a:pt x="439813" y="504151"/>
                  </a:lnTo>
                  <a:lnTo>
                    <a:pt x="440677" y="498513"/>
                  </a:lnTo>
                  <a:close/>
                </a:path>
                <a:path w="538479" h="561975">
                  <a:moveTo>
                    <a:pt x="471474" y="136829"/>
                  </a:moveTo>
                  <a:lnTo>
                    <a:pt x="466737" y="130454"/>
                  </a:lnTo>
                  <a:lnTo>
                    <a:pt x="464019" y="129209"/>
                  </a:lnTo>
                  <a:lnTo>
                    <a:pt x="459409" y="129209"/>
                  </a:lnTo>
                  <a:lnTo>
                    <a:pt x="457530" y="129781"/>
                  </a:lnTo>
                  <a:lnTo>
                    <a:pt x="392226" y="178295"/>
                  </a:lnTo>
                  <a:lnTo>
                    <a:pt x="391401" y="183934"/>
                  </a:lnTo>
                  <a:lnTo>
                    <a:pt x="396125" y="190309"/>
                  </a:lnTo>
                  <a:lnTo>
                    <a:pt x="398843" y="191566"/>
                  </a:lnTo>
                  <a:lnTo>
                    <a:pt x="401586" y="191566"/>
                  </a:lnTo>
                  <a:lnTo>
                    <a:pt x="403466" y="191566"/>
                  </a:lnTo>
                  <a:lnTo>
                    <a:pt x="405345" y="190982"/>
                  </a:lnTo>
                  <a:lnTo>
                    <a:pt x="470636" y="142468"/>
                  </a:lnTo>
                  <a:lnTo>
                    <a:pt x="471474" y="136829"/>
                  </a:lnTo>
                  <a:close/>
                </a:path>
                <a:path w="538479" h="561975">
                  <a:moveTo>
                    <a:pt x="474510" y="420624"/>
                  </a:moveTo>
                  <a:lnTo>
                    <a:pt x="473557" y="414997"/>
                  </a:lnTo>
                  <a:lnTo>
                    <a:pt x="407289" y="367944"/>
                  </a:lnTo>
                  <a:lnTo>
                    <a:pt x="405472" y="367398"/>
                  </a:lnTo>
                  <a:lnTo>
                    <a:pt x="400850" y="367398"/>
                  </a:lnTo>
                  <a:lnTo>
                    <a:pt x="398081" y="368719"/>
                  </a:lnTo>
                  <a:lnTo>
                    <a:pt x="393446" y="375234"/>
                  </a:lnTo>
                  <a:lnTo>
                    <a:pt x="394398" y="380860"/>
                  </a:lnTo>
                  <a:lnTo>
                    <a:pt x="460667" y="427926"/>
                  </a:lnTo>
                  <a:lnTo>
                    <a:pt x="462483" y="428459"/>
                  </a:lnTo>
                  <a:lnTo>
                    <a:pt x="464286" y="428459"/>
                  </a:lnTo>
                  <a:lnTo>
                    <a:pt x="467106" y="428459"/>
                  </a:lnTo>
                  <a:lnTo>
                    <a:pt x="469874" y="427151"/>
                  </a:lnTo>
                  <a:lnTo>
                    <a:pt x="474510" y="420624"/>
                  </a:lnTo>
                  <a:close/>
                </a:path>
                <a:path w="538479" h="561975">
                  <a:moveTo>
                    <a:pt x="517537" y="283222"/>
                  </a:moveTo>
                  <a:lnTo>
                    <a:pt x="517436" y="273304"/>
                  </a:lnTo>
                  <a:lnTo>
                    <a:pt x="513410" y="269341"/>
                  </a:lnTo>
                  <a:lnTo>
                    <a:pt x="429056" y="270205"/>
                  </a:lnTo>
                  <a:lnTo>
                    <a:pt x="425069" y="274269"/>
                  </a:lnTo>
                  <a:lnTo>
                    <a:pt x="425170" y="284175"/>
                  </a:lnTo>
                  <a:lnTo>
                    <a:pt x="429196" y="288150"/>
                  </a:lnTo>
                  <a:lnTo>
                    <a:pt x="434111" y="288150"/>
                  </a:lnTo>
                  <a:lnTo>
                    <a:pt x="513549" y="287286"/>
                  </a:lnTo>
                  <a:lnTo>
                    <a:pt x="517537" y="283222"/>
                  </a:lnTo>
                  <a:close/>
                </a:path>
                <a:path w="538479" h="561975">
                  <a:moveTo>
                    <a:pt x="537387" y="197091"/>
                  </a:moveTo>
                  <a:lnTo>
                    <a:pt x="534568" y="188595"/>
                  </a:lnTo>
                  <a:lnTo>
                    <a:pt x="531050" y="186207"/>
                  </a:lnTo>
                  <a:lnTo>
                    <a:pt x="527278" y="186207"/>
                  </a:lnTo>
                  <a:lnTo>
                    <a:pt x="525386" y="186359"/>
                  </a:lnTo>
                  <a:lnTo>
                    <a:pt x="439521" y="214871"/>
                  </a:lnTo>
                  <a:lnTo>
                    <a:pt x="436968" y="219964"/>
                  </a:lnTo>
                  <a:lnTo>
                    <a:pt x="439788" y="228460"/>
                  </a:lnTo>
                  <a:lnTo>
                    <a:pt x="443306" y="230847"/>
                  </a:lnTo>
                  <a:lnTo>
                    <a:pt x="447078" y="230847"/>
                  </a:lnTo>
                  <a:lnTo>
                    <a:pt x="448970" y="230695"/>
                  </a:lnTo>
                  <a:lnTo>
                    <a:pt x="534835" y="202184"/>
                  </a:lnTo>
                  <a:lnTo>
                    <a:pt x="537387" y="197091"/>
                  </a:lnTo>
                  <a:close/>
                </a:path>
                <a:path w="538479" h="561975">
                  <a:moveTo>
                    <a:pt x="538454" y="361238"/>
                  </a:moveTo>
                  <a:lnTo>
                    <a:pt x="535825" y="356184"/>
                  </a:lnTo>
                  <a:lnTo>
                    <a:pt x="450545" y="329082"/>
                  </a:lnTo>
                  <a:lnTo>
                    <a:pt x="448729" y="328663"/>
                  </a:lnTo>
                  <a:lnTo>
                    <a:pt x="444004" y="328663"/>
                  </a:lnTo>
                  <a:lnTo>
                    <a:pt x="440461" y="331101"/>
                  </a:lnTo>
                  <a:lnTo>
                    <a:pt x="437743" y="339674"/>
                  </a:lnTo>
                  <a:lnTo>
                    <a:pt x="440359" y="344728"/>
                  </a:lnTo>
                  <a:lnTo>
                    <a:pt x="526542" y="372122"/>
                  </a:lnTo>
                  <a:lnTo>
                    <a:pt x="528370" y="372249"/>
                  </a:lnTo>
                  <a:lnTo>
                    <a:pt x="532180" y="372249"/>
                  </a:lnTo>
                  <a:lnTo>
                    <a:pt x="535724" y="369811"/>
                  </a:lnTo>
                  <a:lnTo>
                    <a:pt x="538454" y="361238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88471" y="594940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90">
                  <a:moveTo>
                    <a:pt x="720001" y="0"/>
                  </a:moveTo>
                  <a:lnTo>
                    <a:pt x="0" y="0"/>
                  </a:lnTo>
                  <a:lnTo>
                    <a:pt x="0" y="720001"/>
                  </a:lnTo>
                  <a:lnTo>
                    <a:pt x="720001" y="720001"/>
                  </a:lnTo>
                  <a:lnTo>
                    <a:pt x="720001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58455" y="6201472"/>
              <a:ext cx="180289" cy="21435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079238" y="6028486"/>
              <a:ext cx="538480" cy="561975"/>
            </a:xfrm>
            <a:custGeom>
              <a:avLst/>
              <a:gdLst/>
              <a:ahLst/>
              <a:cxnLst/>
              <a:rect l="l" t="t" r="r" b="b"/>
              <a:pathLst>
                <a:path w="538479" h="561975">
                  <a:moveTo>
                    <a:pt x="100711" y="222148"/>
                  </a:moveTo>
                  <a:lnTo>
                    <a:pt x="98082" y="217081"/>
                  </a:lnTo>
                  <a:lnTo>
                    <a:pt x="12801" y="189992"/>
                  </a:lnTo>
                  <a:lnTo>
                    <a:pt x="10985" y="189560"/>
                  </a:lnTo>
                  <a:lnTo>
                    <a:pt x="6261" y="189560"/>
                  </a:lnTo>
                  <a:lnTo>
                    <a:pt x="2717" y="192011"/>
                  </a:lnTo>
                  <a:lnTo>
                    <a:pt x="0" y="200571"/>
                  </a:lnTo>
                  <a:lnTo>
                    <a:pt x="2616" y="205638"/>
                  </a:lnTo>
                  <a:lnTo>
                    <a:pt x="88811" y="233019"/>
                  </a:lnTo>
                  <a:lnTo>
                    <a:pt x="90627" y="233159"/>
                  </a:lnTo>
                  <a:lnTo>
                    <a:pt x="94449" y="233159"/>
                  </a:lnTo>
                  <a:lnTo>
                    <a:pt x="97993" y="230720"/>
                  </a:lnTo>
                  <a:lnTo>
                    <a:pt x="100711" y="222148"/>
                  </a:lnTo>
                  <a:close/>
                </a:path>
                <a:path w="538479" h="561975">
                  <a:moveTo>
                    <a:pt x="101485" y="341845"/>
                  </a:moveTo>
                  <a:lnTo>
                    <a:pt x="98666" y="333349"/>
                  </a:lnTo>
                  <a:lnTo>
                    <a:pt x="95148" y="330962"/>
                  </a:lnTo>
                  <a:lnTo>
                    <a:pt x="91376" y="330962"/>
                  </a:lnTo>
                  <a:lnTo>
                    <a:pt x="89484" y="331114"/>
                  </a:lnTo>
                  <a:lnTo>
                    <a:pt x="3619" y="359625"/>
                  </a:lnTo>
                  <a:lnTo>
                    <a:pt x="1066" y="364718"/>
                  </a:lnTo>
                  <a:lnTo>
                    <a:pt x="3886" y="373214"/>
                  </a:lnTo>
                  <a:lnTo>
                    <a:pt x="7404" y="375602"/>
                  </a:lnTo>
                  <a:lnTo>
                    <a:pt x="11176" y="375602"/>
                  </a:lnTo>
                  <a:lnTo>
                    <a:pt x="13068" y="375462"/>
                  </a:lnTo>
                  <a:lnTo>
                    <a:pt x="98933" y="346938"/>
                  </a:lnTo>
                  <a:lnTo>
                    <a:pt x="101485" y="341845"/>
                  </a:lnTo>
                  <a:close/>
                </a:path>
                <a:path w="538479" h="561975">
                  <a:moveTo>
                    <a:pt x="113385" y="287540"/>
                  </a:moveTo>
                  <a:lnTo>
                    <a:pt x="113284" y="277634"/>
                  </a:lnTo>
                  <a:lnTo>
                    <a:pt x="109258" y="273672"/>
                  </a:lnTo>
                  <a:lnTo>
                    <a:pt x="24904" y="274523"/>
                  </a:lnTo>
                  <a:lnTo>
                    <a:pt x="20916" y="278587"/>
                  </a:lnTo>
                  <a:lnTo>
                    <a:pt x="21018" y="288505"/>
                  </a:lnTo>
                  <a:lnTo>
                    <a:pt x="25044" y="292468"/>
                  </a:lnTo>
                  <a:lnTo>
                    <a:pt x="30060" y="292468"/>
                  </a:lnTo>
                  <a:lnTo>
                    <a:pt x="109397" y="291617"/>
                  </a:lnTo>
                  <a:lnTo>
                    <a:pt x="113385" y="287540"/>
                  </a:lnTo>
                  <a:close/>
                </a:path>
                <a:path w="538479" h="561975">
                  <a:moveTo>
                    <a:pt x="144995" y="186575"/>
                  </a:moveTo>
                  <a:lnTo>
                    <a:pt x="144043" y="180962"/>
                  </a:lnTo>
                  <a:lnTo>
                    <a:pt x="77787" y="133896"/>
                  </a:lnTo>
                  <a:lnTo>
                    <a:pt x="75971" y="133350"/>
                  </a:lnTo>
                  <a:lnTo>
                    <a:pt x="71348" y="133350"/>
                  </a:lnTo>
                  <a:lnTo>
                    <a:pt x="68567" y="134670"/>
                  </a:lnTo>
                  <a:lnTo>
                    <a:pt x="63944" y="141198"/>
                  </a:lnTo>
                  <a:lnTo>
                    <a:pt x="64897" y="146812"/>
                  </a:lnTo>
                  <a:lnTo>
                    <a:pt x="131152" y="193878"/>
                  </a:lnTo>
                  <a:lnTo>
                    <a:pt x="132981" y="194424"/>
                  </a:lnTo>
                  <a:lnTo>
                    <a:pt x="134785" y="194424"/>
                  </a:lnTo>
                  <a:lnTo>
                    <a:pt x="137591" y="194424"/>
                  </a:lnTo>
                  <a:lnTo>
                    <a:pt x="140373" y="193103"/>
                  </a:lnTo>
                  <a:lnTo>
                    <a:pt x="144995" y="186575"/>
                  </a:lnTo>
                  <a:close/>
                </a:path>
                <a:path w="538479" h="561975">
                  <a:moveTo>
                    <a:pt x="147040" y="377888"/>
                  </a:moveTo>
                  <a:lnTo>
                    <a:pt x="142316" y="371513"/>
                  </a:lnTo>
                  <a:lnTo>
                    <a:pt x="139598" y="370255"/>
                  </a:lnTo>
                  <a:lnTo>
                    <a:pt x="134988" y="370255"/>
                  </a:lnTo>
                  <a:lnTo>
                    <a:pt x="133096" y="370840"/>
                  </a:lnTo>
                  <a:lnTo>
                    <a:pt x="67805" y="419354"/>
                  </a:lnTo>
                  <a:lnTo>
                    <a:pt x="66979" y="424992"/>
                  </a:lnTo>
                  <a:lnTo>
                    <a:pt x="71704" y="431355"/>
                  </a:lnTo>
                  <a:lnTo>
                    <a:pt x="74422" y="432612"/>
                  </a:lnTo>
                  <a:lnTo>
                    <a:pt x="77177" y="432612"/>
                  </a:lnTo>
                  <a:lnTo>
                    <a:pt x="79044" y="432612"/>
                  </a:lnTo>
                  <a:lnTo>
                    <a:pt x="80924" y="432041"/>
                  </a:lnTo>
                  <a:lnTo>
                    <a:pt x="146215" y="383527"/>
                  </a:lnTo>
                  <a:lnTo>
                    <a:pt x="147040" y="377888"/>
                  </a:lnTo>
                  <a:close/>
                </a:path>
                <a:path w="538479" h="561975">
                  <a:moveTo>
                    <a:pt x="168287" y="128689"/>
                  </a:moveTo>
                  <a:lnTo>
                    <a:pt x="113461" y="54241"/>
                  </a:lnTo>
                  <a:lnTo>
                    <a:pt x="110731" y="52984"/>
                  </a:lnTo>
                  <a:lnTo>
                    <a:pt x="106121" y="52984"/>
                  </a:lnTo>
                  <a:lnTo>
                    <a:pt x="104241" y="53543"/>
                  </a:lnTo>
                  <a:lnTo>
                    <a:pt x="98640" y="57683"/>
                  </a:lnTo>
                  <a:lnTo>
                    <a:pt x="97777" y="63309"/>
                  </a:lnTo>
                  <a:lnTo>
                    <a:pt x="152615" y="137756"/>
                  </a:lnTo>
                  <a:lnTo>
                    <a:pt x="155333" y="139026"/>
                  </a:lnTo>
                  <a:lnTo>
                    <a:pt x="158102" y="139026"/>
                  </a:lnTo>
                  <a:lnTo>
                    <a:pt x="159956" y="139026"/>
                  </a:lnTo>
                  <a:lnTo>
                    <a:pt x="161823" y="138455"/>
                  </a:lnTo>
                  <a:lnTo>
                    <a:pt x="167436" y="134327"/>
                  </a:lnTo>
                  <a:lnTo>
                    <a:pt x="168287" y="128689"/>
                  </a:lnTo>
                  <a:close/>
                </a:path>
                <a:path w="538479" h="561975">
                  <a:moveTo>
                    <a:pt x="170268" y="434428"/>
                  </a:moveTo>
                  <a:lnTo>
                    <a:pt x="169341" y="428815"/>
                  </a:lnTo>
                  <a:lnTo>
                    <a:pt x="163715" y="424776"/>
                  </a:lnTo>
                  <a:lnTo>
                    <a:pt x="161874" y="424230"/>
                  </a:lnTo>
                  <a:lnTo>
                    <a:pt x="157264" y="424230"/>
                  </a:lnTo>
                  <a:lnTo>
                    <a:pt x="154495" y="425538"/>
                  </a:lnTo>
                  <a:lnTo>
                    <a:pt x="100609" y="500722"/>
                  </a:lnTo>
                  <a:lnTo>
                    <a:pt x="101536" y="506336"/>
                  </a:lnTo>
                  <a:lnTo>
                    <a:pt x="107175" y="510374"/>
                  </a:lnTo>
                  <a:lnTo>
                    <a:pt x="109004" y="510921"/>
                  </a:lnTo>
                  <a:lnTo>
                    <a:pt x="110820" y="510921"/>
                  </a:lnTo>
                  <a:lnTo>
                    <a:pt x="113626" y="510921"/>
                  </a:lnTo>
                  <a:lnTo>
                    <a:pt x="116382" y="509612"/>
                  </a:lnTo>
                  <a:lnTo>
                    <a:pt x="170268" y="434428"/>
                  </a:lnTo>
                  <a:close/>
                </a:path>
                <a:path w="538479" h="561975">
                  <a:moveTo>
                    <a:pt x="226707" y="126479"/>
                  </a:moveTo>
                  <a:lnTo>
                    <a:pt x="200113" y="47536"/>
                  </a:lnTo>
                  <a:lnTo>
                    <a:pt x="196608" y="45161"/>
                  </a:lnTo>
                  <a:lnTo>
                    <a:pt x="192849" y="45161"/>
                  </a:lnTo>
                  <a:lnTo>
                    <a:pt x="190931" y="45313"/>
                  </a:lnTo>
                  <a:lnTo>
                    <a:pt x="185267" y="47231"/>
                  </a:lnTo>
                  <a:lnTo>
                    <a:pt x="182740" y="52324"/>
                  </a:lnTo>
                  <a:lnTo>
                    <a:pt x="209321" y="131267"/>
                  </a:lnTo>
                  <a:lnTo>
                    <a:pt x="212826" y="133642"/>
                  </a:lnTo>
                  <a:lnTo>
                    <a:pt x="216585" y="133642"/>
                  </a:lnTo>
                  <a:lnTo>
                    <a:pt x="218516" y="133489"/>
                  </a:lnTo>
                  <a:lnTo>
                    <a:pt x="224180" y="131584"/>
                  </a:lnTo>
                  <a:lnTo>
                    <a:pt x="226707" y="126479"/>
                  </a:lnTo>
                  <a:close/>
                </a:path>
                <a:path w="538479" h="561975">
                  <a:moveTo>
                    <a:pt x="230022" y="436232"/>
                  </a:moveTo>
                  <a:lnTo>
                    <a:pt x="227380" y="431190"/>
                  </a:lnTo>
                  <a:lnTo>
                    <a:pt x="222643" y="429704"/>
                  </a:lnTo>
                  <a:lnTo>
                    <a:pt x="220840" y="429285"/>
                  </a:lnTo>
                  <a:lnTo>
                    <a:pt x="216115" y="429285"/>
                  </a:lnTo>
                  <a:lnTo>
                    <a:pt x="212572" y="431749"/>
                  </a:lnTo>
                  <a:lnTo>
                    <a:pt x="187655" y="511314"/>
                  </a:lnTo>
                  <a:lnTo>
                    <a:pt x="190296" y="516369"/>
                  </a:lnTo>
                  <a:lnTo>
                    <a:pt x="195935" y="518134"/>
                  </a:lnTo>
                  <a:lnTo>
                    <a:pt x="197739" y="518261"/>
                  </a:lnTo>
                  <a:lnTo>
                    <a:pt x="201561" y="518261"/>
                  </a:lnTo>
                  <a:lnTo>
                    <a:pt x="205117" y="515797"/>
                  </a:lnTo>
                  <a:lnTo>
                    <a:pt x="230022" y="436232"/>
                  </a:lnTo>
                  <a:close/>
                </a:path>
                <a:path w="538479" h="561975">
                  <a:moveTo>
                    <a:pt x="277037" y="98425"/>
                  </a:moveTo>
                  <a:lnTo>
                    <a:pt x="276428" y="3987"/>
                  </a:lnTo>
                  <a:lnTo>
                    <a:pt x="272402" y="0"/>
                  </a:lnTo>
                  <a:lnTo>
                    <a:pt x="262432" y="38"/>
                  </a:lnTo>
                  <a:lnTo>
                    <a:pt x="258432" y="4089"/>
                  </a:lnTo>
                  <a:lnTo>
                    <a:pt x="259041" y="98526"/>
                  </a:lnTo>
                  <a:lnTo>
                    <a:pt x="263067" y="102514"/>
                  </a:lnTo>
                  <a:lnTo>
                    <a:pt x="268071" y="102514"/>
                  </a:lnTo>
                  <a:lnTo>
                    <a:pt x="273037" y="102476"/>
                  </a:lnTo>
                  <a:lnTo>
                    <a:pt x="277037" y="98425"/>
                  </a:lnTo>
                  <a:close/>
                </a:path>
                <a:path w="538479" h="561975">
                  <a:moveTo>
                    <a:pt x="280022" y="557745"/>
                  </a:moveTo>
                  <a:lnTo>
                    <a:pt x="279412" y="463308"/>
                  </a:lnTo>
                  <a:lnTo>
                    <a:pt x="275386" y="459320"/>
                  </a:lnTo>
                  <a:lnTo>
                    <a:pt x="265404" y="459346"/>
                  </a:lnTo>
                  <a:lnTo>
                    <a:pt x="261404" y="463410"/>
                  </a:lnTo>
                  <a:lnTo>
                    <a:pt x="262026" y="557847"/>
                  </a:lnTo>
                  <a:lnTo>
                    <a:pt x="266052" y="561835"/>
                  </a:lnTo>
                  <a:lnTo>
                    <a:pt x="271043" y="561835"/>
                  </a:lnTo>
                  <a:lnTo>
                    <a:pt x="276021" y="561797"/>
                  </a:lnTo>
                  <a:lnTo>
                    <a:pt x="280022" y="557745"/>
                  </a:lnTo>
                  <a:close/>
                </a:path>
                <a:path w="538479" h="561975">
                  <a:moveTo>
                    <a:pt x="350786" y="50520"/>
                  </a:moveTo>
                  <a:lnTo>
                    <a:pt x="348157" y="45466"/>
                  </a:lnTo>
                  <a:lnTo>
                    <a:pt x="343408" y="43980"/>
                  </a:lnTo>
                  <a:lnTo>
                    <a:pt x="341604" y="43573"/>
                  </a:lnTo>
                  <a:lnTo>
                    <a:pt x="336880" y="43573"/>
                  </a:lnTo>
                  <a:lnTo>
                    <a:pt x="333336" y="46037"/>
                  </a:lnTo>
                  <a:lnTo>
                    <a:pt x="308419" y="125590"/>
                  </a:lnTo>
                  <a:lnTo>
                    <a:pt x="311061" y="130644"/>
                  </a:lnTo>
                  <a:lnTo>
                    <a:pt x="316699" y="132410"/>
                  </a:lnTo>
                  <a:lnTo>
                    <a:pt x="318503" y="132549"/>
                  </a:lnTo>
                  <a:lnTo>
                    <a:pt x="322326" y="132549"/>
                  </a:lnTo>
                  <a:lnTo>
                    <a:pt x="325882" y="130086"/>
                  </a:lnTo>
                  <a:lnTo>
                    <a:pt x="350786" y="50520"/>
                  </a:lnTo>
                  <a:close/>
                </a:path>
                <a:path w="538479" h="561975">
                  <a:moveTo>
                    <a:pt x="355714" y="509498"/>
                  </a:moveTo>
                  <a:lnTo>
                    <a:pt x="329133" y="430555"/>
                  </a:lnTo>
                  <a:lnTo>
                    <a:pt x="325628" y="428180"/>
                  </a:lnTo>
                  <a:lnTo>
                    <a:pt x="321868" y="428180"/>
                  </a:lnTo>
                  <a:lnTo>
                    <a:pt x="319951" y="428332"/>
                  </a:lnTo>
                  <a:lnTo>
                    <a:pt x="314286" y="430237"/>
                  </a:lnTo>
                  <a:lnTo>
                    <a:pt x="311746" y="435343"/>
                  </a:lnTo>
                  <a:lnTo>
                    <a:pt x="338340" y="514286"/>
                  </a:lnTo>
                  <a:lnTo>
                    <a:pt x="341845" y="516661"/>
                  </a:lnTo>
                  <a:lnTo>
                    <a:pt x="345605" y="516661"/>
                  </a:lnTo>
                  <a:lnTo>
                    <a:pt x="347522" y="516509"/>
                  </a:lnTo>
                  <a:lnTo>
                    <a:pt x="353187" y="514604"/>
                  </a:lnTo>
                  <a:lnTo>
                    <a:pt x="355714" y="509498"/>
                  </a:lnTo>
                  <a:close/>
                </a:path>
                <a:path w="538479" h="561975">
                  <a:moveTo>
                    <a:pt x="437832" y="61099"/>
                  </a:moveTo>
                  <a:lnTo>
                    <a:pt x="436905" y="55473"/>
                  </a:lnTo>
                  <a:lnTo>
                    <a:pt x="431279" y="51447"/>
                  </a:lnTo>
                  <a:lnTo>
                    <a:pt x="429450" y="50901"/>
                  </a:lnTo>
                  <a:lnTo>
                    <a:pt x="424827" y="50901"/>
                  </a:lnTo>
                  <a:lnTo>
                    <a:pt x="422071" y="52209"/>
                  </a:lnTo>
                  <a:lnTo>
                    <a:pt x="368185" y="127393"/>
                  </a:lnTo>
                  <a:lnTo>
                    <a:pt x="369112" y="133007"/>
                  </a:lnTo>
                  <a:lnTo>
                    <a:pt x="374738" y="137045"/>
                  </a:lnTo>
                  <a:lnTo>
                    <a:pt x="376580" y="137591"/>
                  </a:lnTo>
                  <a:lnTo>
                    <a:pt x="378396" y="137591"/>
                  </a:lnTo>
                  <a:lnTo>
                    <a:pt x="381190" y="137591"/>
                  </a:lnTo>
                  <a:lnTo>
                    <a:pt x="383959" y="136283"/>
                  </a:lnTo>
                  <a:lnTo>
                    <a:pt x="437832" y="61099"/>
                  </a:lnTo>
                  <a:close/>
                </a:path>
                <a:path w="538479" h="561975">
                  <a:moveTo>
                    <a:pt x="440677" y="498513"/>
                  </a:moveTo>
                  <a:lnTo>
                    <a:pt x="385851" y="424065"/>
                  </a:lnTo>
                  <a:lnTo>
                    <a:pt x="383120" y="422795"/>
                  </a:lnTo>
                  <a:lnTo>
                    <a:pt x="378498" y="422795"/>
                  </a:lnTo>
                  <a:lnTo>
                    <a:pt x="376631" y="423367"/>
                  </a:lnTo>
                  <a:lnTo>
                    <a:pt x="371017" y="427494"/>
                  </a:lnTo>
                  <a:lnTo>
                    <a:pt x="370166" y="433133"/>
                  </a:lnTo>
                  <a:lnTo>
                    <a:pt x="424992" y="507580"/>
                  </a:lnTo>
                  <a:lnTo>
                    <a:pt x="427723" y="508850"/>
                  </a:lnTo>
                  <a:lnTo>
                    <a:pt x="430491" y="508850"/>
                  </a:lnTo>
                  <a:lnTo>
                    <a:pt x="432346" y="508850"/>
                  </a:lnTo>
                  <a:lnTo>
                    <a:pt x="434213" y="508279"/>
                  </a:lnTo>
                  <a:lnTo>
                    <a:pt x="439826" y="504151"/>
                  </a:lnTo>
                  <a:lnTo>
                    <a:pt x="440677" y="498513"/>
                  </a:lnTo>
                  <a:close/>
                </a:path>
                <a:path w="538479" h="561975">
                  <a:moveTo>
                    <a:pt x="471474" y="136829"/>
                  </a:moveTo>
                  <a:lnTo>
                    <a:pt x="466750" y="130467"/>
                  </a:lnTo>
                  <a:lnTo>
                    <a:pt x="464032" y="129209"/>
                  </a:lnTo>
                  <a:lnTo>
                    <a:pt x="459409" y="129209"/>
                  </a:lnTo>
                  <a:lnTo>
                    <a:pt x="457530" y="129781"/>
                  </a:lnTo>
                  <a:lnTo>
                    <a:pt x="392239" y="178308"/>
                  </a:lnTo>
                  <a:lnTo>
                    <a:pt x="391401" y="183946"/>
                  </a:lnTo>
                  <a:lnTo>
                    <a:pt x="396138" y="190309"/>
                  </a:lnTo>
                  <a:lnTo>
                    <a:pt x="398856" y="191566"/>
                  </a:lnTo>
                  <a:lnTo>
                    <a:pt x="401599" y="191566"/>
                  </a:lnTo>
                  <a:lnTo>
                    <a:pt x="403466" y="191566"/>
                  </a:lnTo>
                  <a:lnTo>
                    <a:pt x="405345" y="190982"/>
                  </a:lnTo>
                  <a:lnTo>
                    <a:pt x="470649" y="142468"/>
                  </a:lnTo>
                  <a:lnTo>
                    <a:pt x="471474" y="136829"/>
                  </a:lnTo>
                  <a:close/>
                </a:path>
                <a:path w="538479" h="561975">
                  <a:moveTo>
                    <a:pt x="474510" y="420624"/>
                  </a:moveTo>
                  <a:lnTo>
                    <a:pt x="473557" y="414997"/>
                  </a:lnTo>
                  <a:lnTo>
                    <a:pt x="407289" y="367944"/>
                  </a:lnTo>
                  <a:lnTo>
                    <a:pt x="405472" y="367398"/>
                  </a:lnTo>
                  <a:lnTo>
                    <a:pt x="400850" y="367398"/>
                  </a:lnTo>
                  <a:lnTo>
                    <a:pt x="398081" y="368719"/>
                  </a:lnTo>
                  <a:lnTo>
                    <a:pt x="393446" y="375234"/>
                  </a:lnTo>
                  <a:lnTo>
                    <a:pt x="394398" y="380860"/>
                  </a:lnTo>
                  <a:lnTo>
                    <a:pt x="460654" y="427926"/>
                  </a:lnTo>
                  <a:lnTo>
                    <a:pt x="462483" y="428459"/>
                  </a:lnTo>
                  <a:lnTo>
                    <a:pt x="464286" y="428459"/>
                  </a:lnTo>
                  <a:lnTo>
                    <a:pt x="467093" y="428459"/>
                  </a:lnTo>
                  <a:lnTo>
                    <a:pt x="469874" y="427151"/>
                  </a:lnTo>
                  <a:lnTo>
                    <a:pt x="474510" y="420624"/>
                  </a:lnTo>
                  <a:close/>
                </a:path>
                <a:path w="538479" h="561975">
                  <a:moveTo>
                    <a:pt x="517537" y="283222"/>
                  </a:moveTo>
                  <a:lnTo>
                    <a:pt x="517423" y="273304"/>
                  </a:lnTo>
                  <a:lnTo>
                    <a:pt x="513410" y="269341"/>
                  </a:lnTo>
                  <a:lnTo>
                    <a:pt x="429056" y="270205"/>
                  </a:lnTo>
                  <a:lnTo>
                    <a:pt x="425069" y="274269"/>
                  </a:lnTo>
                  <a:lnTo>
                    <a:pt x="425170" y="284175"/>
                  </a:lnTo>
                  <a:lnTo>
                    <a:pt x="429196" y="288150"/>
                  </a:lnTo>
                  <a:lnTo>
                    <a:pt x="434213" y="288150"/>
                  </a:lnTo>
                  <a:lnTo>
                    <a:pt x="513549" y="287286"/>
                  </a:lnTo>
                  <a:lnTo>
                    <a:pt x="517537" y="283222"/>
                  </a:lnTo>
                  <a:close/>
                </a:path>
                <a:path w="538479" h="561975">
                  <a:moveTo>
                    <a:pt x="537387" y="197091"/>
                  </a:moveTo>
                  <a:lnTo>
                    <a:pt x="534568" y="188595"/>
                  </a:lnTo>
                  <a:lnTo>
                    <a:pt x="531050" y="186207"/>
                  </a:lnTo>
                  <a:lnTo>
                    <a:pt x="527278" y="186207"/>
                  </a:lnTo>
                  <a:lnTo>
                    <a:pt x="525386" y="186359"/>
                  </a:lnTo>
                  <a:lnTo>
                    <a:pt x="439521" y="214871"/>
                  </a:lnTo>
                  <a:lnTo>
                    <a:pt x="436968" y="219964"/>
                  </a:lnTo>
                  <a:lnTo>
                    <a:pt x="439788" y="228460"/>
                  </a:lnTo>
                  <a:lnTo>
                    <a:pt x="443306" y="230847"/>
                  </a:lnTo>
                  <a:lnTo>
                    <a:pt x="447078" y="230847"/>
                  </a:lnTo>
                  <a:lnTo>
                    <a:pt x="448970" y="230695"/>
                  </a:lnTo>
                  <a:lnTo>
                    <a:pt x="534835" y="202184"/>
                  </a:lnTo>
                  <a:lnTo>
                    <a:pt x="537387" y="197091"/>
                  </a:lnTo>
                  <a:close/>
                </a:path>
                <a:path w="538479" h="561975">
                  <a:moveTo>
                    <a:pt x="538441" y="361238"/>
                  </a:moveTo>
                  <a:lnTo>
                    <a:pt x="535825" y="356184"/>
                  </a:lnTo>
                  <a:lnTo>
                    <a:pt x="450545" y="329082"/>
                  </a:lnTo>
                  <a:lnTo>
                    <a:pt x="448716" y="328663"/>
                  </a:lnTo>
                  <a:lnTo>
                    <a:pt x="444004" y="328663"/>
                  </a:lnTo>
                  <a:lnTo>
                    <a:pt x="440461" y="331101"/>
                  </a:lnTo>
                  <a:lnTo>
                    <a:pt x="437730" y="339674"/>
                  </a:lnTo>
                  <a:lnTo>
                    <a:pt x="440359" y="344728"/>
                  </a:lnTo>
                  <a:lnTo>
                    <a:pt x="526542" y="372122"/>
                  </a:lnTo>
                  <a:lnTo>
                    <a:pt x="528370" y="372249"/>
                  </a:lnTo>
                  <a:lnTo>
                    <a:pt x="532180" y="372249"/>
                  </a:lnTo>
                  <a:lnTo>
                    <a:pt x="535724" y="369811"/>
                  </a:lnTo>
                  <a:lnTo>
                    <a:pt x="538441" y="361238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4220130" y="5114276"/>
            <a:ext cx="82359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T Supermolot Bold"/>
                <a:cs typeface="TT Supermolot Bold"/>
              </a:rPr>
              <a:t>MAGAZYN ENERGII</a:t>
            </a:r>
            <a:endParaRPr sz="1400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</a:pPr>
            <a:r>
              <a:rPr sz="1400" dirty="0">
                <a:latin typeface="TT Supermolot Bold"/>
                <a:cs typeface="TT Supermolot Bold"/>
              </a:rPr>
              <a:t>(max</a:t>
            </a:r>
            <a:r>
              <a:rPr sz="1400" spc="-35" dirty="0">
                <a:latin typeface="TT Supermolot Bold"/>
                <a:cs typeface="TT Supermolot Bold"/>
              </a:rPr>
              <a:t> </a:t>
            </a:r>
            <a:r>
              <a:rPr sz="1400" spc="-25" dirty="0">
                <a:latin typeface="TT Supermolot Bold"/>
                <a:cs typeface="TT Supermolot Bold"/>
              </a:rPr>
              <a:t>2)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126982" y="3920526"/>
            <a:ext cx="6470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T Supermolot Bold"/>
                <a:cs typeface="TT Supermolot Bold"/>
              </a:rPr>
              <a:t>MIASTO</a:t>
            </a:r>
            <a:endParaRPr sz="1400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</a:pPr>
            <a:r>
              <a:rPr sz="1400" spc="-10" dirty="0">
                <a:latin typeface="TT Supermolot Bold"/>
                <a:cs typeface="TT Supermolot Bold"/>
              </a:rPr>
              <a:t>-</a:t>
            </a:r>
            <a:r>
              <a:rPr sz="1400" spc="-50" dirty="0">
                <a:latin typeface="TT Supermolot Bold"/>
                <a:cs typeface="TT Supermolot Bold"/>
              </a:rPr>
              <a:t>4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82722" y="6890307"/>
            <a:ext cx="852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PRODUKCJA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50457" y="6890307"/>
            <a:ext cx="708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MAGAZYN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932799" y="6890307"/>
            <a:ext cx="581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ZUŻYCIE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60497" y="4572913"/>
            <a:ext cx="17430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ELEKTROWNIA</a:t>
            </a:r>
            <a:endParaRPr sz="1400">
              <a:latin typeface="TT Supermolot Bold"/>
              <a:cs typeface="TT Supermolot Bold"/>
            </a:endParaRPr>
          </a:p>
          <a:p>
            <a:pPr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T Supermolot Bold"/>
                <a:cs typeface="TT Supermolot Bold"/>
              </a:rPr>
              <a:t>NA</a:t>
            </a:r>
            <a:r>
              <a:rPr sz="1400" spc="-3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400" dirty="0">
                <a:solidFill>
                  <a:srgbClr val="FFFFFF"/>
                </a:solidFill>
                <a:latin typeface="TT Supermolot Bold"/>
                <a:cs typeface="TT Supermolot Bold"/>
              </a:rPr>
              <a:t>PALIWA</a:t>
            </a:r>
            <a:r>
              <a:rPr sz="1400" spc="-3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KOPALNE </a:t>
            </a:r>
            <a:r>
              <a:rPr sz="14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4</a:t>
            </a:r>
            <a:endParaRPr sz="1400">
              <a:latin typeface="TT Supermolot Bold"/>
              <a:cs typeface="TT Supermolot Bold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83230" y="5000750"/>
            <a:ext cx="9321800" cy="1719580"/>
            <a:chOff x="683230" y="5000750"/>
            <a:chExt cx="9321800" cy="1719580"/>
          </a:xfrm>
        </p:grpSpPr>
        <p:pic>
          <p:nvPicPr>
            <p:cNvPr id="79" name="object 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3761" y="6621778"/>
              <a:ext cx="253644" cy="7217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892098" y="6299402"/>
              <a:ext cx="405765" cy="332105"/>
            </a:xfrm>
            <a:custGeom>
              <a:avLst/>
              <a:gdLst/>
              <a:ahLst/>
              <a:cxnLst/>
              <a:rect l="l" t="t" r="r" b="b"/>
              <a:pathLst>
                <a:path w="405765" h="332104">
                  <a:moveTo>
                    <a:pt x="405155" y="116014"/>
                  </a:moveTo>
                  <a:lnTo>
                    <a:pt x="404431" y="113195"/>
                  </a:lnTo>
                  <a:lnTo>
                    <a:pt x="400900" y="108940"/>
                  </a:lnTo>
                  <a:lnTo>
                    <a:pt x="398259" y="107708"/>
                  </a:lnTo>
                  <a:lnTo>
                    <a:pt x="384289" y="107708"/>
                  </a:lnTo>
                  <a:lnTo>
                    <a:pt x="384289" y="126314"/>
                  </a:lnTo>
                  <a:lnTo>
                    <a:pt x="349288" y="313220"/>
                  </a:lnTo>
                  <a:lnTo>
                    <a:pt x="55880" y="313220"/>
                  </a:lnTo>
                  <a:lnTo>
                    <a:pt x="20866" y="126314"/>
                  </a:lnTo>
                  <a:lnTo>
                    <a:pt x="27609" y="126314"/>
                  </a:lnTo>
                  <a:lnTo>
                    <a:pt x="33578" y="126479"/>
                  </a:lnTo>
                  <a:lnTo>
                    <a:pt x="33743" y="126314"/>
                  </a:lnTo>
                  <a:lnTo>
                    <a:pt x="384289" y="126314"/>
                  </a:lnTo>
                  <a:lnTo>
                    <a:pt x="384289" y="107708"/>
                  </a:lnTo>
                  <a:lnTo>
                    <a:pt x="52933" y="107708"/>
                  </a:lnTo>
                  <a:lnTo>
                    <a:pt x="100368" y="61734"/>
                  </a:lnTo>
                  <a:lnTo>
                    <a:pt x="138315" y="69380"/>
                  </a:lnTo>
                  <a:lnTo>
                    <a:pt x="141135" y="68681"/>
                  </a:lnTo>
                  <a:lnTo>
                    <a:pt x="199758" y="21437"/>
                  </a:lnTo>
                  <a:lnTo>
                    <a:pt x="263309" y="61937"/>
                  </a:lnTo>
                  <a:lnTo>
                    <a:pt x="269062" y="60667"/>
                  </a:lnTo>
                  <a:lnTo>
                    <a:pt x="274586" y="51993"/>
                  </a:lnTo>
                  <a:lnTo>
                    <a:pt x="273304" y="46240"/>
                  </a:lnTo>
                  <a:lnTo>
                    <a:pt x="268973" y="43472"/>
                  </a:lnTo>
                  <a:lnTo>
                    <a:pt x="200748" y="0"/>
                  </a:lnTo>
                  <a:lnTo>
                    <a:pt x="196380" y="241"/>
                  </a:lnTo>
                  <a:lnTo>
                    <a:pt x="135001" y="49720"/>
                  </a:lnTo>
                  <a:lnTo>
                    <a:pt x="96253" y="41910"/>
                  </a:lnTo>
                  <a:lnTo>
                    <a:pt x="93116" y="42837"/>
                  </a:lnTo>
                  <a:lnTo>
                    <a:pt x="26200" y="107708"/>
                  </a:lnTo>
                  <a:lnTo>
                    <a:pt x="6896" y="107708"/>
                  </a:lnTo>
                  <a:lnTo>
                    <a:pt x="4254" y="108940"/>
                  </a:lnTo>
                  <a:lnTo>
                    <a:pt x="736" y="113195"/>
                  </a:lnTo>
                  <a:lnTo>
                    <a:pt x="0" y="116014"/>
                  </a:lnTo>
                  <a:lnTo>
                    <a:pt x="39827" y="328625"/>
                  </a:lnTo>
                  <a:lnTo>
                    <a:pt x="43675" y="331825"/>
                  </a:lnTo>
                  <a:lnTo>
                    <a:pt x="48145" y="331825"/>
                  </a:lnTo>
                  <a:lnTo>
                    <a:pt x="361480" y="331825"/>
                  </a:lnTo>
                  <a:lnTo>
                    <a:pt x="365340" y="328625"/>
                  </a:lnTo>
                  <a:lnTo>
                    <a:pt x="403225" y="126314"/>
                  </a:lnTo>
                  <a:lnTo>
                    <a:pt x="405155" y="116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8811" y="6337222"/>
              <a:ext cx="78105" cy="8963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83221" y="6333832"/>
              <a:ext cx="2132965" cy="383540"/>
            </a:xfrm>
            <a:custGeom>
              <a:avLst/>
              <a:gdLst/>
              <a:ahLst/>
              <a:cxnLst/>
              <a:rect l="l" t="t" r="r" b="b"/>
              <a:pathLst>
                <a:path w="2132965" h="383540">
                  <a:moveTo>
                    <a:pt x="243916" y="78143"/>
                  </a:moveTo>
                  <a:lnTo>
                    <a:pt x="239750" y="73977"/>
                  </a:lnTo>
                  <a:lnTo>
                    <a:pt x="234607" y="73977"/>
                  </a:lnTo>
                  <a:lnTo>
                    <a:pt x="189242" y="73977"/>
                  </a:lnTo>
                  <a:lnTo>
                    <a:pt x="185077" y="78143"/>
                  </a:lnTo>
                  <a:lnTo>
                    <a:pt x="185077" y="88430"/>
                  </a:lnTo>
                  <a:lnTo>
                    <a:pt x="189242" y="92595"/>
                  </a:lnTo>
                  <a:lnTo>
                    <a:pt x="239750" y="92595"/>
                  </a:lnTo>
                  <a:lnTo>
                    <a:pt x="243916" y="88430"/>
                  </a:lnTo>
                  <a:lnTo>
                    <a:pt x="243916" y="78143"/>
                  </a:lnTo>
                  <a:close/>
                </a:path>
                <a:path w="2132965" h="383540">
                  <a:moveTo>
                    <a:pt x="375221" y="8064"/>
                  </a:moveTo>
                  <a:lnTo>
                    <a:pt x="368414" y="368"/>
                  </a:lnTo>
                  <a:lnTo>
                    <a:pt x="362534" y="0"/>
                  </a:lnTo>
                  <a:lnTo>
                    <a:pt x="358686" y="3403"/>
                  </a:lnTo>
                  <a:lnTo>
                    <a:pt x="314159" y="42760"/>
                  </a:lnTo>
                  <a:lnTo>
                    <a:pt x="313791" y="48653"/>
                  </a:lnTo>
                  <a:lnTo>
                    <a:pt x="320611" y="56349"/>
                  </a:lnTo>
                  <a:lnTo>
                    <a:pt x="326491" y="56718"/>
                  </a:lnTo>
                  <a:lnTo>
                    <a:pt x="374865" y="13944"/>
                  </a:lnTo>
                  <a:lnTo>
                    <a:pt x="375221" y="8064"/>
                  </a:lnTo>
                  <a:close/>
                </a:path>
                <a:path w="2132965" h="383540">
                  <a:moveTo>
                    <a:pt x="536079" y="17297"/>
                  </a:moveTo>
                  <a:lnTo>
                    <a:pt x="534314" y="7175"/>
                  </a:lnTo>
                  <a:lnTo>
                    <a:pt x="529488" y="3784"/>
                  </a:lnTo>
                  <a:lnTo>
                    <a:pt x="440245" y="19316"/>
                  </a:lnTo>
                  <a:lnTo>
                    <a:pt x="436854" y="24142"/>
                  </a:lnTo>
                  <a:lnTo>
                    <a:pt x="438619" y="34277"/>
                  </a:lnTo>
                  <a:lnTo>
                    <a:pt x="443433" y="37668"/>
                  </a:lnTo>
                  <a:lnTo>
                    <a:pt x="448500" y="36779"/>
                  </a:lnTo>
                  <a:lnTo>
                    <a:pt x="532688" y="22123"/>
                  </a:lnTo>
                  <a:lnTo>
                    <a:pt x="536079" y="17297"/>
                  </a:lnTo>
                  <a:close/>
                </a:path>
                <a:path w="2132965" h="383540">
                  <a:moveTo>
                    <a:pt x="598309" y="118846"/>
                  </a:moveTo>
                  <a:lnTo>
                    <a:pt x="594131" y="114681"/>
                  </a:lnTo>
                  <a:lnTo>
                    <a:pt x="589000" y="114681"/>
                  </a:lnTo>
                  <a:lnTo>
                    <a:pt x="226123" y="114681"/>
                  </a:lnTo>
                  <a:lnTo>
                    <a:pt x="221957" y="118846"/>
                  </a:lnTo>
                  <a:lnTo>
                    <a:pt x="221957" y="129133"/>
                  </a:lnTo>
                  <a:lnTo>
                    <a:pt x="226123" y="133299"/>
                  </a:lnTo>
                  <a:lnTo>
                    <a:pt x="594131" y="133299"/>
                  </a:lnTo>
                  <a:lnTo>
                    <a:pt x="598309" y="129133"/>
                  </a:lnTo>
                  <a:lnTo>
                    <a:pt x="598309" y="118846"/>
                  </a:lnTo>
                  <a:close/>
                </a:path>
                <a:path w="2132965" h="383540">
                  <a:moveTo>
                    <a:pt x="646112" y="78143"/>
                  </a:moveTo>
                  <a:lnTo>
                    <a:pt x="641946" y="73977"/>
                  </a:lnTo>
                  <a:lnTo>
                    <a:pt x="636803" y="73977"/>
                  </a:lnTo>
                  <a:lnTo>
                    <a:pt x="591439" y="73977"/>
                  </a:lnTo>
                  <a:lnTo>
                    <a:pt x="587273" y="78143"/>
                  </a:lnTo>
                  <a:lnTo>
                    <a:pt x="587273" y="88430"/>
                  </a:lnTo>
                  <a:lnTo>
                    <a:pt x="591439" y="92595"/>
                  </a:lnTo>
                  <a:lnTo>
                    <a:pt x="641946" y="92595"/>
                  </a:lnTo>
                  <a:lnTo>
                    <a:pt x="646112" y="88430"/>
                  </a:lnTo>
                  <a:lnTo>
                    <a:pt x="646112" y="78143"/>
                  </a:lnTo>
                  <a:close/>
                </a:path>
                <a:path w="2132965" h="383540">
                  <a:moveTo>
                    <a:pt x="2132698" y="368706"/>
                  </a:moveTo>
                  <a:lnTo>
                    <a:pt x="2128532" y="364528"/>
                  </a:lnTo>
                  <a:lnTo>
                    <a:pt x="4165" y="364528"/>
                  </a:lnTo>
                  <a:lnTo>
                    <a:pt x="0" y="368706"/>
                  </a:lnTo>
                  <a:lnTo>
                    <a:pt x="0" y="378980"/>
                  </a:lnTo>
                  <a:lnTo>
                    <a:pt x="4165" y="383146"/>
                  </a:lnTo>
                  <a:lnTo>
                    <a:pt x="9309" y="383146"/>
                  </a:lnTo>
                  <a:lnTo>
                    <a:pt x="2128532" y="383146"/>
                  </a:lnTo>
                  <a:lnTo>
                    <a:pt x="2132698" y="378980"/>
                  </a:lnTo>
                  <a:lnTo>
                    <a:pt x="2132698" y="3687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942829" y="6480249"/>
              <a:ext cx="537845" cy="219710"/>
            </a:xfrm>
            <a:custGeom>
              <a:avLst/>
              <a:gdLst/>
              <a:ahLst/>
              <a:cxnLst/>
              <a:rect l="l" t="t" r="r" b="b"/>
              <a:pathLst>
                <a:path w="537844" h="219709">
                  <a:moveTo>
                    <a:pt x="534416" y="0"/>
                  </a:moveTo>
                  <a:lnTo>
                    <a:pt x="2844" y="0"/>
                  </a:lnTo>
                  <a:lnTo>
                    <a:pt x="0" y="2857"/>
                  </a:lnTo>
                  <a:lnTo>
                    <a:pt x="0" y="216382"/>
                  </a:lnTo>
                  <a:lnTo>
                    <a:pt x="2844" y="219227"/>
                  </a:lnTo>
                  <a:lnTo>
                    <a:pt x="6362" y="219227"/>
                  </a:lnTo>
                  <a:lnTo>
                    <a:pt x="534416" y="219227"/>
                  </a:lnTo>
                  <a:lnTo>
                    <a:pt x="537260" y="216382"/>
                  </a:lnTo>
                  <a:lnTo>
                    <a:pt x="537260" y="2857"/>
                  </a:lnTo>
                  <a:lnTo>
                    <a:pt x="5344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909191" y="6454533"/>
              <a:ext cx="603885" cy="251460"/>
            </a:xfrm>
            <a:custGeom>
              <a:avLst/>
              <a:gdLst/>
              <a:ahLst/>
              <a:cxnLst/>
              <a:rect l="l" t="t" r="r" b="b"/>
              <a:pathLst>
                <a:path w="603885" h="251459">
                  <a:moveTo>
                    <a:pt x="603618" y="20396"/>
                  </a:moveTo>
                  <a:lnTo>
                    <a:pt x="597916" y="14693"/>
                  </a:lnTo>
                  <a:lnTo>
                    <a:pt x="564527" y="14693"/>
                  </a:lnTo>
                  <a:lnTo>
                    <a:pt x="564527" y="40157"/>
                  </a:lnTo>
                  <a:lnTo>
                    <a:pt x="564527" y="238582"/>
                  </a:lnTo>
                  <a:lnTo>
                    <a:pt x="39992" y="238582"/>
                  </a:lnTo>
                  <a:lnTo>
                    <a:pt x="39992" y="40157"/>
                  </a:lnTo>
                  <a:lnTo>
                    <a:pt x="564527" y="40157"/>
                  </a:lnTo>
                  <a:lnTo>
                    <a:pt x="564527" y="14693"/>
                  </a:lnTo>
                  <a:lnTo>
                    <a:pt x="531177" y="14693"/>
                  </a:lnTo>
                  <a:lnTo>
                    <a:pt x="531177" y="5702"/>
                  </a:lnTo>
                  <a:lnTo>
                    <a:pt x="525475" y="0"/>
                  </a:lnTo>
                  <a:lnTo>
                    <a:pt x="392912" y="0"/>
                  </a:lnTo>
                  <a:lnTo>
                    <a:pt x="387210" y="5702"/>
                  </a:lnTo>
                  <a:lnTo>
                    <a:pt x="387210" y="14693"/>
                  </a:lnTo>
                  <a:lnTo>
                    <a:pt x="5689" y="14693"/>
                  </a:lnTo>
                  <a:lnTo>
                    <a:pt x="0" y="20396"/>
                  </a:lnTo>
                  <a:lnTo>
                    <a:pt x="0" y="34455"/>
                  </a:lnTo>
                  <a:lnTo>
                    <a:pt x="5689" y="40157"/>
                  </a:lnTo>
                  <a:lnTo>
                    <a:pt x="12725" y="40157"/>
                  </a:lnTo>
                  <a:lnTo>
                    <a:pt x="27254" y="40157"/>
                  </a:lnTo>
                  <a:lnTo>
                    <a:pt x="27254" y="245605"/>
                  </a:lnTo>
                  <a:lnTo>
                    <a:pt x="32956" y="251307"/>
                  </a:lnTo>
                  <a:lnTo>
                    <a:pt x="571550" y="251307"/>
                  </a:lnTo>
                  <a:lnTo>
                    <a:pt x="577253" y="245605"/>
                  </a:lnTo>
                  <a:lnTo>
                    <a:pt x="577253" y="238582"/>
                  </a:lnTo>
                  <a:lnTo>
                    <a:pt x="577253" y="40157"/>
                  </a:lnTo>
                  <a:lnTo>
                    <a:pt x="597916" y="40157"/>
                  </a:lnTo>
                  <a:lnTo>
                    <a:pt x="603618" y="34455"/>
                  </a:lnTo>
                  <a:lnTo>
                    <a:pt x="603618" y="20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40924" y="6542365"/>
              <a:ext cx="90258" cy="15778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57992" y="6542365"/>
              <a:ext cx="90246" cy="15778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75047" y="6542365"/>
              <a:ext cx="90247" cy="15778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57725" y="6403986"/>
              <a:ext cx="279286" cy="297319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372102" y="6144995"/>
              <a:ext cx="534670" cy="556895"/>
            </a:xfrm>
            <a:custGeom>
              <a:avLst/>
              <a:gdLst/>
              <a:ahLst/>
              <a:cxnLst/>
              <a:rect l="l" t="t" r="r" b="b"/>
              <a:pathLst>
                <a:path w="534669" h="556895">
                  <a:moveTo>
                    <a:pt x="484543" y="0"/>
                  </a:moveTo>
                  <a:lnTo>
                    <a:pt x="49872" y="0"/>
                  </a:lnTo>
                  <a:lnTo>
                    <a:pt x="55330" y="19896"/>
                  </a:lnTo>
                  <a:lnTo>
                    <a:pt x="66851" y="72664"/>
                  </a:lnTo>
                  <a:lnTo>
                    <a:pt x="77160" y="147923"/>
                  </a:lnTo>
                  <a:lnTo>
                    <a:pt x="78981" y="235292"/>
                  </a:lnTo>
                  <a:lnTo>
                    <a:pt x="72639" y="335000"/>
                  </a:lnTo>
                  <a:lnTo>
                    <a:pt x="62298" y="401735"/>
                  </a:lnTo>
                  <a:lnTo>
                    <a:pt x="40553" y="465646"/>
                  </a:lnTo>
                  <a:lnTo>
                    <a:pt x="0" y="556882"/>
                  </a:lnTo>
                  <a:lnTo>
                    <a:pt x="534415" y="556882"/>
                  </a:lnTo>
                  <a:lnTo>
                    <a:pt x="498330" y="459209"/>
                  </a:lnTo>
                  <a:lnTo>
                    <a:pt x="471606" y="356553"/>
                  </a:lnTo>
                  <a:lnTo>
                    <a:pt x="455434" y="235292"/>
                  </a:lnTo>
                  <a:lnTo>
                    <a:pt x="452253" y="164143"/>
                  </a:lnTo>
                  <a:lnTo>
                    <a:pt x="454225" y="115917"/>
                  </a:lnTo>
                  <a:lnTo>
                    <a:pt x="464078" y="68555"/>
                  </a:lnTo>
                  <a:lnTo>
                    <a:pt x="4845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372105" y="6160857"/>
              <a:ext cx="152400" cy="541020"/>
            </a:xfrm>
            <a:custGeom>
              <a:avLst/>
              <a:gdLst/>
              <a:ahLst/>
              <a:cxnLst/>
              <a:rect l="l" t="t" r="r" b="b"/>
              <a:pathLst>
                <a:path w="152400" h="541020">
                  <a:moveTo>
                    <a:pt x="114727" y="0"/>
                  </a:moveTo>
                  <a:lnTo>
                    <a:pt x="54596" y="0"/>
                  </a:lnTo>
                  <a:lnTo>
                    <a:pt x="70332" y="52694"/>
                  </a:lnTo>
                  <a:lnTo>
                    <a:pt x="80189" y="100056"/>
                  </a:lnTo>
                  <a:lnTo>
                    <a:pt x="82162" y="148282"/>
                  </a:lnTo>
                  <a:lnTo>
                    <a:pt x="78981" y="219431"/>
                  </a:lnTo>
                  <a:lnTo>
                    <a:pt x="62809" y="340692"/>
                  </a:lnTo>
                  <a:lnTo>
                    <a:pt x="36085" y="443348"/>
                  </a:lnTo>
                  <a:lnTo>
                    <a:pt x="11063" y="514443"/>
                  </a:lnTo>
                  <a:lnTo>
                    <a:pt x="0" y="541021"/>
                  </a:lnTo>
                  <a:lnTo>
                    <a:pt x="123591" y="541021"/>
                  </a:lnTo>
                  <a:lnTo>
                    <a:pt x="136159" y="465188"/>
                  </a:lnTo>
                  <a:lnTo>
                    <a:pt x="147165" y="387111"/>
                  </a:lnTo>
                  <a:lnTo>
                    <a:pt x="151220" y="328795"/>
                  </a:lnTo>
                  <a:lnTo>
                    <a:pt x="151799" y="258762"/>
                  </a:lnTo>
                  <a:lnTo>
                    <a:pt x="146006" y="169746"/>
                  </a:lnTo>
                  <a:lnTo>
                    <a:pt x="133263" y="86194"/>
                  </a:lnTo>
                  <a:lnTo>
                    <a:pt x="120520" y="24236"/>
                  </a:lnTo>
                  <a:lnTo>
                    <a:pt x="114727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76532" y="6161454"/>
              <a:ext cx="146050" cy="541020"/>
            </a:xfrm>
            <a:custGeom>
              <a:avLst/>
              <a:gdLst/>
              <a:ahLst/>
              <a:cxnLst/>
              <a:rect l="l" t="t" r="r" b="b"/>
              <a:pathLst>
                <a:path w="146050" h="541020">
                  <a:moveTo>
                    <a:pt x="108597" y="0"/>
                  </a:moveTo>
                  <a:lnTo>
                    <a:pt x="24942" y="0"/>
                  </a:lnTo>
                  <a:lnTo>
                    <a:pt x="21045" y="22401"/>
                  </a:lnTo>
                  <a:lnTo>
                    <a:pt x="12471" y="80321"/>
                  </a:lnTo>
                  <a:lnTo>
                    <a:pt x="3897" y="159834"/>
                  </a:lnTo>
                  <a:lnTo>
                    <a:pt x="0" y="247014"/>
                  </a:lnTo>
                  <a:lnTo>
                    <a:pt x="577" y="317221"/>
                  </a:lnTo>
                  <a:lnTo>
                    <a:pt x="4621" y="376758"/>
                  </a:lnTo>
                  <a:lnTo>
                    <a:pt x="15596" y="458144"/>
                  </a:lnTo>
                  <a:lnTo>
                    <a:pt x="28550" y="540424"/>
                  </a:lnTo>
                  <a:lnTo>
                    <a:pt x="145888" y="540424"/>
                  </a:lnTo>
                  <a:lnTo>
                    <a:pt x="122510" y="466902"/>
                  </a:lnTo>
                  <a:lnTo>
                    <a:pt x="93824" y="353465"/>
                  </a:lnTo>
                  <a:lnTo>
                    <a:pt x="80784" y="247014"/>
                  </a:lnTo>
                  <a:lnTo>
                    <a:pt x="81219" y="142214"/>
                  </a:lnTo>
                  <a:lnTo>
                    <a:pt x="84261" y="81549"/>
                  </a:lnTo>
                  <a:lnTo>
                    <a:pt x="92518" y="41864"/>
                  </a:lnTo>
                  <a:lnTo>
                    <a:pt x="108597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353183" y="6127000"/>
              <a:ext cx="572770" cy="593090"/>
            </a:xfrm>
            <a:custGeom>
              <a:avLst/>
              <a:gdLst/>
              <a:ahLst/>
              <a:cxnLst/>
              <a:rect l="l" t="t" r="r" b="b"/>
              <a:pathLst>
                <a:path w="572769" h="593090">
                  <a:moveTo>
                    <a:pt x="503885" y="465442"/>
                  </a:moveTo>
                  <a:lnTo>
                    <a:pt x="489521" y="414502"/>
                  </a:lnTo>
                  <a:lnTo>
                    <a:pt x="479082" y="367639"/>
                  </a:lnTo>
                  <a:lnTo>
                    <a:pt x="471335" y="320294"/>
                  </a:lnTo>
                  <a:lnTo>
                    <a:pt x="466521" y="272630"/>
                  </a:lnTo>
                  <a:lnTo>
                    <a:pt x="464858" y="224828"/>
                  </a:lnTo>
                  <a:lnTo>
                    <a:pt x="465112" y="206362"/>
                  </a:lnTo>
                  <a:lnTo>
                    <a:pt x="466166" y="182943"/>
                  </a:lnTo>
                  <a:lnTo>
                    <a:pt x="462368" y="178689"/>
                  </a:lnTo>
                  <a:lnTo>
                    <a:pt x="446862" y="224828"/>
                  </a:lnTo>
                  <a:lnTo>
                    <a:pt x="448564" y="273862"/>
                  </a:lnTo>
                  <a:lnTo>
                    <a:pt x="453491" y="322668"/>
                  </a:lnTo>
                  <a:lnTo>
                    <a:pt x="461416" y="371068"/>
                  </a:lnTo>
                  <a:lnTo>
                    <a:pt x="472071" y="418884"/>
                  </a:lnTo>
                  <a:lnTo>
                    <a:pt x="486676" y="470712"/>
                  </a:lnTo>
                  <a:lnTo>
                    <a:pt x="491705" y="473392"/>
                  </a:lnTo>
                  <a:lnTo>
                    <a:pt x="501218" y="470471"/>
                  </a:lnTo>
                  <a:lnTo>
                    <a:pt x="503885" y="465442"/>
                  </a:lnTo>
                  <a:close/>
                </a:path>
                <a:path w="572769" h="593090">
                  <a:moveTo>
                    <a:pt x="572249" y="572985"/>
                  </a:moveTo>
                  <a:lnTo>
                    <a:pt x="569709" y="567423"/>
                  </a:lnTo>
                  <a:lnTo>
                    <a:pt x="564349" y="554863"/>
                  </a:lnTo>
                  <a:lnTo>
                    <a:pt x="553326" y="526478"/>
                  </a:lnTo>
                  <a:lnTo>
                    <a:pt x="553326" y="574878"/>
                  </a:lnTo>
                  <a:lnTo>
                    <a:pt x="545465" y="574878"/>
                  </a:lnTo>
                  <a:lnTo>
                    <a:pt x="539369" y="561009"/>
                  </a:lnTo>
                  <a:lnTo>
                    <a:pt x="535000" y="550748"/>
                  </a:lnTo>
                  <a:lnTo>
                    <a:pt x="530758" y="540435"/>
                  </a:lnTo>
                  <a:lnTo>
                    <a:pt x="524814" y="525437"/>
                  </a:lnTo>
                  <a:lnTo>
                    <a:pt x="519595" y="523151"/>
                  </a:lnTo>
                  <a:lnTo>
                    <a:pt x="510336" y="526783"/>
                  </a:lnTo>
                  <a:lnTo>
                    <a:pt x="508050" y="532003"/>
                  </a:lnTo>
                  <a:lnTo>
                    <a:pt x="509866" y="536625"/>
                  </a:lnTo>
                  <a:lnTo>
                    <a:pt x="514070" y="547192"/>
                  </a:lnTo>
                  <a:lnTo>
                    <a:pt x="518388" y="557695"/>
                  </a:lnTo>
                  <a:lnTo>
                    <a:pt x="522833" y="568147"/>
                  </a:lnTo>
                  <a:lnTo>
                    <a:pt x="525792" y="574878"/>
                  </a:lnTo>
                  <a:lnTo>
                    <a:pt x="18910" y="574878"/>
                  </a:lnTo>
                  <a:lnTo>
                    <a:pt x="59461" y="483641"/>
                  </a:lnTo>
                  <a:lnTo>
                    <a:pt x="81203" y="419735"/>
                  </a:lnTo>
                  <a:lnTo>
                    <a:pt x="91554" y="352996"/>
                  </a:lnTo>
                  <a:lnTo>
                    <a:pt x="97891" y="253288"/>
                  </a:lnTo>
                  <a:lnTo>
                    <a:pt x="96075" y="165925"/>
                  </a:lnTo>
                  <a:lnTo>
                    <a:pt x="85763" y="90665"/>
                  </a:lnTo>
                  <a:lnTo>
                    <a:pt x="74244" y="37896"/>
                  </a:lnTo>
                  <a:lnTo>
                    <a:pt x="68783" y="17995"/>
                  </a:lnTo>
                  <a:lnTo>
                    <a:pt x="503453" y="17995"/>
                  </a:lnTo>
                  <a:lnTo>
                    <a:pt x="482993" y="86563"/>
                  </a:lnTo>
                  <a:lnTo>
                    <a:pt x="473138" y="133921"/>
                  </a:lnTo>
                  <a:lnTo>
                    <a:pt x="471170" y="182143"/>
                  </a:lnTo>
                  <a:lnTo>
                    <a:pt x="474306" y="252323"/>
                  </a:lnTo>
                  <a:lnTo>
                    <a:pt x="474345" y="253288"/>
                  </a:lnTo>
                  <a:lnTo>
                    <a:pt x="490512" y="374548"/>
                  </a:lnTo>
                  <a:lnTo>
                    <a:pt x="517245" y="477215"/>
                  </a:lnTo>
                  <a:lnTo>
                    <a:pt x="542264" y="548309"/>
                  </a:lnTo>
                  <a:lnTo>
                    <a:pt x="553326" y="574878"/>
                  </a:lnTo>
                  <a:lnTo>
                    <a:pt x="553326" y="526478"/>
                  </a:lnTo>
                  <a:lnTo>
                    <a:pt x="551294" y="521233"/>
                  </a:lnTo>
                  <a:lnTo>
                    <a:pt x="534047" y="470357"/>
                  </a:lnTo>
                  <a:lnTo>
                    <a:pt x="516140" y="406031"/>
                  </a:lnTo>
                  <a:lnTo>
                    <a:pt x="501065" y="332079"/>
                  </a:lnTo>
                  <a:lnTo>
                    <a:pt x="492429" y="253288"/>
                  </a:lnTo>
                  <a:lnTo>
                    <a:pt x="492328" y="252323"/>
                  </a:lnTo>
                  <a:lnTo>
                    <a:pt x="492861" y="184391"/>
                  </a:lnTo>
                  <a:lnTo>
                    <a:pt x="499516" y="122288"/>
                  </a:lnTo>
                  <a:lnTo>
                    <a:pt x="508749" y="71234"/>
                  </a:lnTo>
                  <a:lnTo>
                    <a:pt x="520661" y="23291"/>
                  </a:lnTo>
                  <a:lnTo>
                    <a:pt x="522338" y="17843"/>
                  </a:lnTo>
                  <a:lnTo>
                    <a:pt x="521335" y="11899"/>
                  </a:lnTo>
                  <a:lnTo>
                    <a:pt x="514540" y="2717"/>
                  </a:lnTo>
                  <a:lnTo>
                    <a:pt x="509168" y="0"/>
                  </a:lnTo>
                  <a:lnTo>
                    <a:pt x="63068" y="0"/>
                  </a:lnTo>
                  <a:lnTo>
                    <a:pt x="57696" y="2717"/>
                  </a:lnTo>
                  <a:lnTo>
                    <a:pt x="50914" y="11899"/>
                  </a:lnTo>
                  <a:lnTo>
                    <a:pt x="49898" y="17843"/>
                  </a:lnTo>
                  <a:lnTo>
                    <a:pt x="51587" y="23291"/>
                  </a:lnTo>
                  <a:lnTo>
                    <a:pt x="55257" y="36499"/>
                  </a:lnTo>
                  <a:lnTo>
                    <a:pt x="63500" y="71234"/>
                  </a:lnTo>
                  <a:lnTo>
                    <a:pt x="72732" y="122288"/>
                  </a:lnTo>
                  <a:lnTo>
                    <a:pt x="79387" y="184391"/>
                  </a:lnTo>
                  <a:lnTo>
                    <a:pt x="79921" y="252323"/>
                  </a:lnTo>
                  <a:lnTo>
                    <a:pt x="71196" y="332079"/>
                  </a:lnTo>
                  <a:lnTo>
                    <a:pt x="56108" y="406031"/>
                  </a:lnTo>
                  <a:lnTo>
                    <a:pt x="38188" y="470357"/>
                  </a:lnTo>
                  <a:lnTo>
                    <a:pt x="20942" y="521233"/>
                  </a:lnTo>
                  <a:lnTo>
                    <a:pt x="2527" y="567423"/>
                  </a:lnTo>
                  <a:lnTo>
                    <a:pt x="0" y="572985"/>
                  </a:lnTo>
                  <a:lnTo>
                    <a:pt x="457" y="579475"/>
                  </a:lnTo>
                  <a:lnTo>
                    <a:pt x="7086" y="589775"/>
                  </a:lnTo>
                  <a:lnTo>
                    <a:pt x="12788" y="592886"/>
                  </a:lnTo>
                  <a:lnTo>
                    <a:pt x="559447" y="592886"/>
                  </a:lnTo>
                  <a:lnTo>
                    <a:pt x="565150" y="589775"/>
                  </a:lnTo>
                  <a:lnTo>
                    <a:pt x="571779" y="579475"/>
                  </a:lnTo>
                  <a:lnTo>
                    <a:pt x="572109" y="574878"/>
                  </a:lnTo>
                  <a:lnTo>
                    <a:pt x="572249" y="572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21966" y="6134949"/>
              <a:ext cx="434682" cy="6228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90292" y="5842787"/>
              <a:ext cx="498030" cy="32338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26088" y="5021478"/>
              <a:ext cx="329139" cy="44682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50591" y="5294007"/>
              <a:ext cx="256769" cy="348576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278455" y="6456157"/>
              <a:ext cx="2726690" cy="36195"/>
            </a:xfrm>
            <a:custGeom>
              <a:avLst/>
              <a:gdLst/>
              <a:ahLst/>
              <a:cxnLst/>
              <a:rect l="l" t="t" r="r" b="b"/>
              <a:pathLst>
                <a:path w="2726690" h="36195">
                  <a:moveTo>
                    <a:pt x="2708490" y="0"/>
                  </a:moveTo>
                  <a:lnTo>
                    <a:pt x="18008" y="0"/>
                  </a:lnTo>
                  <a:lnTo>
                    <a:pt x="10999" y="1413"/>
                  </a:lnTo>
                  <a:lnTo>
                    <a:pt x="5275" y="5268"/>
                  </a:lnTo>
                  <a:lnTo>
                    <a:pt x="1415" y="10988"/>
                  </a:lnTo>
                  <a:lnTo>
                    <a:pt x="0" y="17995"/>
                  </a:lnTo>
                  <a:lnTo>
                    <a:pt x="1415" y="25002"/>
                  </a:lnTo>
                  <a:lnTo>
                    <a:pt x="5275" y="30722"/>
                  </a:lnTo>
                  <a:lnTo>
                    <a:pt x="10999" y="34578"/>
                  </a:lnTo>
                  <a:lnTo>
                    <a:pt x="18008" y="35991"/>
                  </a:lnTo>
                  <a:lnTo>
                    <a:pt x="2708490" y="35991"/>
                  </a:lnTo>
                  <a:lnTo>
                    <a:pt x="2715499" y="34578"/>
                  </a:lnTo>
                  <a:lnTo>
                    <a:pt x="2721224" y="30722"/>
                  </a:lnTo>
                  <a:lnTo>
                    <a:pt x="2725084" y="25002"/>
                  </a:lnTo>
                  <a:lnTo>
                    <a:pt x="2726499" y="17995"/>
                  </a:lnTo>
                  <a:lnTo>
                    <a:pt x="2725084" y="10988"/>
                  </a:lnTo>
                  <a:lnTo>
                    <a:pt x="2721224" y="5268"/>
                  </a:lnTo>
                  <a:lnTo>
                    <a:pt x="2715499" y="1413"/>
                  </a:lnTo>
                  <a:lnTo>
                    <a:pt x="2708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70767" y="6065569"/>
              <a:ext cx="632460" cy="410845"/>
            </a:xfrm>
            <a:custGeom>
              <a:avLst/>
              <a:gdLst/>
              <a:ahLst/>
              <a:cxnLst/>
              <a:rect l="l" t="t" r="r" b="b"/>
              <a:pathLst>
                <a:path w="632459" h="410845">
                  <a:moveTo>
                    <a:pt x="429196" y="0"/>
                  </a:moveTo>
                  <a:lnTo>
                    <a:pt x="381323" y="6416"/>
                  </a:lnTo>
                  <a:lnTo>
                    <a:pt x="338296" y="24520"/>
                  </a:lnTo>
                  <a:lnTo>
                    <a:pt x="301784" y="52592"/>
                  </a:lnTo>
                  <a:lnTo>
                    <a:pt x="273456" y="88912"/>
                  </a:lnTo>
                  <a:lnTo>
                    <a:pt x="265020" y="86662"/>
                  </a:lnTo>
                  <a:lnTo>
                    <a:pt x="256357" y="85018"/>
                  </a:lnTo>
                  <a:lnTo>
                    <a:pt x="247487" y="84010"/>
                  </a:lnTo>
                  <a:lnTo>
                    <a:pt x="238429" y="83667"/>
                  </a:lnTo>
                  <a:lnTo>
                    <a:pt x="194983" y="91828"/>
                  </a:lnTo>
                  <a:lnTo>
                    <a:pt x="158689" y="114247"/>
                  </a:lnTo>
                  <a:lnTo>
                    <a:pt x="132630" y="147827"/>
                  </a:lnTo>
                  <a:lnTo>
                    <a:pt x="119887" y="189471"/>
                  </a:lnTo>
                  <a:lnTo>
                    <a:pt x="113855" y="189014"/>
                  </a:lnTo>
                  <a:lnTo>
                    <a:pt x="110782" y="189014"/>
                  </a:lnTo>
                  <a:lnTo>
                    <a:pt x="67658" y="197719"/>
                  </a:lnTo>
                  <a:lnTo>
                    <a:pt x="32445" y="221459"/>
                  </a:lnTo>
                  <a:lnTo>
                    <a:pt x="8705" y="256672"/>
                  </a:lnTo>
                  <a:lnTo>
                    <a:pt x="0" y="299796"/>
                  </a:lnTo>
                  <a:lnTo>
                    <a:pt x="8705" y="342921"/>
                  </a:lnTo>
                  <a:lnTo>
                    <a:pt x="32445" y="378139"/>
                  </a:lnTo>
                  <a:lnTo>
                    <a:pt x="67658" y="401883"/>
                  </a:lnTo>
                  <a:lnTo>
                    <a:pt x="110782" y="410591"/>
                  </a:lnTo>
                  <a:lnTo>
                    <a:pt x="115874" y="410324"/>
                  </a:lnTo>
                  <a:lnTo>
                    <a:pt x="115874" y="410591"/>
                  </a:lnTo>
                  <a:lnTo>
                    <a:pt x="546303" y="410591"/>
                  </a:lnTo>
                  <a:lnTo>
                    <a:pt x="546303" y="410197"/>
                  </a:lnTo>
                  <a:lnTo>
                    <a:pt x="547611" y="410260"/>
                  </a:lnTo>
                  <a:lnTo>
                    <a:pt x="548843" y="410591"/>
                  </a:lnTo>
                  <a:lnTo>
                    <a:pt x="550151" y="410591"/>
                  </a:lnTo>
                  <a:lnTo>
                    <a:pt x="582129" y="404135"/>
                  </a:lnTo>
                  <a:lnTo>
                    <a:pt x="608239" y="386530"/>
                  </a:lnTo>
                  <a:lnTo>
                    <a:pt x="625841" y="360420"/>
                  </a:lnTo>
                  <a:lnTo>
                    <a:pt x="632294" y="328447"/>
                  </a:lnTo>
                  <a:lnTo>
                    <a:pt x="629450" y="307053"/>
                  </a:lnTo>
                  <a:lnTo>
                    <a:pt x="621426" y="287816"/>
                  </a:lnTo>
                  <a:lnTo>
                    <a:pt x="608988" y="271433"/>
                  </a:lnTo>
                  <a:lnTo>
                    <a:pt x="592899" y="258597"/>
                  </a:lnTo>
                  <a:lnTo>
                    <a:pt x="600326" y="240493"/>
                  </a:lnTo>
                  <a:lnTo>
                    <a:pt x="605829" y="221492"/>
                  </a:lnTo>
                  <a:lnTo>
                    <a:pt x="609249" y="201699"/>
                  </a:lnTo>
                  <a:lnTo>
                    <a:pt x="610425" y="181216"/>
                  </a:lnTo>
                  <a:lnTo>
                    <a:pt x="603951" y="133044"/>
                  </a:lnTo>
                  <a:lnTo>
                    <a:pt x="585682" y="89756"/>
                  </a:lnTo>
                  <a:lnTo>
                    <a:pt x="557344" y="53079"/>
                  </a:lnTo>
                  <a:lnTo>
                    <a:pt x="520665" y="24742"/>
                  </a:lnTo>
                  <a:lnTo>
                    <a:pt x="477373" y="6473"/>
                  </a:lnTo>
                  <a:lnTo>
                    <a:pt x="42919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61763" y="6056565"/>
              <a:ext cx="650875" cy="428625"/>
            </a:xfrm>
            <a:custGeom>
              <a:avLst/>
              <a:gdLst/>
              <a:ahLst/>
              <a:cxnLst/>
              <a:rect l="l" t="t" r="r" b="b"/>
              <a:pathLst>
                <a:path w="650875" h="428625">
                  <a:moveTo>
                    <a:pt x="115887" y="427799"/>
                  </a:moveTo>
                  <a:lnTo>
                    <a:pt x="115887" y="428586"/>
                  </a:lnTo>
                  <a:lnTo>
                    <a:pt x="119786" y="428586"/>
                  </a:lnTo>
                  <a:lnTo>
                    <a:pt x="115887" y="427799"/>
                  </a:lnTo>
                  <a:close/>
                </a:path>
                <a:path w="650875" h="428625">
                  <a:moveTo>
                    <a:pt x="141040" y="189014"/>
                  </a:moveTo>
                  <a:lnTo>
                    <a:pt x="123278" y="189014"/>
                  </a:lnTo>
                  <a:lnTo>
                    <a:pt x="129628" y="189509"/>
                  </a:lnTo>
                  <a:lnTo>
                    <a:pt x="128975" y="197459"/>
                  </a:lnTo>
                  <a:lnTo>
                    <a:pt x="128892" y="198475"/>
                  </a:lnTo>
                  <a:lnTo>
                    <a:pt x="73089" y="198475"/>
                  </a:lnTo>
                  <a:lnTo>
                    <a:pt x="35085" y="224099"/>
                  </a:lnTo>
                  <a:lnTo>
                    <a:pt x="9413" y="262175"/>
                  </a:lnTo>
                  <a:lnTo>
                    <a:pt x="0" y="308800"/>
                  </a:lnTo>
                  <a:lnTo>
                    <a:pt x="9413" y="355431"/>
                  </a:lnTo>
                  <a:lnTo>
                    <a:pt x="35085" y="393506"/>
                  </a:lnTo>
                  <a:lnTo>
                    <a:pt x="73388" y="419328"/>
                  </a:lnTo>
                  <a:lnTo>
                    <a:pt x="115887" y="419328"/>
                  </a:lnTo>
                  <a:lnTo>
                    <a:pt x="115887" y="427799"/>
                  </a:lnTo>
                  <a:lnTo>
                    <a:pt x="119786" y="428586"/>
                  </a:lnTo>
                  <a:lnTo>
                    <a:pt x="122022" y="428586"/>
                  </a:lnTo>
                  <a:lnTo>
                    <a:pt x="123952" y="428370"/>
                  </a:lnTo>
                  <a:lnTo>
                    <a:pt x="125300" y="428370"/>
                  </a:lnTo>
                  <a:lnTo>
                    <a:pt x="124976" y="421424"/>
                  </a:lnTo>
                  <a:lnTo>
                    <a:pt x="124879" y="410591"/>
                  </a:lnTo>
                  <a:lnTo>
                    <a:pt x="119786" y="410591"/>
                  </a:lnTo>
                  <a:lnTo>
                    <a:pt x="80162" y="402591"/>
                  </a:lnTo>
                  <a:lnTo>
                    <a:pt x="47815" y="380771"/>
                  </a:lnTo>
                  <a:lnTo>
                    <a:pt x="25990" y="348419"/>
                  </a:lnTo>
                  <a:lnTo>
                    <a:pt x="17995" y="308800"/>
                  </a:lnTo>
                  <a:lnTo>
                    <a:pt x="20067" y="288282"/>
                  </a:lnTo>
                  <a:lnTo>
                    <a:pt x="35378" y="251904"/>
                  </a:lnTo>
                  <a:lnTo>
                    <a:pt x="62882" y="224392"/>
                  </a:lnTo>
                  <a:lnTo>
                    <a:pt x="99261" y="209081"/>
                  </a:lnTo>
                  <a:lnTo>
                    <a:pt x="119786" y="207009"/>
                  </a:lnTo>
                  <a:lnTo>
                    <a:pt x="136984" y="207009"/>
                  </a:lnTo>
                  <a:lnTo>
                    <a:pt x="137833" y="199491"/>
                  </a:lnTo>
                  <a:lnTo>
                    <a:pt x="140888" y="189509"/>
                  </a:lnTo>
                  <a:lnTo>
                    <a:pt x="140966" y="189255"/>
                  </a:lnTo>
                  <a:lnTo>
                    <a:pt x="141040" y="189014"/>
                  </a:lnTo>
                  <a:close/>
                </a:path>
                <a:path w="650875" h="428625">
                  <a:moveTo>
                    <a:pt x="555661" y="428370"/>
                  </a:moveTo>
                  <a:lnTo>
                    <a:pt x="123952" y="428370"/>
                  </a:lnTo>
                  <a:lnTo>
                    <a:pt x="122022" y="428586"/>
                  </a:lnTo>
                  <a:lnTo>
                    <a:pt x="556599" y="428586"/>
                  </a:lnTo>
                  <a:lnTo>
                    <a:pt x="555661" y="428370"/>
                  </a:lnTo>
                  <a:close/>
                </a:path>
                <a:path w="650875" h="428625">
                  <a:moveTo>
                    <a:pt x="564311" y="419328"/>
                  </a:moveTo>
                  <a:lnTo>
                    <a:pt x="555301" y="419328"/>
                  </a:lnTo>
                  <a:lnTo>
                    <a:pt x="554918" y="427546"/>
                  </a:lnTo>
                  <a:lnTo>
                    <a:pt x="554880" y="428370"/>
                  </a:lnTo>
                  <a:lnTo>
                    <a:pt x="555661" y="428370"/>
                  </a:lnTo>
                  <a:lnTo>
                    <a:pt x="556599" y="428586"/>
                  </a:lnTo>
                  <a:lnTo>
                    <a:pt x="559155" y="428586"/>
                  </a:lnTo>
                  <a:lnTo>
                    <a:pt x="564311" y="427546"/>
                  </a:lnTo>
                  <a:lnTo>
                    <a:pt x="564311" y="419328"/>
                  </a:lnTo>
                  <a:close/>
                </a:path>
                <a:path w="650875" h="428625">
                  <a:moveTo>
                    <a:pt x="564311" y="427546"/>
                  </a:moveTo>
                  <a:lnTo>
                    <a:pt x="559155" y="428586"/>
                  </a:lnTo>
                  <a:lnTo>
                    <a:pt x="564311" y="428586"/>
                  </a:lnTo>
                  <a:lnTo>
                    <a:pt x="564311" y="427546"/>
                  </a:lnTo>
                  <a:close/>
                </a:path>
                <a:path w="650875" h="428625">
                  <a:moveTo>
                    <a:pt x="133883" y="409905"/>
                  </a:moveTo>
                  <a:lnTo>
                    <a:pt x="118936" y="410591"/>
                  </a:lnTo>
                  <a:lnTo>
                    <a:pt x="124879" y="410591"/>
                  </a:lnTo>
                  <a:lnTo>
                    <a:pt x="124976" y="421424"/>
                  </a:lnTo>
                  <a:lnTo>
                    <a:pt x="125262" y="427546"/>
                  </a:lnTo>
                  <a:lnTo>
                    <a:pt x="125300" y="428370"/>
                  </a:lnTo>
                  <a:lnTo>
                    <a:pt x="554880" y="428370"/>
                  </a:lnTo>
                  <a:lnTo>
                    <a:pt x="555203" y="421424"/>
                  </a:lnTo>
                  <a:lnTo>
                    <a:pt x="555289" y="419595"/>
                  </a:lnTo>
                  <a:lnTo>
                    <a:pt x="133883" y="419595"/>
                  </a:lnTo>
                  <a:lnTo>
                    <a:pt x="133883" y="409905"/>
                  </a:lnTo>
                  <a:close/>
                </a:path>
                <a:path w="650875" h="428625">
                  <a:moveTo>
                    <a:pt x="115887" y="419328"/>
                  </a:moveTo>
                  <a:lnTo>
                    <a:pt x="73921" y="419328"/>
                  </a:lnTo>
                  <a:lnTo>
                    <a:pt x="115887" y="427799"/>
                  </a:lnTo>
                  <a:lnTo>
                    <a:pt x="115887" y="419328"/>
                  </a:lnTo>
                  <a:close/>
                </a:path>
                <a:path w="650875" h="428625">
                  <a:moveTo>
                    <a:pt x="597745" y="419328"/>
                  </a:moveTo>
                  <a:lnTo>
                    <a:pt x="564311" y="419328"/>
                  </a:lnTo>
                  <a:lnTo>
                    <a:pt x="564311" y="427546"/>
                  </a:lnTo>
                  <a:lnTo>
                    <a:pt x="594635" y="421424"/>
                  </a:lnTo>
                  <a:lnTo>
                    <a:pt x="597745" y="419328"/>
                  </a:lnTo>
                  <a:close/>
                </a:path>
                <a:path w="650875" h="428625">
                  <a:moveTo>
                    <a:pt x="601903" y="267601"/>
                  </a:moveTo>
                  <a:lnTo>
                    <a:pt x="597192" y="275272"/>
                  </a:lnTo>
                  <a:lnTo>
                    <a:pt x="611556" y="286732"/>
                  </a:lnTo>
                  <a:lnTo>
                    <a:pt x="622641" y="301318"/>
                  </a:lnTo>
                  <a:lnTo>
                    <a:pt x="629780" y="318426"/>
                  </a:lnTo>
                  <a:lnTo>
                    <a:pt x="632307" y="337451"/>
                  </a:lnTo>
                  <a:lnTo>
                    <a:pt x="630822" y="352197"/>
                  </a:lnTo>
                  <a:lnTo>
                    <a:pt x="626629" y="365702"/>
                  </a:lnTo>
                  <a:lnTo>
                    <a:pt x="626562" y="365918"/>
                  </a:lnTo>
                  <a:lnTo>
                    <a:pt x="600051" y="398100"/>
                  </a:lnTo>
                  <a:lnTo>
                    <a:pt x="559155" y="410591"/>
                  </a:lnTo>
                  <a:lnTo>
                    <a:pt x="133883" y="410591"/>
                  </a:lnTo>
                  <a:lnTo>
                    <a:pt x="133883" y="419595"/>
                  </a:lnTo>
                  <a:lnTo>
                    <a:pt x="555289" y="419595"/>
                  </a:lnTo>
                  <a:lnTo>
                    <a:pt x="555301" y="419328"/>
                  </a:lnTo>
                  <a:lnTo>
                    <a:pt x="597745" y="419328"/>
                  </a:lnTo>
                  <a:lnTo>
                    <a:pt x="623608" y="401893"/>
                  </a:lnTo>
                  <a:lnTo>
                    <a:pt x="643141" y="372924"/>
                  </a:lnTo>
                  <a:lnTo>
                    <a:pt x="650303" y="337451"/>
                  </a:lnTo>
                  <a:lnTo>
                    <a:pt x="647140" y="313689"/>
                  </a:lnTo>
                  <a:lnTo>
                    <a:pt x="638225" y="292323"/>
                  </a:lnTo>
                  <a:lnTo>
                    <a:pt x="624425" y="274142"/>
                  </a:lnTo>
                  <a:lnTo>
                    <a:pt x="621048" y="271449"/>
                  </a:lnTo>
                  <a:lnTo>
                    <a:pt x="610031" y="271449"/>
                  </a:lnTo>
                  <a:lnTo>
                    <a:pt x="601903" y="267601"/>
                  </a:lnTo>
                  <a:close/>
                </a:path>
                <a:path w="650875" h="428625">
                  <a:moveTo>
                    <a:pt x="546303" y="409765"/>
                  </a:moveTo>
                  <a:lnTo>
                    <a:pt x="546303" y="410591"/>
                  </a:lnTo>
                  <a:lnTo>
                    <a:pt x="562118" y="410591"/>
                  </a:lnTo>
                  <a:lnTo>
                    <a:pt x="550612" y="409905"/>
                  </a:lnTo>
                  <a:lnTo>
                    <a:pt x="549264" y="409905"/>
                  </a:lnTo>
                  <a:lnTo>
                    <a:pt x="546303" y="409765"/>
                  </a:lnTo>
                  <a:close/>
                </a:path>
                <a:path w="650875" h="428625">
                  <a:moveTo>
                    <a:pt x="518135" y="18008"/>
                  </a:moveTo>
                  <a:lnTo>
                    <a:pt x="438200" y="18008"/>
                  </a:lnTo>
                  <a:lnTo>
                    <a:pt x="472918" y="21504"/>
                  </a:lnTo>
                  <a:lnTo>
                    <a:pt x="505239" y="31532"/>
                  </a:lnTo>
                  <a:lnTo>
                    <a:pt x="559981" y="68440"/>
                  </a:lnTo>
                  <a:lnTo>
                    <a:pt x="596900" y="123191"/>
                  </a:lnTo>
                  <a:lnTo>
                    <a:pt x="610303" y="189014"/>
                  </a:lnTo>
                  <a:lnTo>
                    <a:pt x="610425" y="190220"/>
                  </a:lnTo>
                  <a:lnTo>
                    <a:pt x="609463" y="207009"/>
                  </a:lnTo>
                  <a:lnTo>
                    <a:pt x="609398" y="208152"/>
                  </a:lnTo>
                  <a:lnTo>
                    <a:pt x="609311" y="209669"/>
                  </a:lnTo>
                  <a:lnTo>
                    <a:pt x="606066" y="228466"/>
                  </a:lnTo>
                  <a:lnTo>
                    <a:pt x="600835" y="246520"/>
                  </a:lnTo>
                  <a:lnTo>
                    <a:pt x="593763" y="263740"/>
                  </a:lnTo>
                  <a:lnTo>
                    <a:pt x="590308" y="271056"/>
                  </a:lnTo>
                  <a:lnTo>
                    <a:pt x="597192" y="275272"/>
                  </a:lnTo>
                  <a:lnTo>
                    <a:pt x="606602" y="259930"/>
                  </a:lnTo>
                  <a:lnTo>
                    <a:pt x="614761" y="259930"/>
                  </a:lnTo>
                  <a:lnTo>
                    <a:pt x="617825" y="252469"/>
                  </a:lnTo>
                  <a:lnTo>
                    <a:pt x="623604" y="232525"/>
                  </a:lnTo>
                  <a:lnTo>
                    <a:pt x="627198" y="211736"/>
                  </a:lnTo>
                  <a:lnTo>
                    <a:pt x="628434" y="190220"/>
                  </a:lnTo>
                  <a:lnTo>
                    <a:pt x="623406" y="146605"/>
                  </a:lnTo>
                  <a:lnTo>
                    <a:pt x="609093" y="106569"/>
                  </a:lnTo>
                  <a:lnTo>
                    <a:pt x="586637" y="71251"/>
                  </a:lnTo>
                  <a:lnTo>
                    <a:pt x="557179" y="41795"/>
                  </a:lnTo>
                  <a:lnTo>
                    <a:pt x="521860" y="19340"/>
                  </a:lnTo>
                  <a:lnTo>
                    <a:pt x="518135" y="18008"/>
                  </a:lnTo>
                  <a:close/>
                </a:path>
                <a:path w="650875" h="428625">
                  <a:moveTo>
                    <a:pt x="606602" y="259930"/>
                  </a:moveTo>
                  <a:lnTo>
                    <a:pt x="601903" y="267601"/>
                  </a:lnTo>
                  <a:lnTo>
                    <a:pt x="610031" y="271449"/>
                  </a:lnTo>
                  <a:lnTo>
                    <a:pt x="612749" y="264831"/>
                  </a:lnTo>
                  <a:lnTo>
                    <a:pt x="606602" y="259930"/>
                  </a:lnTo>
                  <a:close/>
                </a:path>
                <a:path w="650875" h="428625">
                  <a:moveTo>
                    <a:pt x="612749" y="264831"/>
                  </a:moveTo>
                  <a:lnTo>
                    <a:pt x="610031" y="271449"/>
                  </a:lnTo>
                  <a:lnTo>
                    <a:pt x="621048" y="271449"/>
                  </a:lnTo>
                  <a:lnTo>
                    <a:pt x="612749" y="264831"/>
                  </a:lnTo>
                  <a:close/>
                </a:path>
                <a:path w="650875" h="428625">
                  <a:moveTo>
                    <a:pt x="614761" y="259930"/>
                  </a:moveTo>
                  <a:lnTo>
                    <a:pt x="606602" y="259930"/>
                  </a:lnTo>
                  <a:lnTo>
                    <a:pt x="612749" y="264831"/>
                  </a:lnTo>
                  <a:lnTo>
                    <a:pt x="614761" y="259930"/>
                  </a:lnTo>
                  <a:close/>
                </a:path>
                <a:path w="650875" h="428625">
                  <a:moveTo>
                    <a:pt x="136984" y="207009"/>
                  </a:moveTo>
                  <a:lnTo>
                    <a:pt x="122440" y="207009"/>
                  </a:lnTo>
                  <a:lnTo>
                    <a:pt x="125222" y="207200"/>
                  </a:lnTo>
                  <a:lnTo>
                    <a:pt x="136855" y="208152"/>
                  </a:lnTo>
                  <a:lnTo>
                    <a:pt x="136962" y="207200"/>
                  </a:lnTo>
                  <a:lnTo>
                    <a:pt x="136984" y="207009"/>
                  </a:lnTo>
                  <a:close/>
                </a:path>
                <a:path w="650875" h="428625">
                  <a:moveTo>
                    <a:pt x="122535" y="189014"/>
                  </a:moveTo>
                  <a:lnTo>
                    <a:pt x="119786" y="189014"/>
                  </a:lnTo>
                  <a:lnTo>
                    <a:pt x="72924" y="198475"/>
                  </a:lnTo>
                  <a:lnTo>
                    <a:pt x="128892" y="198475"/>
                  </a:lnTo>
                  <a:lnTo>
                    <a:pt x="119951" y="197459"/>
                  </a:lnTo>
                  <a:lnTo>
                    <a:pt x="122383" y="189509"/>
                  </a:lnTo>
                  <a:lnTo>
                    <a:pt x="122461" y="189255"/>
                  </a:lnTo>
                  <a:lnTo>
                    <a:pt x="122535" y="189014"/>
                  </a:lnTo>
                  <a:close/>
                </a:path>
                <a:path w="650875" h="428625">
                  <a:moveTo>
                    <a:pt x="247434" y="83667"/>
                  </a:moveTo>
                  <a:lnTo>
                    <a:pt x="200706" y="92453"/>
                  </a:lnTo>
                  <a:lnTo>
                    <a:pt x="161675" y="116560"/>
                  </a:lnTo>
                  <a:lnTo>
                    <a:pt x="133653" y="152669"/>
                  </a:lnTo>
                  <a:lnTo>
                    <a:pt x="119951" y="197459"/>
                  </a:lnTo>
                  <a:lnTo>
                    <a:pt x="128892" y="198475"/>
                  </a:lnTo>
                  <a:lnTo>
                    <a:pt x="129570" y="190220"/>
                  </a:lnTo>
                  <a:lnTo>
                    <a:pt x="129628" y="189509"/>
                  </a:lnTo>
                  <a:lnTo>
                    <a:pt x="123278" y="189014"/>
                  </a:lnTo>
                  <a:lnTo>
                    <a:pt x="141040" y="189014"/>
                  </a:lnTo>
                  <a:lnTo>
                    <a:pt x="149616" y="160994"/>
                  </a:lnTo>
                  <a:lnTo>
                    <a:pt x="173712" y="129943"/>
                  </a:lnTo>
                  <a:lnTo>
                    <a:pt x="207268" y="109212"/>
                  </a:lnTo>
                  <a:lnTo>
                    <a:pt x="247434" y="101676"/>
                  </a:lnTo>
                  <a:lnTo>
                    <a:pt x="290848" y="101676"/>
                  </a:lnTo>
                  <a:lnTo>
                    <a:pt x="293781" y="97916"/>
                  </a:lnTo>
                  <a:lnTo>
                    <a:pt x="282460" y="97916"/>
                  </a:lnTo>
                  <a:lnTo>
                    <a:pt x="274713" y="93319"/>
                  </a:lnTo>
                  <a:lnTo>
                    <a:pt x="279088" y="87712"/>
                  </a:lnTo>
                  <a:lnTo>
                    <a:pt x="276028" y="86893"/>
                  </a:lnTo>
                  <a:lnTo>
                    <a:pt x="266714" y="85121"/>
                  </a:lnTo>
                  <a:lnTo>
                    <a:pt x="257173" y="84036"/>
                  </a:lnTo>
                  <a:lnTo>
                    <a:pt x="247434" y="83667"/>
                  </a:lnTo>
                  <a:close/>
                </a:path>
                <a:path w="650875" h="428625">
                  <a:moveTo>
                    <a:pt x="290848" y="101676"/>
                  </a:moveTo>
                  <a:lnTo>
                    <a:pt x="247434" y="101676"/>
                  </a:lnTo>
                  <a:lnTo>
                    <a:pt x="255810" y="101991"/>
                  </a:lnTo>
                  <a:lnTo>
                    <a:pt x="264012" y="102920"/>
                  </a:lnTo>
                  <a:lnTo>
                    <a:pt x="272021" y="104440"/>
                  </a:lnTo>
                  <a:lnTo>
                    <a:pt x="279955" y="106569"/>
                  </a:lnTo>
                  <a:lnTo>
                    <a:pt x="286575" y="108597"/>
                  </a:lnTo>
                  <a:lnTo>
                    <a:pt x="290195" y="102514"/>
                  </a:lnTo>
                  <a:lnTo>
                    <a:pt x="290848" y="101676"/>
                  </a:lnTo>
                  <a:close/>
                </a:path>
                <a:path w="650875" h="428625">
                  <a:moveTo>
                    <a:pt x="279088" y="87712"/>
                  </a:moveTo>
                  <a:lnTo>
                    <a:pt x="274713" y="93319"/>
                  </a:lnTo>
                  <a:lnTo>
                    <a:pt x="282460" y="97916"/>
                  </a:lnTo>
                  <a:lnTo>
                    <a:pt x="285089" y="89319"/>
                  </a:lnTo>
                  <a:lnTo>
                    <a:pt x="279088" y="87712"/>
                  </a:lnTo>
                  <a:close/>
                </a:path>
                <a:path w="650875" h="428625">
                  <a:moveTo>
                    <a:pt x="438200" y="0"/>
                  </a:moveTo>
                  <a:lnTo>
                    <a:pt x="387942" y="6739"/>
                  </a:lnTo>
                  <a:lnTo>
                    <a:pt x="342769" y="25747"/>
                  </a:lnTo>
                  <a:lnTo>
                    <a:pt x="304441" y="55212"/>
                  </a:lnTo>
                  <a:lnTo>
                    <a:pt x="279088" y="87712"/>
                  </a:lnTo>
                  <a:lnTo>
                    <a:pt x="285089" y="89319"/>
                  </a:lnTo>
                  <a:lnTo>
                    <a:pt x="282460" y="97916"/>
                  </a:lnTo>
                  <a:lnTo>
                    <a:pt x="293781" y="97916"/>
                  </a:lnTo>
                  <a:lnTo>
                    <a:pt x="317133" y="67980"/>
                  </a:lnTo>
                  <a:lnTo>
                    <a:pt x="351829" y="41301"/>
                  </a:lnTo>
                  <a:lnTo>
                    <a:pt x="392709" y="24102"/>
                  </a:lnTo>
                  <a:lnTo>
                    <a:pt x="438200" y="18008"/>
                  </a:lnTo>
                  <a:lnTo>
                    <a:pt x="518135" y="18008"/>
                  </a:lnTo>
                  <a:lnTo>
                    <a:pt x="481820" y="5027"/>
                  </a:lnTo>
                  <a:lnTo>
                    <a:pt x="438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13619" y="5944793"/>
              <a:ext cx="467359" cy="529590"/>
            </a:xfrm>
            <a:custGeom>
              <a:avLst/>
              <a:gdLst/>
              <a:ahLst/>
              <a:cxnLst/>
              <a:rect l="l" t="t" r="r" b="b"/>
              <a:pathLst>
                <a:path w="467359" h="529589">
                  <a:moveTo>
                    <a:pt x="226568" y="0"/>
                  </a:moveTo>
                  <a:lnTo>
                    <a:pt x="216973" y="2115"/>
                  </a:lnTo>
                  <a:lnTo>
                    <a:pt x="208800" y="8278"/>
                  </a:lnTo>
                  <a:lnTo>
                    <a:pt x="31242" y="229195"/>
                  </a:lnTo>
                  <a:lnTo>
                    <a:pt x="0" y="229195"/>
                  </a:lnTo>
                  <a:lnTo>
                    <a:pt x="0" y="266419"/>
                  </a:lnTo>
                  <a:lnTo>
                    <a:pt x="48856" y="266419"/>
                  </a:lnTo>
                  <a:lnTo>
                    <a:pt x="48856" y="529359"/>
                  </a:lnTo>
                  <a:lnTo>
                    <a:pt x="418058" y="529359"/>
                  </a:lnTo>
                  <a:lnTo>
                    <a:pt x="418058" y="266419"/>
                  </a:lnTo>
                  <a:lnTo>
                    <a:pt x="467207" y="266419"/>
                  </a:lnTo>
                  <a:lnTo>
                    <a:pt x="467207" y="229195"/>
                  </a:lnTo>
                  <a:lnTo>
                    <a:pt x="436054" y="229195"/>
                  </a:lnTo>
                  <a:lnTo>
                    <a:pt x="244487" y="7961"/>
                  </a:lnTo>
                  <a:lnTo>
                    <a:pt x="236200" y="1944"/>
                  </a:lnTo>
                  <a:lnTo>
                    <a:pt x="226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13623" y="5944793"/>
              <a:ext cx="467359" cy="266700"/>
            </a:xfrm>
            <a:custGeom>
              <a:avLst/>
              <a:gdLst/>
              <a:ahLst/>
              <a:cxnLst/>
              <a:rect l="l" t="t" r="r" b="b"/>
              <a:pathLst>
                <a:path w="467359" h="266700">
                  <a:moveTo>
                    <a:pt x="233273" y="0"/>
                  </a:moveTo>
                  <a:lnTo>
                    <a:pt x="220141" y="0"/>
                  </a:lnTo>
                  <a:lnTo>
                    <a:pt x="213512" y="2768"/>
                  </a:lnTo>
                  <a:lnTo>
                    <a:pt x="208787" y="8280"/>
                  </a:lnTo>
                  <a:lnTo>
                    <a:pt x="31242" y="229196"/>
                  </a:lnTo>
                  <a:lnTo>
                    <a:pt x="0" y="229196"/>
                  </a:lnTo>
                  <a:lnTo>
                    <a:pt x="0" y="266407"/>
                  </a:lnTo>
                  <a:lnTo>
                    <a:pt x="35682" y="266407"/>
                  </a:lnTo>
                  <a:lnTo>
                    <a:pt x="46647" y="266238"/>
                  </a:lnTo>
                  <a:lnTo>
                    <a:pt x="51345" y="266238"/>
                  </a:lnTo>
                  <a:lnTo>
                    <a:pt x="226308" y="48766"/>
                  </a:lnTo>
                  <a:lnTo>
                    <a:pt x="279819" y="48766"/>
                  </a:lnTo>
                  <a:lnTo>
                    <a:pt x="244487" y="7962"/>
                  </a:lnTo>
                  <a:lnTo>
                    <a:pt x="239876" y="2768"/>
                  </a:lnTo>
                  <a:lnTo>
                    <a:pt x="239763" y="2641"/>
                  </a:lnTo>
                  <a:lnTo>
                    <a:pt x="233273" y="0"/>
                  </a:lnTo>
                  <a:close/>
                </a:path>
                <a:path w="467359" h="266700">
                  <a:moveTo>
                    <a:pt x="279819" y="48766"/>
                  </a:moveTo>
                  <a:lnTo>
                    <a:pt x="226308" y="48766"/>
                  </a:lnTo>
                  <a:lnTo>
                    <a:pt x="413837" y="265847"/>
                  </a:lnTo>
                  <a:lnTo>
                    <a:pt x="467207" y="266238"/>
                  </a:lnTo>
                  <a:lnTo>
                    <a:pt x="467207" y="229196"/>
                  </a:lnTo>
                  <a:lnTo>
                    <a:pt x="436054" y="229196"/>
                  </a:lnTo>
                  <a:lnTo>
                    <a:pt x="279819" y="48766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04606" y="5935801"/>
              <a:ext cx="485775" cy="547370"/>
            </a:xfrm>
            <a:custGeom>
              <a:avLst/>
              <a:gdLst/>
              <a:ahLst/>
              <a:cxnLst/>
              <a:rect l="l" t="t" r="r" b="b"/>
              <a:pathLst>
                <a:path w="485775" h="547370">
                  <a:moveTo>
                    <a:pt x="485216" y="235826"/>
                  </a:moveTo>
                  <a:lnTo>
                    <a:pt x="484251" y="233502"/>
                  </a:lnTo>
                  <a:lnTo>
                    <a:pt x="480898" y="230149"/>
                  </a:lnTo>
                  <a:lnTo>
                    <a:pt x="478586" y="229196"/>
                  </a:lnTo>
                  <a:lnTo>
                    <a:pt x="467207" y="229196"/>
                  </a:lnTo>
                  <a:lnTo>
                    <a:pt x="467207" y="247192"/>
                  </a:lnTo>
                  <a:lnTo>
                    <a:pt x="467207" y="266166"/>
                  </a:lnTo>
                  <a:lnTo>
                    <a:pt x="426999" y="265874"/>
                  </a:lnTo>
                  <a:lnTo>
                    <a:pt x="418058" y="255536"/>
                  </a:lnTo>
                  <a:lnTo>
                    <a:pt x="418058" y="282879"/>
                  </a:lnTo>
                  <a:lnTo>
                    <a:pt x="418058" y="529348"/>
                  </a:lnTo>
                  <a:lnTo>
                    <a:pt x="66865" y="529348"/>
                  </a:lnTo>
                  <a:lnTo>
                    <a:pt x="66865" y="281495"/>
                  </a:lnTo>
                  <a:lnTo>
                    <a:pt x="235559" y="71805"/>
                  </a:lnTo>
                  <a:lnTo>
                    <a:pt x="417906" y="282879"/>
                  </a:lnTo>
                  <a:lnTo>
                    <a:pt x="418058" y="282879"/>
                  </a:lnTo>
                  <a:lnTo>
                    <a:pt x="418058" y="255536"/>
                  </a:lnTo>
                  <a:lnTo>
                    <a:pt x="259346" y="71805"/>
                  </a:lnTo>
                  <a:lnTo>
                    <a:pt x="240385" y="49860"/>
                  </a:lnTo>
                  <a:lnTo>
                    <a:pt x="238036" y="48806"/>
                  </a:lnTo>
                  <a:lnTo>
                    <a:pt x="232498" y="48806"/>
                  </a:lnTo>
                  <a:lnTo>
                    <a:pt x="229984" y="50038"/>
                  </a:lnTo>
                  <a:lnTo>
                    <a:pt x="56032" y="266230"/>
                  </a:lnTo>
                  <a:lnTo>
                    <a:pt x="44475" y="266407"/>
                  </a:lnTo>
                  <a:lnTo>
                    <a:pt x="18008" y="266407"/>
                  </a:lnTo>
                  <a:lnTo>
                    <a:pt x="18008" y="247192"/>
                  </a:lnTo>
                  <a:lnTo>
                    <a:pt x="42989" y="247192"/>
                  </a:lnTo>
                  <a:lnTo>
                    <a:pt x="45377" y="246049"/>
                  </a:lnTo>
                  <a:lnTo>
                    <a:pt x="53708" y="235826"/>
                  </a:lnTo>
                  <a:lnTo>
                    <a:pt x="224650" y="23126"/>
                  </a:lnTo>
                  <a:lnTo>
                    <a:pt x="224815" y="22923"/>
                  </a:lnTo>
                  <a:lnTo>
                    <a:pt x="227596" y="19685"/>
                  </a:lnTo>
                  <a:lnTo>
                    <a:pt x="231635" y="18008"/>
                  </a:lnTo>
                  <a:lnTo>
                    <a:pt x="239852" y="18008"/>
                  </a:lnTo>
                  <a:lnTo>
                    <a:pt x="243878" y="19685"/>
                  </a:lnTo>
                  <a:lnTo>
                    <a:pt x="246418" y="22542"/>
                  </a:lnTo>
                  <a:lnTo>
                    <a:pt x="246684" y="22860"/>
                  </a:lnTo>
                  <a:lnTo>
                    <a:pt x="252272" y="18008"/>
                  </a:lnTo>
                  <a:lnTo>
                    <a:pt x="253492" y="16954"/>
                  </a:lnTo>
                  <a:lnTo>
                    <a:pt x="250418" y="19685"/>
                  </a:lnTo>
                  <a:lnTo>
                    <a:pt x="250278" y="19799"/>
                  </a:lnTo>
                  <a:lnTo>
                    <a:pt x="246684" y="22860"/>
                  </a:lnTo>
                  <a:lnTo>
                    <a:pt x="246913" y="23126"/>
                  </a:lnTo>
                  <a:lnTo>
                    <a:pt x="439953" y="246049"/>
                  </a:lnTo>
                  <a:lnTo>
                    <a:pt x="442455" y="247192"/>
                  </a:lnTo>
                  <a:lnTo>
                    <a:pt x="467207" y="247192"/>
                  </a:lnTo>
                  <a:lnTo>
                    <a:pt x="467207" y="229196"/>
                  </a:lnTo>
                  <a:lnTo>
                    <a:pt x="449160" y="229196"/>
                  </a:lnTo>
                  <a:lnTo>
                    <a:pt x="270751" y="23126"/>
                  </a:lnTo>
                  <a:lnTo>
                    <a:pt x="265404" y="16954"/>
                  </a:lnTo>
                  <a:lnTo>
                    <a:pt x="260299" y="11061"/>
                  </a:lnTo>
                  <a:lnTo>
                    <a:pt x="254927" y="6184"/>
                  </a:lnTo>
                  <a:lnTo>
                    <a:pt x="249123" y="2857"/>
                  </a:lnTo>
                  <a:lnTo>
                    <a:pt x="249288" y="2857"/>
                  </a:lnTo>
                  <a:lnTo>
                    <a:pt x="242557" y="711"/>
                  </a:lnTo>
                  <a:lnTo>
                    <a:pt x="242760" y="711"/>
                  </a:lnTo>
                  <a:lnTo>
                    <a:pt x="235788" y="0"/>
                  </a:lnTo>
                  <a:lnTo>
                    <a:pt x="228981" y="711"/>
                  </a:lnTo>
                  <a:lnTo>
                    <a:pt x="222389" y="2857"/>
                  </a:lnTo>
                  <a:lnTo>
                    <a:pt x="220548" y="3949"/>
                  </a:lnTo>
                  <a:lnTo>
                    <a:pt x="220548" y="19634"/>
                  </a:lnTo>
                  <a:lnTo>
                    <a:pt x="217906" y="17373"/>
                  </a:lnTo>
                  <a:lnTo>
                    <a:pt x="218770" y="18059"/>
                  </a:lnTo>
                  <a:lnTo>
                    <a:pt x="220548" y="19634"/>
                  </a:lnTo>
                  <a:lnTo>
                    <a:pt x="220548" y="3949"/>
                  </a:lnTo>
                  <a:lnTo>
                    <a:pt x="216293" y="6438"/>
                  </a:lnTo>
                  <a:lnTo>
                    <a:pt x="210959" y="11417"/>
                  </a:lnTo>
                  <a:lnTo>
                    <a:pt x="210781" y="11633"/>
                  </a:lnTo>
                  <a:lnTo>
                    <a:pt x="35941" y="229196"/>
                  </a:lnTo>
                  <a:lnTo>
                    <a:pt x="6629" y="229196"/>
                  </a:lnTo>
                  <a:lnTo>
                    <a:pt x="4318" y="230149"/>
                  </a:lnTo>
                  <a:lnTo>
                    <a:pt x="965" y="233502"/>
                  </a:lnTo>
                  <a:lnTo>
                    <a:pt x="0" y="235826"/>
                  </a:lnTo>
                  <a:lnTo>
                    <a:pt x="0" y="277774"/>
                  </a:lnTo>
                  <a:lnTo>
                    <a:pt x="965" y="280098"/>
                  </a:lnTo>
                  <a:lnTo>
                    <a:pt x="4318" y="283438"/>
                  </a:lnTo>
                  <a:lnTo>
                    <a:pt x="6629" y="284403"/>
                  </a:lnTo>
                  <a:lnTo>
                    <a:pt x="48869" y="284403"/>
                  </a:lnTo>
                  <a:lnTo>
                    <a:pt x="48869" y="540727"/>
                  </a:lnTo>
                  <a:lnTo>
                    <a:pt x="49834" y="543039"/>
                  </a:lnTo>
                  <a:lnTo>
                    <a:pt x="53174" y="546392"/>
                  </a:lnTo>
                  <a:lnTo>
                    <a:pt x="55499" y="547357"/>
                  </a:lnTo>
                  <a:lnTo>
                    <a:pt x="429437" y="547357"/>
                  </a:lnTo>
                  <a:lnTo>
                    <a:pt x="431749" y="546392"/>
                  </a:lnTo>
                  <a:lnTo>
                    <a:pt x="435102" y="543039"/>
                  </a:lnTo>
                  <a:lnTo>
                    <a:pt x="436067" y="540727"/>
                  </a:lnTo>
                  <a:lnTo>
                    <a:pt x="436067" y="529348"/>
                  </a:lnTo>
                  <a:lnTo>
                    <a:pt x="436067" y="284403"/>
                  </a:lnTo>
                  <a:lnTo>
                    <a:pt x="478586" y="284403"/>
                  </a:lnTo>
                  <a:lnTo>
                    <a:pt x="480898" y="283438"/>
                  </a:lnTo>
                  <a:lnTo>
                    <a:pt x="484251" y="280098"/>
                  </a:lnTo>
                  <a:lnTo>
                    <a:pt x="485216" y="277774"/>
                  </a:lnTo>
                  <a:lnTo>
                    <a:pt x="485216" y="235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520400" y="6232548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82" y="53593"/>
                  </a:lnTo>
                  <a:lnTo>
                    <a:pt x="51015" y="53593"/>
                  </a:lnTo>
                  <a:lnTo>
                    <a:pt x="51485" y="53124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14049" y="6226186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60"/>
                  </a:lnTo>
                  <a:lnTo>
                    <a:pt x="0" y="63258"/>
                  </a:lnTo>
                  <a:lnTo>
                    <a:pt x="3060" y="66306"/>
                  </a:lnTo>
                  <a:lnTo>
                    <a:pt x="61137" y="66306"/>
                  </a:lnTo>
                  <a:lnTo>
                    <a:pt x="64185" y="63258"/>
                  </a:lnTo>
                  <a:lnTo>
                    <a:pt x="64185" y="53606"/>
                  </a:lnTo>
                  <a:lnTo>
                    <a:pt x="12700" y="53606"/>
                  </a:lnTo>
                  <a:lnTo>
                    <a:pt x="12700" y="12700"/>
                  </a:lnTo>
                  <a:lnTo>
                    <a:pt x="64185" y="12700"/>
                  </a:lnTo>
                  <a:lnTo>
                    <a:pt x="64185" y="3060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700"/>
                  </a:moveTo>
                  <a:lnTo>
                    <a:pt x="51485" y="12700"/>
                  </a:lnTo>
                  <a:lnTo>
                    <a:pt x="51485" y="53606"/>
                  </a:lnTo>
                  <a:lnTo>
                    <a:pt x="64185" y="53606"/>
                  </a:lnTo>
                  <a:lnTo>
                    <a:pt x="64185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622608" y="6232548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69" y="53593"/>
                  </a:lnTo>
                  <a:lnTo>
                    <a:pt x="51015" y="53593"/>
                  </a:lnTo>
                  <a:lnTo>
                    <a:pt x="51485" y="53124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616260" y="6226186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60"/>
                  </a:lnTo>
                  <a:lnTo>
                    <a:pt x="0" y="63258"/>
                  </a:lnTo>
                  <a:lnTo>
                    <a:pt x="3060" y="66306"/>
                  </a:lnTo>
                  <a:lnTo>
                    <a:pt x="61137" y="66306"/>
                  </a:lnTo>
                  <a:lnTo>
                    <a:pt x="64185" y="63258"/>
                  </a:lnTo>
                  <a:lnTo>
                    <a:pt x="64185" y="53606"/>
                  </a:lnTo>
                  <a:lnTo>
                    <a:pt x="12700" y="53606"/>
                  </a:lnTo>
                  <a:lnTo>
                    <a:pt x="12700" y="12700"/>
                  </a:lnTo>
                  <a:lnTo>
                    <a:pt x="64185" y="12700"/>
                  </a:lnTo>
                  <a:lnTo>
                    <a:pt x="64185" y="3060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700"/>
                  </a:moveTo>
                  <a:lnTo>
                    <a:pt x="51485" y="12700"/>
                  </a:lnTo>
                  <a:lnTo>
                    <a:pt x="51485" y="53606"/>
                  </a:lnTo>
                  <a:lnTo>
                    <a:pt x="64185" y="53606"/>
                  </a:lnTo>
                  <a:lnTo>
                    <a:pt x="64185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520400" y="6328510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82" y="53606"/>
                  </a:lnTo>
                  <a:lnTo>
                    <a:pt x="51015" y="53606"/>
                  </a:lnTo>
                  <a:lnTo>
                    <a:pt x="51485" y="53136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14049" y="6322160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60"/>
                  </a:lnTo>
                  <a:lnTo>
                    <a:pt x="0" y="63258"/>
                  </a:lnTo>
                  <a:lnTo>
                    <a:pt x="3060" y="66306"/>
                  </a:lnTo>
                  <a:lnTo>
                    <a:pt x="61137" y="66306"/>
                  </a:lnTo>
                  <a:lnTo>
                    <a:pt x="64185" y="63258"/>
                  </a:lnTo>
                  <a:lnTo>
                    <a:pt x="64185" y="53606"/>
                  </a:lnTo>
                  <a:lnTo>
                    <a:pt x="12700" y="53606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60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606"/>
                  </a:lnTo>
                  <a:lnTo>
                    <a:pt x="64185" y="53606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622608" y="6328510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15" y="53606"/>
                  </a:lnTo>
                  <a:lnTo>
                    <a:pt x="51485" y="53136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616260" y="6322160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60"/>
                  </a:lnTo>
                  <a:lnTo>
                    <a:pt x="0" y="63258"/>
                  </a:lnTo>
                  <a:lnTo>
                    <a:pt x="3060" y="66306"/>
                  </a:lnTo>
                  <a:lnTo>
                    <a:pt x="61137" y="66306"/>
                  </a:lnTo>
                  <a:lnTo>
                    <a:pt x="64185" y="63258"/>
                  </a:lnTo>
                  <a:lnTo>
                    <a:pt x="64185" y="53606"/>
                  </a:lnTo>
                  <a:lnTo>
                    <a:pt x="12700" y="53606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60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606"/>
                  </a:lnTo>
                  <a:lnTo>
                    <a:pt x="64185" y="53606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719306" y="6232548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69" y="53593"/>
                  </a:lnTo>
                  <a:lnTo>
                    <a:pt x="51015" y="53593"/>
                  </a:lnTo>
                  <a:lnTo>
                    <a:pt x="51485" y="53124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712958" y="6226198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33"/>
                  </a:lnTo>
                  <a:lnTo>
                    <a:pt x="3048" y="66293"/>
                  </a:lnTo>
                  <a:lnTo>
                    <a:pt x="61137" y="66293"/>
                  </a:lnTo>
                  <a:lnTo>
                    <a:pt x="64185" y="63233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638739" y="606556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5478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629734" y="6056565"/>
              <a:ext cx="73025" cy="18415"/>
            </a:xfrm>
            <a:custGeom>
              <a:avLst/>
              <a:gdLst/>
              <a:ahLst/>
              <a:cxnLst/>
              <a:rect l="l" t="t" r="r" b="b"/>
              <a:pathLst>
                <a:path w="73025" h="18414">
                  <a:moveTo>
                    <a:pt x="68757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25" y="18008"/>
                  </a:lnTo>
                  <a:lnTo>
                    <a:pt x="9004" y="18008"/>
                  </a:lnTo>
                  <a:lnTo>
                    <a:pt x="68757" y="18008"/>
                  </a:lnTo>
                  <a:lnTo>
                    <a:pt x="72783" y="13970"/>
                  </a:lnTo>
                  <a:lnTo>
                    <a:pt x="72783" y="4038"/>
                  </a:lnTo>
                  <a:lnTo>
                    <a:pt x="68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540719" y="6121576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62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531727" y="6112572"/>
              <a:ext cx="144780" cy="18415"/>
            </a:xfrm>
            <a:custGeom>
              <a:avLst/>
              <a:gdLst/>
              <a:ahLst/>
              <a:cxnLst/>
              <a:rect l="l" t="t" r="r" b="b"/>
              <a:pathLst>
                <a:path w="144779" h="18414">
                  <a:moveTo>
                    <a:pt x="140182" y="0"/>
                  </a:moveTo>
                  <a:lnTo>
                    <a:pt x="4025" y="0"/>
                  </a:lnTo>
                  <a:lnTo>
                    <a:pt x="0" y="4025"/>
                  </a:lnTo>
                  <a:lnTo>
                    <a:pt x="0" y="13969"/>
                  </a:lnTo>
                  <a:lnTo>
                    <a:pt x="4025" y="17995"/>
                  </a:lnTo>
                  <a:lnTo>
                    <a:pt x="8991" y="17995"/>
                  </a:lnTo>
                  <a:lnTo>
                    <a:pt x="140182" y="17995"/>
                  </a:lnTo>
                  <a:lnTo>
                    <a:pt x="144208" y="13969"/>
                  </a:lnTo>
                  <a:lnTo>
                    <a:pt x="144208" y="4025"/>
                  </a:lnTo>
                  <a:lnTo>
                    <a:pt x="140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509923" y="616311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43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500918" y="6154113"/>
              <a:ext cx="120014" cy="18415"/>
            </a:xfrm>
            <a:custGeom>
              <a:avLst/>
              <a:gdLst/>
              <a:ahLst/>
              <a:cxnLst/>
              <a:rect l="l" t="t" r="r" b="b"/>
              <a:pathLst>
                <a:path w="120015" h="18414">
                  <a:moveTo>
                    <a:pt x="115404" y="0"/>
                  </a:moveTo>
                  <a:lnTo>
                    <a:pt x="4038" y="0"/>
                  </a:lnTo>
                  <a:lnTo>
                    <a:pt x="0" y="4025"/>
                  </a:lnTo>
                  <a:lnTo>
                    <a:pt x="0" y="13970"/>
                  </a:lnTo>
                  <a:lnTo>
                    <a:pt x="4038" y="17995"/>
                  </a:lnTo>
                  <a:lnTo>
                    <a:pt x="9004" y="17995"/>
                  </a:lnTo>
                  <a:lnTo>
                    <a:pt x="115404" y="17995"/>
                  </a:lnTo>
                  <a:lnTo>
                    <a:pt x="119443" y="13970"/>
                  </a:lnTo>
                  <a:lnTo>
                    <a:pt x="119443" y="4025"/>
                  </a:lnTo>
                  <a:lnTo>
                    <a:pt x="115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726991" y="6177583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5985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718000" y="6168579"/>
              <a:ext cx="78105" cy="18415"/>
            </a:xfrm>
            <a:custGeom>
              <a:avLst/>
              <a:gdLst/>
              <a:ahLst/>
              <a:cxnLst/>
              <a:rect l="l" t="t" r="r" b="b"/>
              <a:pathLst>
                <a:path w="78104" h="18414">
                  <a:moveTo>
                    <a:pt x="73812" y="0"/>
                  </a:moveTo>
                  <a:lnTo>
                    <a:pt x="4025" y="0"/>
                  </a:lnTo>
                  <a:lnTo>
                    <a:pt x="0" y="4025"/>
                  </a:lnTo>
                  <a:lnTo>
                    <a:pt x="0" y="13970"/>
                  </a:lnTo>
                  <a:lnTo>
                    <a:pt x="4025" y="17995"/>
                  </a:lnTo>
                  <a:lnTo>
                    <a:pt x="8991" y="17995"/>
                  </a:lnTo>
                  <a:lnTo>
                    <a:pt x="73812" y="17995"/>
                  </a:lnTo>
                  <a:lnTo>
                    <a:pt x="77838" y="13970"/>
                  </a:lnTo>
                  <a:lnTo>
                    <a:pt x="77838" y="4025"/>
                  </a:lnTo>
                  <a:lnTo>
                    <a:pt x="73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301388" y="6369150"/>
              <a:ext cx="207645" cy="104139"/>
            </a:xfrm>
            <a:custGeom>
              <a:avLst/>
              <a:gdLst/>
              <a:ahLst/>
              <a:cxnLst/>
              <a:rect l="l" t="t" r="r" b="b"/>
              <a:pathLst>
                <a:path w="207645" h="104139">
                  <a:moveTo>
                    <a:pt x="103759" y="0"/>
                  </a:moveTo>
                  <a:lnTo>
                    <a:pt x="63372" y="8152"/>
                  </a:lnTo>
                  <a:lnTo>
                    <a:pt x="30391" y="30384"/>
                  </a:lnTo>
                  <a:lnTo>
                    <a:pt x="8154" y="63361"/>
                  </a:lnTo>
                  <a:lnTo>
                    <a:pt x="0" y="103746"/>
                  </a:lnTo>
                  <a:lnTo>
                    <a:pt x="207505" y="103746"/>
                  </a:lnTo>
                  <a:lnTo>
                    <a:pt x="199351" y="63361"/>
                  </a:lnTo>
                  <a:lnTo>
                    <a:pt x="177115" y="30384"/>
                  </a:lnTo>
                  <a:lnTo>
                    <a:pt x="144138" y="8152"/>
                  </a:lnTo>
                  <a:lnTo>
                    <a:pt x="10375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292396" y="6360145"/>
              <a:ext cx="226060" cy="113030"/>
            </a:xfrm>
            <a:custGeom>
              <a:avLst/>
              <a:gdLst/>
              <a:ahLst/>
              <a:cxnLst/>
              <a:rect l="l" t="t" r="r" b="b"/>
              <a:pathLst>
                <a:path w="226059" h="113029">
                  <a:moveTo>
                    <a:pt x="112750" y="0"/>
                  </a:moveTo>
                  <a:lnTo>
                    <a:pt x="68858" y="8859"/>
                  </a:lnTo>
                  <a:lnTo>
                    <a:pt x="33020" y="33020"/>
                  </a:lnTo>
                  <a:lnTo>
                    <a:pt x="8859" y="68858"/>
                  </a:lnTo>
                  <a:lnTo>
                    <a:pt x="0" y="112750"/>
                  </a:lnTo>
                  <a:lnTo>
                    <a:pt x="17995" y="112750"/>
                  </a:lnTo>
                  <a:lnTo>
                    <a:pt x="19918" y="93644"/>
                  </a:lnTo>
                  <a:lnTo>
                    <a:pt x="25436" y="75866"/>
                  </a:lnTo>
                  <a:lnTo>
                    <a:pt x="59774" y="34172"/>
                  </a:lnTo>
                  <a:lnTo>
                    <a:pt x="112750" y="17995"/>
                  </a:lnTo>
                  <a:lnTo>
                    <a:pt x="131851" y="19924"/>
                  </a:lnTo>
                  <a:lnTo>
                    <a:pt x="179743" y="45745"/>
                  </a:lnTo>
                  <a:lnTo>
                    <a:pt x="205569" y="93644"/>
                  </a:lnTo>
                  <a:lnTo>
                    <a:pt x="207492" y="112750"/>
                  </a:lnTo>
                  <a:lnTo>
                    <a:pt x="225488" y="112750"/>
                  </a:lnTo>
                  <a:lnTo>
                    <a:pt x="216629" y="68858"/>
                  </a:lnTo>
                  <a:lnTo>
                    <a:pt x="192470" y="33020"/>
                  </a:lnTo>
                  <a:lnTo>
                    <a:pt x="156635" y="8859"/>
                  </a:lnTo>
                  <a:lnTo>
                    <a:pt x="1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480953" y="6421016"/>
              <a:ext cx="104139" cy="52069"/>
            </a:xfrm>
            <a:custGeom>
              <a:avLst/>
              <a:gdLst/>
              <a:ahLst/>
              <a:cxnLst/>
              <a:rect l="l" t="t" r="r" b="b"/>
              <a:pathLst>
                <a:path w="104140" h="52070">
                  <a:moveTo>
                    <a:pt x="51866" y="0"/>
                  </a:moveTo>
                  <a:lnTo>
                    <a:pt x="31675" y="4077"/>
                  </a:lnTo>
                  <a:lnTo>
                    <a:pt x="15189" y="15195"/>
                  </a:lnTo>
                  <a:lnTo>
                    <a:pt x="4075" y="31686"/>
                  </a:lnTo>
                  <a:lnTo>
                    <a:pt x="0" y="51879"/>
                  </a:lnTo>
                  <a:lnTo>
                    <a:pt x="103746" y="51879"/>
                  </a:lnTo>
                  <a:lnTo>
                    <a:pt x="99669" y="31686"/>
                  </a:lnTo>
                  <a:lnTo>
                    <a:pt x="88550" y="15195"/>
                  </a:lnTo>
                  <a:lnTo>
                    <a:pt x="72060" y="4077"/>
                  </a:lnTo>
                  <a:lnTo>
                    <a:pt x="5186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471949" y="6412025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20" h="60960">
                  <a:moveTo>
                    <a:pt x="60871" y="0"/>
                  </a:moveTo>
                  <a:lnTo>
                    <a:pt x="37179" y="4781"/>
                  </a:lnTo>
                  <a:lnTo>
                    <a:pt x="17833" y="17824"/>
                  </a:lnTo>
                  <a:lnTo>
                    <a:pt x="4789" y="37172"/>
                  </a:lnTo>
                  <a:lnTo>
                    <a:pt x="0" y="60871"/>
                  </a:lnTo>
                  <a:lnTo>
                    <a:pt x="17995" y="60871"/>
                  </a:lnTo>
                  <a:lnTo>
                    <a:pt x="21387" y="44190"/>
                  </a:lnTo>
                  <a:lnTo>
                    <a:pt x="30575" y="30570"/>
                  </a:lnTo>
                  <a:lnTo>
                    <a:pt x="44192" y="21382"/>
                  </a:lnTo>
                  <a:lnTo>
                    <a:pt x="60871" y="17995"/>
                  </a:lnTo>
                  <a:lnTo>
                    <a:pt x="77557" y="21382"/>
                  </a:lnTo>
                  <a:lnTo>
                    <a:pt x="91176" y="30570"/>
                  </a:lnTo>
                  <a:lnTo>
                    <a:pt x="100361" y="44190"/>
                  </a:lnTo>
                  <a:lnTo>
                    <a:pt x="103746" y="60871"/>
                  </a:lnTo>
                  <a:lnTo>
                    <a:pt x="121754" y="60871"/>
                  </a:lnTo>
                  <a:lnTo>
                    <a:pt x="116965" y="37172"/>
                  </a:lnTo>
                  <a:lnTo>
                    <a:pt x="103919" y="17824"/>
                  </a:lnTo>
                  <a:lnTo>
                    <a:pt x="84569" y="4781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04969" y="6326643"/>
              <a:ext cx="119104" cy="16351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8737964" y="6184301"/>
              <a:ext cx="85090" cy="281305"/>
            </a:xfrm>
            <a:custGeom>
              <a:avLst/>
              <a:gdLst/>
              <a:ahLst/>
              <a:cxnLst/>
              <a:rect l="l" t="t" r="r" b="b"/>
              <a:pathLst>
                <a:path w="85090" h="281304">
                  <a:moveTo>
                    <a:pt x="54863" y="0"/>
                  </a:moveTo>
                  <a:lnTo>
                    <a:pt x="53263" y="1409"/>
                  </a:lnTo>
                  <a:lnTo>
                    <a:pt x="51168" y="2273"/>
                  </a:lnTo>
                  <a:lnTo>
                    <a:pt x="0" y="2273"/>
                  </a:lnTo>
                  <a:lnTo>
                    <a:pt x="30949" y="41897"/>
                  </a:lnTo>
                  <a:lnTo>
                    <a:pt x="36131" y="41897"/>
                  </a:lnTo>
                  <a:lnTo>
                    <a:pt x="39179" y="44945"/>
                  </a:lnTo>
                  <a:lnTo>
                    <a:pt x="39179" y="102819"/>
                  </a:lnTo>
                  <a:lnTo>
                    <a:pt x="38734" y="104152"/>
                  </a:lnTo>
                  <a:lnTo>
                    <a:pt x="37972" y="105257"/>
                  </a:lnTo>
                  <a:lnTo>
                    <a:pt x="37972" y="143306"/>
                  </a:lnTo>
                  <a:lnTo>
                    <a:pt x="40792" y="144754"/>
                  </a:lnTo>
                  <a:lnTo>
                    <a:pt x="42710" y="147688"/>
                  </a:lnTo>
                  <a:lnTo>
                    <a:pt x="42710" y="280847"/>
                  </a:lnTo>
                  <a:lnTo>
                    <a:pt x="84708" y="280847"/>
                  </a:lnTo>
                  <a:lnTo>
                    <a:pt x="84708" y="33959"/>
                  </a:lnTo>
                  <a:lnTo>
                    <a:pt x="83286" y="32905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775929" y="6182766"/>
              <a:ext cx="48260" cy="300990"/>
            </a:xfrm>
            <a:custGeom>
              <a:avLst/>
              <a:gdLst/>
              <a:ahLst/>
              <a:cxnLst/>
              <a:rect l="l" t="t" r="r" b="b"/>
              <a:pathLst>
                <a:path w="48259" h="300989">
                  <a:moveTo>
                    <a:pt x="48133" y="33388"/>
                  </a:moveTo>
                  <a:lnTo>
                    <a:pt x="46736" y="31838"/>
                  </a:lnTo>
                  <a:lnTo>
                    <a:pt x="18262" y="0"/>
                  </a:lnTo>
                  <a:lnTo>
                    <a:pt x="17856" y="571"/>
                  </a:lnTo>
                  <a:lnTo>
                    <a:pt x="17399" y="1079"/>
                  </a:lnTo>
                  <a:lnTo>
                    <a:pt x="16891" y="1536"/>
                  </a:lnTo>
                  <a:lnTo>
                    <a:pt x="45313" y="34442"/>
                  </a:lnTo>
                  <a:lnTo>
                    <a:pt x="45999" y="35026"/>
                  </a:lnTo>
                  <a:lnTo>
                    <a:pt x="46736" y="35496"/>
                  </a:lnTo>
                  <a:lnTo>
                    <a:pt x="46736" y="282384"/>
                  </a:lnTo>
                  <a:lnTo>
                    <a:pt x="4737" y="282384"/>
                  </a:lnTo>
                  <a:lnTo>
                    <a:pt x="4737" y="288417"/>
                  </a:lnTo>
                  <a:lnTo>
                    <a:pt x="2819" y="291350"/>
                  </a:lnTo>
                  <a:lnTo>
                    <a:pt x="0" y="292798"/>
                  </a:lnTo>
                  <a:lnTo>
                    <a:pt x="0" y="300393"/>
                  </a:lnTo>
                  <a:lnTo>
                    <a:pt x="48133" y="300393"/>
                  </a:lnTo>
                  <a:lnTo>
                    <a:pt x="48133" y="33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650435" y="6073951"/>
              <a:ext cx="128905" cy="95250"/>
            </a:xfrm>
            <a:custGeom>
              <a:avLst/>
              <a:gdLst/>
              <a:ahLst/>
              <a:cxnLst/>
              <a:rect l="l" t="t" r="r" b="b"/>
              <a:pathLst>
                <a:path w="128904" h="95250">
                  <a:moveTo>
                    <a:pt x="46367" y="0"/>
                  </a:moveTo>
                  <a:lnTo>
                    <a:pt x="44246" y="622"/>
                  </a:lnTo>
                  <a:lnTo>
                    <a:pt x="0" y="622"/>
                  </a:lnTo>
                  <a:lnTo>
                    <a:pt x="73799" y="95059"/>
                  </a:lnTo>
                  <a:lnTo>
                    <a:pt x="75590" y="94627"/>
                  </a:lnTo>
                  <a:lnTo>
                    <a:pt x="128803" y="94627"/>
                  </a:lnTo>
                  <a:lnTo>
                    <a:pt x="65976" y="21907"/>
                  </a:lnTo>
                  <a:lnTo>
                    <a:pt x="46367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716410" y="6095858"/>
              <a:ext cx="65405" cy="73025"/>
            </a:xfrm>
            <a:custGeom>
              <a:avLst/>
              <a:gdLst/>
              <a:ahLst/>
              <a:cxnLst/>
              <a:rect l="l" t="t" r="r" b="b"/>
              <a:pathLst>
                <a:path w="65404" h="73025">
                  <a:moveTo>
                    <a:pt x="0" y="0"/>
                  </a:moveTo>
                  <a:lnTo>
                    <a:pt x="62826" y="72720"/>
                  </a:lnTo>
                  <a:lnTo>
                    <a:pt x="65074" y="72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618838" y="6010159"/>
              <a:ext cx="62865" cy="46990"/>
            </a:xfrm>
            <a:custGeom>
              <a:avLst/>
              <a:gdLst/>
              <a:ahLst/>
              <a:cxnLst/>
              <a:rect l="l" t="t" r="r" b="b"/>
              <a:pathLst>
                <a:path w="62865" h="46989">
                  <a:moveTo>
                    <a:pt x="20891" y="0"/>
                  </a:moveTo>
                  <a:lnTo>
                    <a:pt x="7035" y="15239"/>
                  </a:lnTo>
                  <a:lnTo>
                    <a:pt x="0" y="23977"/>
                  </a:lnTo>
                  <a:lnTo>
                    <a:pt x="17741" y="46672"/>
                  </a:lnTo>
                  <a:lnTo>
                    <a:pt x="19151" y="46405"/>
                  </a:lnTo>
                  <a:lnTo>
                    <a:pt x="62420" y="46405"/>
                  </a:lnTo>
                  <a:lnTo>
                    <a:pt x="2089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618410" y="6025400"/>
              <a:ext cx="175895" cy="450215"/>
            </a:xfrm>
            <a:custGeom>
              <a:avLst/>
              <a:gdLst/>
              <a:ahLst/>
              <a:cxnLst/>
              <a:rect l="l" t="t" r="r" b="b"/>
              <a:pathLst>
                <a:path w="175895" h="450214">
                  <a:moveTo>
                    <a:pt x="7454" y="0"/>
                  </a:moveTo>
                  <a:lnTo>
                    <a:pt x="0" y="8191"/>
                  </a:lnTo>
                  <a:lnTo>
                    <a:pt x="419" y="8737"/>
                  </a:lnTo>
                  <a:lnTo>
                    <a:pt x="7454" y="0"/>
                  </a:lnTo>
                  <a:close/>
                </a:path>
                <a:path w="175895" h="450214">
                  <a:moveTo>
                    <a:pt x="78384" y="48552"/>
                  </a:moveTo>
                  <a:lnTo>
                    <a:pt x="62839" y="31165"/>
                  </a:lnTo>
                  <a:lnTo>
                    <a:pt x="19570" y="31165"/>
                  </a:lnTo>
                  <a:lnTo>
                    <a:pt x="18161" y="31432"/>
                  </a:lnTo>
                  <a:lnTo>
                    <a:pt x="32016" y="49174"/>
                  </a:lnTo>
                  <a:lnTo>
                    <a:pt x="75107" y="49174"/>
                  </a:lnTo>
                  <a:lnTo>
                    <a:pt x="76263" y="49174"/>
                  </a:lnTo>
                  <a:lnTo>
                    <a:pt x="77368" y="48945"/>
                  </a:lnTo>
                  <a:lnTo>
                    <a:pt x="78384" y="48552"/>
                  </a:lnTo>
                  <a:close/>
                </a:path>
                <a:path w="175895" h="450214">
                  <a:moveTo>
                    <a:pt x="158724" y="203847"/>
                  </a:moveTo>
                  <a:lnTo>
                    <a:pt x="155676" y="200799"/>
                  </a:lnTo>
                  <a:lnTo>
                    <a:pt x="150495" y="200799"/>
                  </a:lnTo>
                  <a:lnTo>
                    <a:pt x="157518" y="209765"/>
                  </a:lnTo>
                  <a:lnTo>
                    <a:pt x="157518" y="264160"/>
                  </a:lnTo>
                  <a:lnTo>
                    <a:pt x="158280" y="263055"/>
                  </a:lnTo>
                  <a:lnTo>
                    <a:pt x="158724" y="261721"/>
                  </a:lnTo>
                  <a:lnTo>
                    <a:pt x="158724" y="203847"/>
                  </a:lnTo>
                  <a:close/>
                </a:path>
                <a:path w="175895" h="450214">
                  <a:moveTo>
                    <a:pt x="162255" y="306590"/>
                  </a:moveTo>
                  <a:lnTo>
                    <a:pt x="160337" y="303657"/>
                  </a:lnTo>
                  <a:lnTo>
                    <a:pt x="157518" y="302209"/>
                  </a:lnTo>
                  <a:lnTo>
                    <a:pt x="157518" y="450164"/>
                  </a:lnTo>
                  <a:lnTo>
                    <a:pt x="160337" y="448716"/>
                  </a:lnTo>
                  <a:lnTo>
                    <a:pt x="162255" y="445782"/>
                  </a:lnTo>
                  <a:lnTo>
                    <a:pt x="162255" y="306590"/>
                  </a:lnTo>
                  <a:close/>
                </a:path>
                <a:path w="175895" h="450214">
                  <a:moveTo>
                    <a:pt x="175780" y="157365"/>
                  </a:moveTo>
                  <a:lnTo>
                    <a:pt x="163068" y="143179"/>
                  </a:lnTo>
                  <a:lnTo>
                    <a:pt x="107607" y="143179"/>
                  </a:lnTo>
                  <a:lnTo>
                    <a:pt x="105816" y="143611"/>
                  </a:lnTo>
                  <a:lnTo>
                    <a:pt x="119545" y="161175"/>
                  </a:lnTo>
                  <a:lnTo>
                    <a:pt x="168427" y="161175"/>
                  </a:lnTo>
                  <a:lnTo>
                    <a:pt x="170713" y="161175"/>
                  </a:lnTo>
                  <a:lnTo>
                    <a:pt x="172808" y="160312"/>
                  </a:lnTo>
                  <a:lnTo>
                    <a:pt x="174917" y="158445"/>
                  </a:lnTo>
                  <a:lnTo>
                    <a:pt x="175780" y="157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787874" y="6406932"/>
              <a:ext cx="142875" cy="71755"/>
            </a:xfrm>
            <a:custGeom>
              <a:avLst/>
              <a:gdLst/>
              <a:ahLst/>
              <a:cxnLst/>
              <a:rect l="l" t="t" r="r" b="b"/>
              <a:pathLst>
                <a:path w="142875" h="71754">
                  <a:moveTo>
                    <a:pt x="71310" y="0"/>
                  </a:moveTo>
                  <a:lnTo>
                    <a:pt x="43553" y="5604"/>
                  </a:lnTo>
                  <a:lnTo>
                    <a:pt x="20886" y="20886"/>
                  </a:lnTo>
                  <a:lnTo>
                    <a:pt x="5604" y="43553"/>
                  </a:lnTo>
                  <a:lnTo>
                    <a:pt x="0" y="71310"/>
                  </a:lnTo>
                  <a:lnTo>
                    <a:pt x="142621" y="71310"/>
                  </a:lnTo>
                  <a:lnTo>
                    <a:pt x="137016" y="43553"/>
                  </a:lnTo>
                  <a:lnTo>
                    <a:pt x="121734" y="20886"/>
                  </a:lnTo>
                  <a:lnTo>
                    <a:pt x="99067" y="5604"/>
                  </a:lnTo>
                  <a:lnTo>
                    <a:pt x="7131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730069" y="6363563"/>
              <a:ext cx="209550" cy="114935"/>
            </a:xfrm>
            <a:custGeom>
              <a:avLst/>
              <a:gdLst/>
              <a:ahLst/>
              <a:cxnLst/>
              <a:rect l="l" t="t" r="r" b="b"/>
              <a:pathLst>
                <a:path w="209550" h="114935">
                  <a:moveTo>
                    <a:pt x="46685" y="68122"/>
                  </a:moveTo>
                  <a:lnTo>
                    <a:pt x="43840" y="65278"/>
                  </a:lnTo>
                  <a:lnTo>
                    <a:pt x="2844" y="65278"/>
                  </a:lnTo>
                  <a:lnTo>
                    <a:pt x="0" y="68122"/>
                  </a:lnTo>
                  <a:lnTo>
                    <a:pt x="0" y="75133"/>
                  </a:lnTo>
                  <a:lnTo>
                    <a:pt x="2844" y="77978"/>
                  </a:lnTo>
                  <a:lnTo>
                    <a:pt x="6350" y="77978"/>
                  </a:lnTo>
                  <a:lnTo>
                    <a:pt x="43840" y="77978"/>
                  </a:lnTo>
                  <a:lnTo>
                    <a:pt x="46685" y="75133"/>
                  </a:lnTo>
                  <a:lnTo>
                    <a:pt x="46685" y="68122"/>
                  </a:lnTo>
                  <a:close/>
                </a:path>
                <a:path w="209550" h="114935">
                  <a:moveTo>
                    <a:pt x="46685" y="34721"/>
                  </a:moveTo>
                  <a:lnTo>
                    <a:pt x="43840" y="31877"/>
                  </a:lnTo>
                  <a:lnTo>
                    <a:pt x="2844" y="31877"/>
                  </a:lnTo>
                  <a:lnTo>
                    <a:pt x="0" y="34721"/>
                  </a:lnTo>
                  <a:lnTo>
                    <a:pt x="0" y="41744"/>
                  </a:lnTo>
                  <a:lnTo>
                    <a:pt x="2844" y="44577"/>
                  </a:lnTo>
                  <a:lnTo>
                    <a:pt x="6350" y="44577"/>
                  </a:lnTo>
                  <a:lnTo>
                    <a:pt x="43840" y="44577"/>
                  </a:lnTo>
                  <a:lnTo>
                    <a:pt x="46685" y="41744"/>
                  </a:lnTo>
                  <a:lnTo>
                    <a:pt x="46685" y="34721"/>
                  </a:lnTo>
                  <a:close/>
                </a:path>
                <a:path w="209550" h="114935">
                  <a:moveTo>
                    <a:pt x="46685" y="2844"/>
                  </a:moveTo>
                  <a:lnTo>
                    <a:pt x="43840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43840" y="12700"/>
                  </a:lnTo>
                  <a:lnTo>
                    <a:pt x="46685" y="9855"/>
                  </a:lnTo>
                  <a:lnTo>
                    <a:pt x="46685" y="2844"/>
                  </a:lnTo>
                  <a:close/>
                </a:path>
                <a:path w="209550" h="114935">
                  <a:moveTo>
                    <a:pt x="209423" y="114681"/>
                  </a:moveTo>
                  <a:lnTo>
                    <a:pt x="203111" y="83426"/>
                  </a:lnTo>
                  <a:lnTo>
                    <a:pt x="185902" y="57899"/>
                  </a:lnTo>
                  <a:lnTo>
                    <a:pt x="160375" y="40690"/>
                  </a:lnTo>
                  <a:lnTo>
                    <a:pt x="129108" y="34378"/>
                  </a:lnTo>
                  <a:lnTo>
                    <a:pt x="97853" y="40690"/>
                  </a:lnTo>
                  <a:lnTo>
                    <a:pt x="72326" y="57899"/>
                  </a:lnTo>
                  <a:lnTo>
                    <a:pt x="55105" y="83426"/>
                  </a:lnTo>
                  <a:lnTo>
                    <a:pt x="48793" y="114681"/>
                  </a:lnTo>
                  <a:lnTo>
                    <a:pt x="66802" y="114681"/>
                  </a:lnTo>
                  <a:lnTo>
                    <a:pt x="68072" y="102120"/>
                  </a:lnTo>
                  <a:lnTo>
                    <a:pt x="71691" y="90436"/>
                  </a:lnTo>
                  <a:lnTo>
                    <a:pt x="104851" y="57277"/>
                  </a:lnTo>
                  <a:lnTo>
                    <a:pt x="129108" y="52374"/>
                  </a:lnTo>
                  <a:lnTo>
                    <a:pt x="141668" y="53644"/>
                  </a:lnTo>
                  <a:lnTo>
                    <a:pt x="180784" y="79857"/>
                  </a:lnTo>
                  <a:lnTo>
                    <a:pt x="191414" y="114681"/>
                  </a:lnTo>
                  <a:lnTo>
                    <a:pt x="209423" y="114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325810" y="6406932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8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319460" y="6400582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44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699"/>
                  </a:lnTo>
                  <a:lnTo>
                    <a:pt x="6350" y="12699"/>
                  </a:lnTo>
                  <a:lnTo>
                    <a:pt x="91744" y="12699"/>
                  </a:lnTo>
                  <a:lnTo>
                    <a:pt x="94589" y="9855"/>
                  </a:lnTo>
                  <a:lnTo>
                    <a:pt x="94589" y="2844"/>
                  </a:lnTo>
                  <a:lnTo>
                    <a:pt x="91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313975" y="6442594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902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307625" y="6436244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57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699"/>
                  </a:lnTo>
                  <a:lnTo>
                    <a:pt x="6350" y="12699"/>
                  </a:lnTo>
                  <a:lnTo>
                    <a:pt x="91757" y="12699"/>
                  </a:lnTo>
                  <a:lnTo>
                    <a:pt x="94602" y="9855"/>
                  </a:lnTo>
                  <a:lnTo>
                    <a:pt x="94602" y="2844"/>
                  </a:lnTo>
                  <a:lnTo>
                    <a:pt x="91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868850" y="6458456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516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862491" y="6270561"/>
              <a:ext cx="133985" cy="194310"/>
            </a:xfrm>
            <a:custGeom>
              <a:avLst/>
              <a:gdLst/>
              <a:ahLst/>
              <a:cxnLst/>
              <a:rect l="l" t="t" r="r" b="b"/>
              <a:pathLst>
                <a:path w="133984" h="194310">
                  <a:moveTo>
                    <a:pt x="29083" y="84759"/>
                  </a:moveTo>
                  <a:lnTo>
                    <a:pt x="26403" y="77101"/>
                  </a:lnTo>
                  <a:lnTo>
                    <a:pt x="18326" y="73621"/>
                  </a:lnTo>
                  <a:lnTo>
                    <a:pt x="10261" y="77101"/>
                  </a:lnTo>
                  <a:lnTo>
                    <a:pt x="7569" y="84759"/>
                  </a:lnTo>
                  <a:lnTo>
                    <a:pt x="10261" y="92417"/>
                  </a:lnTo>
                  <a:lnTo>
                    <a:pt x="18326" y="95897"/>
                  </a:lnTo>
                  <a:lnTo>
                    <a:pt x="26390" y="92417"/>
                  </a:lnTo>
                  <a:lnTo>
                    <a:pt x="29083" y="84759"/>
                  </a:lnTo>
                  <a:close/>
                </a:path>
                <a:path w="133984" h="194310">
                  <a:moveTo>
                    <a:pt x="43903" y="11137"/>
                  </a:moveTo>
                  <a:lnTo>
                    <a:pt x="41211" y="3479"/>
                  </a:lnTo>
                  <a:lnTo>
                    <a:pt x="33134" y="0"/>
                  </a:lnTo>
                  <a:lnTo>
                    <a:pt x="25069" y="3479"/>
                  </a:lnTo>
                  <a:lnTo>
                    <a:pt x="22377" y="11137"/>
                  </a:lnTo>
                  <a:lnTo>
                    <a:pt x="25069" y="18796"/>
                  </a:lnTo>
                  <a:lnTo>
                    <a:pt x="33134" y="22275"/>
                  </a:lnTo>
                  <a:lnTo>
                    <a:pt x="41211" y="18796"/>
                  </a:lnTo>
                  <a:lnTo>
                    <a:pt x="43903" y="11137"/>
                  </a:lnTo>
                  <a:close/>
                </a:path>
                <a:path w="133984" h="194310">
                  <a:moveTo>
                    <a:pt x="64389" y="184391"/>
                  </a:moveTo>
                  <a:lnTo>
                    <a:pt x="61556" y="181546"/>
                  </a:lnTo>
                  <a:lnTo>
                    <a:pt x="2844" y="181546"/>
                  </a:lnTo>
                  <a:lnTo>
                    <a:pt x="0" y="184391"/>
                  </a:lnTo>
                  <a:lnTo>
                    <a:pt x="0" y="191414"/>
                  </a:lnTo>
                  <a:lnTo>
                    <a:pt x="2844" y="194246"/>
                  </a:lnTo>
                  <a:lnTo>
                    <a:pt x="6350" y="194246"/>
                  </a:lnTo>
                  <a:lnTo>
                    <a:pt x="61556" y="194246"/>
                  </a:lnTo>
                  <a:lnTo>
                    <a:pt x="64389" y="191414"/>
                  </a:lnTo>
                  <a:lnTo>
                    <a:pt x="64389" y="184391"/>
                  </a:lnTo>
                  <a:close/>
                </a:path>
                <a:path w="133984" h="194310">
                  <a:moveTo>
                    <a:pt x="78270" y="109550"/>
                  </a:moveTo>
                  <a:lnTo>
                    <a:pt x="75577" y="101892"/>
                  </a:lnTo>
                  <a:lnTo>
                    <a:pt x="67500" y="98412"/>
                  </a:lnTo>
                  <a:lnTo>
                    <a:pt x="59436" y="101892"/>
                  </a:lnTo>
                  <a:lnTo>
                    <a:pt x="56743" y="109550"/>
                  </a:lnTo>
                  <a:lnTo>
                    <a:pt x="59436" y="117208"/>
                  </a:lnTo>
                  <a:lnTo>
                    <a:pt x="67500" y="120688"/>
                  </a:lnTo>
                  <a:lnTo>
                    <a:pt x="75577" y="117208"/>
                  </a:lnTo>
                  <a:lnTo>
                    <a:pt x="78270" y="109550"/>
                  </a:lnTo>
                  <a:close/>
                </a:path>
                <a:path w="133984" h="194310">
                  <a:moveTo>
                    <a:pt x="99199" y="39471"/>
                  </a:moveTo>
                  <a:lnTo>
                    <a:pt x="97294" y="34048"/>
                  </a:lnTo>
                  <a:lnTo>
                    <a:pt x="91567" y="31584"/>
                  </a:lnTo>
                  <a:lnTo>
                    <a:pt x="85852" y="34048"/>
                  </a:lnTo>
                  <a:lnTo>
                    <a:pt x="83947" y="39471"/>
                  </a:lnTo>
                  <a:lnTo>
                    <a:pt x="85852" y="44894"/>
                  </a:lnTo>
                  <a:lnTo>
                    <a:pt x="91567" y="47358"/>
                  </a:lnTo>
                  <a:lnTo>
                    <a:pt x="97282" y="44894"/>
                  </a:lnTo>
                  <a:lnTo>
                    <a:pt x="99199" y="39471"/>
                  </a:lnTo>
                  <a:close/>
                </a:path>
                <a:path w="133984" h="194310">
                  <a:moveTo>
                    <a:pt x="133985" y="62014"/>
                  </a:moveTo>
                  <a:lnTo>
                    <a:pt x="132080" y="56591"/>
                  </a:lnTo>
                  <a:lnTo>
                    <a:pt x="126365" y="54114"/>
                  </a:lnTo>
                  <a:lnTo>
                    <a:pt x="120650" y="56591"/>
                  </a:lnTo>
                  <a:lnTo>
                    <a:pt x="118732" y="62014"/>
                  </a:lnTo>
                  <a:lnTo>
                    <a:pt x="120637" y="67437"/>
                  </a:lnTo>
                  <a:lnTo>
                    <a:pt x="126365" y="69900"/>
                  </a:lnTo>
                  <a:lnTo>
                    <a:pt x="132080" y="67437"/>
                  </a:lnTo>
                  <a:lnTo>
                    <a:pt x="133985" y="62014"/>
                  </a:lnTo>
                  <a:close/>
                </a:path>
                <a:path w="133984" h="194310">
                  <a:moveTo>
                    <a:pt x="133985" y="16167"/>
                  </a:moveTo>
                  <a:lnTo>
                    <a:pt x="132080" y="10744"/>
                  </a:lnTo>
                  <a:lnTo>
                    <a:pt x="126365" y="8267"/>
                  </a:lnTo>
                  <a:lnTo>
                    <a:pt x="120650" y="10744"/>
                  </a:lnTo>
                  <a:lnTo>
                    <a:pt x="118732" y="16167"/>
                  </a:lnTo>
                  <a:lnTo>
                    <a:pt x="120637" y="21590"/>
                  </a:lnTo>
                  <a:lnTo>
                    <a:pt x="126365" y="24053"/>
                  </a:lnTo>
                  <a:lnTo>
                    <a:pt x="132080" y="21590"/>
                  </a:lnTo>
                  <a:lnTo>
                    <a:pt x="133985" y="161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218939" y="6065569"/>
              <a:ext cx="632460" cy="410845"/>
            </a:xfrm>
            <a:custGeom>
              <a:avLst/>
              <a:gdLst/>
              <a:ahLst/>
              <a:cxnLst/>
              <a:rect l="l" t="t" r="r" b="b"/>
              <a:pathLst>
                <a:path w="632459" h="410845">
                  <a:moveTo>
                    <a:pt x="429209" y="0"/>
                  </a:moveTo>
                  <a:lnTo>
                    <a:pt x="381330" y="6416"/>
                  </a:lnTo>
                  <a:lnTo>
                    <a:pt x="338302" y="24520"/>
                  </a:lnTo>
                  <a:lnTo>
                    <a:pt x="301789" y="52592"/>
                  </a:lnTo>
                  <a:lnTo>
                    <a:pt x="273456" y="88912"/>
                  </a:lnTo>
                  <a:lnTo>
                    <a:pt x="265027" y="86662"/>
                  </a:lnTo>
                  <a:lnTo>
                    <a:pt x="256368" y="85018"/>
                  </a:lnTo>
                  <a:lnTo>
                    <a:pt x="247499" y="84010"/>
                  </a:lnTo>
                  <a:lnTo>
                    <a:pt x="238442" y="83667"/>
                  </a:lnTo>
                  <a:lnTo>
                    <a:pt x="194995" y="91828"/>
                  </a:lnTo>
                  <a:lnTo>
                    <a:pt x="158702" y="114247"/>
                  </a:lnTo>
                  <a:lnTo>
                    <a:pt x="132643" y="147827"/>
                  </a:lnTo>
                  <a:lnTo>
                    <a:pt x="119900" y="189471"/>
                  </a:lnTo>
                  <a:lnTo>
                    <a:pt x="113868" y="189014"/>
                  </a:lnTo>
                  <a:lnTo>
                    <a:pt x="110794" y="189014"/>
                  </a:lnTo>
                  <a:lnTo>
                    <a:pt x="67669" y="197719"/>
                  </a:lnTo>
                  <a:lnTo>
                    <a:pt x="32451" y="221459"/>
                  </a:lnTo>
                  <a:lnTo>
                    <a:pt x="8707" y="256672"/>
                  </a:lnTo>
                  <a:lnTo>
                    <a:pt x="0" y="299796"/>
                  </a:lnTo>
                  <a:lnTo>
                    <a:pt x="8707" y="342921"/>
                  </a:lnTo>
                  <a:lnTo>
                    <a:pt x="32451" y="378139"/>
                  </a:lnTo>
                  <a:lnTo>
                    <a:pt x="67669" y="401883"/>
                  </a:lnTo>
                  <a:lnTo>
                    <a:pt x="110794" y="410591"/>
                  </a:lnTo>
                  <a:lnTo>
                    <a:pt x="115887" y="410324"/>
                  </a:lnTo>
                  <a:lnTo>
                    <a:pt x="115887" y="410591"/>
                  </a:lnTo>
                  <a:lnTo>
                    <a:pt x="546315" y="410591"/>
                  </a:lnTo>
                  <a:lnTo>
                    <a:pt x="546315" y="410197"/>
                  </a:lnTo>
                  <a:lnTo>
                    <a:pt x="547624" y="410260"/>
                  </a:lnTo>
                  <a:lnTo>
                    <a:pt x="548843" y="410591"/>
                  </a:lnTo>
                  <a:lnTo>
                    <a:pt x="550164" y="410591"/>
                  </a:lnTo>
                  <a:lnTo>
                    <a:pt x="582137" y="404135"/>
                  </a:lnTo>
                  <a:lnTo>
                    <a:pt x="608247" y="386530"/>
                  </a:lnTo>
                  <a:lnTo>
                    <a:pt x="625852" y="360420"/>
                  </a:lnTo>
                  <a:lnTo>
                    <a:pt x="632307" y="328447"/>
                  </a:lnTo>
                  <a:lnTo>
                    <a:pt x="629462" y="307053"/>
                  </a:lnTo>
                  <a:lnTo>
                    <a:pt x="621437" y="287816"/>
                  </a:lnTo>
                  <a:lnTo>
                    <a:pt x="608995" y="271433"/>
                  </a:lnTo>
                  <a:lnTo>
                    <a:pt x="592899" y="258597"/>
                  </a:lnTo>
                  <a:lnTo>
                    <a:pt x="600333" y="240493"/>
                  </a:lnTo>
                  <a:lnTo>
                    <a:pt x="605840" y="221492"/>
                  </a:lnTo>
                  <a:lnTo>
                    <a:pt x="609262" y="201699"/>
                  </a:lnTo>
                  <a:lnTo>
                    <a:pt x="610438" y="181216"/>
                  </a:lnTo>
                  <a:lnTo>
                    <a:pt x="603964" y="133044"/>
                  </a:lnTo>
                  <a:lnTo>
                    <a:pt x="585694" y="89756"/>
                  </a:lnTo>
                  <a:lnTo>
                    <a:pt x="557356" y="53079"/>
                  </a:lnTo>
                  <a:lnTo>
                    <a:pt x="520678" y="24742"/>
                  </a:lnTo>
                  <a:lnTo>
                    <a:pt x="477386" y="6473"/>
                  </a:lnTo>
                  <a:lnTo>
                    <a:pt x="42920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209934" y="6056565"/>
              <a:ext cx="650875" cy="428625"/>
            </a:xfrm>
            <a:custGeom>
              <a:avLst/>
              <a:gdLst/>
              <a:ahLst/>
              <a:cxnLst/>
              <a:rect l="l" t="t" r="r" b="b"/>
              <a:pathLst>
                <a:path w="650875" h="428625">
                  <a:moveTo>
                    <a:pt x="115887" y="427797"/>
                  </a:moveTo>
                  <a:lnTo>
                    <a:pt x="115887" y="428586"/>
                  </a:lnTo>
                  <a:lnTo>
                    <a:pt x="119799" y="428586"/>
                  </a:lnTo>
                  <a:lnTo>
                    <a:pt x="115887" y="427797"/>
                  </a:lnTo>
                  <a:close/>
                </a:path>
                <a:path w="650875" h="428625">
                  <a:moveTo>
                    <a:pt x="141050" y="189014"/>
                  </a:moveTo>
                  <a:lnTo>
                    <a:pt x="123291" y="189014"/>
                  </a:lnTo>
                  <a:lnTo>
                    <a:pt x="129641" y="189509"/>
                  </a:lnTo>
                  <a:lnTo>
                    <a:pt x="128988" y="197459"/>
                  </a:lnTo>
                  <a:lnTo>
                    <a:pt x="128905" y="198475"/>
                  </a:lnTo>
                  <a:lnTo>
                    <a:pt x="73097" y="198475"/>
                  </a:lnTo>
                  <a:lnTo>
                    <a:pt x="35091" y="224099"/>
                  </a:lnTo>
                  <a:lnTo>
                    <a:pt x="9419" y="262175"/>
                  </a:lnTo>
                  <a:lnTo>
                    <a:pt x="0" y="308800"/>
                  </a:lnTo>
                  <a:lnTo>
                    <a:pt x="9419" y="355431"/>
                  </a:lnTo>
                  <a:lnTo>
                    <a:pt x="35091" y="393506"/>
                  </a:lnTo>
                  <a:lnTo>
                    <a:pt x="73395" y="419328"/>
                  </a:lnTo>
                  <a:lnTo>
                    <a:pt x="115887" y="419328"/>
                  </a:lnTo>
                  <a:lnTo>
                    <a:pt x="115887" y="427797"/>
                  </a:lnTo>
                  <a:lnTo>
                    <a:pt x="119799" y="428586"/>
                  </a:lnTo>
                  <a:lnTo>
                    <a:pt x="122035" y="428586"/>
                  </a:lnTo>
                  <a:lnTo>
                    <a:pt x="123964" y="428370"/>
                  </a:lnTo>
                  <a:lnTo>
                    <a:pt x="125300" y="428370"/>
                  </a:lnTo>
                  <a:lnTo>
                    <a:pt x="124986" y="421424"/>
                  </a:lnTo>
                  <a:lnTo>
                    <a:pt x="124891" y="410591"/>
                  </a:lnTo>
                  <a:lnTo>
                    <a:pt x="119799" y="410591"/>
                  </a:lnTo>
                  <a:lnTo>
                    <a:pt x="80173" y="402591"/>
                  </a:lnTo>
                  <a:lnTo>
                    <a:pt x="47815" y="380771"/>
                  </a:lnTo>
                  <a:lnTo>
                    <a:pt x="26001" y="348419"/>
                  </a:lnTo>
                  <a:lnTo>
                    <a:pt x="18008" y="308800"/>
                  </a:lnTo>
                  <a:lnTo>
                    <a:pt x="20074" y="288282"/>
                  </a:lnTo>
                  <a:lnTo>
                    <a:pt x="35383" y="251904"/>
                  </a:lnTo>
                  <a:lnTo>
                    <a:pt x="62890" y="224392"/>
                  </a:lnTo>
                  <a:lnTo>
                    <a:pt x="99273" y="209081"/>
                  </a:lnTo>
                  <a:lnTo>
                    <a:pt x="119799" y="207009"/>
                  </a:lnTo>
                  <a:lnTo>
                    <a:pt x="136996" y="207009"/>
                  </a:lnTo>
                  <a:lnTo>
                    <a:pt x="137845" y="199491"/>
                  </a:lnTo>
                  <a:lnTo>
                    <a:pt x="140899" y="189509"/>
                  </a:lnTo>
                  <a:lnTo>
                    <a:pt x="140977" y="189255"/>
                  </a:lnTo>
                  <a:lnTo>
                    <a:pt x="141050" y="189014"/>
                  </a:lnTo>
                  <a:close/>
                </a:path>
                <a:path w="650875" h="428625">
                  <a:moveTo>
                    <a:pt x="555673" y="428370"/>
                  </a:moveTo>
                  <a:lnTo>
                    <a:pt x="123964" y="428370"/>
                  </a:lnTo>
                  <a:lnTo>
                    <a:pt x="122035" y="428586"/>
                  </a:lnTo>
                  <a:lnTo>
                    <a:pt x="556612" y="428586"/>
                  </a:lnTo>
                  <a:lnTo>
                    <a:pt x="555673" y="428370"/>
                  </a:lnTo>
                  <a:close/>
                </a:path>
                <a:path w="650875" h="428625">
                  <a:moveTo>
                    <a:pt x="564311" y="419328"/>
                  </a:moveTo>
                  <a:lnTo>
                    <a:pt x="555314" y="419328"/>
                  </a:lnTo>
                  <a:lnTo>
                    <a:pt x="554931" y="427548"/>
                  </a:lnTo>
                  <a:lnTo>
                    <a:pt x="554892" y="428370"/>
                  </a:lnTo>
                  <a:lnTo>
                    <a:pt x="555673" y="428370"/>
                  </a:lnTo>
                  <a:lnTo>
                    <a:pt x="556612" y="428586"/>
                  </a:lnTo>
                  <a:lnTo>
                    <a:pt x="559168" y="428586"/>
                  </a:lnTo>
                  <a:lnTo>
                    <a:pt x="564311" y="427548"/>
                  </a:lnTo>
                  <a:lnTo>
                    <a:pt x="564311" y="419328"/>
                  </a:lnTo>
                  <a:close/>
                </a:path>
                <a:path w="650875" h="428625">
                  <a:moveTo>
                    <a:pt x="564311" y="427548"/>
                  </a:moveTo>
                  <a:lnTo>
                    <a:pt x="559168" y="428586"/>
                  </a:lnTo>
                  <a:lnTo>
                    <a:pt x="564311" y="428586"/>
                  </a:lnTo>
                  <a:lnTo>
                    <a:pt x="564311" y="427548"/>
                  </a:lnTo>
                  <a:close/>
                </a:path>
                <a:path w="650875" h="428625">
                  <a:moveTo>
                    <a:pt x="133896" y="409905"/>
                  </a:moveTo>
                  <a:lnTo>
                    <a:pt x="118949" y="410591"/>
                  </a:lnTo>
                  <a:lnTo>
                    <a:pt x="124891" y="410591"/>
                  </a:lnTo>
                  <a:lnTo>
                    <a:pt x="124986" y="421424"/>
                  </a:lnTo>
                  <a:lnTo>
                    <a:pt x="125263" y="427548"/>
                  </a:lnTo>
                  <a:lnTo>
                    <a:pt x="125300" y="428370"/>
                  </a:lnTo>
                  <a:lnTo>
                    <a:pt x="554892" y="428370"/>
                  </a:lnTo>
                  <a:lnTo>
                    <a:pt x="555216" y="421424"/>
                  </a:lnTo>
                  <a:lnTo>
                    <a:pt x="555301" y="419595"/>
                  </a:lnTo>
                  <a:lnTo>
                    <a:pt x="133896" y="419595"/>
                  </a:lnTo>
                  <a:lnTo>
                    <a:pt x="133896" y="409905"/>
                  </a:lnTo>
                  <a:close/>
                </a:path>
                <a:path w="650875" h="428625">
                  <a:moveTo>
                    <a:pt x="115887" y="419328"/>
                  </a:moveTo>
                  <a:lnTo>
                    <a:pt x="73929" y="419328"/>
                  </a:lnTo>
                  <a:lnTo>
                    <a:pt x="115887" y="427797"/>
                  </a:lnTo>
                  <a:lnTo>
                    <a:pt x="115887" y="419328"/>
                  </a:lnTo>
                  <a:close/>
                </a:path>
                <a:path w="650875" h="428625">
                  <a:moveTo>
                    <a:pt x="597755" y="419328"/>
                  </a:moveTo>
                  <a:lnTo>
                    <a:pt x="564311" y="419328"/>
                  </a:lnTo>
                  <a:lnTo>
                    <a:pt x="564311" y="427548"/>
                  </a:lnTo>
                  <a:lnTo>
                    <a:pt x="594646" y="421424"/>
                  </a:lnTo>
                  <a:lnTo>
                    <a:pt x="597755" y="419328"/>
                  </a:lnTo>
                  <a:close/>
                </a:path>
                <a:path w="650875" h="428625">
                  <a:moveTo>
                    <a:pt x="601903" y="267601"/>
                  </a:moveTo>
                  <a:lnTo>
                    <a:pt x="597204" y="275272"/>
                  </a:lnTo>
                  <a:lnTo>
                    <a:pt x="611569" y="286732"/>
                  </a:lnTo>
                  <a:lnTo>
                    <a:pt x="622654" y="301318"/>
                  </a:lnTo>
                  <a:lnTo>
                    <a:pt x="629792" y="318426"/>
                  </a:lnTo>
                  <a:lnTo>
                    <a:pt x="632320" y="337451"/>
                  </a:lnTo>
                  <a:lnTo>
                    <a:pt x="630830" y="352197"/>
                  </a:lnTo>
                  <a:lnTo>
                    <a:pt x="626637" y="365702"/>
                  </a:lnTo>
                  <a:lnTo>
                    <a:pt x="626570" y="365918"/>
                  </a:lnTo>
                  <a:lnTo>
                    <a:pt x="600059" y="398100"/>
                  </a:lnTo>
                  <a:lnTo>
                    <a:pt x="559168" y="410591"/>
                  </a:lnTo>
                  <a:lnTo>
                    <a:pt x="133896" y="410591"/>
                  </a:lnTo>
                  <a:lnTo>
                    <a:pt x="133896" y="419595"/>
                  </a:lnTo>
                  <a:lnTo>
                    <a:pt x="555301" y="419595"/>
                  </a:lnTo>
                  <a:lnTo>
                    <a:pt x="555314" y="419328"/>
                  </a:lnTo>
                  <a:lnTo>
                    <a:pt x="597755" y="419328"/>
                  </a:lnTo>
                  <a:lnTo>
                    <a:pt x="623616" y="401893"/>
                  </a:lnTo>
                  <a:lnTo>
                    <a:pt x="643148" y="372924"/>
                  </a:lnTo>
                  <a:lnTo>
                    <a:pt x="650316" y="337451"/>
                  </a:lnTo>
                  <a:lnTo>
                    <a:pt x="647152" y="313689"/>
                  </a:lnTo>
                  <a:lnTo>
                    <a:pt x="638238" y="292323"/>
                  </a:lnTo>
                  <a:lnTo>
                    <a:pt x="624437" y="274142"/>
                  </a:lnTo>
                  <a:lnTo>
                    <a:pt x="621061" y="271449"/>
                  </a:lnTo>
                  <a:lnTo>
                    <a:pt x="610031" y="271449"/>
                  </a:lnTo>
                  <a:lnTo>
                    <a:pt x="601903" y="267601"/>
                  </a:lnTo>
                  <a:close/>
                </a:path>
                <a:path w="650875" h="428625">
                  <a:moveTo>
                    <a:pt x="546315" y="409765"/>
                  </a:moveTo>
                  <a:lnTo>
                    <a:pt x="546315" y="410591"/>
                  </a:lnTo>
                  <a:lnTo>
                    <a:pt x="562131" y="410591"/>
                  </a:lnTo>
                  <a:lnTo>
                    <a:pt x="550625" y="409905"/>
                  </a:lnTo>
                  <a:lnTo>
                    <a:pt x="549277" y="409905"/>
                  </a:lnTo>
                  <a:lnTo>
                    <a:pt x="546315" y="409765"/>
                  </a:lnTo>
                  <a:close/>
                </a:path>
                <a:path w="650875" h="428625">
                  <a:moveTo>
                    <a:pt x="518147" y="18008"/>
                  </a:moveTo>
                  <a:lnTo>
                    <a:pt x="438213" y="18008"/>
                  </a:lnTo>
                  <a:lnTo>
                    <a:pt x="472931" y="21504"/>
                  </a:lnTo>
                  <a:lnTo>
                    <a:pt x="505252" y="31532"/>
                  </a:lnTo>
                  <a:lnTo>
                    <a:pt x="559993" y="68440"/>
                  </a:lnTo>
                  <a:lnTo>
                    <a:pt x="596907" y="123191"/>
                  </a:lnTo>
                  <a:lnTo>
                    <a:pt x="610316" y="189014"/>
                  </a:lnTo>
                  <a:lnTo>
                    <a:pt x="610438" y="190220"/>
                  </a:lnTo>
                  <a:lnTo>
                    <a:pt x="609476" y="207009"/>
                  </a:lnTo>
                  <a:lnTo>
                    <a:pt x="609411" y="208152"/>
                  </a:lnTo>
                  <a:lnTo>
                    <a:pt x="600847" y="246520"/>
                  </a:lnTo>
                  <a:lnTo>
                    <a:pt x="590308" y="271056"/>
                  </a:lnTo>
                  <a:lnTo>
                    <a:pt x="597204" y="275272"/>
                  </a:lnTo>
                  <a:lnTo>
                    <a:pt x="606615" y="259930"/>
                  </a:lnTo>
                  <a:lnTo>
                    <a:pt x="614766" y="259930"/>
                  </a:lnTo>
                  <a:lnTo>
                    <a:pt x="617832" y="252469"/>
                  </a:lnTo>
                  <a:lnTo>
                    <a:pt x="623614" y="232525"/>
                  </a:lnTo>
                  <a:lnTo>
                    <a:pt x="627205" y="211736"/>
                  </a:lnTo>
                  <a:lnTo>
                    <a:pt x="628434" y="190220"/>
                  </a:lnTo>
                  <a:lnTo>
                    <a:pt x="623410" y="146605"/>
                  </a:lnTo>
                  <a:lnTo>
                    <a:pt x="609101" y="106569"/>
                  </a:lnTo>
                  <a:lnTo>
                    <a:pt x="586648" y="71251"/>
                  </a:lnTo>
                  <a:lnTo>
                    <a:pt x="557191" y="41795"/>
                  </a:lnTo>
                  <a:lnTo>
                    <a:pt x="521872" y="19340"/>
                  </a:lnTo>
                  <a:lnTo>
                    <a:pt x="518147" y="18008"/>
                  </a:lnTo>
                  <a:close/>
                </a:path>
                <a:path w="650875" h="428625">
                  <a:moveTo>
                    <a:pt x="606615" y="259930"/>
                  </a:moveTo>
                  <a:lnTo>
                    <a:pt x="601903" y="267601"/>
                  </a:lnTo>
                  <a:lnTo>
                    <a:pt x="610031" y="271449"/>
                  </a:lnTo>
                  <a:lnTo>
                    <a:pt x="612754" y="264825"/>
                  </a:lnTo>
                  <a:lnTo>
                    <a:pt x="606615" y="259930"/>
                  </a:lnTo>
                  <a:close/>
                </a:path>
                <a:path w="650875" h="428625">
                  <a:moveTo>
                    <a:pt x="612754" y="264825"/>
                  </a:moveTo>
                  <a:lnTo>
                    <a:pt x="610031" y="271449"/>
                  </a:lnTo>
                  <a:lnTo>
                    <a:pt x="621061" y="271449"/>
                  </a:lnTo>
                  <a:lnTo>
                    <a:pt x="612754" y="264825"/>
                  </a:lnTo>
                  <a:close/>
                </a:path>
                <a:path w="650875" h="428625">
                  <a:moveTo>
                    <a:pt x="614766" y="259930"/>
                  </a:moveTo>
                  <a:lnTo>
                    <a:pt x="606615" y="259930"/>
                  </a:lnTo>
                  <a:lnTo>
                    <a:pt x="612754" y="264825"/>
                  </a:lnTo>
                  <a:lnTo>
                    <a:pt x="614766" y="259930"/>
                  </a:lnTo>
                  <a:close/>
                </a:path>
                <a:path w="650875" h="428625">
                  <a:moveTo>
                    <a:pt x="136996" y="207009"/>
                  </a:moveTo>
                  <a:lnTo>
                    <a:pt x="122453" y="207009"/>
                  </a:lnTo>
                  <a:lnTo>
                    <a:pt x="125222" y="207200"/>
                  </a:lnTo>
                  <a:lnTo>
                    <a:pt x="136867" y="208152"/>
                  </a:lnTo>
                  <a:lnTo>
                    <a:pt x="136975" y="207200"/>
                  </a:lnTo>
                  <a:lnTo>
                    <a:pt x="136996" y="207009"/>
                  </a:lnTo>
                  <a:close/>
                </a:path>
                <a:path w="650875" h="428625">
                  <a:moveTo>
                    <a:pt x="122547" y="189014"/>
                  </a:moveTo>
                  <a:lnTo>
                    <a:pt x="119799" y="189014"/>
                  </a:lnTo>
                  <a:lnTo>
                    <a:pt x="72931" y="198475"/>
                  </a:lnTo>
                  <a:lnTo>
                    <a:pt x="128905" y="198475"/>
                  </a:lnTo>
                  <a:lnTo>
                    <a:pt x="119964" y="197459"/>
                  </a:lnTo>
                  <a:lnTo>
                    <a:pt x="122396" y="189509"/>
                  </a:lnTo>
                  <a:lnTo>
                    <a:pt x="122473" y="189255"/>
                  </a:lnTo>
                  <a:lnTo>
                    <a:pt x="122547" y="189014"/>
                  </a:lnTo>
                  <a:close/>
                </a:path>
                <a:path w="650875" h="428625">
                  <a:moveTo>
                    <a:pt x="247446" y="83667"/>
                  </a:moveTo>
                  <a:lnTo>
                    <a:pt x="200718" y="92451"/>
                  </a:lnTo>
                  <a:lnTo>
                    <a:pt x="161688" y="116555"/>
                  </a:lnTo>
                  <a:lnTo>
                    <a:pt x="133666" y="152663"/>
                  </a:lnTo>
                  <a:lnTo>
                    <a:pt x="119964" y="197459"/>
                  </a:lnTo>
                  <a:lnTo>
                    <a:pt x="128905" y="198475"/>
                  </a:lnTo>
                  <a:lnTo>
                    <a:pt x="129583" y="190220"/>
                  </a:lnTo>
                  <a:lnTo>
                    <a:pt x="129641" y="189509"/>
                  </a:lnTo>
                  <a:lnTo>
                    <a:pt x="123291" y="189014"/>
                  </a:lnTo>
                  <a:lnTo>
                    <a:pt x="141050" y="189014"/>
                  </a:lnTo>
                  <a:lnTo>
                    <a:pt x="149622" y="160994"/>
                  </a:lnTo>
                  <a:lnTo>
                    <a:pt x="173715" y="129943"/>
                  </a:lnTo>
                  <a:lnTo>
                    <a:pt x="207274" y="109212"/>
                  </a:lnTo>
                  <a:lnTo>
                    <a:pt x="247446" y="101676"/>
                  </a:lnTo>
                  <a:lnTo>
                    <a:pt x="290861" y="101676"/>
                  </a:lnTo>
                  <a:lnTo>
                    <a:pt x="293794" y="97916"/>
                  </a:lnTo>
                  <a:lnTo>
                    <a:pt x="282460" y="97916"/>
                  </a:lnTo>
                  <a:lnTo>
                    <a:pt x="274726" y="93319"/>
                  </a:lnTo>
                  <a:lnTo>
                    <a:pt x="279099" y="87713"/>
                  </a:lnTo>
                  <a:lnTo>
                    <a:pt x="276034" y="86893"/>
                  </a:lnTo>
                  <a:lnTo>
                    <a:pt x="266717" y="85121"/>
                  </a:lnTo>
                  <a:lnTo>
                    <a:pt x="257179" y="84036"/>
                  </a:lnTo>
                  <a:lnTo>
                    <a:pt x="247446" y="83667"/>
                  </a:lnTo>
                  <a:close/>
                </a:path>
                <a:path w="650875" h="428625">
                  <a:moveTo>
                    <a:pt x="290861" y="101676"/>
                  </a:moveTo>
                  <a:lnTo>
                    <a:pt x="247446" y="101676"/>
                  </a:lnTo>
                  <a:lnTo>
                    <a:pt x="255823" y="101991"/>
                  </a:lnTo>
                  <a:lnTo>
                    <a:pt x="264025" y="102920"/>
                  </a:lnTo>
                  <a:lnTo>
                    <a:pt x="272033" y="104440"/>
                  </a:lnTo>
                  <a:lnTo>
                    <a:pt x="279967" y="106569"/>
                  </a:lnTo>
                  <a:lnTo>
                    <a:pt x="286588" y="108597"/>
                  </a:lnTo>
                  <a:lnTo>
                    <a:pt x="290207" y="102514"/>
                  </a:lnTo>
                  <a:lnTo>
                    <a:pt x="290861" y="101676"/>
                  </a:lnTo>
                  <a:close/>
                </a:path>
                <a:path w="650875" h="428625">
                  <a:moveTo>
                    <a:pt x="279099" y="87713"/>
                  </a:moveTo>
                  <a:lnTo>
                    <a:pt x="274726" y="93319"/>
                  </a:lnTo>
                  <a:lnTo>
                    <a:pt x="282460" y="97916"/>
                  </a:lnTo>
                  <a:lnTo>
                    <a:pt x="285102" y="89319"/>
                  </a:lnTo>
                  <a:lnTo>
                    <a:pt x="279099" y="87713"/>
                  </a:lnTo>
                  <a:close/>
                </a:path>
                <a:path w="650875" h="428625">
                  <a:moveTo>
                    <a:pt x="438213" y="0"/>
                  </a:moveTo>
                  <a:lnTo>
                    <a:pt x="387953" y="6739"/>
                  </a:lnTo>
                  <a:lnTo>
                    <a:pt x="342777" y="25747"/>
                  </a:lnTo>
                  <a:lnTo>
                    <a:pt x="304448" y="55212"/>
                  </a:lnTo>
                  <a:lnTo>
                    <a:pt x="279099" y="87713"/>
                  </a:lnTo>
                  <a:lnTo>
                    <a:pt x="285102" y="89319"/>
                  </a:lnTo>
                  <a:lnTo>
                    <a:pt x="282460" y="97916"/>
                  </a:lnTo>
                  <a:lnTo>
                    <a:pt x="293794" y="97916"/>
                  </a:lnTo>
                  <a:lnTo>
                    <a:pt x="317146" y="67980"/>
                  </a:lnTo>
                  <a:lnTo>
                    <a:pt x="351842" y="41301"/>
                  </a:lnTo>
                  <a:lnTo>
                    <a:pt x="392722" y="24102"/>
                  </a:lnTo>
                  <a:lnTo>
                    <a:pt x="438213" y="18008"/>
                  </a:lnTo>
                  <a:lnTo>
                    <a:pt x="518147" y="18008"/>
                  </a:lnTo>
                  <a:lnTo>
                    <a:pt x="481832" y="5027"/>
                  </a:lnTo>
                  <a:lnTo>
                    <a:pt x="4382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161801" y="5944793"/>
              <a:ext cx="467359" cy="529590"/>
            </a:xfrm>
            <a:custGeom>
              <a:avLst/>
              <a:gdLst/>
              <a:ahLst/>
              <a:cxnLst/>
              <a:rect l="l" t="t" r="r" b="b"/>
              <a:pathLst>
                <a:path w="467359" h="529589">
                  <a:moveTo>
                    <a:pt x="226566" y="0"/>
                  </a:moveTo>
                  <a:lnTo>
                    <a:pt x="216973" y="2115"/>
                  </a:lnTo>
                  <a:lnTo>
                    <a:pt x="208800" y="8278"/>
                  </a:lnTo>
                  <a:lnTo>
                    <a:pt x="31242" y="229195"/>
                  </a:lnTo>
                  <a:lnTo>
                    <a:pt x="0" y="229195"/>
                  </a:lnTo>
                  <a:lnTo>
                    <a:pt x="0" y="266419"/>
                  </a:lnTo>
                  <a:lnTo>
                    <a:pt x="48856" y="266419"/>
                  </a:lnTo>
                  <a:lnTo>
                    <a:pt x="48856" y="529359"/>
                  </a:lnTo>
                  <a:lnTo>
                    <a:pt x="418058" y="529359"/>
                  </a:lnTo>
                  <a:lnTo>
                    <a:pt x="418058" y="266419"/>
                  </a:lnTo>
                  <a:lnTo>
                    <a:pt x="467207" y="266419"/>
                  </a:lnTo>
                  <a:lnTo>
                    <a:pt x="467207" y="229195"/>
                  </a:lnTo>
                  <a:lnTo>
                    <a:pt x="436041" y="229195"/>
                  </a:lnTo>
                  <a:lnTo>
                    <a:pt x="244475" y="7961"/>
                  </a:lnTo>
                  <a:lnTo>
                    <a:pt x="236195" y="1944"/>
                  </a:lnTo>
                  <a:lnTo>
                    <a:pt x="2265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161793" y="5944793"/>
              <a:ext cx="467359" cy="266700"/>
            </a:xfrm>
            <a:custGeom>
              <a:avLst/>
              <a:gdLst/>
              <a:ahLst/>
              <a:cxnLst/>
              <a:rect l="l" t="t" r="r" b="b"/>
              <a:pathLst>
                <a:path w="467359" h="266700">
                  <a:moveTo>
                    <a:pt x="233286" y="0"/>
                  </a:moveTo>
                  <a:lnTo>
                    <a:pt x="220154" y="0"/>
                  </a:lnTo>
                  <a:lnTo>
                    <a:pt x="213525" y="2768"/>
                  </a:lnTo>
                  <a:lnTo>
                    <a:pt x="208813" y="8280"/>
                  </a:lnTo>
                  <a:lnTo>
                    <a:pt x="31254" y="229196"/>
                  </a:lnTo>
                  <a:lnTo>
                    <a:pt x="0" y="229196"/>
                  </a:lnTo>
                  <a:lnTo>
                    <a:pt x="0" y="266407"/>
                  </a:lnTo>
                  <a:lnTo>
                    <a:pt x="35696" y="266407"/>
                  </a:lnTo>
                  <a:lnTo>
                    <a:pt x="46661" y="266238"/>
                  </a:lnTo>
                  <a:lnTo>
                    <a:pt x="51359" y="266238"/>
                  </a:lnTo>
                  <a:lnTo>
                    <a:pt x="226322" y="48766"/>
                  </a:lnTo>
                  <a:lnTo>
                    <a:pt x="279807" y="48766"/>
                  </a:lnTo>
                  <a:lnTo>
                    <a:pt x="244475" y="7962"/>
                  </a:lnTo>
                  <a:lnTo>
                    <a:pt x="239888" y="2768"/>
                  </a:lnTo>
                  <a:lnTo>
                    <a:pt x="239775" y="2641"/>
                  </a:lnTo>
                  <a:lnTo>
                    <a:pt x="233286" y="0"/>
                  </a:lnTo>
                  <a:close/>
                </a:path>
                <a:path w="467359" h="266700">
                  <a:moveTo>
                    <a:pt x="279807" y="48766"/>
                  </a:moveTo>
                  <a:lnTo>
                    <a:pt x="226322" y="48766"/>
                  </a:lnTo>
                  <a:lnTo>
                    <a:pt x="413851" y="265847"/>
                  </a:lnTo>
                  <a:lnTo>
                    <a:pt x="467220" y="266238"/>
                  </a:lnTo>
                  <a:lnTo>
                    <a:pt x="467220" y="229196"/>
                  </a:lnTo>
                  <a:lnTo>
                    <a:pt x="436041" y="229196"/>
                  </a:lnTo>
                  <a:lnTo>
                    <a:pt x="279807" y="48766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152788" y="5935801"/>
              <a:ext cx="485775" cy="547370"/>
            </a:xfrm>
            <a:custGeom>
              <a:avLst/>
              <a:gdLst/>
              <a:ahLst/>
              <a:cxnLst/>
              <a:rect l="l" t="t" r="r" b="b"/>
              <a:pathLst>
                <a:path w="485775" h="547370">
                  <a:moveTo>
                    <a:pt x="485203" y="235826"/>
                  </a:moveTo>
                  <a:lnTo>
                    <a:pt x="484251" y="233502"/>
                  </a:lnTo>
                  <a:lnTo>
                    <a:pt x="480898" y="230149"/>
                  </a:lnTo>
                  <a:lnTo>
                    <a:pt x="478574" y="229196"/>
                  </a:lnTo>
                  <a:lnTo>
                    <a:pt x="467207" y="229196"/>
                  </a:lnTo>
                  <a:lnTo>
                    <a:pt x="467207" y="247192"/>
                  </a:lnTo>
                  <a:lnTo>
                    <a:pt x="467207" y="266166"/>
                  </a:lnTo>
                  <a:lnTo>
                    <a:pt x="426986" y="265874"/>
                  </a:lnTo>
                  <a:lnTo>
                    <a:pt x="418058" y="255549"/>
                  </a:lnTo>
                  <a:lnTo>
                    <a:pt x="418058" y="282879"/>
                  </a:lnTo>
                  <a:lnTo>
                    <a:pt x="418058" y="529348"/>
                  </a:lnTo>
                  <a:lnTo>
                    <a:pt x="66865" y="529348"/>
                  </a:lnTo>
                  <a:lnTo>
                    <a:pt x="66865" y="281495"/>
                  </a:lnTo>
                  <a:lnTo>
                    <a:pt x="235559" y="71805"/>
                  </a:lnTo>
                  <a:lnTo>
                    <a:pt x="417906" y="282879"/>
                  </a:lnTo>
                  <a:lnTo>
                    <a:pt x="418058" y="282879"/>
                  </a:lnTo>
                  <a:lnTo>
                    <a:pt x="418058" y="255549"/>
                  </a:lnTo>
                  <a:lnTo>
                    <a:pt x="259346" y="71805"/>
                  </a:lnTo>
                  <a:lnTo>
                    <a:pt x="240385" y="49860"/>
                  </a:lnTo>
                  <a:lnTo>
                    <a:pt x="238023" y="48806"/>
                  </a:lnTo>
                  <a:lnTo>
                    <a:pt x="232486" y="48806"/>
                  </a:lnTo>
                  <a:lnTo>
                    <a:pt x="229971" y="50038"/>
                  </a:lnTo>
                  <a:lnTo>
                    <a:pt x="56032" y="266230"/>
                  </a:lnTo>
                  <a:lnTo>
                    <a:pt x="44475" y="266407"/>
                  </a:lnTo>
                  <a:lnTo>
                    <a:pt x="18008" y="266407"/>
                  </a:lnTo>
                  <a:lnTo>
                    <a:pt x="18008" y="247192"/>
                  </a:lnTo>
                  <a:lnTo>
                    <a:pt x="42976" y="247192"/>
                  </a:lnTo>
                  <a:lnTo>
                    <a:pt x="45364" y="246049"/>
                  </a:lnTo>
                  <a:lnTo>
                    <a:pt x="53695" y="235826"/>
                  </a:lnTo>
                  <a:lnTo>
                    <a:pt x="224650" y="23126"/>
                  </a:lnTo>
                  <a:lnTo>
                    <a:pt x="224815" y="22923"/>
                  </a:lnTo>
                  <a:lnTo>
                    <a:pt x="227596" y="19685"/>
                  </a:lnTo>
                  <a:lnTo>
                    <a:pt x="231622" y="18008"/>
                  </a:lnTo>
                  <a:lnTo>
                    <a:pt x="239852" y="18008"/>
                  </a:lnTo>
                  <a:lnTo>
                    <a:pt x="243878" y="19685"/>
                  </a:lnTo>
                  <a:lnTo>
                    <a:pt x="246672" y="22860"/>
                  </a:lnTo>
                  <a:lnTo>
                    <a:pt x="252272" y="18008"/>
                  </a:lnTo>
                  <a:lnTo>
                    <a:pt x="253479" y="16954"/>
                  </a:lnTo>
                  <a:lnTo>
                    <a:pt x="250405" y="19685"/>
                  </a:lnTo>
                  <a:lnTo>
                    <a:pt x="250266" y="19812"/>
                  </a:lnTo>
                  <a:lnTo>
                    <a:pt x="246684" y="22860"/>
                  </a:lnTo>
                  <a:lnTo>
                    <a:pt x="246926" y="23126"/>
                  </a:lnTo>
                  <a:lnTo>
                    <a:pt x="439953" y="246049"/>
                  </a:lnTo>
                  <a:lnTo>
                    <a:pt x="442442" y="247192"/>
                  </a:lnTo>
                  <a:lnTo>
                    <a:pt x="467207" y="247192"/>
                  </a:lnTo>
                  <a:lnTo>
                    <a:pt x="467207" y="229196"/>
                  </a:lnTo>
                  <a:lnTo>
                    <a:pt x="449160" y="229196"/>
                  </a:lnTo>
                  <a:lnTo>
                    <a:pt x="270738" y="23126"/>
                  </a:lnTo>
                  <a:lnTo>
                    <a:pt x="265391" y="16954"/>
                  </a:lnTo>
                  <a:lnTo>
                    <a:pt x="260286" y="11061"/>
                  </a:lnTo>
                  <a:lnTo>
                    <a:pt x="254927" y="6184"/>
                  </a:lnTo>
                  <a:lnTo>
                    <a:pt x="249123" y="2857"/>
                  </a:lnTo>
                  <a:lnTo>
                    <a:pt x="249288" y="2857"/>
                  </a:lnTo>
                  <a:lnTo>
                    <a:pt x="242544" y="711"/>
                  </a:lnTo>
                  <a:lnTo>
                    <a:pt x="242747" y="711"/>
                  </a:lnTo>
                  <a:lnTo>
                    <a:pt x="235775" y="0"/>
                  </a:lnTo>
                  <a:lnTo>
                    <a:pt x="228968" y="711"/>
                  </a:lnTo>
                  <a:lnTo>
                    <a:pt x="222389" y="2857"/>
                  </a:lnTo>
                  <a:lnTo>
                    <a:pt x="220548" y="3949"/>
                  </a:lnTo>
                  <a:lnTo>
                    <a:pt x="220548" y="19634"/>
                  </a:lnTo>
                  <a:lnTo>
                    <a:pt x="217906" y="17373"/>
                  </a:lnTo>
                  <a:lnTo>
                    <a:pt x="218770" y="18059"/>
                  </a:lnTo>
                  <a:lnTo>
                    <a:pt x="220548" y="19634"/>
                  </a:lnTo>
                  <a:lnTo>
                    <a:pt x="220548" y="3949"/>
                  </a:lnTo>
                  <a:lnTo>
                    <a:pt x="216293" y="6438"/>
                  </a:lnTo>
                  <a:lnTo>
                    <a:pt x="210959" y="11417"/>
                  </a:lnTo>
                  <a:lnTo>
                    <a:pt x="210781" y="11633"/>
                  </a:lnTo>
                  <a:lnTo>
                    <a:pt x="35928" y="229196"/>
                  </a:lnTo>
                  <a:lnTo>
                    <a:pt x="6629" y="229196"/>
                  </a:lnTo>
                  <a:lnTo>
                    <a:pt x="4318" y="230149"/>
                  </a:lnTo>
                  <a:lnTo>
                    <a:pt x="965" y="233502"/>
                  </a:lnTo>
                  <a:lnTo>
                    <a:pt x="0" y="235826"/>
                  </a:lnTo>
                  <a:lnTo>
                    <a:pt x="0" y="277774"/>
                  </a:lnTo>
                  <a:lnTo>
                    <a:pt x="965" y="280098"/>
                  </a:lnTo>
                  <a:lnTo>
                    <a:pt x="4318" y="283438"/>
                  </a:lnTo>
                  <a:lnTo>
                    <a:pt x="6629" y="284403"/>
                  </a:lnTo>
                  <a:lnTo>
                    <a:pt x="48856" y="284403"/>
                  </a:lnTo>
                  <a:lnTo>
                    <a:pt x="48856" y="540727"/>
                  </a:lnTo>
                  <a:lnTo>
                    <a:pt x="49822" y="543039"/>
                  </a:lnTo>
                  <a:lnTo>
                    <a:pt x="53174" y="546392"/>
                  </a:lnTo>
                  <a:lnTo>
                    <a:pt x="55499" y="547357"/>
                  </a:lnTo>
                  <a:lnTo>
                    <a:pt x="429437" y="547357"/>
                  </a:lnTo>
                  <a:lnTo>
                    <a:pt x="431749" y="546392"/>
                  </a:lnTo>
                  <a:lnTo>
                    <a:pt x="435102" y="543039"/>
                  </a:lnTo>
                  <a:lnTo>
                    <a:pt x="436067" y="540727"/>
                  </a:lnTo>
                  <a:lnTo>
                    <a:pt x="436067" y="529348"/>
                  </a:lnTo>
                  <a:lnTo>
                    <a:pt x="436067" y="284403"/>
                  </a:lnTo>
                  <a:lnTo>
                    <a:pt x="478574" y="284403"/>
                  </a:lnTo>
                  <a:lnTo>
                    <a:pt x="480898" y="283438"/>
                  </a:lnTo>
                  <a:lnTo>
                    <a:pt x="484251" y="280098"/>
                  </a:lnTo>
                  <a:lnTo>
                    <a:pt x="485203" y="277774"/>
                  </a:lnTo>
                  <a:lnTo>
                    <a:pt x="485203" y="235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268581" y="6232548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69" y="53593"/>
                  </a:lnTo>
                  <a:lnTo>
                    <a:pt x="51015" y="53593"/>
                  </a:lnTo>
                  <a:lnTo>
                    <a:pt x="51485" y="53124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262233" y="6226186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60"/>
                  </a:lnTo>
                  <a:lnTo>
                    <a:pt x="0" y="63258"/>
                  </a:lnTo>
                  <a:lnTo>
                    <a:pt x="3048" y="66306"/>
                  </a:lnTo>
                  <a:lnTo>
                    <a:pt x="61125" y="66306"/>
                  </a:lnTo>
                  <a:lnTo>
                    <a:pt x="64185" y="63258"/>
                  </a:lnTo>
                  <a:lnTo>
                    <a:pt x="64185" y="53606"/>
                  </a:lnTo>
                  <a:lnTo>
                    <a:pt x="12700" y="53606"/>
                  </a:lnTo>
                  <a:lnTo>
                    <a:pt x="12700" y="12700"/>
                  </a:lnTo>
                  <a:lnTo>
                    <a:pt x="64185" y="12700"/>
                  </a:lnTo>
                  <a:lnTo>
                    <a:pt x="64185" y="3060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700"/>
                  </a:moveTo>
                  <a:lnTo>
                    <a:pt x="51485" y="12700"/>
                  </a:lnTo>
                  <a:lnTo>
                    <a:pt x="51485" y="53606"/>
                  </a:lnTo>
                  <a:lnTo>
                    <a:pt x="64185" y="53606"/>
                  </a:lnTo>
                  <a:lnTo>
                    <a:pt x="64185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370792" y="6232548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69" y="53593"/>
                  </a:lnTo>
                  <a:lnTo>
                    <a:pt x="51015" y="53593"/>
                  </a:lnTo>
                  <a:lnTo>
                    <a:pt x="51485" y="53124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364441" y="6226186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60"/>
                  </a:lnTo>
                  <a:lnTo>
                    <a:pt x="0" y="63258"/>
                  </a:lnTo>
                  <a:lnTo>
                    <a:pt x="3048" y="66306"/>
                  </a:lnTo>
                  <a:lnTo>
                    <a:pt x="61125" y="66306"/>
                  </a:lnTo>
                  <a:lnTo>
                    <a:pt x="64185" y="63258"/>
                  </a:lnTo>
                  <a:lnTo>
                    <a:pt x="64185" y="53606"/>
                  </a:lnTo>
                  <a:lnTo>
                    <a:pt x="12700" y="53606"/>
                  </a:lnTo>
                  <a:lnTo>
                    <a:pt x="12700" y="12700"/>
                  </a:lnTo>
                  <a:lnTo>
                    <a:pt x="64185" y="12700"/>
                  </a:lnTo>
                  <a:lnTo>
                    <a:pt x="64185" y="3060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700"/>
                  </a:moveTo>
                  <a:lnTo>
                    <a:pt x="51485" y="12700"/>
                  </a:lnTo>
                  <a:lnTo>
                    <a:pt x="51485" y="53606"/>
                  </a:lnTo>
                  <a:lnTo>
                    <a:pt x="64185" y="53606"/>
                  </a:lnTo>
                  <a:lnTo>
                    <a:pt x="64185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268581" y="6328510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15" y="53606"/>
                  </a:lnTo>
                  <a:lnTo>
                    <a:pt x="51485" y="53136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262233" y="6322160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60"/>
                  </a:lnTo>
                  <a:lnTo>
                    <a:pt x="0" y="63258"/>
                  </a:lnTo>
                  <a:lnTo>
                    <a:pt x="3048" y="66306"/>
                  </a:lnTo>
                  <a:lnTo>
                    <a:pt x="61125" y="66306"/>
                  </a:lnTo>
                  <a:lnTo>
                    <a:pt x="64185" y="63258"/>
                  </a:lnTo>
                  <a:lnTo>
                    <a:pt x="64185" y="53606"/>
                  </a:lnTo>
                  <a:lnTo>
                    <a:pt x="12700" y="53606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60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606"/>
                  </a:lnTo>
                  <a:lnTo>
                    <a:pt x="64185" y="53606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370792" y="6328510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15" y="53606"/>
                  </a:lnTo>
                  <a:lnTo>
                    <a:pt x="51485" y="53136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364441" y="6322160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60"/>
                  </a:lnTo>
                  <a:lnTo>
                    <a:pt x="0" y="63258"/>
                  </a:lnTo>
                  <a:lnTo>
                    <a:pt x="3048" y="66306"/>
                  </a:lnTo>
                  <a:lnTo>
                    <a:pt x="61125" y="66306"/>
                  </a:lnTo>
                  <a:lnTo>
                    <a:pt x="64185" y="63258"/>
                  </a:lnTo>
                  <a:lnTo>
                    <a:pt x="64185" y="53606"/>
                  </a:lnTo>
                  <a:lnTo>
                    <a:pt x="12700" y="53606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60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606"/>
                  </a:lnTo>
                  <a:lnTo>
                    <a:pt x="64185" y="53606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467489" y="6232548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69"/>
                  </a:lnTo>
                  <a:lnTo>
                    <a:pt x="469" y="53593"/>
                  </a:lnTo>
                  <a:lnTo>
                    <a:pt x="51003" y="53593"/>
                  </a:lnTo>
                  <a:lnTo>
                    <a:pt x="51473" y="53124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461139" y="6226198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33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33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386920" y="606556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5477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377916" y="6056565"/>
              <a:ext cx="73025" cy="18415"/>
            </a:xfrm>
            <a:custGeom>
              <a:avLst/>
              <a:gdLst/>
              <a:ahLst/>
              <a:cxnLst/>
              <a:rect l="l" t="t" r="r" b="b"/>
              <a:pathLst>
                <a:path w="73025" h="18414">
                  <a:moveTo>
                    <a:pt x="68745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25" y="18008"/>
                  </a:lnTo>
                  <a:lnTo>
                    <a:pt x="9004" y="18008"/>
                  </a:lnTo>
                  <a:lnTo>
                    <a:pt x="68745" y="18008"/>
                  </a:lnTo>
                  <a:lnTo>
                    <a:pt x="72783" y="13970"/>
                  </a:lnTo>
                  <a:lnTo>
                    <a:pt x="72783" y="4038"/>
                  </a:lnTo>
                  <a:lnTo>
                    <a:pt x="687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288901" y="6121576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62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279897" y="6112572"/>
              <a:ext cx="144780" cy="18415"/>
            </a:xfrm>
            <a:custGeom>
              <a:avLst/>
              <a:gdLst/>
              <a:ahLst/>
              <a:cxnLst/>
              <a:rect l="l" t="t" r="r" b="b"/>
              <a:pathLst>
                <a:path w="144779" h="18414">
                  <a:moveTo>
                    <a:pt x="140182" y="0"/>
                  </a:moveTo>
                  <a:lnTo>
                    <a:pt x="4025" y="0"/>
                  </a:lnTo>
                  <a:lnTo>
                    <a:pt x="0" y="4025"/>
                  </a:lnTo>
                  <a:lnTo>
                    <a:pt x="0" y="13969"/>
                  </a:lnTo>
                  <a:lnTo>
                    <a:pt x="4025" y="17995"/>
                  </a:lnTo>
                  <a:lnTo>
                    <a:pt x="9004" y="17995"/>
                  </a:lnTo>
                  <a:lnTo>
                    <a:pt x="140182" y="17995"/>
                  </a:lnTo>
                  <a:lnTo>
                    <a:pt x="144208" y="13969"/>
                  </a:lnTo>
                  <a:lnTo>
                    <a:pt x="144208" y="4025"/>
                  </a:lnTo>
                  <a:lnTo>
                    <a:pt x="140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258105" y="616311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43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249101" y="6154113"/>
              <a:ext cx="120014" cy="18415"/>
            </a:xfrm>
            <a:custGeom>
              <a:avLst/>
              <a:gdLst/>
              <a:ahLst/>
              <a:cxnLst/>
              <a:rect l="l" t="t" r="r" b="b"/>
              <a:pathLst>
                <a:path w="120015" h="18414">
                  <a:moveTo>
                    <a:pt x="115404" y="0"/>
                  </a:moveTo>
                  <a:lnTo>
                    <a:pt x="4025" y="0"/>
                  </a:lnTo>
                  <a:lnTo>
                    <a:pt x="0" y="4025"/>
                  </a:lnTo>
                  <a:lnTo>
                    <a:pt x="0" y="13970"/>
                  </a:lnTo>
                  <a:lnTo>
                    <a:pt x="4025" y="17995"/>
                  </a:lnTo>
                  <a:lnTo>
                    <a:pt x="9004" y="17995"/>
                  </a:lnTo>
                  <a:lnTo>
                    <a:pt x="115404" y="17995"/>
                  </a:lnTo>
                  <a:lnTo>
                    <a:pt x="119430" y="13970"/>
                  </a:lnTo>
                  <a:lnTo>
                    <a:pt x="119430" y="4025"/>
                  </a:lnTo>
                  <a:lnTo>
                    <a:pt x="115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475173" y="6177583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5984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466169" y="6168579"/>
              <a:ext cx="78105" cy="18415"/>
            </a:xfrm>
            <a:custGeom>
              <a:avLst/>
              <a:gdLst/>
              <a:ahLst/>
              <a:cxnLst/>
              <a:rect l="l" t="t" r="r" b="b"/>
              <a:pathLst>
                <a:path w="78104" h="18414">
                  <a:moveTo>
                    <a:pt x="73825" y="0"/>
                  </a:moveTo>
                  <a:lnTo>
                    <a:pt x="4025" y="0"/>
                  </a:lnTo>
                  <a:lnTo>
                    <a:pt x="0" y="4025"/>
                  </a:lnTo>
                  <a:lnTo>
                    <a:pt x="0" y="13970"/>
                  </a:lnTo>
                  <a:lnTo>
                    <a:pt x="4025" y="17995"/>
                  </a:lnTo>
                  <a:lnTo>
                    <a:pt x="9004" y="17995"/>
                  </a:lnTo>
                  <a:lnTo>
                    <a:pt x="73825" y="17995"/>
                  </a:lnTo>
                  <a:lnTo>
                    <a:pt x="77850" y="13970"/>
                  </a:lnTo>
                  <a:lnTo>
                    <a:pt x="77850" y="4025"/>
                  </a:lnTo>
                  <a:lnTo>
                    <a:pt x="738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49570" y="6369150"/>
              <a:ext cx="207645" cy="104139"/>
            </a:xfrm>
            <a:custGeom>
              <a:avLst/>
              <a:gdLst/>
              <a:ahLst/>
              <a:cxnLst/>
              <a:rect l="l" t="t" r="r" b="b"/>
              <a:pathLst>
                <a:path w="207645" h="104139">
                  <a:moveTo>
                    <a:pt x="103746" y="0"/>
                  </a:moveTo>
                  <a:lnTo>
                    <a:pt x="63361" y="8152"/>
                  </a:lnTo>
                  <a:lnTo>
                    <a:pt x="30384" y="30384"/>
                  </a:lnTo>
                  <a:lnTo>
                    <a:pt x="8152" y="63361"/>
                  </a:lnTo>
                  <a:lnTo>
                    <a:pt x="0" y="103746"/>
                  </a:lnTo>
                  <a:lnTo>
                    <a:pt x="207492" y="103746"/>
                  </a:lnTo>
                  <a:lnTo>
                    <a:pt x="199340" y="63361"/>
                  </a:lnTo>
                  <a:lnTo>
                    <a:pt x="177107" y="30384"/>
                  </a:lnTo>
                  <a:lnTo>
                    <a:pt x="144131" y="8152"/>
                  </a:lnTo>
                  <a:lnTo>
                    <a:pt x="10374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40566" y="6360145"/>
              <a:ext cx="226060" cy="113030"/>
            </a:xfrm>
            <a:custGeom>
              <a:avLst/>
              <a:gdLst/>
              <a:ahLst/>
              <a:cxnLst/>
              <a:rect l="l" t="t" r="r" b="b"/>
              <a:pathLst>
                <a:path w="226059" h="113029">
                  <a:moveTo>
                    <a:pt x="112750" y="0"/>
                  </a:moveTo>
                  <a:lnTo>
                    <a:pt x="68865" y="8859"/>
                  </a:lnTo>
                  <a:lnTo>
                    <a:pt x="33029" y="33020"/>
                  </a:lnTo>
                  <a:lnTo>
                    <a:pt x="8866" y="68858"/>
                  </a:lnTo>
                  <a:lnTo>
                    <a:pt x="0" y="112750"/>
                  </a:lnTo>
                  <a:lnTo>
                    <a:pt x="18008" y="112750"/>
                  </a:lnTo>
                  <a:lnTo>
                    <a:pt x="19931" y="93644"/>
                  </a:lnTo>
                  <a:lnTo>
                    <a:pt x="25449" y="75866"/>
                  </a:lnTo>
                  <a:lnTo>
                    <a:pt x="59786" y="34172"/>
                  </a:lnTo>
                  <a:lnTo>
                    <a:pt x="112750" y="17995"/>
                  </a:lnTo>
                  <a:lnTo>
                    <a:pt x="131856" y="19924"/>
                  </a:lnTo>
                  <a:lnTo>
                    <a:pt x="179755" y="45745"/>
                  </a:lnTo>
                  <a:lnTo>
                    <a:pt x="205576" y="93644"/>
                  </a:lnTo>
                  <a:lnTo>
                    <a:pt x="207505" y="112750"/>
                  </a:lnTo>
                  <a:lnTo>
                    <a:pt x="225501" y="112750"/>
                  </a:lnTo>
                  <a:lnTo>
                    <a:pt x="216642" y="68858"/>
                  </a:lnTo>
                  <a:lnTo>
                    <a:pt x="192481" y="33020"/>
                  </a:lnTo>
                  <a:lnTo>
                    <a:pt x="156642" y="8859"/>
                  </a:lnTo>
                  <a:lnTo>
                    <a:pt x="1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229124" y="6421016"/>
              <a:ext cx="104139" cy="52069"/>
            </a:xfrm>
            <a:custGeom>
              <a:avLst/>
              <a:gdLst/>
              <a:ahLst/>
              <a:cxnLst/>
              <a:rect l="l" t="t" r="r" b="b"/>
              <a:pathLst>
                <a:path w="104140" h="52070">
                  <a:moveTo>
                    <a:pt x="51879" y="0"/>
                  </a:moveTo>
                  <a:lnTo>
                    <a:pt x="31686" y="4077"/>
                  </a:lnTo>
                  <a:lnTo>
                    <a:pt x="15195" y="15195"/>
                  </a:lnTo>
                  <a:lnTo>
                    <a:pt x="4077" y="31686"/>
                  </a:lnTo>
                  <a:lnTo>
                    <a:pt x="0" y="51879"/>
                  </a:lnTo>
                  <a:lnTo>
                    <a:pt x="103759" y="51879"/>
                  </a:lnTo>
                  <a:lnTo>
                    <a:pt x="99681" y="31686"/>
                  </a:lnTo>
                  <a:lnTo>
                    <a:pt x="88563" y="15195"/>
                  </a:lnTo>
                  <a:lnTo>
                    <a:pt x="72072" y="4077"/>
                  </a:lnTo>
                  <a:lnTo>
                    <a:pt x="5187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220132" y="6412025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20" h="60960">
                  <a:moveTo>
                    <a:pt x="60871" y="0"/>
                  </a:moveTo>
                  <a:lnTo>
                    <a:pt x="37172" y="4781"/>
                  </a:lnTo>
                  <a:lnTo>
                    <a:pt x="17824" y="17824"/>
                  </a:lnTo>
                  <a:lnTo>
                    <a:pt x="4781" y="37172"/>
                  </a:lnTo>
                  <a:lnTo>
                    <a:pt x="0" y="60871"/>
                  </a:lnTo>
                  <a:lnTo>
                    <a:pt x="17995" y="60871"/>
                  </a:lnTo>
                  <a:lnTo>
                    <a:pt x="21382" y="44190"/>
                  </a:lnTo>
                  <a:lnTo>
                    <a:pt x="30570" y="30570"/>
                  </a:lnTo>
                  <a:lnTo>
                    <a:pt x="44190" y="21382"/>
                  </a:lnTo>
                  <a:lnTo>
                    <a:pt x="60871" y="17995"/>
                  </a:lnTo>
                  <a:lnTo>
                    <a:pt x="77551" y="21382"/>
                  </a:lnTo>
                  <a:lnTo>
                    <a:pt x="91171" y="30570"/>
                  </a:lnTo>
                  <a:lnTo>
                    <a:pt x="100359" y="44190"/>
                  </a:lnTo>
                  <a:lnTo>
                    <a:pt x="103746" y="60871"/>
                  </a:lnTo>
                  <a:lnTo>
                    <a:pt x="121742" y="60871"/>
                  </a:lnTo>
                  <a:lnTo>
                    <a:pt x="116960" y="37172"/>
                  </a:lnTo>
                  <a:lnTo>
                    <a:pt x="103917" y="17824"/>
                  </a:lnTo>
                  <a:lnTo>
                    <a:pt x="84569" y="4781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53152" y="6326643"/>
              <a:ext cx="119104" cy="163512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9486134" y="6184301"/>
              <a:ext cx="85090" cy="281305"/>
            </a:xfrm>
            <a:custGeom>
              <a:avLst/>
              <a:gdLst/>
              <a:ahLst/>
              <a:cxnLst/>
              <a:rect l="l" t="t" r="r" b="b"/>
              <a:pathLst>
                <a:path w="85090" h="281304">
                  <a:moveTo>
                    <a:pt x="54864" y="0"/>
                  </a:moveTo>
                  <a:lnTo>
                    <a:pt x="53276" y="1409"/>
                  </a:lnTo>
                  <a:lnTo>
                    <a:pt x="51181" y="2273"/>
                  </a:lnTo>
                  <a:lnTo>
                    <a:pt x="0" y="2273"/>
                  </a:lnTo>
                  <a:lnTo>
                    <a:pt x="30962" y="41897"/>
                  </a:lnTo>
                  <a:lnTo>
                    <a:pt x="36131" y="41897"/>
                  </a:lnTo>
                  <a:lnTo>
                    <a:pt x="39192" y="44945"/>
                  </a:lnTo>
                  <a:lnTo>
                    <a:pt x="39192" y="102819"/>
                  </a:lnTo>
                  <a:lnTo>
                    <a:pt x="38747" y="104152"/>
                  </a:lnTo>
                  <a:lnTo>
                    <a:pt x="37973" y="105257"/>
                  </a:lnTo>
                  <a:lnTo>
                    <a:pt x="37973" y="143306"/>
                  </a:lnTo>
                  <a:lnTo>
                    <a:pt x="40792" y="144754"/>
                  </a:lnTo>
                  <a:lnTo>
                    <a:pt x="42722" y="147688"/>
                  </a:lnTo>
                  <a:lnTo>
                    <a:pt x="42722" y="280847"/>
                  </a:lnTo>
                  <a:lnTo>
                    <a:pt x="84721" y="280847"/>
                  </a:lnTo>
                  <a:lnTo>
                    <a:pt x="84721" y="33959"/>
                  </a:lnTo>
                  <a:lnTo>
                    <a:pt x="83972" y="33489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524098" y="6182766"/>
              <a:ext cx="48260" cy="300990"/>
            </a:xfrm>
            <a:custGeom>
              <a:avLst/>
              <a:gdLst/>
              <a:ahLst/>
              <a:cxnLst/>
              <a:rect l="l" t="t" r="r" b="b"/>
              <a:pathLst>
                <a:path w="48259" h="300989">
                  <a:moveTo>
                    <a:pt x="48145" y="33388"/>
                  </a:moveTo>
                  <a:lnTo>
                    <a:pt x="46748" y="31838"/>
                  </a:lnTo>
                  <a:lnTo>
                    <a:pt x="18262" y="0"/>
                  </a:lnTo>
                  <a:lnTo>
                    <a:pt x="17868" y="571"/>
                  </a:lnTo>
                  <a:lnTo>
                    <a:pt x="17411" y="1079"/>
                  </a:lnTo>
                  <a:lnTo>
                    <a:pt x="16891" y="1536"/>
                  </a:lnTo>
                  <a:lnTo>
                    <a:pt x="45326" y="34442"/>
                  </a:lnTo>
                  <a:lnTo>
                    <a:pt x="45999" y="35026"/>
                  </a:lnTo>
                  <a:lnTo>
                    <a:pt x="46748" y="35496"/>
                  </a:lnTo>
                  <a:lnTo>
                    <a:pt x="46748" y="282384"/>
                  </a:lnTo>
                  <a:lnTo>
                    <a:pt x="4749" y="282384"/>
                  </a:lnTo>
                  <a:lnTo>
                    <a:pt x="4749" y="288417"/>
                  </a:lnTo>
                  <a:lnTo>
                    <a:pt x="2819" y="291350"/>
                  </a:lnTo>
                  <a:lnTo>
                    <a:pt x="0" y="292798"/>
                  </a:lnTo>
                  <a:lnTo>
                    <a:pt x="0" y="300393"/>
                  </a:lnTo>
                  <a:lnTo>
                    <a:pt x="48145" y="300393"/>
                  </a:lnTo>
                  <a:lnTo>
                    <a:pt x="48145" y="33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398618" y="6073951"/>
              <a:ext cx="128905" cy="95250"/>
            </a:xfrm>
            <a:custGeom>
              <a:avLst/>
              <a:gdLst/>
              <a:ahLst/>
              <a:cxnLst/>
              <a:rect l="l" t="t" r="r" b="b"/>
              <a:pathLst>
                <a:path w="128904" h="95250">
                  <a:moveTo>
                    <a:pt x="46367" y="0"/>
                  </a:moveTo>
                  <a:lnTo>
                    <a:pt x="44246" y="622"/>
                  </a:lnTo>
                  <a:lnTo>
                    <a:pt x="0" y="622"/>
                  </a:lnTo>
                  <a:lnTo>
                    <a:pt x="73786" y="95059"/>
                  </a:lnTo>
                  <a:lnTo>
                    <a:pt x="75590" y="94627"/>
                  </a:lnTo>
                  <a:lnTo>
                    <a:pt x="128790" y="94627"/>
                  </a:lnTo>
                  <a:lnTo>
                    <a:pt x="65912" y="21831"/>
                  </a:lnTo>
                  <a:lnTo>
                    <a:pt x="46367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464530" y="6095782"/>
              <a:ext cx="65405" cy="73025"/>
            </a:xfrm>
            <a:custGeom>
              <a:avLst/>
              <a:gdLst/>
              <a:ahLst/>
              <a:cxnLst/>
              <a:rect l="l" t="t" r="r" b="b"/>
              <a:pathLst>
                <a:path w="65404" h="73025">
                  <a:moveTo>
                    <a:pt x="0" y="0"/>
                  </a:moveTo>
                  <a:lnTo>
                    <a:pt x="62877" y="72796"/>
                  </a:lnTo>
                  <a:lnTo>
                    <a:pt x="65138" y="72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367019" y="6010159"/>
              <a:ext cx="62865" cy="46990"/>
            </a:xfrm>
            <a:custGeom>
              <a:avLst/>
              <a:gdLst/>
              <a:ahLst/>
              <a:cxnLst/>
              <a:rect l="l" t="t" r="r" b="b"/>
              <a:pathLst>
                <a:path w="62865" h="46989">
                  <a:moveTo>
                    <a:pt x="20891" y="0"/>
                  </a:moveTo>
                  <a:lnTo>
                    <a:pt x="7023" y="15252"/>
                  </a:lnTo>
                  <a:lnTo>
                    <a:pt x="0" y="23977"/>
                  </a:lnTo>
                  <a:lnTo>
                    <a:pt x="17729" y="46672"/>
                  </a:lnTo>
                  <a:lnTo>
                    <a:pt x="19151" y="46405"/>
                  </a:lnTo>
                  <a:lnTo>
                    <a:pt x="62420" y="46405"/>
                  </a:lnTo>
                  <a:lnTo>
                    <a:pt x="2089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366593" y="6025413"/>
              <a:ext cx="175895" cy="450215"/>
            </a:xfrm>
            <a:custGeom>
              <a:avLst/>
              <a:gdLst/>
              <a:ahLst/>
              <a:cxnLst/>
              <a:rect l="l" t="t" r="r" b="b"/>
              <a:pathLst>
                <a:path w="175895" h="450214">
                  <a:moveTo>
                    <a:pt x="7442" y="0"/>
                  </a:moveTo>
                  <a:lnTo>
                    <a:pt x="0" y="8178"/>
                  </a:lnTo>
                  <a:lnTo>
                    <a:pt x="419" y="8724"/>
                  </a:lnTo>
                  <a:lnTo>
                    <a:pt x="7442" y="0"/>
                  </a:lnTo>
                  <a:close/>
                </a:path>
                <a:path w="175895" h="450214">
                  <a:moveTo>
                    <a:pt x="78384" y="48539"/>
                  </a:moveTo>
                  <a:lnTo>
                    <a:pt x="62839" y="31153"/>
                  </a:lnTo>
                  <a:lnTo>
                    <a:pt x="19570" y="31153"/>
                  </a:lnTo>
                  <a:lnTo>
                    <a:pt x="18148" y="31419"/>
                  </a:lnTo>
                  <a:lnTo>
                    <a:pt x="32016" y="49161"/>
                  </a:lnTo>
                  <a:lnTo>
                    <a:pt x="75095" y="49161"/>
                  </a:lnTo>
                  <a:lnTo>
                    <a:pt x="76263" y="49161"/>
                  </a:lnTo>
                  <a:lnTo>
                    <a:pt x="77368" y="48933"/>
                  </a:lnTo>
                  <a:lnTo>
                    <a:pt x="78384" y="48539"/>
                  </a:lnTo>
                  <a:close/>
                </a:path>
                <a:path w="175895" h="450214">
                  <a:moveTo>
                    <a:pt x="158724" y="203835"/>
                  </a:moveTo>
                  <a:lnTo>
                    <a:pt x="155663" y="200787"/>
                  </a:lnTo>
                  <a:lnTo>
                    <a:pt x="150495" y="200787"/>
                  </a:lnTo>
                  <a:lnTo>
                    <a:pt x="157505" y="209753"/>
                  </a:lnTo>
                  <a:lnTo>
                    <a:pt x="157505" y="264147"/>
                  </a:lnTo>
                  <a:lnTo>
                    <a:pt x="158280" y="263042"/>
                  </a:lnTo>
                  <a:lnTo>
                    <a:pt x="158724" y="261708"/>
                  </a:lnTo>
                  <a:lnTo>
                    <a:pt x="158724" y="203835"/>
                  </a:lnTo>
                  <a:close/>
                </a:path>
                <a:path w="175895" h="450214">
                  <a:moveTo>
                    <a:pt x="162255" y="306578"/>
                  </a:moveTo>
                  <a:lnTo>
                    <a:pt x="160324" y="303644"/>
                  </a:lnTo>
                  <a:lnTo>
                    <a:pt x="157505" y="302196"/>
                  </a:lnTo>
                  <a:lnTo>
                    <a:pt x="157505" y="450151"/>
                  </a:lnTo>
                  <a:lnTo>
                    <a:pt x="160324" y="448703"/>
                  </a:lnTo>
                  <a:lnTo>
                    <a:pt x="162255" y="445770"/>
                  </a:lnTo>
                  <a:lnTo>
                    <a:pt x="162255" y="306578"/>
                  </a:lnTo>
                  <a:close/>
                </a:path>
                <a:path w="175895" h="450214">
                  <a:moveTo>
                    <a:pt x="175768" y="157353"/>
                  </a:moveTo>
                  <a:lnTo>
                    <a:pt x="163068" y="143167"/>
                  </a:lnTo>
                  <a:lnTo>
                    <a:pt x="107607" y="143167"/>
                  </a:lnTo>
                  <a:lnTo>
                    <a:pt x="105803" y="143598"/>
                  </a:lnTo>
                  <a:lnTo>
                    <a:pt x="119532" y="161163"/>
                  </a:lnTo>
                  <a:lnTo>
                    <a:pt x="168414" y="161163"/>
                  </a:lnTo>
                  <a:lnTo>
                    <a:pt x="170713" y="161163"/>
                  </a:lnTo>
                  <a:lnTo>
                    <a:pt x="172808" y="160299"/>
                  </a:lnTo>
                  <a:lnTo>
                    <a:pt x="174917" y="158432"/>
                  </a:lnTo>
                  <a:lnTo>
                    <a:pt x="175768" y="1573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536057" y="6406932"/>
              <a:ext cx="142875" cy="71755"/>
            </a:xfrm>
            <a:custGeom>
              <a:avLst/>
              <a:gdLst/>
              <a:ahLst/>
              <a:cxnLst/>
              <a:rect l="l" t="t" r="r" b="b"/>
              <a:pathLst>
                <a:path w="142875" h="71754">
                  <a:moveTo>
                    <a:pt x="71310" y="0"/>
                  </a:moveTo>
                  <a:lnTo>
                    <a:pt x="43553" y="5604"/>
                  </a:lnTo>
                  <a:lnTo>
                    <a:pt x="20886" y="20886"/>
                  </a:lnTo>
                  <a:lnTo>
                    <a:pt x="5604" y="43553"/>
                  </a:lnTo>
                  <a:lnTo>
                    <a:pt x="0" y="71310"/>
                  </a:lnTo>
                  <a:lnTo>
                    <a:pt x="142621" y="71310"/>
                  </a:lnTo>
                  <a:lnTo>
                    <a:pt x="137016" y="43553"/>
                  </a:lnTo>
                  <a:lnTo>
                    <a:pt x="121734" y="20886"/>
                  </a:lnTo>
                  <a:lnTo>
                    <a:pt x="99067" y="5604"/>
                  </a:lnTo>
                  <a:lnTo>
                    <a:pt x="7131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478238" y="6363563"/>
              <a:ext cx="209550" cy="114935"/>
            </a:xfrm>
            <a:custGeom>
              <a:avLst/>
              <a:gdLst/>
              <a:ahLst/>
              <a:cxnLst/>
              <a:rect l="l" t="t" r="r" b="b"/>
              <a:pathLst>
                <a:path w="209550" h="114935">
                  <a:moveTo>
                    <a:pt x="46685" y="68122"/>
                  </a:moveTo>
                  <a:lnTo>
                    <a:pt x="43853" y="65278"/>
                  </a:lnTo>
                  <a:lnTo>
                    <a:pt x="2844" y="65278"/>
                  </a:lnTo>
                  <a:lnTo>
                    <a:pt x="0" y="68122"/>
                  </a:lnTo>
                  <a:lnTo>
                    <a:pt x="0" y="75133"/>
                  </a:lnTo>
                  <a:lnTo>
                    <a:pt x="2844" y="77978"/>
                  </a:lnTo>
                  <a:lnTo>
                    <a:pt x="6350" y="77978"/>
                  </a:lnTo>
                  <a:lnTo>
                    <a:pt x="43853" y="77978"/>
                  </a:lnTo>
                  <a:lnTo>
                    <a:pt x="46685" y="75133"/>
                  </a:lnTo>
                  <a:lnTo>
                    <a:pt x="46685" y="68122"/>
                  </a:lnTo>
                  <a:close/>
                </a:path>
                <a:path w="209550" h="114935">
                  <a:moveTo>
                    <a:pt x="46685" y="34721"/>
                  </a:moveTo>
                  <a:lnTo>
                    <a:pt x="43853" y="31877"/>
                  </a:lnTo>
                  <a:lnTo>
                    <a:pt x="2844" y="31877"/>
                  </a:lnTo>
                  <a:lnTo>
                    <a:pt x="0" y="34721"/>
                  </a:lnTo>
                  <a:lnTo>
                    <a:pt x="0" y="41744"/>
                  </a:lnTo>
                  <a:lnTo>
                    <a:pt x="2844" y="44577"/>
                  </a:lnTo>
                  <a:lnTo>
                    <a:pt x="6350" y="44577"/>
                  </a:lnTo>
                  <a:lnTo>
                    <a:pt x="43853" y="44577"/>
                  </a:lnTo>
                  <a:lnTo>
                    <a:pt x="46685" y="41744"/>
                  </a:lnTo>
                  <a:lnTo>
                    <a:pt x="46685" y="34721"/>
                  </a:lnTo>
                  <a:close/>
                </a:path>
                <a:path w="209550" h="114935">
                  <a:moveTo>
                    <a:pt x="46685" y="2844"/>
                  </a:moveTo>
                  <a:lnTo>
                    <a:pt x="43853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43853" y="12700"/>
                  </a:lnTo>
                  <a:lnTo>
                    <a:pt x="46685" y="9855"/>
                  </a:lnTo>
                  <a:lnTo>
                    <a:pt x="46685" y="2844"/>
                  </a:lnTo>
                  <a:close/>
                </a:path>
                <a:path w="209550" h="114935">
                  <a:moveTo>
                    <a:pt x="209423" y="114681"/>
                  </a:moveTo>
                  <a:lnTo>
                    <a:pt x="203111" y="83426"/>
                  </a:lnTo>
                  <a:lnTo>
                    <a:pt x="185902" y="57899"/>
                  </a:lnTo>
                  <a:lnTo>
                    <a:pt x="160375" y="40690"/>
                  </a:lnTo>
                  <a:lnTo>
                    <a:pt x="129120" y="34378"/>
                  </a:lnTo>
                  <a:lnTo>
                    <a:pt x="97853" y="40690"/>
                  </a:lnTo>
                  <a:lnTo>
                    <a:pt x="72326" y="57899"/>
                  </a:lnTo>
                  <a:lnTo>
                    <a:pt x="55118" y="83426"/>
                  </a:lnTo>
                  <a:lnTo>
                    <a:pt x="48806" y="114681"/>
                  </a:lnTo>
                  <a:lnTo>
                    <a:pt x="66802" y="114681"/>
                  </a:lnTo>
                  <a:lnTo>
                    <a:pt x="68072" y="102120"/>
                  </a:lnTo>
                  <a:lnTo>
                    <a:pt x="71704" y="90436"/>
                  </a:lnTo>
                  <a:lnTo>
                    <a:pt x="104863" y="57277"/>
                  </a:lnTo>
                  <a:lnTo>
                    <a:pt x="129120" y="52374"/>
                  </a:lnTo>
                  <a:lnTo>
                    <a:pt x="141693" y="53644"/>
                  </a:lnTo>
                  <a:lnTo>
                    <a:pt x="180797" y="79857"/>
                  </a:lnTo>
                  <a:lnTo>
                    <a:pt x="191427" y="114681"/>
                  </a:lnTo>
                  <a:lnTo>
                    <a:pt x="209423" y="114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73992" y="6406932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8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67642" y="6400582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44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699"/>
                  </a:lnTo>
                  <a:lnTo>
                    <a:pt x="6350" y="12699"/>
                  </a:lnTo>
                  <a:lnTo>
                    <a:pt x="91744" y="12699"/>
                  </a:lnTo>
                  <a:lnTo>
                    <a:pt x="94589" y="9855"/>
                  </a:lnTo>
                  <a:lnTo>
                    <a:pt x="94589" y="2844"/>
                  </a:lnTo>
                  <a:lnTo>
                    <a:pt x="91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62155" y="6442594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8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55805" y="6436244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44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699"/>
                  </a:lnTo>
                  <a:lnTo>
                    <a:pt x="6350" y="12699"/>
                  </a:lnTo>
                  <a:lnTo>
                    <a:pt x="91744" y="12699"/>
                  </a:lnTo>
                  <a:lnTo>
                    <a:pt x="94589" y="9855"/>
                  </a:lnTo>
                  <a:lnTo>
                    <a:pt x="94589" y="2844"/>
                  </a:lnTo>
                  <a:lnTo>
                    <a:pt x="91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234737" y="6450442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>
                  <a:moveTo>
                    <a:pt x="46532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228387" y="6444092"/>
              <a:ext cx="59690" cy="12700"/>
            </a:xfrm>
            <a:custGeom>
              <a:avLst/>
              <a:gdLst/>
              <a:ahLst/>
              <a:cxnLst/>
              <a:rect l="l" t="t" r="r" b="b"/>
              <a:pathLst>
                <a:path w="59690" h="12700">
                  <a:moveTo>
                    <a:pt x="56387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56387" y="12700"/>
                  </a:lnTo>
                  <a:lnTo>
                    <a:pt x="59232" y="9855"/>
                  </a:lnTo>
                  <a:lnTo>
                    <a:pt x="59232" y="2844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617031" y="6458456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516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610675" y="6270561"/>
              <a:ext cx="133985" cy="194310"/>
            </a:xfrm>
            <a:custGeom>
              <a:avLst/>
              <a:gdLst/>
              <a:ahLst/>
              <a:cxnLst/>
              <a:rect l="l" t="t" r="r" b="b"/>
              <a:pathLst>
                <a:path w="133984" h="194310">
                  <a:moveTo>
                    <a:pt x="29083" y="84759"/>
                  </a:moveTo>
                  <a:lnTo>
                    <a:pt x="26390" y="77101"/>
                  </a:lnTo>
                  <a:lnTo>
                    <a:pt x="18326" y="73621"/>
                  </a:lnTo>
                  <a:lnTo>
                    <a:pt x="10261" y="77101"/>
                  </a:lnTo>
                  <a:lnTo>
                    <a:pt x="7569" y="84759"/>
                  </a:lnTo>
                  <a:lnTo>
                    <a:pt x="10248" y="92417"/>
                  </a:lnTo>
                  <a:lnTo>
                    <a:pt x="18326" y="95897"/>
                  </a:lnTo>
                  <a:lnTo>
                    <a:pt x="26390" y="92417"/>
                  </a:lnTo>
                  <a:lnTo>
                    <a:pt x="29083" y="84759"/>
                  </a:lnTo>
                  <a:close/>
                </a:path>
                <a:path w="133984" h="194310">
                  <a:moveTo>
                    <a:pt x="43891" y="11137"/>
                  </a:moveTo>
                  <a:lnTo>
                    <a:pt x="41211" y="3479"/>
                  </a:lnTo>
                  <a:lnTo>
                    <a:pt x="33134" y="0"/>
                  </a:lnTo>
                  <a:lnTo>
                    <a:pt x="25069" y="3479"/>
                  </a:lnTo>
                  <a:lnTo>
                    <a:pt x="22377" y="11137"/>
                  </a:lnTo>
                  <a:lnTo>
                    <a:pt x="25069" y="18796"/>
                  </a:lnTo>
                  <a:lnTo>
                    <a:pt x="33134" y="22275"/>
                  </a:lnTo>
                  <a:lnTo>
                    <a:pt x="41198" y="18796"/>
                  </a:lnTo>
                  <a:lnTo>
                    <a:pt x="43891" y="11137"/>
                  </a:lnTo>
                  <a:close/>
                </a:path>
                <a:path w="133984" h="194310">
                  <a:moveTo>
                    <a:pt x="64389" y="184391"/>
                  </a:moveTo>
                  <a:lnTo>
                    <a:pt x="61544" y="181546"/>
                  </a:lnTo>
                  <a:lnTo>
                    <a:pt x="2844" y="181546"/>
                  </a:lnTo>
                  <a:lnTo>
                    <a:pt x="0" y="184391"/>
                  </a:lnTo>
                  <a:lnTo>
                    <a:pt x="0" y="191414"/>
                  </a:lnTo>
                  <a:lnTo>
                    <a:pt x="2844" y="194246"/>
                  </a:lnTo>
                  <a:lnTo>
                    <a:pt x="6350" y="194246"/>
                  </a:lnTo>
                  <a:lnTo>
                    <a:pt x="61544" y="194246"/>
                  </a:lnTo>
                  <a:lnTo>
                    <a:pt x="64389" y="191414"/>
                  </a:lnTo>
                  <a:lnTo>
                    <a:pt x="64389" y="184391"/>
                  </a:lnTo>
                  <a:close/>
                </a:path>
                <a:path w="133984" h="194310">
                  <a:moveTo>
                    <a:pt x="78257" y="109550"/>
                  </a:moveTo>
                  <a:lnTo>
                    <a:pt x="75577" y="101892"/>
                  </a:lnTo>
                  <a:lnTo>
                    <a:pt x="67500" y="98412"/>
                  </a:lnTo>
                  <a:lnTo>
                    <a:pt x="59436" y="101892"/>
                  </a:lnTo>
                  <a:lnTo>
                    <a:pt x="56743" y="109550"/>
                  </a:lnTo>
                  <a:lnTo>
                    <a:pt x="59436" y="117208"/>
                  </a:lnTo>
                  <a:lnTo>
                    <a:pt x="67500" y="120688"/>
                  </a:lnTo>
                  <a:lnTo>
                    <a:pt x="75565" y="117208"/>
                  </a:lnTo>
                  <a:lnTo>
                    <a:pt x="78257" y="109550"/>
                  </a:lnTo>
                  <a:close/>
                </a:path>
                <a:path w="133984" h="194310">
                  <a:moveTo>
                    <a:pt x="99187" y="39471"/>
                  </a:moveTo>
                  <a:lnTo>
                    <a:pt x="97294" y="34048"/>
                  </a:lnTo>
                  <a:lnTo>
                    <a:pt x="91567" y="31584"/>
                  </a:lnTo>
                  <a:lnTo>
                    <a:pt x="85852" y="34048"/>
                  </a:lnTo>
                  <a:lnTo>
                    <a:pt x="83947" y="39471"/>
                  </a:lnTo>
                  <a:lnTo>
                    <a:pt x="85852" y="44894"/>
                  </a:lnTo>
                  <a:lnTo>
                    <a:pt x="91567" y="47358"/>
                  </a:lnTo>
                  <a:lnTo>
                    <a:pt x="97282" y="44894"/>
                  </a:lnTo>
                  <a:lnTo>
                    <a:pt x="99187" y="39471"/>
                  </a:lnTo>
                  <a:close/>
                </a:path>
                <a:path w="133984" h="194310">
                  <a:moveTo>
                    <a:pt x="133972" y="62014"/>
                  </a:moveTo>
                  <a:lnTo>
                    <a:pt x="132080" y="56591"/>
                  </a:lnTo>
                  <a:lnTo>
                    <a:pt x="126352" y="54114"/>
                  </a:lnTo>
                  <a:lnTo>
                    <a:pt x="120637" y="56591"/>
                  </a:lnTo>
                  <a:lnTo>
                    <a:pt x="118732" y="62014"/>
                  </a:lnTo>
                  <a:lnTo>
                    <a:pt x="120637" y="67437"/>
                  </a:lnTo>
                  <a:lnTo>
                    <a:pt x="126352" y="69900"/>
                  </a:lnTo>
                  <a:lnTo>
                    <a:pt x="132067" y="67437"/>
                  </a:lnTo>
                  <a:lnTo>
                    <a:pt x="133972" y="62014"/>
                  </a:lnTo>
                  <a:close/>
                </a:path>
                <a:path w="133984" h="194310">
                  <a:moveTo>
                    <a:pt x="133972" y="16167"/>
                  </a:moveTo>
                  <a:lnTo>
                    <a:pt x="132080" y="10744"/>
                  </a:lnTo>
                  <a:lnTo>
                    <a:pt x="126352" y="8267"/>
                  </a:lnTo>
                  <a:lnTo>
                    <a:pt x="120637" y="10744"/>
                  </a:lnTo>
                  <a:lnTo>
                    <a:pt x="118732" y="16167"/>
                  </a:lnTo>
                  <a:lnTo>
                    <a:pt x="120637" y="21590"/>
                  </a:lnTo>
                  <a:lnTo>
                    <a:pt x="126352" y="24053"/>
                  </a:lnTo>
                  <a:lnTo>
                    <a:pt x="132067" y="21590"/>
                  </a:lnTo>
                  <a:lnTo>
                    <a:pt x="133972" y="161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38945" y="5018150"/>
              <a:ext cx="195580" cy="89535"/>
            </a:xfrm>
            <a:custGeom>
              <a:avLst/>
              <a:gdLst/>
              <a:ahLst/>
              <a:cxnLst/>
              <a:rect l="l" t="t" r="r" b="b"/>
              <a:pathLst>
                <a:path w="195579" h="89535">
                  <a:moveTo>
                    <a:pt x="195364" y="0"/>
                  </a:moveTo>
                  <a:lnTo>
                    <a:pt x="0" y="0"/>
                  </a:lnTo>
                  <a:lnTo>
                    <a:pt x="0" y="89242"/>
                  </a:lnTo>
                  <a:lnTo>
                    <a:pt x="195364" y="89242"/>
                  </a:lnTo>
                  <a:lnTo>
                    <a:pt x="195364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554733" y="5000751"/>
              <a:ext cx="1271270" cy="142875"/>
            </a:xfrm>
            <a:custGeom>
              <a:avLst/>
              <a:gdLst/>
              <a:ahLst/>
              <a:cxnLst/>
              <a:rect l="l" t="t" r="r" b="b"/>
              <a:pathLst>
                <a:path w="1271270" h="142875">
                  <a:moveTo>
                    <a:pt x="1271079" y="106641"/>
                  </a:moveTo>
                  <a:lnTo>
                    <a:pt x="1268247" y="92633"/>
                  </a:lnTo>
                  <a:lnTo>
                    <a:pt x="1260538" y="81191"/>
                  </a:lnTo>
                  <a:lnTo>
                    <a:pt x="1249095" y="73469"/>
                  </a:lnTo>
                  <a:lnTo>
                    <a:pt x="1235075" y="70637"/>
                  </a:lnTo>
                  <a:lnTo>
                    <a:pt x="696976" y="70637"/>
                  </a:lnTo>
                  <a:lnTo>
                    <a:pt x="696976" y="34810"/>
                  </a:lnTo>
                  <a:lnTo>
                    <a:pt x="696976" y="12814"/>
                  </a:lnTo>
                  <a:lnTo>
                    <a:pt x="695121" y="8331"/>
                  </a:lnTo>
                  <a:lnTo>
                    <a:pt x="688632" y="1854"/>
                  </a:lnTo>
                  <a:lnTo>
                    <a:pt x="684149" y="0"/>
                  </a:lnTo>
                  <a:lnTo>
                    <a:pt x="662152" y="0"/>
                  </a:lnTo>
                  <a:lnTo>
                    <a:pt x="662152" y="34810"/>
                  </a:lnTo>
                  <a:lnTo>
                    <a:pt x="662152" y="70637"/>
                  </a:lnTo>
                  <a:lnTo>
                    <a:pt x="501611" y="70637"/>
                  </a:lnTo>
                  <a:lnTo>
                    <a:pt x="501611" y="34810"/>
                  </a:lnTo>
                  <a:lnTo>
                    <a:pt x="662152" y="34810"/>
                  </a:lnTo>
                  <a:lnTo>
                    <a:pt x="662152" y="0"/>
                  </a:lnTo>
                  <a:lnTo>
                    <a:pt x="479615" y="0"/>
                  </a:lnTo>
                  <a:lnTo>
                    <a:pt x="475132" y="1854"/>
                  </a:lnTo>
                  <a:lnTo>
                    <a:pt x="468642" y="8331"/>
                  </a:lnTo>
                  <a:lnTo>
                    <a:pt x="466788" y="12814"/>
                  </a:lnTo>
                  <a:lnTo>
                    <a:pt x="466788" y="70637"/>
                  </a:lnTo>
                  <a:lnTo>
                    <a:pt x="36004" y="70637"/>
                  </a:lnTo>
                  <a:lnTo>
                    <a:pt x="21996" y="73469"/>
                  </a:lnTo>
                  <a:lnTo>
                    <a:pt x="10541" y="81191"/>
                  </a:lnTo>
                  <a:lnTo>
                    <a:pt x="2832" y="92633"/>
                  </a:lnTo>
                  <a:lnTo>
                    <a:pt x="0" y="106641"/>
                  </a:lnTo>
                  <a:lnTo>
                    <a:pt x="2832" y="120662"/>
                  </a:lnTo>
                  <a:lnTo>
                    <a:pt x="10541" y="132105"/>
                  </a:lnTo>
                  <a:lnTo>
                    <a:pt x="21996" y="139827"/>
                  </a:lnTo>
                  <a:lnTo>
                    <a:pt x="36004" y="142646"/>
                  </a:lnTo>
                  <a:lnTo>
                    <a:pt x="1235075" y="142646"/>
                  </a:lnTo>
                  <a:lnTo>
                    <a:pt x="1249095" y="139827"/>
                  </a:lnTo>
                  <a:lnTo>
                    <a:pt x="1260538" y="132105"/>
                  </a:lnTo>
                  <a:lnTo>
                    <a:pt x="1268247" y="120662"/>
                  </a:lnTo>
                  <a:lnTo>
                    <a:pt x="1271079" y="106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722585" y="6065569"/>
              <a:ext cx="632460" cy="410845"/>
            </a:xfrm>
            <a:custGeom>
              <a:avLst/>
              <a:gdLst/>
              <a:ahLst/>
              <a:cxnLst/>
              <a:rect l="l" t="t" r="r" b="b"/>
              <a:pathLst>
                <a:path w="632459" h="410845">
                  <a:moveTo>
                    <a:pt x="429209" y="0"/>
                  </a:moveTo>
                  <a:lnTo>
                    <a:pt x="381330" y="6416"/>
                  </a:lnTo>
                  <a:lnTo>
                    <a:pt x="338302" y="24520"/>
                  </a:lnTo>
                  <a:lnTo>
                    <a:pt x="301789" y="52592"/>
                  </a:lnTo>
                  <a:lnTo>
                    <a:pt x="273456" y="88912"/>
                  </a:lnTo>
                  <a:lnTo>
                    <a:pt x="265025" y="86662"/>
                  </a:lnTo>
                  <a:lnTo>
                    <a:pt x="256362" y="85018"/>
                  </a:lnTo>
                  <a:lnTo>
                    <a:pt x="247488" y="84010"/>
                  </a:lnTo>
                  <a:lnTo>
                    <a:pt x="238429" y="83667"/>
                  </a:lnTo>
                  <a:lnTo>
                    <a:pt x="194985" y="91828"/>
                  </a:lnTo>
                  <a:lnTo>
                    <a:pt x="158696" y="114247"/>
                  </a:lnTo>
                  <a:lnTo>
                    <a:pt x="132641" y="147827"/>
                  </a:lnTo>
                  <a:lnTo>
                    <a:pt x="119900" y="189471"/>
                  </a:lnTo>
                  <a:lnTo>
                    <a:pt x="113855" y="189014"/>
                  </a:lnTo>
                  <a:lnTo>
                    <a:pt x="110782" y="189014"/>
                  </a:lnTo>
                  <a:lnTo>
                    <a:pt x="67658" y="197719"/>
                  </a:lnTo>
                  <a:lnTo>
                    <a:pt x="32445" y="221459"/>
                  </a:lnTo>
                  <a:lnTo>
                    <a:pt x="8705" y="256672"/>
                  </a:lnTo>
                  <a:lnTo>
                    <a:pt x="0" y="299796"/>
                  </a:lnTo>
                  <a:lnTo>
                    <a:pt x="8705" y="342921"/>
                  </a:lnTo>
                  <a:lnTo>
                    <a:pt x="32445" y="378139"/>
                  </a:lnTo>
                  <a:lnTo>
                    <a:pt x="67658" y="401883"/>
                  </a:lnTo>
                  <a:lnTo>
                    <a:pt x="110782" y="410591"/>
                  </a:lnTo>
                  <a:lnTo>
                    <a:pt x="115887" y="410324"/>
                  </a:lnTo>
                  <a:lnTo>
                    <a:pt x="115887" y="410591"/>
                  </a:lnTo>
                  <a:lnTo>
                    <a:pt x="546303" y="410591"/>
                  </a:lnTo>
                  <a:lnTo>
                    <a:pt x="546303" y="410197"/>
                  </a:lnTo>
                  <a:lnTo>
                    <a:pt x="547611" y="410260"/>
                  </a:lnTo>
                  <a:lnTo>
                    <a:pt x="548843" y="410591"/>
                  </a:lnTo>
                  <a:lnTo>
                    <a:pt x="550163" y="410591"/>
                  </a:lnTo>
                  <a:lnTo>
                    <a:pt x="582137" y="404135"/>
                  </a:lnTo>
                  <a:lnTo>
                    <a:pt x="608247" y="386530"/>
                  </a:lnTo>
                  <a:lnTo>
                    <a:pt x="625852" y="360420"/>
                  </a:lnTo>
                  <a:lnTo>
                    <a:pt x="632307" y="328447"/>
                  </a:lnTo>
                  <a:lnTo>
                    <a:pt x="629461" y="307053"/>
                  </a:lnTo>
                  <a:lnTo>
                    <a:pt x="621433" y="287816"/>
                  </a:lnTo>
                  <a:lnTo>
                    <a:pt x="608990" y="271433"/>
                  </a:lnTo>
                  <a:lnTo>
                    <a:pt x="592899" y="258597"/>
                  </a:lnTo>
                  <a:lnTo>
                    <a:pt x="600331" y="240493"/>
                  </a:lnTo>
                  <a:lnTo>
                    <a:pt x="605834" y="221492"/>
                  </a:lnTo>
                  <a:lnTo>
                    <a:pt x="609251" y="201699"/>
                  </a:lnTo>
                  <a:lnTo>
                    <a:pt x="610425" y="181216"/>
                  </a:lnTo>
                  <a:lnTo>
                    <a:pt x="603952" y="133044"/>
                  </a:lnTo>
                  <a:lnTo>
                    <a:pt x="585685" y="89756"/>
                  </a:lnTo>
                  <a:lnTo>
                    <a:pt x="557350" y="53079"/>
                  </a:lnTo>
                  <a:lnTo>
                    <a:pt x="520675" y="24742"/>
                  </a:lnTo>
                  <a:lnTo>
                    <a:pt x="477385" y="6473"/>
                  </a:lnTo>
                  <a:lnTo>
                    <a:pt x="42920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713581" y="6056565"/>
              <a:ext cx="650875" cy="428625"/>
            </a:xfrm>
            <a:custGeom>
              <a:avLst/>
              <a:gdLst/>
              <a:ahLst/>
              <a:cxnLst/>
              <a:rect l="l" t="t" r="r" b="b"/>
              <a:pathLst>
                <a:path w="650875" h="428625">
                  <a:moveTo>
                    <a:pt x="115887" y="427799"/>
                  </a:moveTo>
                  <a:lnTo>
                    <a:pt x="115887" y="428586"/>
                  </a:lnTo>
                  <a:lnTo>
                    <a:pt x="119786" y="428586"/>
                  </a:lnTo>
                  <a:lnTo>
                    <a:pt x="115887" y="427799"/>
                  </a:lnTo>
                  <a:close/>
                </a:path>
                <a:path w="650875" h="428625">
                  <a:moveTo>
                    <a:pt x="141050" y="189014"/>
                  </a:moveTo>
                  <a:lnTo>
                    <a:pt x="123291" y="189014"/>
                  </a:lnTo>
                  <a:lnTo>
                    <a:pt x="129628" y="189509"/>
                  </a:lnTo>
                  <a:lnTo>
                    <a:pt x="128987" y="197459"/>
                  </a:lnTo>
                  <a:lnTo>
                    <a:pt x="128905" y="198475"/>
                  </a:lnTo>
                  <a:lnTo>
                    <a:pt x="73091" y="198475"/>
                  </a:lnTo>
                  <a:lnTo>
                    <a:pt x="35090" y="224099"/>
                  </a:lnTo>
                  <a:lnTo>
                    <a:pt x="9419" y="262175"/>
                  </a:lnTo>
                  <a:lnTo>
                    <a:pt x="0" y="308800"/>
                  </a:lnTo>
                  <a:lnTo>
                    <a:pt x="9419" y="355431"/>
                  </a:lnTo>
                  <a:lnTo>
                    <a:pt x="35090" y="393506"/>
                  </a:lnTo>
                  <a:lnTo>
                    <a:pt x="73390" y="419328"/>
                  </a:lnTo>
                  <a:lnTo>
                    <a:pt x="115887" y="419328"/>
                  </a:lnTo>
                  <a:lnTo>
                    <a:pt x="115887" y="427799"/>
                  </a:lnTo>
                  <a:lnTo>
                    <a:pt x="119786" y="428586"/>
                  </a:lnTo>
                  <a:lnTo>
                    <a:pt x="122021" y="428586"/>
                  </a:lnTo>
                  <a:lnTo>
                    <a:pt x="123964" y="428370"/>
                  </a:lnTo>
                  <a:lnTo>
                    <a:pt x="125300" y="428370"/>
                  </a:lnTo>
                  <a:lnTo>
                    <a:pt x="124986" y="421424"/>
                  </a:lnTo>
                  <a:lnTo>
                    <a:pt x="124891" y="410591"/>
                  </a:lnTo>
                  <a:lnTo>
                    <a:pt x="119786" y="410591"/>
                  </a:lnTo>
                  <a:lnTo>
                    <a:pt x="80167" y="402591"/>
                  </a:lnTo>
                  <a:lnTo>
                    <a:pt x="47815" y="380771"/>
                  </a:lnTo>
                  <a:lnTo>
                    <a:pt x="26000" y="348419"/>
                  </a:lnTo>
                  <a:lnTo>
                    <a:pt x="17995" y="308800"/>
                  </a:lnTo>
                  <a:lnTo>
                    <a:pt x="20069" y="288282"/>
                  </a:lnTo>
                  <a:lnTo>
                    <a:pt x="35383" y="251904"/>
                  </a:lnTo>
                  <a:lnTo>
                    <a:pt x="62884" y="224392"/>
                  </a:lnTo>
                  <a:lnTo>
                    <a:pt x="99266" y="209081"/>
                  </a:lnTo>
                  <a:lnTo>
                    <a:pt x="119786" y="207009"/>
                  </a:lnTo>
                  <a:lnTo>
                    <a:pt x="136996" y="207009"/>
                  </a:lnTo>
                  <a:lnTo>
                    <a:pt x="137845" y="199491"/>
                  </a:lnTo>
                  <a:lnTo>
                    <a:pt x="140899" y="189509"/>
                  </a:lnTo>
                  <a:lnTo>
                    <a:pt x="140976" y="189255"/>
                  </a:lnTo>
                  <a:lnTo>
                    <a:pt x="141050" y="189014"/>
                  </a:lnTo>
                  <a:close/>
                </a:path>
                <a:path w="650875" h="428625">
                  <a:moveTo>
                    <a:pt x="555661" y="428370"/>
                  </a:moveTo>
                  <a:lnTo>
                    <a:pt x="123964" y="428370"/>
                  </a:lnTo>
                  <a:lnTo>
                    <a:pt x="122021" y="428586"/>
                  </a:lnTo>
                  <a:lnTo>
                    <a:pt x="556599" y="428586"/>
                  </a:lnTo>
                  <a:lnTo>
                    <a:pt x="555661" y="428370"/>
                  </a:lnTo>
                  <a:close/>
                </a:path>
                <a:path w="650875" h="428625">
                  <a:moveTo>
                    <a:pt x="564311" y="419328"/>
                  </a:moveTo>
                  <a:lnTo>
                    <a:pt x="555301" y="419328"/>
                  </a:lnTo>
                  <a:lnTo>
                    <a:pt x="554918" y="427548"/>
                  </a:lnTo>
                  <a:lnTo>
                    <a:pt x="554880" y="428370"/>
                  </a:lnTo>
                  <a:lnTo>
                    <a:pt x="555661" y="428370"/>
                  </a:lnTo>
                  <a:lnTo>
                    <a:pt x="556599" y="428586"/>
                  </a:lnTo>
                  <a:lnTo>
                    <a:pt x="559168" y="428586"/>
                  </a:lnTo>
                  <a:lnTo>
                    <a:pt x="564311" y="427548"/>
                  </a:lnTo>
                  <a:lnTo>
                    <a:pt x="564311" y="419328"/>
                  </a:lnTo>
                  <a:close/>
                </a:path>
                <a:path w="650875" h="428625">
                  <a:moveTo>
                    <a:pt x="564311" y="427548"/>
                  </a:moveTo>
                  <a:lnTo>
                    <a:pt x="559168" y="428586"/>
                  </a:lnTo>
                  <a:lnTo>
                    <a:pt x="564311" y="428586"/>
                  </a:lnTo>
                  <a:lnTo>
                    <a:pt x="564311" y="427548"/>
                  </a:lnTo>
                  <a:close/>
                </a:path>
                <a:path w="650875" h="428625">
                  <a:moveTo>
                    <a:pt x="133883" y="409905"/>
                  </a:moveTo>
                  <a:lnTo>
                    <a:pt x="118936" y="410591"/>
                  </a:lnTo>
                  <a:lnTo>
                    <a:pt x="124891" y="410591"/>
                  </a:lnTo>
                  <a:lnTo>
                    <a:pt x="124986" y="421424"/>
                  </a:lnTo>
                  <a:lnTo>
                    <a:pt x="125263" y="427548"/>
                  </a:lnTo>
                  <a:lnTo>
                    <a:pt x="125300" y="428370"/>
                  </a:lnTo>
                  <a:lnTo>
                    <a:pt x="554880" y="428370"/>
                  </a:lnTo>
                  <a:lnTo>
                    <a:pt x="555203" y="421424"/>
                  </a:lnTo>
                  <a:lnTo>
                    <a:pt x="555289" y="419595"/>
                  </a:lnTo>
                  <a:lnTo>
                    <a:pt x="133883" y="419595"/>
                  </a:lnTo>
                  <a:lnTo>
                    <a:pt x="133883" y="409905"/>
                  </a:lnTo>
                  <a:close/>
                </a:path>
                <a:path w="650875" h="428625">
                  <a:moveTo>
                    <a:pt x="115887" y="419328"/>
                  </a:moveTo>
                  <a:lnTo>
                    <a:pt x="73923" y="419328"/>
                  </a:lnTo>
                  <a:lnTo>
                    <a:pt x="115887" y="427799"/>
                  </a:lnTo>
                  <a:lnTo>
                    <a:pt x="115887" y="419328"/>
                  </a:lnTo>
                  <a:close/>
                </a:path>
                <a:path w="650875" h="428625">
                  <a:moveTo>
                    <a:pt x="597755" y="419328"/>
                  </a:moveTo>
                  <a:lnTo>
                    <a:pt x="564311" y="419328"/>
                  </a:lnTo>
                  <a:lnTo>
                    <a:pt x="564311" y="427548"/>
                  </a:lnTo>
                  <a:lnTo>
                    <a:pt x="594646" y="421424"/>
                  </a:lnTo>
                  <a:lnTo>
                    <a:pt x="597755" y="419328"/>
                  </a:lnTo>
                  <a:close/>
                </a:path>
                <a:path w="650875" h="428625">
                  <a:moveTo>
                    <a:pt x="601903" y="267601"/>
                  </a:moveTo>
                  <a:lnTo>
                    <a:pt x="597192" y="275272"/>
                  </a:lnTo>
                  <a:lnTo>
                    <a:pt x="611556" y="286732"/>
                  </a:lnTo>
                  <a:lnTo>
                    <a:pt x="622641" y="301318"/>
                  </a:lnTo>
                  <a:lnTo>
                    <a:pt x="629780" y="318426"/>
                  </a:lnTo>
                  <a:lnTo>
                    <a:pt x="632307" y="337451"/>
                  </a:lnTo>
                  <a:lnTo>
                    <a:pt x="630824" y="352197"/>
                  </a:lnTo>
                  <a:lnTo>
                    <a:pt x="626634" y="365702"/>
                  </a:lnTo>
                  <a:lnTo>
                    <a:pt x="626567" y="365918"/>
                  </a:lnTo>
                  <a:lnTo>
                    <a:pt x="600053" y="398100"/>
                  </a:lnTo>
                  <a:lnTo>
                    <a:pt x="559168" y="410591"/>
                  </a:lnTo>
                  <a:lnTo>
                    <a:pt x="133883" y="410591"/>
                  </a:lnTo>
                  <a:lnTo>
                    <a:pt x="133883" y="419595"/>
                  </a:lnTo>
                  <a:lnTo>
                    <a:pt x="555289" y="419595"/>
                  </a:lnTo>
                  <a:lnTo>
                    <a:pt x="555301" y="419328"/>
                  </a:lnTo>
                  <a:lnTo>
                    <a:pt x="597755" y="419328"/>
                  </a:lnTo>
                  <a:lnTo>
                    <a:pt x="623614" y="401893"/>
                  </a:lnTo>
                  <a:lnTo>
                    <a:pt x="643143" y="372924"/>
                  </a:lnTo>
                  <a:lnTo>
                    <a:pt x="650303" y="337451"/>
                  </a:lnTo>
                  <a:lnTo>
                    <a:pt x="647140" y="313689"/>
                  </a:lnTo>
                  <a:lnTo>
                    <a:pt x="638225" y="292323"/>
                  </a:lnTo>
                  <a:lnTo>
                    <a:pt x="624425" y="274142"/>
                  </a:lnTo>
                  <a:lnTo>
                    <a:pt x="621048" y="271449"/>
                  </a:lnTo>
                  <a:lnTo>
                    <a:pt x="610031" y="271449"/>
                  </a:lnTo>
                  <a:lnTo>
                    <a:pt x="601903" y="267601"/>
                  </a:lnTo>
                  <a:close/>
                </a:path>
                <a:path w="650875" h="428625">
                  <a:moveTo>
                    <a:pt x="546315" y="409765"/>
                  </a:moveTo>
                  <a:lnTo>
                    <a:pt x="546315" y="410591"/>
                  </a:lnTo>
                  <a:lnTo>
                    <a:pt x="562089" y="410591"/>
                  </a:lnTo>
                  <a:lnTo>
                    <a:pt x="550659" y="409905"/>
                  </a:lnTo>
                  <a:lnTo>
                    <a:pt x="549277" y="409905"/>
                  </a:lnTo>
                  <a:lnTo>
                    <a:pt x="546315" y="409765"/>
                  </a:lnTo>
                  <a:close/>
                </a:path>
                <a:path w="650875" h="428625">
                  <a:moveTo>
                    <a:pt x="518147" y="18008"/>
                  </a:moveTo>
                  <a:lnTo>
                    <a:pt x="438213" y="18008"/>
                  </a:lnTo>
                  <a:lnTo>
                    <a:pt x="472929" y="21504"/>
                  </a:lnTo>
                  <a:lnTo>
                    <a:pt x="505247" y="31532"/>
                  </a:lnTo>
                  <a:lnTo>
                    <a:pt x="559993" y="68440"/>
                  </a:lnTo>
                  <a:lnTo>
                    <a:pt x="596903" y="123191"/>
                  </a:lnTo>
                  <a:lnTo>
                    <a:pt x="610316" y="189014"/>
                  </a:lnTo>
                  <a:lnTo>
                    <a:pt x="610438" y="190220"/>
                  </a:lnTo>
                  <a:lnTo>
                    <a:pt x="609470" y="207009"/>
                  </a:lnTo>
                  <a:lnTo>
                    <a:pt x="600835" y="246520"/>
                  </a:lnTo>
                  <a:lnTo>
                    <a:pt x="590308" y="271056"/>
                  </a:lnTo>
                  <a:lnTo>
                    <a:pt x="597192" y="275272"/>
                  </a:lnTo>
                  <a:lnTo>
                    <a:pt x="606602" y="259930"/>
                  </a:lnTo>
                  <a:lnTo>
                    <a:pt x="614765" y="259930"/>
                  </a:lnTo>
                  <a:lnTo>
                    <a:pt x="617830" y="252469"/>
                  </a:lnTo>
                  <a:lnTo>
                    <a:pt x="623609" y="232525"/>
                  </a:lnTo>
                  <a:lnTo>
                    <a:pt x="627200" y="211736"/>
                  </a:lnTo>
                  <a:lnTo>
                    <a:pt x="628434" y="190220"/>
                  </a:lnTo>
                  <a:lnTo>
                    <a:pt x="623410" y="146605"/>
                  </a:lnTo>
                  <a:lnTo>
                    <a:pt x="609101" y="106569"/>
                  </a:lnTo>
                  <a:lnTo>
                    <a:pt x="586648" y="71251"/>
                  </a:lnTo>
                  <a:lnTo>
                    <a:pt x="557191" y="41795"/>
                  </a:lnTo>
                  <a:lnTo>
                    <a:pt x="521872" y="19340"/>
                  </a:lnTo>
                  <a:lnTo>
                    <a:pt x="518147" y="18008"/>
                  </a:lnTo>
                  <a:close/>
                </a:path>
                <a:path w="650875" h="428625">
                  <a:moveTo>
                    <a:pt x="606602" y="259930"/>
                  </a:moveTo>
                  <a:lnTo>
                    <a:pt x="601903" y="267601"/>
                  </a:lnTo>
                  <a:lnTo>
                    <a:pt x="610031" y="271449"/>
                  </a:lnTo>
                  <a:lnTo>
                    <a:pt x="612750" y="264833"/>
                  </a:lnTo>
                  <a:lnTo>
                    <a:pt x="606602" y="259930"/>
                  </a:lnTo>
                  <a:close/>
                </a:path>
                <a:path w="650875" h="428625">
                  <a:moveTo>
                    <a:pt x="612750" y="264833"/>
                  </a:moveTo>
                  <a:lnTo>
                    <a:pt x="610031" y="271449"/>
                  </a:lnTo>
                  <a:lnTo>
                    <a:pt x="621048" y="271449"/>
                  </a:lnTo>
                  <a:lnTo>
                    <a:pt x="612750" y="264833"/>
                  </a:lnTo>
                  <a:close/>
                </a:path>
                <a:path w="650875" h="428625">
                  <a:moveTo>
                    <a:pt x="614765" y="259930"/>
                  </a:moveTo>
                  <a:lnTo>
                    <a:pt x="606602" y="259930"/>
                  </a:lnTo>
                  <a:lnTo>
                    <a:pt x="612750" y="264833"/>
                  </a:lnTo>
                  <a:lnTo>
                    <a:pt x="614765" y="259930"/>
                  </a:lnTo>
                  <a:close/>
                </a:path>
                <a:path w="650875" h="428625">
                  <a:moveTo>
                    <a:pt x="136996" y="207009"/>
                  </a:moveTo>
                  <a:lnTo>
                    <a:pt x="122440" y="207009"/>
                  </a:lnTo>
                  <a:lnTo>
                    <a:pt x="125222" y="207200"/>
                  </a:lnTo>
                  <a:lnTo>
                    <a:pt x="136867" y="208152"/>
                  </a:lnTo>
                  <a:lnTo>
                    <a:pt x="136975" y="207200"/>
                  </a:lnTo>
                  <a:lnTo>
                    <a:pt x="136996" y="207009"/>
                  </a:lnTo>
                  <a:close/>
                </a:path>
                <a:path w="650875" h="428625">
                  <a:moveTo>
                    <a:pt x="122547" y="189014"/>
                  </a:moveTo>
                  <a:lnTo>
                    <a:pt x="119786" y="189014"/>
                  </a:lnTo>
                  <a:lnTo>
                    <a:pt x="72925" y="198475"/>
                  </a:lnTo>
                  <a:lnTo>
                    <a:pt x="128905" y="198475"/>
                  </a:lnTo>
                  <a:lnTo>
                    <a:pt x="119964" y="197459"/>
                  </a:lnTo>
                  <a:lnTo>
                    <a:pt x="122395" y="189509"/>
                  </a:lnTo>
                  <a:lnTo>
                    <a:pt x="122473" y="189255"/>
                  </a:lnTo>
                  <a:lnTo>
                    <a:pt x="122547" y="189014"/>
                  </a:lnTo>
                  <a:close/>
                </a:path>
                <a:path w="650875" h="428625">
                  <a:moveTo>
                    <a:pt x="247434" y="83667"/>
                  </a:moveTo>
                  <a:lnTo>
                    <a:pt x="200713" y="92451"/>
                  </a:lnTo>
                  <a:lnTo>
                    <a:pt x="161686" y="116555"/>
                  </a:lnTo>
                  <a:lnTo>
                    <a:pt x="133666" y="152663"/>
                  </a:lnTo>
                  <a:lnTo>
                    <a:pt x="119964" y="197459"/>
                  </a:lnTo>
                  <a:lnTo>
                    <a:pt x="128905" y="198475"/>
                  </a:lnTo>
                  <a:lnTo>
                    <a:pt x="129571" y="190220"/>
                  </a:lnTo>
                  <a:lnTo>
                    <a:pt x="129628" y="189509"/>
                  </a:lnTo>
                  <a:lnTo>
                    <a:pt x="123291" y="189014"/>
                  </a:lnTo>
                  <a:lnTo>
                    <a:pt x="141050" y="189014"/>
                  </a:lnTo>
                  <a:lnTo>
                    <a:pt x="149621" y="160994"/>
                  </a:lnTo>
                  <a:lnTo>
                    <a:pt x="173713" y="129943"/>
                  </a:lnTo>
                  <a:lnTo>
                    <a:pt x="207268" y="109212"/>
                  </a:lnTo>
                  <a:lnTo>
                    <a:pt x="247434" y="101676"/>
                  </a:lnTo>
                  <a:lnTo>
                    <a:pt x="290849" y="101676"/>
                  </a:lnTo>
                  <a:lnTo>
                    <a:pt x="293782" y="97916"/>
                  </a:lnTo>
                  <a:lnTo>
                    <a:pt x="282460" y="97916"/>
                  </a:lnTo>
                  <a:lnTo>
                    <a:pt x="274726" y="93319"/>
                  </a:lnTo>
                  <a:lnTo>
                    <a:pt x="279099" y="87713"/>
                  </a:lnTo>
                  <a:lnTo>
                    <a:pt x="276034" y="86893"/>
                  </a:lnTo>
                  <a:lnTo>
                    <a:pt x="266715" y="85121"/>
                  </a:lnTo>
                  <a:lnTo>
                    <a:pt x="257173" y="84036"/>
                  </a:lnTo>
                  <a:lnTo>
                    <a:pt x="247434" y="83667"/>
                  </a:lnTo>
                  <a:close/>
                </a:path>
                <a:path w="650875" h="428625">
                  <a:moveTo>
                    <a:pt x="290849" y="101676"/>
                  </a:moveTo>
                  <a:lnTo>
                    <a:pt x="247434" y="101676"/>
                  </a:lnTo>
                  <a:lnTo>
                    <a:pt x="255810" y="101991"/>
                  </a:lnTo>
                  <a:lnTo>
                    <a:pt x="264012" y="102920"/>
                  </a:lnTo>
                  <a:lnTo>
                    <a:pt x="272021" y="104440"/>
                  </a:lnTo>
                  <a:lnTo>
                    <a:pt x="279955" y="106569"/>
                  </a:lnTo>
                  <a:lnTo>
                    <a:pt x="286588" y="108597"/>
                  </a:lnTo>
                  <a:lnTo>
                    <a:pt x="290195" y="102514"/>
                  </a:lnTo>
                  <a:lnTo>
                    <a:pt x="290849" y="101676"/>
                  </a:lnTo>
                  <a:close/>
                </a:path>
                <a:path w="650875" h="428625">
                  <a:moveTo>
                    <a:pt x="279099" y="87713"/>
                  </a:moveTo>
                  <a:lnTo>
                    <a:pt x="274726" y="93319"/>
                  </a:lnTo>
                  <a:lnTo>
                    <a:pt x="282460" y="97916"/>
                  </a:lnTo>
                  <a:lnTo>
                    <a:pt x="285102" y="89319"/>
                  </a:lnTo>
                  <a:lnTo>
                    <a:pt x="279099" y="87713"/>
                  </a:lnTo>
                  <a:close/>
                </a:path>
                <a:path w="650875" h="428625">
                  <a:moveTo>
                    <a:pt x="438213" y="0"/>
                  </a:moveTo>
                  <a:lnTo>
                    <a:pt x="387953" y="6739"/>
                  </a:lnTo>
                  <a:lnTo>
                    <a:pt x="342777" y="25747"/>
                  </a:lnTo>
                  <a:lnTo>
                    <a:pt x="304448" y="55212"/>
                  </a:lnTo>
                  <a:lnTo>
                    <a:pt x="279099" y="87713"/>
                  </a:lnTo>
                  <a:lnTo>
                    <a:pt x="285102" y="89319"/>
                  </a:lnTo>
                  <a:lnTo>
                    <a:pt x="282460" y="97916"/>
                  </a:lnTo>
                  <a:lnTo>
                    <a:pt x="293782" y="97916"/>
                  </a:lnTo>
                  <a:lnTo>
                    <a:pt x="317141" y="67980"/>
                  </a:lnTo>
                  <a:lnTo>
                    <a:pt x="351840" y="41301"/>
                  </a:lnTo>
                  <a:lnTo>
                    <a:pt x="392722" y="24102"/>
                  </a:lnTo>
                  <a:lnTo>
                    <a:pt x="438213" y="18008"/>
                  </a:lnTo>
                  <a:lnTo>
                    <a:pt x="518147" y="18008"/>
                  </a:lnTo>
                  <a:lnTo>
                    <a:pt x="481832" y="5027"/>
                  </a:lnTo>
                  <a:lnTo>
                    <a:pt x="4382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665448" y="5944793"/>
              <a:ext cx="467359" cy="529590"/>
            </a:xfrm>
            <a:custGeom>
              <a:avLst/>
              <a:gdLst/>
              <a:ahLst/>
              <a:cxnLst/>
              <a:rect l="l" t="t" r="r" b="b"/>
              <a:pathLst>
                <a:path w="467359" h="529589">
                  <a:moveTo>
                    <a:pt x="226560" y="0"/>
                  </a:moveTo>
                  <a:lnTo>
                    <a:pt x="216962" y="2115"/>
                  </a:lnTo>
                  <a:lnTo>
                    <a:pt x="208788" y="8278"/>
                  </a:lnTo>
                  <a:lnTo>
                    <a:pt x="31242" y="229195"/>
                  </a:lnTo>
                  <a:lnTo>
                    <a:pt x="0" y="229195"/>
                  </a:lnTo>
                  <a:lnTo>
                    <a:pt x="0" y="266419"/>
                  </a:lnTo>
                  <a:lnTo>
                    <a:pt x="48856" y="266419"/>
                  </a:lnTo>
                  <a:lnTo>
                    <a:pt x="48856" y="529359"/>
                  </a:lnTo>
                  <a:lnTo>
                    <a:pt x="418058" y="529359"/>
                  </a:lnTo>
                  <a:lnTo>
                    <a:pt x="418058" y="266419"/>
                  </a:lnTo>
                  <a:lnTo>
                    <a:pt x="467194" y="266419"/>
                  </a:lnTo>
                  <a:lnTo>
                    <a:pt x="467194" y="229195"/>
                  </a:lnTo>
                  <a:lnTo>
                    <a:pt x="436041" y="229195"/>
                  </a:lnTo>
                  <a:lnTo>
                    <a:pt x="244475" y="7961"/>
                  </a:lnTo>
                  <a:lnTo>
                    <a:pt x="236193" y="1944"/>
                  </a:lnTo>
                  <a:lnTo>
                    <a:pt x="226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665453" y="5944793"/>
              <a:ext cx="467359" cy="266700"/>
            </a:xfrm>
            <a:custGeom>
              <a:avLst/>
              <a:gdLst/>
              <a:ahLst/>
              <a:cxnLst/>
              <a:rect l="l" t="t" r="r" b="b"/>
              <a:pathLst>
                <a:path w="467359" h="266700">
                  <a:moveTo>
                    <a:pt x="233273" y="0"/>
                  </a:moveTo>
                  <a:lnTo>
                    <a:pt x="220141" y="0"/>
                  </a:lnTo>
                  <a:lnTo>
                    <a:pt x="213499" y="2768"/>
                  </a:lnTo>
                  <a:lnTo>
                    <a:pt x="208788" y="8280"/>
                  </a:lnTo>
                  <a:lnTo>
                    <a:pt x="31229" y="229196"/>
                  </a:lnTo>
                  <a:lnTo>
                    <a:pt x="0" y="229196"/>
                  </a:lnTo>
                  <a:lnTo>
                    <a:pt x="0" y="266407"/>
                  </a:lnTo>
                  <a:lnTo>
                    <a:pt x="35671" y="266407"/>
                  </a:lnTo>
                  <a:lnTo>
                    <a:pt x="46644" y="266238"/>
                  </a:lnTo>
                  <a:lnTo>
                    <a:pt x="51334" y="266238"/>
                  </a:lnTo>
                  <a:lnTo>
                    <a:pt x="226310" y="48766"/>
                  </a:lnTo>
                  <a:lnTo>
                    <a:pt x="279807" y="48766"/>
                  </a:lnTo>
                  <a:lnTo>
                    <a:pt x="244475" y="7962"/>
                  </a:lnTo>
                  <a:lnTo>
                    <a:pt x="239875" y="2768"/>
                  </a:lnTo>
                  <a:lnTo>
                    <a:pt x="239763" y="2641"/>
                  </a:lnTo>
                  <a:lnTo>
                    <a:pt x="233273" y="0"/>
                  </a:lnTo>
                  <a:close/>
                </a:path>
                <a:path w="467359" h="266700">
                  <a:moveTo>
                    <a:pt x="279807" y="48766"/>
                  </a:moveTo>
                  <a:lnTo>
                    <a:pt x="226310" y="48766"/>
                  </a:lnTo>
                  <a:lnTo>
                    <a:pt x="413838" y="265847"/>
                  </a:lnTo>
                  <a:lnTo>
                    <a:pt x="467182" y="266238"/>
                  </a:lnTo>
                  <a:lnTo>
                    <a:pt x="467182" y="229196"/>
                  </a:lnTo>
                  <a:lnTo>
                    <a:pt x="436041" y="229196"/>
                  </a:lnTo>
                  <a:lnTo>
                    <a:pt x="279807" y="48766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656436" y="5935801"/>
              <a:ext cx="485775" cy="547370"/>
            </a:xfrm>
            <a:custGeom>
              <a:avLst/>
              <a:gdLst/>
              <a:ahLst/>
              <a:cxnLst/>
              <a:rect l="l" t="t" r="r" b="b"/>
              <a:pathLst>
                <a:path w="485775" h="547370">
                  <a:moveTo>
                    <a:pt x="485203" y="235826"/>
                  </a:moveTo>
                  <a:lnTo>
                    <a:pt x="484238" y="233502"/>
                  </a:lnTo>
                  <a:lnTo>
                    <a:pt x="480898" y="230149"/>
                  </a:lnTo>
                  <a:lnTo>
                    <a:pt x="478574" y="229196"/>
                  </a:lnTo>
                  <a:lnTo>
                    <a:pt x="467207" y="229196"/>
                  </a:lnTo>
                  <a:lnTo>
                    <a:pt x="467207" y="247192"/>
                  </a:lnTo>
                  <a:lnTo>
                    <a:pt x="467207" y="266166"/>
                  </a:lnTo>
                  <a:lnTo>
                    <a:pt x="426986" y="265874"/>
                  </a:lnTo>
                  <a:lnTo>
                    <a:pt x="418058" y="255549"/>
                  </a:lnTo>
                  <a:lnTo>
                    <a:pt x="418058" y="282879"/>
                  </a:lnTo>
                  <a:lnTo>
                    <a:pt x="418058" y="529348"/>
                  </a:lnTo>
                  <a:lnTo>
                    <a:pt x="66865" y="529348"/>
                  </a:lnTo>
                  <a:lnTo>
                    <a:pt x="66865" y="281495"/>
                  </a:lnTo>
                  <a:lnTo>
                    <a:pt x="235559" y="71805"/>
                  </a:lnTo>
                  <a:lnTo>
                    <a:pt x="417906" y="282879"/>
                  </a:lnTo>
                  <a:lnTo>
                    <a:pt x="418058" y="282879"/>
                  </a:lnTo>
                  <a:lnTo>
                    <a:pt x="418058" y="255549"/>
                  </a:lnTo>
                  <a:lnTo>
                    <a:pt x="259334" y="71805"/>
                  </a:lnTo>
                  <a:lnTo>
                    <a:pt x="240372" y="49860"/>
                  </a:lnTo>
                  <a:lnTo>
                    <a:pt x="238023" y="48806"/>
                  </a:lnTo>
                  <a:lnTo>
                    <a:pt x="232486" y="48806"/>
                  </a:lnTo>
                  <a:lnTo>
                    <a:pt x="229971" y="50038"/>
                  </a:lnTo>
                  <a:lnTo>
                    <a:pt x="56032" y="266230"/>
                  </a:lnTo>
                  <a:lnTo>
                    <a:pt x="44475" y="266407"/>
                  </a:lnTo>
                  <a:lnTo>
                    <a:pt x="17995" y="266407"/>
                  </a:lnTo>
                  <a:lnTo>
                    <a:pt x="17995" y="247192"/>
                  </a:lnTo>
                  <a:lnTo>
                    <a:pt x="42976" y="247192"/>
                  </a:lnTo>
                  <a:lnTo>
                    <a:pt x="45364" y="246049"/>
                  </a:lnTo>
                  <a:lnTo>
                    <a:pt x="53682" y="235826"/>
                  </a:lnTo>
                  <a:lnTo>
                    <a:pt x="224637" y="23139"/>
                  </a:lnTo>
                  <a:lnTo>
                    <a:pt x="217792" y="17272"/>
                  </a:lnTo>
                  <a:lnTo>
                    <a:pt x="218706" y="18008"/>
                  </a:lnTo>
                  <a:lnTo>
                    <a:pt x="220611" y="19685"/>
                  </a:lnTo>
                  <a:lnTo>
                    <a:pt x="224637" y="23139"/>
                  </a:lnTo>
                  <a:lnTo>
                    <a:pt x="224802" y="22936"/>
                  </a:lnTo>
                  <a:lnTo>
                    <a:pt x="224421" y="22606"/>
                  </a:lnTo>
                  <a:lnTo>
                    <a:pt x="224840" y="22936"/>
                  </a:lnTo>
                  <a:lnTo>
                    <a:pt x="225132" y="22542"/>
                  </a:lnTo>
                  <a:lnTo>
                    <a:pt x="227584" y="19685"/>
                  </a:lnTo>
                  <a:lnTo>
                    <a:pt x="231622" y="18008"/>
                  </a:lnTo>
                  <a:lnTo>
                    <a:pt x="239839" y="18008"/>
                  </a:lnTo>
                  <a:lnTo>
                    <a:pt x="243852" y="19685"/>
                  </a:lnTo>
                  <a:lnTo>
                    <a:pt x="246405" y="22542"/>
                  </a:lnTo>
                  <a:lnTo>
                    <a:pt x="246672" y="22860"/>
                  </a:lnTo>
                  <a:lnTo>
                    <a:pt x="252260" y="18008"/>
                  </a:lnTo>
                  <a:lnTo>
                    <a:pt x="253479" y="16954"/>
                  </a:lnTo>
                  <a:lnTo>
                    <a:pt x="250405" y="19685"/>
                  </a:lnTo>
                  <a:lnTo>
                    <a:pt x="246672" y="22860"/>
                  </a:lnTo>
                  <a:lnTo>
                    <a:pt x="439953" y="246049"/>
                  </a:lnTo>
                  <a:lnTo>
                    <a:pt x="442442" y="247192"/>
                  </a:lnTo>
                  <a:lnTo>
                    <a:pt x="467207" y="247192"/>
                  </a:lnTo>
                  <a:lnTo>
                    <a:pt x="467207" y="229196"/>
                  </a:lnTo>
                  <a:lnTo>
                    <a:pt x="449160" y="229196"/>
                  </a:lnTo>
                  <a:lnTo>
                    <a:pt x="270560" y="22936"/>
                  </a:lnTo>
                  <a:lnTo>
                    <a:pt x="265391" y="16954"/>
                  </a:lnTo>
                  <a:lnTo>
                    <a:pt x="260286" y="11061"/>
                  </a:lnTo>
                  <a:lnTo>
                    <a:pt x="254914" y="6184"/>
                  </a:lnTo>
                  <a:lnTo>
                    <a:pt x="249110" y="2857"/>
                  </a:lnTo>
                  <a:lnTo>
                    <a:pt x="249275" y="2857"/>
                  </a:lnTo>
                  <a:lnTo>
                    <a:pt x="242544" y="711"/>
                  </a:lnTo>
                  <a:lnTo>
                    <a:pt x="242747" y="711"/>
                  </a:lnTo>
                  <a:lnTo>
                    <a:pt x="235775" y="0"/>
                  </a:lnTo>
                  <a:lnTo>
                    <a:pt x="35928" y="229196"/>
                  </a:lnTo>
                  <a:lnTo>
                    <a:pt x="6629" y="229196"/>
                  </a:lnTo>
                  <a:lnTo>
                    <a:pt x="4305" y="230149"/>
                  </a:lnTo>
                  <a:lnTo>
                    <a:pt x="952" y="233502"/>
                  </a:lnTo>
                  <a:lnTo>
                    <a:pt x="0" y="235826"/>
                  </a:lnTo>
                  <a:lnTo>
                    <a:pt x="0" y="277774"/>
                  </a:lnTo>
                  <a:lnTo>
                    <a:pt x="952" y="280098"/>
                  </a:lnTo>
                  <a:lnTo>
                    <a:pt x="4305" y="283438"/>
                  </a:lnTo>
                  <a:lnTo>
                    <a:pt x="6629" y="284403"/>
                  </a:lnTo>
                  <a:lnTo>
                    <a:pt x="48856" y="284403"/>
                  </a:lnTo>
                  <a:lnTo>
                    <a:pt x="48856" y="540727"/>
                  </a:lnTo>
                  <a:lnTo>
                    <a:pt x="49822" y="543039"/>
                  </a:lnTo>
                  <a:lnTo>
                    <a:pt x="53174" y="546392"/>
                  </a:lnTo>
                  <a:lnTo>
                    <a:pt x="55486" y="547357"/>
                  </a:lnTo>
                  <a:lnTo>
                    <a:pt x="429425" y="547357"/>
                  </a:lnTo>
                  <a:lnTo>
                    <a:pt x="431749" y="546392"/>
                  </a:lnTo>
                  <a:lnTo>
                    <a:pt x="435089" y="543039"/>
                  </a:lnTo>
                  <a:lnTo>
                    <a:pt x="436054" y="540727"/>
                  </a:lnTo>
                  <a:lnTo>
                    <a:pt x="436054" y="529348"/>
                  </a:lnTo>
                  <a:lnTo>
                    <a:pt x="436054" y="284403"/>
                  </a:lnTo>
                  <a:lnTo>
                    <a:pt x="478574" y="284403"/>
                  </a:lnTo>
                  <a:lnTo>
                    <a:pt x="480898" y="283438"/>
                  </a:lnTo>
                  <a:lnTo>
                    <a:pt x="484238" y="280098"/>
                  </a:lnTo>
                  <a:lnTo>
                    <a:pt x="485203" y="277774"/>
                  </a:lnTo>
                  <a:lnTo>
                    <a:pt x="485203" y="235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772218" y="6232548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28" y="0"/>
                  </a:moveTo>
                  <a:lnTo>
                    <a:pt x="0" y="469"/>
                  </a:lnTo>
                  <a:lnTo>
                    <a:pt x="469" y="53593"/>
                  </a:lnTo>
                  <a:lnTo>
                    <a:pt x="51028" y="53593"/>
                  </a:lnTo>
                  <a:lnTo>
                    <a:pt x="51485" y="53124"/>
                  </a:lnTo>
                  <a:lnTo>
                    <a:pt x="5102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765881" y="6226186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60"/>
                  </a:lnTo>
                  <a:lnTo>
                    <a:pt x="0" y="63258"/>
                  </a:lnTo>
                  <a:lnTo>
                    <a:pt x="3048" y="66306"/>
                  </a:lnTo>
                  <a:lnTo>
                    <a:pt x="61125" y="66306"/>
                  </a:lnTo>
                  <a:lnTo>
                    <a:pt x="64185" y="63258"/>
                  </a:lnTo>
                  <a:lnTo>
                    <a:pt x="64185" y="53606"/>
                  </a:lnTo>
                  <a:lnTo>
                    <a:pt x="12700" y="53606"/>
                  </a:lnTo>
                  <a:lnTo>
                    <a:pt x="12700" y="12700"/>
                  </a:lnTo>
                  <a:lnTo>
                    <a:pt x="64185" y="12700"/>
                  </a:lnTo>
                  <a:lnTo>
                    <a:pt x="64185" y="3060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700"/>
                  </a:moveTo>
                  <a:lnTo>
                    <a:pt x="51485" y="12700"/>
                  </a:lnTo>
                  <a:lnTo>
                    <a:pt x="51485" y="53606"/>
                  </a:lnTo>
                  <a:lnTo>
                    <a:pt x="64185" y="53606"/>
                  </a:lnTo>
                  <a:lnTo>
                    <a:pt x="64185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74428" y="6232548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28" y="0"/>
                  </a:moveTo>
                  <a:lnTo>
                    <a:pt x="0" y="469"/>
                  </a:lnTo>
                  <a:lnTo>
                    <a:pt x="469" y="53593"/>
                  </a:lnTo>
                  <a:lnTo>
                    <a:pt x="51028" y="53593"/>
                  </a:lnTo>
                  <a:lnTo>
                    <a:pt x="51498" y="53124"/>
                  </a:lnTo>
                  <a:lnTo>
                    <a:pt x="5102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68090" y="6226186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60"/>
                  </a:lnTo>
                  <a:lnTo>
                    <a:pt x="0" y="63258"/>
                  </a:lnTo>
                  <a:lnTo>
                    <a:pt x="3048" y="66306"/>
                  </a:lnTo>
                  <a:lnTo>
                    <a:pt x="61125" y="66306"/>
                  </a:lnTo>
                  <a:lnTo>
                    <a:pt x="64185" y="63258"/>
                  </a:lnTo>
                  <a:lnTo>
                    <a:pt x="64185" y="53606"/>
                  </a:lnTo>
                  <a:lnTo>
                    <a:pt x="12700" y="53606"/>
                  </a:lnTo>
                  <a:lnTo>
                    <a:pt x="12700" y="12700"/>
                  </a:lnTo>
                  <a:lnTo>
                    <a:pt x="64185" y="12700"/>
                  </a:lnTo>
                  <a:lnTo>
                    <a:pt x="64185" y="3060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700"/>
                  </a:moveTo>
                  <a:lnTo>
                    <a:pt x="51485" y="12700"/>
                  </a:lnTo>
                  <a:lnTo>
                    <a:pt x="51485" y="53606"/>
                  </a:lnTo>
                  <a:lnTo>
                    <a:pt x="64185" y="53606"/>
                  </a:lnTo>
                  <a:lnTo>
                    <a:pt x="64185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72218" y="6328510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28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28" y="53606"/>
                  </a:lnTo>
                  <a:lnTo>
                    <a:pt x="51485" y="53136"/>
                  </a:lnTo>
                  <a:lnTo>
                    <a:pt x="5102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65881" y="6322160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60"/>
                  </a:lnTo>
                  <a:lnTo>
                    <a:pt x="0" y="63258"/>
                  </a:lnTo>
                  <a:lnTo>
                    <a:pt x="3048" y="66306"/>
                  </a:lnTo>
                  <a:lnTo>
                    <a:pt x="61125" y="66306"/>
                  </a:lnTo>
                  <a:lnTo>
                    <a:pt x="64185" y="63258"/>
                  </a:lnTo>
                  <a:lnTo>
                    <a:pt x="64185" y="53606"/>
                  </a:lnTo>
                  <a:lnTo>
                    <a:pt x="12700" y="53606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60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606"/>
                  </a:lnTo>
                  <a:lnTo>
                    <a:pt x="64185" y="53606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874428" y="6328510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28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28" y="53606"/>
                  </a:lnTo>
                  <a:lnTo>
                    <a:pt x="51498" y="53136"/>
                  </a:lnTo>
                  <a:lnTo>
                    <a:pt x="5102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868090" y="6322160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60"/>
                  </a:lnTo>
                  <a:lnTo>
                    <a:pt x="0" y="63258"/>
                  </a:lnTo>
                  <a:lnTo>
                    <a:pt x="3048" y="66306"/>
                  </a:lnTo>
                  <a:lnTo>
                    <a:pt x="61125" y="66306"/>
                  </a:lnTo>
                  <a:lnTo>
                    <a:pt x="64185" y="63258"/>
                  </a:lnTo>
                  <a:lnTo>
                    <a:pt x="64185" y="53606"/>
                  </a:lnTo>
                  <a:lnTo>
                    <a:pt x="12700" y="53606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60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606"/>
                  </a:lnTo>
                  <a:lnTo>
                    <a:pt x="64185" y="53606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971125" y="6232548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69" y="53593"/>
                  </a:lnTo>
                  <a:lnTo>
                    <a:pt x="51015" y="53593"/>
                  </a:lnTo>
                  <a:lnTo>
                    <a:pt x="51485" y="53124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964775" y="6226198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33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33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890556" y="606556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5478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881565" y="6056565"/>
              <a:ext cx="73025" cy="18415"/>
            </a:xfrm>
            <a:custGeom>
              <a:avLst/>
              <a:gdLst/>
              <a:ahLst/>
              <a:cxnLst/>
              <a:rect l="l" t="t" r="r" b="b"/>
              <a:pathLst>
                <a:path w="73025" h="18414">
                  <a:moveTo>
                    <a:pt x="68745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25" y="18008"/>
                  </a:lnTo>
                  <a:lnTo>
                    <a:pt x="8991" y="18008"/>
                  </a:lnTo>
                  <a:lnTo>
                    <a:pt x="68745" y="18008"/>
                  </a:lnTo>
                  <a:lnTo>
                    <a:pt x="72770" y="13970"/>
                  </a:lnTo>
                  <a:lnTo>
                    <a:pt x="72770" y="4038"/>
                  </a:lnTo>
                  <a:lnTo>
                    <a:pt x="687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792551" y="6121576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619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783546" y="6112572"/>
              <a:ext cx="144780" cy="18415"/>
            </a:xfrm>
            <a:custGeom>
              <a:avLst/>
              <a:gdLst/>
              <a:ahLst/>
              <a:cxnLst/>
              <a:rect l="l" t="t" r="r" b="b"/>
              <a:pathLst>
                <a:path w="144779" h="18414">
                  <a:moveTo>
                    <a:pt x="140182" y="0"/>
                  </a:moveTo>
                  <a:lnTo>
                    <a:pt x="4025" y="0"/>
                  </a:lnTo>
                  <a:lnTo>
                    <a:pt x="0" y="4025"/>
                  </a:lnTo>
                  <a:lnTo>
                    <a:pt x="0" y="13969"/>
                  </a:lnTo>
                  <a:lnTo>
                    <a:pt x="4025" y="17995"/>
                  </a:lnTo>
                  <a:lnTo>
                    <a:pt x="8991" y="17995"/>
                  </a:lnTo>
                  <a:lnTo>
                    <a:pt x="140182" y="17995"/>
                  </a:lnTo>
                  <a:lnTo>
                    <a:pt x="144208" y="13969"/>
                  </a:lnTo>
                  <a:lnTo>
                    <a:pt x="144208" y="4025"/>
                  </a:lnTo>
                  <a:lnTo>
                    <a:pt x="140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761739" y="616311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43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752748" y="6154113"/>
              <a:ext cx="120014" cy="18415"/>
            </a:xfrm>
            <a:custGeom>
              <a:avLst/>
              <a:gdLst/>
              <a:ahLst/>
              <a:cxnLst/>
              <a:rect l="l" t="t" r="r" b="b"/>
              <a:pathLst>
                <a:path w="120015" h="18414">
                  <a:moveTo>
                    <a:pt x="115404" y="0"/>
                  </a:moveTo>
                  <a:lnTo>
                    <a:pt x="4025" y="0"/>
                  </a:lnTo>
                  <a:lnTo>
                    <a:pt x="0" y="4025"/>
                  </a:lnTo>
                  <a:lnTo>
                    <a:pt x="0" y="13970"/>
                  </a:lnTo>
                  <a:lnTo>
                    <a:pt x="4025" y="17995"/>
                  </a:lnTo>
                  <a:lnTo>
                    <a:pt x="8991" y="17995"/>
                  </a:lnTo>
                  <a:lnTo>
                    <a:pt x="115404" y="17995"/>
                  </a:lnTo>
                  <a:lnTo>
                    <a:pt x="119430" y="13970"/>
                  </a:lnTo>
                  <a:lnTo>
                    <a:pt x="119430" y="4025"/>
                  </a:lnTo>
                  <a:lnTo>
                    <a:pt x="115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978820" y="6177583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5984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969816" y="6168579"/>
              <a:ext cx="78105" cy="18415"/>
            </a:xfrm>
            <a:custGeom>
              <a:avLst/>
              <a:gdLst/>
              <a:ahLst/>
              <a:cxnLst/>
              <a:rect l="l" t="t" r="r" b="b"/>
              <a:pathLst>
                <a:path w="78104" h="18414">
                  <a:moveTo>
                    <a:pt x="73812" y="0"/>
                  </a:moveTo>
                  <a:lnTo>
                    <a:pt x="4025" y="0"/>
                  </a:lnTo>
                  <a:lnTo>
                    <a:pt x="0" y="4025"/>
                  </a:lnTo>
                  <a:lnTo>
                    <a:pt x="0" y="13970"/>
                  </a:lnTo>
                  <a:lnTo>
                    <a:pt x="4025" y="17995"/>
                  </a:lnTo>
                  <a:lnTo>
                    <a:pt x="9004" y="17995"/>
                  </a:lnTo>
                  <a:lnTo>
                    <a:pt x="73812" y="17995"/>
                  </a:lnTo>
                  <a:lnTo>
                    <a:pt x="77850" y="13970"/>
                  </a:lnTo>
                  <a:lnTo>
                    <a:pt x="77850" y="4025"/>
                  </a:lnTo>
                  <a:lnTo>
                    <a:pt x="73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553219" y="6369150"/>
              <a:ext cx="207645" cy="104139"/>
            </a:xfrm>
            <a:custGeom>
              <a:avLst/>
              <a:gdLst/>
              <a:ahLst/>
              <a:cxnLst/>
              <a:rect l="l" t="t" r="r" b="b"/>
              <a:pathLst>
                <a:path w="207645" h="104139">
                  <a:moveTo>
                    <a:pt x="103746" y="0"/>
                  </a:moveTo>
                  <a:lnTo>
                    <a:pt x="63361" y="8152"/>
                  </a:lnTo>
                  <a:lnTo>
                    <a:pt x="30384" y="30384"/>
                  </a:lnTo>
                  <a:lnTo>
                    <a:pt x="8152" y="63361"/>
                  </a:lnTo>
                  <a:lnTo>
                    <a:pt x="0" y="103746"/>
                  </a:lnTo>
                  <a:lnTo>
                    <a:pt x="207492" y="103746"/>
                  </a:lnTo>
                  <a:lnTo>
                    <a:pt x="199340" y="63361"/>
                  </a:lnTo>
                  <a:lnTo>
                    <a:pt x="177107" y="30384"/>
                  </a:lnTo>
                  <a:lnTo>
                    <a:pt x="144131" y="8152"/>
                  </a:lnTo>
                  <a:lnTo>
                    <a:pt x="10374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544214" y="6360145"/>
              <a:ext cx="226060" cy="113030"/>
            </a:xfrm>
            <a:custGeom>
              <a:avLst/>
              <a:gdLst/>
              <a:ahLst/>
              <a:cxnLst/>
              <a:rect l="l" t="t" r="r" b="b"/>
              <a:pathLst>
                <a:path w="226059" h="113029">
                  <a:moveTo>
                    <a:pt x="112750" y="0"/>
                  </a:moveTo>
                  <a:lnTo>
                    <a:pt x="68858" y="8859"/>
                  </a:lnTo>
                  <a:lnTo>
                    <a:pt x="33020" y="33020"/>
                  </a:lnTo>
                  <a:lnTo>
                    <a:pt x="8859" y="68858"/>
                  </a:lnTo>
                  <a:lnTo>
                    <a:pt x="0" y="112750"/>
                  </a:lnTo>
                  <a:lnTo>
                    <a:pt x="17995" y="112750"/>
                  </a:lnTo>
                  <a:lnTo>
                    <a:pt x="19924" y="93644"/>
                  </a:lnTo>
                  <a:lnTo>
                    <a:pt x="25441" y="75866"/>
                  </a:lnTo>
                  <a:lnTo>
                    <a:pt x="59779" y="34172"/>
                  </a:lnTo>
                  <a:lnTo>
                    <a:pt x="112750" y="17995"/>
                  </a:lnTo>
                  <a:lnTo>
                    <a:pt x="131851" y="19924"/>
                  </a:lnTo>
                  <a:lnTo>
                    <a:pt x="179743" y="45745"/>
                  </a:lnTo>
                  <a:lnTo>
                    <a:pt x="205571" y="93644"/>
                  </a:lnTo>
                  <a:lnTo>
                    <a:pt x="207492" y="112750"/>
                  </a:lnTo>
                  <a:lnTo>
                    <a:pt x="225501" y="112750"/>
                  </a:lnTo>
                  <a:lnTo>
                    <a:pt x="216635" y="68858"/>
                  </a:lnTo>
                  <a:lnTo>
                    <a:pt x="192471" y="33020"/>
                  </a:lnTo>
                  <a:lnTo>
                    <a:pt x="156635" y="8859"/>
                  </a:lnTo>
                  <a:lnTo>
                    <a:pt x="1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732771" y="6421016"/>
              <a:ext cx="104139" cy="52069"/>
            </a:xfrm>
            <a:custGeom>
              <a:avLst/>
              <a:gdLst/>
              <a:ahLst/>
              <a:cxnLst/>
              <a:rect l="l" t="t" r="r" b="b"/>
              <a:pathLst>
                <a:path w="104140" h="52070">
                  <a:moveTo>
                    <a:pt x="51879" y="0"/>
                  </a:moveTo>
                  <a:lnTo>
                    <a:pt x="31686" y="4077"/>
                  </a:lnTo>
                  <a:lnTo>
                    <a:pt x="15195" y="15195"/>
                  </a:lnTo>
                  <a:lnTo>
                    <a:pt x="4077" y="31686"/>
                  </a:lnTo>
                  <a:lnTo>
                    <a:pt x="0" y="51879"/>
                  </a:lnTo>
                  <a:lnTo>
                    <a:pt x="103746" y="51879"/>
                  </a:lnTo>
                  <a:lnTo>
                    <a:pt x="99671" y="31686"/>
                  </a:lnTo>
                  <a:lnTo>
                    <a:pt x="88557" y="15195"/>
                  </a:lnTo>
                  <a:lnTo>
                    <a:pt x="72070" y="4077"/>
                  </a:lnTo>
                  <a:lnTo>
                    <a:pt x="5187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723766" y="6412025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20" h="60960">
                  <a:moveTo>
                    <a:pt x="60883" y="0"/>
                  </a:moveTo>
                  <a:lnTo>
                    <a:pt x="37185" y="4781"/>
                  </a:lnTo>
                  <a:lnTo>
                    <a:pt x="17835" y="17824"/>
                  </a:lnTo>
                  <a:lnTo>
                    <a:pt x="4789" y="37172"/>
                  </a:lnTo>
                  <a:lnTo>
                    <a:pt x="0" y="60871"/>
                  </a:lnTo>
                  <a:lnTo>
                    <a:pt x="18008" y="60871"/>
                  </a:lnTo>
                  <a:lnTo>
                    <a:pt x="21393" y="44190"/>
                  </a:lnTo>
                  <a:lnTo>
                    <a:pt x="30578" y="30570"/>
                  </a:lnTo>
                  <a:lnTo>
                    <a:pt x="44197" y="21382"/>
                  </a:lnTo>
                  <a:lnTo>
                    <a:pt x="60883" y="17995"/>
                  </a:lnTo>
                  <a:lnTo>
                    <a:pt x="77562" y="21382"/>
                  </a:lnTo>
                  <a:lnTo>
                    <a:pt x="91179" y="30570"/>
                  </a:lnTo>
                  <a:lnTo>
                    <a:pt x="100367" y="44190"/>
                  </a:lnTo>
                  <a:lnTo>
                    <a:pt x="103759" y="60871"/>
                  </a:lnTo>
                  <a:lnTo>
                    <a:pt x="121754" y="60871"/>
                  </a:lnTo>
                  <a:lnTo>
                    <a:pt x="116971" y="37172"/>
                  </a:lnTo>
                  <a:lnTo>
                    <a:pt x="103925" y="17824"/>
                  </a:lnTo>
                  <a:lnTo>
                    <a:pt x="84577" y="4781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56799" y="6326643"/>
              <a:ext cx="119091" cy="163512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7989781" y="6184301"/>
              <a:ext cx="85090" cy="281305"/>
            </a:xfrm>
            <a:custGeom>
              <a:avLst/>
              <a:gdLst/>
              <a:ahLst/>
              <a:cxnLst/>
              <a:rect l="l" t="t" r="r" b="b"/>
              <a:pathLst>
                <a:path w="85090" h="281304">
                  <a:moveTo>
                    <a:pt x="54864" y="0"/>
                  </a:moveTo>
                  <a:lnTo>
                    <a:pt x="53276" y="1409"/>
                  </a:lnTo>
                  <a:lnTo>
                    <a:pt x="51181" y="2273"/>
                  </a:lnTo>
                  <a:lnTo>
                    <a:pt x="0" y="2273"/>
                  </a:lnTo>
                  <a:lnTo>
                    <a:pt x="30949" y="41897"/>
                  </a:lnTo>
                  <a:lnTo>
                    <a:pt x="36131" y="41897"/>
                  </a:lnTo>
                  <a:lnTo>
                    <a:pt x="39179" y="44945"/>
                  </a:lnTo>
                  <a:lnTo>
                    <a:pt x="39179" y="102819"/>
                  </a:lnTo>
                  <a:lnTo>
                    <a:pt x="38735" y="104152"/>
                  </a:lnTo>
                  <a:lnTo>
                    <a:pt x="37973" y="105257"/>
                  </a:lnTo>
                  <a:lnTo>
                    <a:pt x="37973" y="143306"/>
                  </a:lnTo>
                  <a:lnTo>
                    <a:pt x="40792" y="144754"/>
                  </a:lnTo>
                  <a:lnTo>
                    <a:pt x="42722" y="147688"/>
                  </a:lnTo>
                  <a:lnTo>
                    <a:pt x="42722" y="280847"/>
                  </a:lnTo>
                  <a:lnTo>
                    <a:pt x="84721" y="280847"/>
                  </a:lnTo>
                  <a:lnTo>
                    <a:pt x="84721" y="33959"/>
                  </a:lnTo>
                  <a:lnTo>
                    <a:pt x="83286" y="32905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027746" y="6182766"/>
              <a:ext cx="48260" cy="300990"/>
            </a:xfrm>
            <a:custGeom>
              <a:avLst/>
              <a:gdLst/>
              <a:ahLst/>
              <a:cxnLst/>
              <a:rect l="l" t="t" r="r" b="b"/>
              <a:pathLst>
                <a:path w="48259" h="300989">
                  <a:moveTo>
                    <a:pt x="48133" y="33388"/>
                  </a:moveTo>
                  <a:lnTo>
                    <a:pt x="46748" y="31838"/>
                  </a:lnTo>
                  <a:lnTo>
                    <a:pt x="18262" y="0"/>
                  </a:lnTo>
                  <a:lnTo>
                    <a:pt x="17868" y="571"/>
                  </a:lnTo>
                  <a:lnTo>
                    <a:pt x="16891" y="1536"/>
                  </a:lnTo>
                  <a:lnTo>
                    <a:pt x="45313" y="34442"/>
                  </a:lnTo>
                  <a:lnTo>
                    <a:pt x="45999" y="35026"/>
                  </a:lnTo>
                  <a:lnTo>
                    <a:pt x="46748" y="35496"/>
                  </a:lnTo>
                  <a:lnTo>
                    <a:pt x="46748" y="282384"/>
                  </a:lnTo>
                  <a:lnTo>
                    <a:pt x="4749" y="282384"/>
                  </a:lnTo>
                  <a:lnTo>
                    <a:pt x="4749" y="288417"/>
                  </a:lnTo>
                  <a:lnTo>
                    <a:pt x="2819" y="291350"/>
                  </a:lnTo>
                  <a:lnTo>
                    <a:pt x="0" y="292798"/>
                  </a:lnTo>
                  <a:lnTo>
                    <a:pt x="0" y="300393"/>
                  </a:lnTo>
                  <a:lnTo>
                    <a:pt x="48133" y="300393"/>
                  </a:lnTo>
                  <a:lnTo>
                    <a:pt x="48133" y="33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902252" y="6073951"/>
              <a:ext cx="128905" cy="95250"/>
            </a:xfrm>
            <a:custGeom>
              <a:avLst/>
              <a:gdLst/>
              <a:ahLst/>
              <a:cxnLst/>
              <a:rect l="l" t="t" r="r" b="b"/>
              <a:pathLst>
                <a:path w="128904" h="95250">
                  <a:moveTo>
                    <a:pt x="46380" y="0"/>
                  </a:moveTo>
                  <a:lnTo>
                    <a:pt x="44246" y="622"/>
                  </a:lnTo>
                  <a:lnTo>
                    <a:pt x="0" y="622"/>
                  </a:lnTo>
                  <a:lnTo>
                    <a:pt x="73799" y="95059"/>
                  </a:lnTo>
                  <a:lnTo>
                    <a:pt x="75603" y="94627"/>
                  </a:lnTo>
                  <a:lnTo>
                    <a:pt x="128803" y="94627"/>
                  </a:lnTo>
                  <a:lnTo>
                    <a:pt x="65938" y="21856"/>
                  </a:lnTo>
                  <a:lnTo>
                    <a:pt x="4638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968192" y="6095808"/>
              <a:ext cx="65405" cy="73025"/>
            </a:xfrm>
            <a:custGeom>
              <a:avLst/>
              <a:gdLst/>
              <a:ahLst/>
              <a:cxnLst/>
              <a:rect l="l" t="t" r="r" b="b"/>
              <a:pathLst>
                <a:path w="65404" h="73025">
                  <a:moveTo>
                    <a:pt x="0" y="0"/>
                  </a:moveTo>
                  <a:lnTo>
                    <a:pt x="62865" y="72771"/>
                  </a:lnTo>
                  <a:lnTo>
                    <a:pt x="65125" y="72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870668" y="6010159"/>
              <a:ext cx="62865" cy="46990"/>
            </a:xfrm>
            <a:custGeom>
              <a:avLst/>
              <a:gdLst/>
              <a:ahLst/>
              <a:cxnLst/>
              <a:rect l="l" t="t" r="r" b="b"/>
              <a:pathLst>
                <a:path w="62865" h="46989">
                  <a:moveTo>
                    <a:pt x="20878" y="0"/>
                  </a:moveTo>
                  <a:lnTo>
                    <a:pt x="7023" y="15239"/>
                  </a:lnTo>
                  <a:lnTo>
                    <a:pt x="0" y="23977"/>
                  </a:lnTo>
                  <a:lnTo>
                    <a:pt x="17729" y="46672"/>
                  </a:lnTo>
                  <a:lnTo>
                    <a:pt x="19138" y="46405"/>
                  </a:lnTo>
                  <a:lnTo>
                    <a:pt x="62407" y="46405"/>
                  </a:lnTo>
                  <a:lnTo>
                    <a:pt x="20878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870228" y="6025400"/>
              <a:ext cx="175895" cy="450215"/>
            </a:xfrm>
            <a:custGeom>
              <a:avLst/>
              <a:gdLst/>
              <a:ahLst/>
              <a:cxnLst/>
              <a:rect l="l" t="t" r="r" b="b"/>
              <a:pathLst>
                <a:path w="175895" h="450214">
                  <a:moveTo>
                    <a:pt x="7454" y="0"/>
                  </a:moveTo>
                  <a:lnTo>
                    <a:pt x="0" y="8191"/>
                  </a:lnTo>
                  <a:lnTo>
                    <a:pt x="431" y="8737"/>
                  </a:lnTo>
                  <a:lnTo>
                    <a:pt x="7454" y="0"/>
                  </a:lnTo>
                  <a:close/>
                </a:path>
                <a:path w="175895" h="450214">
                  <a:moveTo>
                    <a:pt x="78397" y="48552"/>
                  </a:moveTo>
                  <a:lnTo>
                    <a:pt x="62839" y="31165"/>
                  </a:lnTo>
                  <a:lnTo>
                    <a:pt x="19570" y="31165"/>
                  </a:lnTo>
                  <a:lnTo>
                    <a:pt x="18161" y="31432"/>
                  </a:lnTo>
                  <a:lnTo>
                    <a:pt x="32016" y="49174"/>
                  </a:lnTo>
                  <a:lnTo>
                    <a:pt x="75107" y="49174"/>
                  </a:lnTo>
                  <a:lnTo>
                    <a:pt x="76263" y="49174"/>
                  </a:lnTo>
                  <a:lnTo>
                    <a:pt x="77381" y="48945"/>
                  </a:lnTo>
                  <a:lnTo>
                    <a:pt x="78397" y="48552"/>
                  </a:lnTo>
                  <a:close/>
                </a:path>
                <a:path w="175895" h="450214">
                  <a:moveTo>
                    <a:pt x="158724" y="203847"/>
                  </a:moveTo>
                  <a:lnTo>
                    <a:pt x="155676" y="200799"/>
                  </a:lnTo>
                  <a:lnTo>
                    <a:pt x="150495" y="200799"/>
                  </a:lnTo>
                  <a:lnTo>
                    <a:pt x="157518" y="209765"/>
                  </a:lnTo>
                  <a:lnTo>
                    <a:pt x="157518" y="264160"/>
                  </a:lnTo>
                  <a:lnTo>
                    <a:pt x="158280" y="263055"/>
                  </a:lnTo>
                  <a:lnTo>
                    <a:pt x="158724" y="261721"/>
                  </a:lnTo>
                  <a:lnTo>
                    <a:pt x="158724" y="203847"/>
                  </a:lnTo>
                  <a:close/>
                </a:path>
                <a:path w="175895" h="450214">
                  <a:moveTo>
                    <a:pt x="162267" y="306590"/>
                  </a:moveTo>
                  <a:lnTo>
                    <a:pt x="160337" y="303657"/>
                  </a:lnTo>
                  <a:lnTo>
                    <a:pt x="157518" y="302209"/>
                  </a:lnTo>
                  <a:lnTo>
                    <a:pt x="157518" y="450164"/>
                  </a:lnTo>
                  <a:lnTo>
                    <a:pt x="160337" y="448716"/>
                  </a:lnTo>
                  <a:lnTo>
                    <a:pt x="162267" y="445782"/>
                  </a:lnTo>
                  <a:lnTo>
                    <a:pt x="162267" y="306590"/>
                  </a:lnTo>
                  <a:close/>
                </a:path>
                <a:path w="175895" h="450214">
                  <a:moveTo>
                    <a:pt x="175780" y="157365"/>
                  </a:moveTo>
                  <a:lnTo>
                    <a:pt x="163080" y="143179"/>
                  </a:lnTo>
                  <a:lnTo>
                    <a:pt x="107619" y="143179"/>
                  </a:lnTo>
                  <a:lnTo>
                    <a:pt x="105816" y="143611"/>
                  </a:lnTo>
                  <a:lnTo>
                    <a:pt x="119545" y="161175"/>
                  </a:lnTo>
                  <a:lnTo>
                    <a:pt x="168427" y="161175"/>
                  </a:lnTo>
                  <a:lnTo>
                    <a:pt x="170726" y="161175"/>
                  </a:lnTo>
                  <a:lnTo>
                    <a:pt x="172821" y="160312"/>
                  </a:lnTo>
                  <a:lnTo>
                    <a:pt x="174917" y="158445"/>
                  </a:lnTo>
                  <a:lnTo>
                    <a:pt x="175780" y="157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039691" y="6406932"/>
              <a:ext cx="142875" cy="71755"/>
            </a:xfrm>
            <a:custGeom>
              <a:avLst/>
              <a:gdLst/>
              <a:ahLst/>
              <a:cxnLst/>
              <a:rect l="l" t="t" r="r" b="b"/>
              <a:pathLst>
                <a:path w="142875" h="71754">
                  <a:moveTo>
                    <a:pt x="71310" y="0"/>
                  </a:moveTo>
                  <a:lnTo>
                    <a:pt x="43553" y="5604"/>
                  </a:lnTo>
                  <a:lnTo>
                    <a:pt x="20886" y="20886"/>
                  </a:lnTo>
                  <a:lnTo>
                    <a:pt x="5604" y="43553"/>
                  </a:lnTo>
                  <a:lnTo>
                    <a:pt x="0" y="71310"/>
                  </a:lnTo>
                  <a:lnTo>
                    <a:pt x="142621" y="71310"/>
                  </a:lnTo>
                  <a:lnTo>
                    <a:pt x="137016" y="43553"/>
                  </a:lnTo>
                  <a:lnTo>
                    <a:pt x="121734" y="20886"/>
                  </a:lnTo>
                  <a:lnTo>
                    <a:pt x="99067" y="5604"/>
                  </a:lnTo>
                  <a:lnTo>
                    <a:pt x="7131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981886" y="6363563"/>
              <a:ext cx="209550" cy="114935"/>
            </a:xfrm>
            <a:custGeom>
              <a:avLst/>
              <a:gdLst/>
              <a:ahLst/>
              <a:cxnLst/>
              <a:rect l="l" t="t" r="r" b="b"/>
              <a:pathLst>
                <a:path w="209550" h="114935">
                  <a:moveTo>
                    <a:pt x="46685" y="68122"/>
                  </a:moveTo>
                  <a:lnTo>
                    <a:pt x="43840" y="65278"/>
                  </a:lnTo>
                  <a:lnTo>
                    <a:pt x="2844" y="65278"/>
                  </a:lnTo>
                  <a:lnTo>
                    <a:pt x="0" y="68122"/>
                  </a:lnTo>
                  <a:lnTo>
                    <a:pt x="0" y="75133"/>
                  </a:lnTo>
                  <a:lnTo>
                    <a:pt x="2844" y="77978"/>
                  </a:lnTo>
                  <a:lnTo>
                    <a:pt x="6350" y="77978"/>
                  </a:lnTo>
                  <a:lnTo>
                    <a:pt x="43840" y="77978"/>
                  </a:lnTo>
                  <a:lnTo>
                    <a:pt x="46685" y="75133"/>
                  </a:lnTo>
                  <a:lnTo>
                    <a:pt x="46685" y="68122"/>
                  </a:lnTo>
                  <a:close/>
                </a:path>
                <a:path w="209550" h="114935">
                  <a:moveTo>
                    <a:pt x="46685" y="34721"/>
                  </a:moveTo>
                  <a:lnTo>
                    <a:pt x="43840" y="31877"/>
                  </a:lnTo>
                  <a:lnTo>
                    <a:pt x="2844" y="31877"/>
                  </a:lnTo>
                  <a:lnTo>
                    <a:pt x="0" y="34721"/>
                  </a:lnTo>
                  <a:lnTo>
                    <a:pt x="0" y="41744"/>
                  </a:lnTo>
                  <a:lnTo>
                    <a:pt x="2844" y="44577"/>
                  </a:lnTo>
                  <a:lnTo>
                    <a:pt x="6350" y="44577"/>
                  </a:lnTo>
                  <a:lnTo>
                    <a:pt x="43840" y="44577"/>
                  </a:lnTo>
                  <a:lnTo>
                    <a:pt x="46685" y="41744"/>
                  </a:lnTo>
                  <a:lnTo>
                    <a:pt x="46685" y="34721"/>
                  </a:lnTo>
                  <a:close/>
                </a:path>
                <a:path w="209550" h="114935">
                  <a:moveTo>
                    <a:pt x="46685" y="2844"/>
                  </a:moveTo>
                  <a:lnTo>
                    <a:pt x="43840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43840" y="12700"/>
                  </a:lnTo>
                  <a:lnTo>
                    <a:pt x="46685" y="9855"/>
                  </a:lnTo>
                  <a:lnTo>
                    <a:pt x="46685" y="2844"/>
                  </a:lnTo>
                  <a:close/>
                </a:path>
                <a:path w="209550" h="114935">
                  <a:moveTo>
                    <a:pt x="209423" y="114681"/>
                  </a:moveTo>
                  <a:lnTo>
                    <a:pt x="203111" y="83426"/>
                  </a:lnTo>
                  <a:lnTo>
                    <a:pt x="185902" y="57899"/>
                  </a:lnTo>
                  <a:lnTo>
                    <a:pt x="160375" y="40690"/>
                  </a:lnTo>
                  <a:lnTo>
                    <a:pt x="129108" y="34378"/>
                  </a:lnTo>
                  <a:lnTo>
                    <a:pt x="97853" y="40690"/>
                  </a:lnTo>
                  <a:lnTo>
                    <a:pt x="72326" y="57899"/>
                  </a:lnTo>
                  <a:lnTo>
                    <a:pt x="55118" y="83426"/>
                  </a:lnTo>
                  <a:lnTo>
                    <a:pt x="48806" y="114681"/>
                  </a:lnTo>
                  <a:lnTo>
                    <a:pt x="66802" y="114681"/>
                  </a:lnTo>
                  <a:lnTo>
                    <a:pt x="68072" y="102120"/>
                  </a:lnTo>
                  <a:lnTo>
                    <a:pt x="71691" y="90436"/>
                  </a:lnTo>
                  <a:lnTo>
                    <a:pt x="104851" y="57277"/>
                  </a:lnTo>
                  <a:lnTo>
                    <a:pt x="129108" y="52374"/>
                  </a:lnTo>
                  <a:lnTo>
                    <a:pt x="141668" y="53644"/>
                  </a:lnTo>
                  <a:lnTo>
                    <a:pt x="180784" y="79857"/>
                  </a:lnTo>
                  <a:lnTo>
                    <a:pt x="191427" y="114681"/>
                  </a:lnTo>
                  <a:lnTo>
                    <a:pt x="209423" y="114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577629" y="6406932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902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571279" y="6400582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57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699"/>
                  </a:lnTo>
                  <a:lnTo>
                    <a:pt x="6350" y="12699"/>
                  </a:lnTo>
                  <a:lnTo>
                    <a:pt x="91757" y="12699"/>
                  </a:lnTo>
                  <a:lnTo>
                    <a:pt x="94602" y="9855"/>
                  </a:lnTo>
                  <a:lnTo>
                    <a:pt x="94602" y="2844"/>
                  </a:lnTo>
                  <a:lnTo>
                    <a:pt x="91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565803" y="6442594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8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559453" y="6436244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44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699"/>
                  </a:lnTo>
                  <a:lnTo>
                    <a:pt x="6350" y="12699"/>
                  </a:lnTo>
                  <a:lnTo>
                    <a:pt x="91744" y="12699"/>
                  </a:lnTo>
                  <a:lnTo>
                    <a:pt x="94589" y="9855"/>
                  </a:lnTo>
                  <a:lnTo>
                    <a:pt x="94589" y="2844"/>
                  </a:lnTo>
                  <a:lnTo>
                    <a:pt x="91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120668" y="6458456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51701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114309" y="6270561"/>
              <a:ext cx="133985" cy="194310"/>
            </a:xfrm>
            <a:custGeom>
              <a:avLst/>
              <a:gdLst/>
              <a:ahLst/>
              <a:cxnLst/>
              <a:rect l="l" t="t" r="r" b="b"/>
              <a:pathLst>
                <a:path w="133984" h="194310">
                  <a:moveTo>
                    <a:pt x="29095" y="84759"/>
                  </a:moveTo>
                  <a:lnTo>
                    <a:pt x="26403" y="77101"/>
                  </a:lnTo>
                  <a:lnTo>
                    <a:pt x="18326" y="73621"/>
                  </a:lnTo>
                  <a:lnTo>
                    <a:pt x="10261" y="77101"/>
                  </a:lnTo>
                  <a:lnTo>
                    <a:pt x="7569" y="84759"/>
                  </a:lnTo>
                  <a:lnTo>
                    <a:pt x="10261" y="92417"/>
                  </a:lnTo>
                  <a:lnTo>
                    <a:pt x="18326" y="95897"/>
                  </a:lnTo>
                  <a:lnTo>
                    <a:pt x="26403" y="92417"/>
                  </a:lnTo>
                  <a:lnTo>
                    <a:pt x="29095" y="84759"/>
                  </a:lnTo>
                  <a:close/>
                </a:path>
                <a:path w="133984" h="194310">
                  <a:moveTo>
                    <a:pt x="43903" y="11137"/>
                  </a:moveTo>
                  <a:lnTo>
                    <a:pt x="41224" y="3479"/>
                  </a:lnTo>
                  <a:lnTo>
                    <a:pt x="33147" y="0"/>
                  </a:lnTo>
                  <a:lnTo>
                    <a:pt x="25082" y="3479"/>
                  </a:lnTo>
                  <a:lnTo>
                    <a:pt x="22390" y="11137"/>
                  </a:lnTo>
                  <a:lnTo>
                    <a:pt x="25069" y="18796"/>
                  </a:lnTo>
                  <a:lnTo>
                    <a:pt x="33147" y="22275"/>
                  </a:lnTo>
                  <a:lnTo>
                    <a:pt x="41211" y="18796"/>
                  </a:lnTo>
                  <a:lnTo>
                    <a:pt x="43903" y="11137"/>
                  </a:lnTo>
                  <a:close/>
                </a:path>
                <a:path w="133984" h="194310">
                  <a:moveTo>
                    <a:pt x="64401" y="184391"/>
                  </a:moveTo>
                  <a:lnTo>
                    <a:pt x="61556" y="181546"/>
                  </a:lnTo>
                  <a:lnTo>
                    <a:pt x="2844" y="181546"/>
                  </a:lnTo>
                  <a:lnTo>
                    <a:pt x="0" y="184391"/>
                  </a:lnTo>
                  <a:lnTo>
                    <a:pt x="0" y="191414"/>
                  </a:lnTo>
                  <a:lnTo>
                    <a:pt x="2844" y="194246"/>
                  </a:lnTo>
                  <a:lnTo>
                    <a:pt x="6350" y="194246"/>
                  </a:lnTo>
                  <a:lnTo>
                    <a:pt x="61556" y="194246"/>
                  </a:lnTo>
                  <a:lnTo>
                    <a:pt x="64401" y="191414"/>
                  </a:lnTo>
                  <a:lnTo>
                    <a:pt x="64401" y="184391"/>
                  </a:lnTo>
                  <a:close/>
                </a:path>
                <a:path w="133984" h="194310">
                  <a:moveTo>
                    <a:pt x="78270" y="109550"/>
                  </a:moveTo>
                  <a:lnTo>
                    <a:pt x="75590" y="101892"/>
                  </a:lnTo>
                  <a:lnTo>
                    <a:pt x="67513" y="98412"/>
                  </a:lnTo>
                  <a:lnTo>
                    <a:pt x="59448" y="101892"/>
                  </a:lnTo>
                  <a:lnTo>
                    <a:pt x="56756" y="109550"/>
                  </a:lnTo>
                  <a:lnTo>
                    <a:pt x="59436" y="117208"/>
                  </a:lnTo>
                  <a:lnTo>
                    <a:pt x="67513" y="120688"/>
                  </a:lnTo>
                  <a:lnTo>
                    <a:pt x="75577" y="117208"/>
                  </a:lnTo>
                  <a:lnTo>
                    <a:pt x="78270" y="109550"/>
                  </a:lnTo>
                  <a:close/>
                </a:path>
                <a:path w="133984" h="194310">
                  <a:moveTo>
                    <a:pt x="99199" y="39471"/>
                  </a:moveTo>
                  <a:lnTo>
                    <a:pt x="97294" y="34048"/>
                  </a:lnTo>
                  <a:lnTo>
                    <a:pt x="91579" y="31584"/>
                  </a:lnTo>
                  <a:lnTo>
                    <a:pt x="85864" y="34048"/>
                  </a:lnTo>
                  <a:lnTo>
                    <a:pt x="83947" y="39471"/>
                  </a:lnTo>
                  <a:lnTo>
                    <a:pt x="85852" y="44894"/>
                  </a:lnTo>
                  <a:lnTo>
                    <a:pt x="91579" y="47358"/>
                  </a:lnTo>
                  <a:lnTo>
                    <a:pt x="97294" y="44894"/>
                  </a:lnTo>
                  <a:lnTo>
                    <a:pt x="99199" y="39471"/>
                  </a:lnTo>
                  <a:close/>
                </a:path>
                <a:path w="133984" h="194310">
                  <a:moveTo>
                    <a:pt x="133985" y="62014"/>
                  </a:moveTo>
                  <a:lnTo>
                    <a:pt x="132092" y="56591"/>
                  </a:lnTo>
                  <a:lnTo>
                    <a:pt x="126365" y="54114"/>
                  </a:lnTo>
                  <a:lnTo>
                    <a:pt x="120650" y="56591"/>
                  </a:lnTo>
                  <a:lnTo>
                    <a:pt x="118745" y="62014"/>
                  </a:lnTo>
                  <a:lnTo>
                    <a:pt x="120650" y="67437"/>
                  </a:lnTo>
                  <a:lnTo>
                    <a:pt x="126365" y="69900"/>
                  </a:lnTo>
                  <a:lnTo>
                    <a:pt x="132080" y="67437"/>
                  </a:lnTo>
                  <a:lnTo>
                    <a:pt x="133985" y="62014"/>
                  </a:lnTo>
                  <a:close/>
                </a:path>
                <a:path w="133984" h="194310">
                  <a:moveTo>
                    <a:pt x="133985" y="16167"/>
                  </a:moveTo>
                  <a:lnTo>
                    <a:pt x="132092" y="10744"/>
                  </a:lnTo>
                  <a:lnTo>
                    <a:pt x="126365" y="8267"/>
                  </a:lnTo>
                  <a:lnTo>
                    <a:pt x="120650" y="10744"/>
                  </a:lnTo>
                  <a:lnTo>
                    <a:pt x="118745" y="16167"/>
                  </a:lnTo>
                  <a:lnTo>
                    <a:pt x="120650" y="21590"/>
                  </a:lnTo>
                  <a:lnTo>
                    <a:pt x="126365" y="24053"/>
                  </a:lnTo>
                  <a:lnTo>
                    <a:pt x="132080" y="21590"/>
                  </a:lnTo>
                  <a:lnTo>
                    <a:pt x="133985" y="161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01348" y="5301232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892356" y="5301232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114327" y="5301232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105324" y="5301232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327295" y="5301232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318291" y="5301232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8008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8008" y="16718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540261" y="5301232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531269" y="5301232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01348" y="5569405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892356" y="5569405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95"/>
                  </a:lnTo>
                  <a:lnTo>
                    <a:pt x="17995" y="167195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114327" y="5569405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9105324" y="5569405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95"/>
                  </a:lnTo>
                  <a:lnTo>
                    <a:pt x="17995" y="167195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9327295" y="5569405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9318291" y="5569405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8008" y="0"/>
                  </a:moveTo>
                  <a:lnTo>
                    <a:pt x="0" y="0"/>
                  </a:lnTo>
                  <a:lnTo>
                    <a:pt x="0" y="167195"/>
                  </a:lnTo>
                  <a:lnTo>
                    <a:pt x="18008" y="167195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9540261" y="5569405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9531269" y="5569405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95"/>
                  </a:lnTo>
                  <a:lnTo>
                    <a:pt x="17995" y="167195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01348" y="5837591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92356" y="5837591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114327" y="5837591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9105324" y="5837591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9327295" y="5837591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9318291" y="5837591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8008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8008" y="16718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9540261" y="5837591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9531269" y="5837591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114327" y="6098563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9105324" y="6098563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95"/>
                  </a:lnTo>
                  <a:lnTo>
                    <a:pt x="17995" y="167195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1092768"/>
            <a:ext cx="9201785" cy="11226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700"/>
              </a:spcBef>
            </a:pP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System</a:t>
            </a:r>
            <a:r>
              <a:rPr sz="3000" spc="-4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elektroenergetyczny</a:t>
            </a:r>
            <a:r>
              <a:rPr sz="3000" spc="-35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oparty</a:t>
            </a:r>
            <a:r>
              <a:rPr sz="3000" spc="-4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całkowicie</a:t>
            </a:r>
            <a:r>
              <a:rPr sz="3000" spc="-35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na</a:t>
            </a:r>
            <a:r>
              <a:rPr sz="3000" spc="-35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OZE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z</a:t>
            </a:r>
            <a:r>
              <a:rPr sz="3000" spc="-2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dużym</a:t>
            </a:r>
            <a:r>
              <a:rPr sz="3000" spc="-2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magazynem</a:t>
            </a:r>
            <a:r>
              <a:rPr sz="3000" spc="-15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energii</a:t>
            </a:r>
            <a:r>
              <a:rPr sz="3000" spc="-2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w</a:t>
            </a:r>
            <a:r>
              <a:rPr sz="3000" spc="-2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postaci</a:t>
            </a:r>
            <a:r>
              <a:rPr sz="3000" spc="-15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wodoru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200" dirty="0">
                <a:latin typeface="TT Supermolot Regular"/>
                <a:cs typeface="TT Supermolot Regular"/>
              </a:rPr>
              <a:t>Umieść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start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2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jednostki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magazynie.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300" y="863605"/>
            <a:ext cx="41008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Symulator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systemu</a:t>
            </a:r>
            <a:r>
              <a:rPr sz="1200" spc="-10" dirty="0">
                <a:latin typeface="TT Supermolot Bold"/>
                <a:cs typeface="TT Supermolot Bold"/>
              </a:rPr>
              <a:t> elektroenergetycznego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23363" y="876305"/>
            <a:ext cx="11214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PLANSZA DO </a:t>
            </a:r>
            <a:r>
              <a:rPr sz="1100" spc="-25" dirty="0">
                <a:latin typeface="TT Supermolot Bold"/>
                <a:cs typeface="TT Supermolot Bold"/>
              </a:rPr>
              <a:t>GRY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387355"/>
            <a:ext cx="442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6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Magazynowanie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7118" y="2484018"/>
            <a:ext cx="9965055" cy="4752340"/>
            <a:chOff x="367118" y="2484018"/>
            <a:chExt cx="9965055" cy="4752340"/>
          </a:xfrm>
        </p:grpSpPr>
        <p:sp>
          <p:nvSpPr>
            <p:cNvPr id="9" name="object 9"/>
            <p:cNvSpPr/>
            <p:nvPr/>
          </p:nvSpPr>
          <p:spPr>
            <a:xfrm>
              <a:off x="367118" y="2484018"/>
              <a:ext cx="9965055" cy="4752340"/>
            </a:xfrm>
            <a:custGeom>
              <a:avLst/>
              <a:gdLst/>
              <a:ahLst/>
              <a:cxnLst/>
              <a:rect l="l" t="t" r="r" b="b"/>
              <a:pathLst>
                <a:path w="9965055" h="4752340">
                  <a:moveTo>
                    <a:pt x="9964877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9964877" y="4751997"/>
                  </a:lnTo>
                  <a:lnTo>
                    <a:pt x="9964877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2571" y="3799653"/>
              <a:ext cx="3034030" cy="3034030"/>
            </a:xfrm>
            <a:custGeom>
              <a:avLst/>
              <a:gdLst/>
              <a:ahLst/>
              <a:cxnLst/>
              <a:rect l="l" t="t" r="r" b="b"/>
              <a:pathLst>
                <a:path w="3034029" h="3034029">
                  <a:moveTo>
                    <a:pt x="2891599" y="0"/>
                  </a:moveTo>
                  <a:lnTo>
                    <a:pt x="142239" y="0"/>
                  </a:lnTo>
                  <a:lnTo>
                    <a:pt x="97279" y="7252"/>
                  </a:lnTo>
                  <a:lnTo>
                    <a:pt x="58232" y="27446"/>
                  </a:lnTo>
                  <a:lnTo>
                    <a:pt x="27442" y="58238"/>
                  </a:lnTo>
                  <a:lnTo>
                    <a:pt x="7250" y="97284"/>
                  </a:lnTo>
                  <a:lnTo>
                    <a:pt x="0" y="142239"/>
                  </a:lnTo>
                  <a:lnTo>
                    <a:pt x="0" y="2891599"/>
                  </a:lnTo>
                  <a:lnTo>
                    <a:pt x="7250" y="2936561"/>
                  </a:lnTo>
                  <a:lnTo>
                    <a:pt x="27442" y="2975611"/>
                  </a:lnTo>
                  <a:lnTo>
                    <a:pt x="58232" y="3006405"/>
                  </a:lnTo>
                  <a:lnTo>
                    <a:pt x="97279" y="3026599"/>
                  </a:lnTo>
                  <a:lnTo>
                    <a:pt x="142239" y="3033852"/>
                  </a:lnTo>
                  <a:lnTo>
                    <a:pt x="2891599" y="3033852"/>
                  </a:lnTo>
                  <a:lnTo>
                    <a:pt x="2936561" y="3026599"/>
                  </a:lnTo>
                  <a:lnTo>
                    <a:pt x="2975611" y="3006405"/>
                  </a:lnTo>
                  <a:lnTo>
                    <a:pt x="3006405" y="2975611"/>
                  </a:lnTo>
                  <a:lnTo>
                    <a:pt x="3026599" y="2936561"/>
                  </a:lnTo>
                  <a:lnTo>
                    <a:pt x="3033852" y="2891599"/>
                  </a:lnTo>
                  <a:lnTo>
                    <a:pt x="3033852" y="142239"/>
                  </a:lnTo>
                  <a:lnTo>
                    <a:pt x="3026599" y="97284"/>
                  </a:lnTo>
                  <a:lnTo>
                    <a:pt x="3006405" y="58238"/>
                  </a:lnTo>
                  <a:lnTo>
                    <a:pt x="2975611" y="27446"/>
                  </a:lnTo>
                  <a:lnTo>
                    <a:pt x="2936561" y="7252"/>
                  </a:lnTo>
                  <a:lnTo>
                    <a:pt x="2891599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42569" y="6490868"/>
              <a:ext cx="3034030" cy="342900"/>
            </a:xfrm>
            <a:custGeom>
              <a:avLst/>
              <a:gdLst/>
              <a:ahLst/>
              <a:cxnLst/>
              <a:rect l="l" t="t" r="r" b="b"/>
              <a:pathLst>
                <a:path w="3034029" h="342900">
                  <a:moveTo>
                    <a:pt x="3033852" y="0"/>
                  </a:moveTo>
                  <a:lnTo>
                    <a:pt x="0" y="0"/>
                  </a:lnTo>
                  <a:lnTo>
                    <a:pt x="0" y="200393"/>
                  </a:lnTo>
                  <a:lnTo>
                    <a:pt x="7251" y="245349"/>
                  </a:lnTo>
                  <a:lnTo>
                    <a:pt x="27443" y="284395"/>
                  </a:lnTo>
                  <a:lnTo>
                    <a:pt x="58235" y="315187"/>
                  </a:lnTo>
                  <a:lnTo>
                    <a:pt x="97285" y="335381"/>
                  </a:lnTo>
                  <a:lnTo>
                    <a:pt x="142252" y="342633"/>
                  </a:lnTo>
                  <a:lnTo>
                    <a:pt x="2891599" y="342633"/>
                  </a:lnTo>
                  <a:lnTo>
                    <a:pt x="2936561" y="335381"/>
                  </a:lnTo>
                  <a:lnTo>
                    <a:pt x="2975611" y="315187"/>
                  </a:lnTo>
                  <a:lnTo>
                    <a:pt x="3006405" y="284395"/>
                  </a:lnTo>
                  <a:lnTo>
                    <a:pt x="3026599" y="245349"/>
                  </a:lnTo>
                  <a:lnTo>
                    <a:pt x="3033852" y="200393"/>
                  </a:lnTo>
                  <a:lnTo>
                    <a:pt x="303385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42569" y="6468113"/>
              <a:ext cx="3034030" cy="45720"/>
            </a:xfrm>
            <a:custGeom>
              <a:avLst/>
              <a:gdLst/>
              <a:ahLst/>
              <a:cxnLst/>
              <a:rect l="l" t="t" r="r" b="b"/>
              <a:pathLst>
                <a:path w="3034029" h="45720">
                  <a:moveTo>
                    <a:pt x="3033852" y="45516"/>
                  </a:moveTo>
                  <a:lnTo>
                    <a:pt x="3033852" y="0"/>
                  </a:lnTo>
                  <a:lnTo>
                    <a:pt x="0" y="0"/>
                  </a:lnTo>
                  <a:lnTo>
                    <a:pt x="0" y="45516"/>
                  </a:lnTo>
                  <a:lnTo>
                    <a:pt x="3033852" y="455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10527" y="6637210"/>
              <a:ext cx="2866390" cy="47625"/>
            </a:xfrm>
            <a:custGeom>
              <a:avLst/>
              <a:gdLst/>
              <a:ahLst/>
              <a:cxnLst/>
              <a:rect l="l" t="t" r="r" b="b"/>
              <a:pathLst>
                <a:path w="2866390" h="47625">
                  <a:moveTo>
                    <a:pt x="595515" y="0"/>
                  </a:moveTo>
                  <a:lnTo>
                    <a:pt x="0" y="0"/>
                  </a:lnTo>
                  <a:lnTo>
                    <a:pt x="0" y="47536"/>
                  </a:lnTo>
                  <a:lnTo>
                    <a:pt x="595515" y="47536"/>
                  </a:lnTo>
                  <a:lnTo>
                    <a:pt x="595515" y="0"/>
                  </a:lnTo>
                  <a:close/>
                </a:path>
                <a:path w="2866390" h="47625">
                  <a:moveTo>
                    <a:pt x="1414487" y="0"/>
                  </a:moveTo>
                  <a:lnTo>
                    <a:pt x="818972" y="0"/>
                  </a:lnTo>
                  <a:lnTo>
                    <a:pt x="818972" y="47536"/>
                  </a:lnTo>
                  <a:lnTo>
                    <a:pt x="1414487" y="47536"/>
                  </a:lnTo>
                  <a:lnTo>
                    <a:pt x="1414487" y="0"/>
                  </a:lnTo>
                  <a:close/>
                </a:path>
                <a:path w="2866390" h="47625">
                  <a:moveTo>
                    <a:pt x="2233447" y="0"/>
                  </a:moveTo>
                  <a:lnTo>
                    <a:pt x="1637931" y="0"/>
                  </a:lnTo>
                  <a:lnTo>
                    <a:pt x="1637931" y="47536"/>
                  </a:lnTo>
                  <a:lnTo>
                    <a:pt x="2233447" y="47536"/>
                  </a:lnTo>
                  <a:lnTo>
                    <a:pt x="2233447" y="0"/>
                  </a:lnTo>
                  <a:close/>
                </a:path>
                <a:path w="2866390" h="47625">
                  <a:moveTo>
                    <a:pt x="2865894" y="0"/>
                  </a:moveTo>
                  <a:lnTo>
                    <a:pt x="2456904" y="0"/>
                  </a:lnTo>
                  <a:lnTo>
                    <a:pt x="2456904" y="47536"/>
                  </a:lnTo>
                  <a:lnTo>
                    <a:pt x="2865894" y="47536"/>
                  </a:lnTo>
                  <a:lnTo>
                    <a:pt x="2865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29071" y="3786153"/>
              <a:ext cx="3061335" cy="3061335"/>
            </a:xfrm>
            <a:custGeom>
              <a:avLst/>
              <a:gdLst/>
              <a:ahLst/>
              <a:cxnLst/>
              <a:rect l="l" t="t" r="r" b="b"/>
              <a:pathLst>
                <a:path w="3061334" h="3061334">
                  <a:moveTo>
                    <a:pt x="2905099" y="0"/>
                  </a:moveTo>
                  <a:lnTo>
                    <a:pt x="155740" y="0"/>
                  </a:lnTo>
                  <a:lnTo>
                    <a:pt x="106512" y="7939"/>
                  </a:lnTo>
                  <a:lnTo>
                    <a:pt x="63760" y="30047"/>
                  </a:lnTo>
                  <a:lnTo>
                    <a:pt x="30047" y="63760"/>
                  </a:lnTo>
                  <a:lnTo>
                    <a:pt x="7939" y="106512"/>
                  </a:lnTo>
                  <a:lnTo>
                    <a:pt x="0" y="155740"/>
                  </a:lnTo>
                  <a:lnTo>
                    <a:pt x="0" y="2905099"/>
                  </a:lnTo>
                  <a:lnTo>
                    <a:pt x="7939" y="2954332"/>
                  </a:lnTo>
                  <a:lnTo>
                    <a:pt x="30047" y="2997085"/>
                  </a:lnTo>
                  <a:lnTo>
                    <a:pt x="63760" y="3030798"/>
                  </a:lnTo>
                  <a:lnTo>
                    <a:pt x="106512" y="3052908"/>
                  </a:lnTo>
                  <a:lnTo>
                    <a:pt x="155740" y="3060852"/>
                  </a:lnTo>
                  <a:lnTo>
                    <a:pt x="2905099" y="3060852"/>
                  </a:lnTo>
                  <a:lnTo>
                    <a:pt x="2905099" y="3033852"/>
                  </a:lnTo>
                  <a:lnTo>
                    <a:pt x="155740" y="3033852"/>
                  </a:lnTo>
                  <a:lnTo>
                    <a:pt x="129786" y="3031234"/>
                  </a:lnTo>
                  <a:lnTo>
                    <a:pt x="83773" y="3011872"/>
                  </a:lnTo>
                  <a:lnTo>
                    <a:pt x="48977" y="2977078"/>
                  </a:lnTo>
                  <a:lnTo>
                    <a:pt x="29612" y="2931060"/>
                  </a:lnTo>
                  <a:lnTo>
                    <a:pt x="27000" y="2905099"/>
                  </a:lnTo>
                  <a:lnTo>
                    <a:pt x="27000" y="155740"/>
                  </a:lnTo>
                  <a:lnTo>
                    <a:pt x="37109" y="105632"/>
                  </a:lnTo>
                  <a:lnTo>
                    <a:pt x="64706" y="64706"/>
                  </a:lnTo>
                  <a:lnTo>
                    <a:pt x="105632" y="37109"/>
                  </a:lnTo>
                  <a:lnTo>
                    <a:pt x="155740" y="27000"/>
                  </a:lnTo>
                  <a:lnTo>
                    <a:pt x="2991192" y="27000"/>
                  </a:lnTo>
                  <a:lnTo>
                    <a:pt x="2954332" y="7939"/>
                  </a:lnTo>
                  <a:lnTo>
                    <a:pt x="2905099" y="0"/>
                  </a:lnTo>
                  <a:close/>
                </a:path>
                <a:path w="3061334" h="3061334">
                  <a:moveTo>
                    <a:pt x="2991192" y="27000"/>
                  </a:moveTo>
                  <a:lnTo>
                    <a:pt x="2905099" y="27000"/>
                  </a:lnTo>
                  <a:lnTo>
                    <a:pt x="2931060" y="29612"/>
                  </a:lnTo>
                  <a:lnTo>
                    <a:pt x="2955218" y="37109"/>
                  </a:lnTo>
                  <a:lnTo>
                    <a:pt x="2996145" y="64706"/>
                  </a:lnTo>
                  <a:lnTo>
                    <a:pt x="3023738" y="105632"/>
                  </a:lnTo>
                  <a:lnTo>
                    <a:pt x="3033852" y="155740"/>
                  </a:lnTo>
                  <a:lnTo>
                    <a:pt x="3033852" y="2905099"/>
                  </a:lnTo>
                  <a:lnTo>
                    <a:pt x="3023738" y="2955218"/>
                  </a:lnTo>
                  <a:lnTo>
                    <a:pt x="2996145" y="2996145"/>
                  </a:lnTo>
                  <a:lnTo>
                    <a:pt x="2955218" y="3023738"/>
                  </a:lnTo>
                  <a:lnTo>
                    <a:pt x="2905099" y="3033852"/>
                  </a:lnTo>
                  <a:lnTo>
                    <a:pt x="2905099" y="3060852"/>
                  </a:lnTo>
                  <a:lnTo>
                    <a:pt x="2954332" y="3052908"/>
                  </a:lnTo>
                  <a:lnTo>
                    <a:pt x="2997085" y="3030798"/>
                  </a:lnTo>
                  <a:lnTo>
                    <a:pt x="3030798" y="2997085"/>
                  </a:lnTo>
                  <a:lnTo>
                    <a:pt x="3052908" y="2954332"/>
                  </a:lnTo>
                  <a:lnTo>
                    <a:pt x="3060852" y="2905099"/>
                  </a:lnTo>
                  <a:lnTo>
                    <a:pt x="3060852" y="155740"/>
                  </a:lnTo>
                  <a:lnTo>
                    <a:pt x="3052908" y="106512"/>
                  </a:lnTo>
                  <a:lnTo>
                    <a:pt x="3030798" y="63760"/>
                  </a:lnTo>
                  <a:lnTo>
                    <a:pt x="2997085" y="30047"/>
                  </a:lnTo>
                  <a:lnTo>
                    <a:pt x="2991192" y="27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62644" y="5108181"/>
              <a:ext cx="1055370" cy="1354455"/>
            </a:xfrm>
            <a:custGeom>
              <a:avLst/>
              <a:gdLst/>
              <a:ahLst/>
              <a:cxnLst/>
              <a:rect l="l" t="t" r="r" b="b"/>
              <a:pathLst>
                <a:path w="1055370" h="1354454">
                  <a:moveTo>
                    <a:pt x="1054849" y="0"/>
                  </a:moveTo>
                  <a:lnTo>
                    <a:pt x="0" y="0"/>
                  </a:lnTo>
                  <a:lnTo>
                    <a:pt x="0" y="1354124"/>
                  </a:lnTo>
                  <a:lnTo>
                    <a:pt x="1054849" y="1354124"/>
                  </a:lnTo>
                  <a:lnTo>
                    <a:pt x="1054849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5236" y="5090773"/>
              <a:ext cx="1090295" cy="1389380"/>
            </a:xfrm>
            <a:custGeom>
              <a:avLst/>
              <a:gdLst/>
              <a:ahLst/>
              <a:cxnLst/>
              <a:rect l="l" t="t" r="r" b="b"/>
              <a:pathLst>
                <a:path w="1090295" h="1389379">
                  <a:moveTo>
                    <a:pt x="1076858" y="0"/>
                  </a:moveTo>
                  <a:lnTo>
                    <a:pt x="12826" y="0"/>
                  </a:lnTo>
                  <a:lnTo>
                    <a:pt x="8343" y="1854"/>
                  </a:lnTo>
                  <a:lnTo>
                    <a:pt x="1866" y="8343"/>
                  </a:lnTo>
                  <a:lnTo>
                    <a:pt x="0" y="12827"/>
                  </a:lnTo>
                  <a:lnTo>
                    <a:pt x="0" y="1376121"/>
                  </a:lnTo>
                  <a:lnTo>
                    <a:pt x="1866" y="1380604"/>
                  </a:lnTo>
                  <a:lnTo>
                    <a:pt x="8343" y="1387081"/>
                  </a:lnTo>
                  <a:lnTo>
                    <a:pt x="12826" y="1388948"/>
                  </a:lnTo>
                  <a:lnTo>
                    <a:pt x="17411" y="1388948"/>
                  </a:lnTo>
                  <a:lnTo>
                    <a:pt x="17411" y="1354124"/>
                  </a:lnTo>
                  <a:lnTo>
                    <a:pt x="34823" y="1354124"/>
                  </a:lnTo>
                  <a:lnTo>
                    <a:pt x="34823" y="34810"/>
                  </a:lnTo>
                  <a:lnTo>
                    <a:pt x="1089672" y="34810"/>
                  </a:lnTo>
                  <a:lnTo>
                    <a:pt x="1089672" y="12827"/>
                  </a:lnTo>
                  <a:lnTo>
                    <a:pt x="1087818" y="8343"/>
                  </a:lnTo>
                  <a:lnTo>
                    <a:pt x="1081341" y="1854"/>
                  </a:lnTo>
                  <a:lnTo>
                    <a:pt x="1076858" y="0"/>
                  </a:lnTo>
                  <a:close/>
                </a:path>
                <a:path w="1090295" h="1389379">
                  <a:moveTo>
                    <a:pt x="34823" y="1354124"/>
                  </a:moveTo>
                  <a:lnTo>
                    <a:pt x="17411" y="1354124"/>
                  </a:lnTo>
                  <a:lnTo>
                    <a:pt x="17411" y="1388948"/>
                  </a:lnTo>
                  <a:lnTo>
                    <a:pt x="1076858" y="1388948"/>
                  </a:lnTo>
                  <a:lnTo>
                    <a:pt x="1081341" y="1387081"/>
                  </a:lnTo>
                  <a:lnTo>
                    <a:pt x="1087818" y="1380604"/>
                  </a:lnTo>
                  <a:lnTo>
                    <a:pt x="1089672" y="1376121"/>
                  </a:lnTo>
                  <a:lnTo>
                    <a:pt x="1089672" y="1371536"/>
                  </a:lnTo>
                  <a:lnTo>
                    <a:pt x="34823" y="1371536"/>
                  </a:lnTo>
                  <a:lnTo>
                    <a:pt x="34823" y="1354124"/>
                  </a:lnTo>
                  <a:close/>
                </a:path>
                <a:path w="1090295" h="1389379">
                  <a:moveTo>
                    <a:pt x="1089672" y="34810"/>
                  </a:moveTo>
                  <a:lnTo>
                    <a:pt x="1054861" y="34810"/>
                  </a:lnTo>
                  <a:lnTo>
                    <a:pt x="1054861" y="1354124"/>
                  </a:lnTo>
                  <a:lnTo>
                    <a:pt x="34823" y="1354124"/>
                  </a:lnTo>
                  <a:lnTo>
                    <a:pt x="34823" y="1371536"/>
                  </a:lnTo>
                  <a:lnTo>
                    <a:pt x="1089672" y="1371536"/>
                  </a:lnTo>
                  <a:lnTo>
                    <a:pt x="1089672" y="34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84822" y="6121124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75818" y="6275387"/>
              <a:ext cx="18415" cy="13335"/>
            </a:xfrm>
            <a:custGeom>
              <a:avLst/>
              <a:gdLst/>
              <a:ahLst/>
              <a:cxnLst/>
              <a:rect l="l" t="t" r="r" b="b"/>
              <a:pathLst>
                <a:path w="18415" h="13335">
                  <a:moveTo>
                    <a:pt x="0" y="12919"/>
                  </a:moveTo>
                  <a:lnTo>
                    <a:pt x="17995" y="12919"/>
                  </a:lnTo>
                  <a:lnTo>
                    <a:pt x="17995" y="0"/>
                  </a:lnTo>
                  <a:lnTo>
                    <a:pt x="0" y="0"/>
                  </a:lnTo>
                  <a:lnTo>
                    <a:pt x="0" y="129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10755" y="6121124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01764" y="6275374"/>
              <a:ext cx="18415" cy="13335"/>
            </a:xfrm>
            <a:custGeom>
              <a:avLst/>
              <a:gdLst/>
              <a:ahLst/>
              <a:cxnLst/>
              <a:rect l="l" t="t" r="r" b="b"/>
              <a:pathLst>
                <a:path w="18415" h="13335">
                  <a:moveTo>
                    <a:pt x="0" y="12932"/>
                  </a:moveTo>
                  <a:lnTo>
                    <a:pt x="17995" y="12932"/>
                  </a:lnTo>
                  <a:lnTo>
                    <a:pt x="17995" y="0"/>
                  </a:lnTo>
                  <a:lnTo>
                    <a:pt x="0" y="0"/>
                  </a:lnTo>
                  <a:lnTo>
                    <a:pt x="0" y="129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23733" y="6121124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55433" y="6157150"/>
              <a:ext cx="1677670" cy="131445"/>
            </a:xfrm>
            <a:custGeom>
              <a:avLst/>
              <a:gdLst/>
              <a:ahLst/>
              <a:cxnLst/>
              <a:rect l="l" t="t" r="r" b="b"/>
              <a:pathLst>
                <a:path w="1677670" h="131445">
                  <a:moveTo>
                    <a:pt x="96177" y="0"/>
                  </a:moveTo>
                  <a:lnTo>
                    <a:pt x="0" y="0"/>
                  </a:lnTo>
                  <a:lnTo>
                    <a:pt x="0" y="37172"/>
                  </a:lnTo>
                  <a:lnTo>
                    <a:pt x="96177" y="37172"/>
                  </a:lnTo>
                  <a:lnTo>
                    <a:pt x="96177" y="0"/>
                  </a:lnTo>
                  <a:close/>
                </a:path>
                <a:path w="1677670" h="131445">
                  <a:moveTo>
                    <a:pt x="957414" y="0"/>
                  </a:moveTo>
                  <a:lnTo>
                    <a:pt x="880846" y="0"/>
                  </a:lnTo>
                  <a:lnTo>
                    <a:pt x="880846" y="37172"/>
                  </a:lnTo>
                  <a:lnTo>
                    <a:pt x="957414" y="37172"/>
                  </a:lnTo>
                  <a:lnTo>
                    <a:pt x="957414" y="0"/>
                  </a:lnTo>
                  <a:close/>
                </a:path>
                <a:path w="1677670" h="131445">
                  <a:moveTo>
                    <a:pt x="1677289" y="118224"/>
                  </a:moveTo>
                  <a:lnTo>
                    <a:pt x="1659280" y="118224"/>
                  </a:lnTo>
                  <a:lnTo>
                    <a:pt x="1659280" y="131152"/>
                  </a:lnTo>
                  <a:lnTo>
                    <a:pt x="1677289" y="131152"/>
                  </a:lnTo>
                  <a:lnTo>
                    <a:pt x="1677289" y="118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51614" y="5859542"/>
              <a:ext cx="784860" cy="586740"/>
            </a:xfrm>
            <a:custGeom>
              <a:avLst/>
              <a:gdLst/>
              <a:ahLst/>
              <a:cxnLst/>
              <a:rect l="l" t="t" r="r" b="b"/>
              <a:pathLst>
                <a:path w="784859" h="586739">
                  <a:moveTo>
                    <a:pt x="780516" y="0"/>
                  </a:moveTo>
                  <a:lnTo>
                    <a:pt x="4165" y="0"/>
                  </a:lnTo>
                  <a:lnTo>
                    <a:pt x="0" y="4152"/>
                  </a:lnTo>
                  <a:lnTo>
                    <a:pt x="0" y="581964"/>
                  </a:lnTo>
                  <a:lnTo>
                    <a:pt x="4165" y="586117"/>
                  </a:lnTo>
                  <a:lnTo>
                    <a:pt x="9296" y="586117"/>
                  </a:lnTo>
                  <a:lnTo>
                    <a:pt x="780516" y="586117"/>
                  </a:lnTo>
                  <a:lnTo>
                    <a:pt x="784669" y="581964"/>
                  </a:lnTo>
                  <a:lnTo>
                    <a:pt x="784669" y="4152"/>
                  </a:lnTo>
                  <a:lnTo>
                    <a:pt x="780516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02499" y="5821984"/>
              <a:ext cx="843280" cy="633095"/>
            </a:xfrm>
            <a:custGeom>
              <a:avLst/>
              <a:gdLst/>
              <a:ahLst/>
              <a:cxnLst/>
              <a:rect l="l" t="t" r="r" b="b"/>
              <a:pathLst>
                <a:path w="843279" h="633095">
                  <a:moveTo>
                    <a:pt x="843076" y="46863"/>
                  </a:moveTo>
                  <a:lnTo>
                    <a:pt x="842137" y="42227"/>
                  </a:lnTo>
                  <a:lnTo>
                    <a:pt x="842581" y="40043"/>
                  </a:lnTo>
                  <a:lnTo>
                    <a:pt x="841121" y="32804"/>
                  </a:lnTo>
                  <a:lnTo>
                    <a:pt x="837133" y="26885"/>
                  </a:lnTo>
                  <a:lnTo>
                    <a:pt x="831227" y="22910"/>
                  </a:lnTo>
                  <a:lnTo>
                    <a:pt x="824484" y="21551"/>
                  </a:lnTo>
                  <a:lnTo>
                    <a:pt x="824484" y="58547"/>
                  </a:lnTo>
                  <a:lnTo>
                    <a:pt x="824484" y="614387"/>
                  </a:lnTo>
                  <a:lnTo>
                    <a:pt x="58407" y="614387"/>
                  </a:lnTo>
                  <a:lnTo>
                    <a:pt x="58407" y="58635"/>
                  </a:lnTo>
                  <a:lnTo>
                    <a:pt x="824001" y="58635"/>
                  </a:lnTo>
                  <a:lnTo>
                    <a:pt x="824484" y="58547"/>
                  </a:lnTo>
                  <a:lnTo>
                    <a:pt x="824484" y="21551"/>
                  </a:lnTo>
                  <a:lnTo>
                    <a:pt x="824001" y="21450"/>
                  </a:lnTo>
                  <a:lnTo>
                    <a:pt x="775195" y="21450"/>
                  </a:lnTo>
                  <a:lnTo>
                    <a:pt x="775779" y="18580"/>
                  </a:lnTo>
                  <a:lnTo>
                    <a:pt x="774319" y="11341"/>
                  </a:lnTo>
                  <a:lnTo>
                    <a:pt x="770331" y="5435"/>
                  </a:lnTo>
                  <a:lnTo>
                    <a:pt x="764425" y="1460"/>
                  </a:lnTo>
                  <a:lnTo>
                    <a:pt x="757186" y="0"/>
                  </a:lnTo>
                  <a:lnTo>
                    <a:pt x="584111" y="0"/>
                  </a:lnTo>
                  <a:lnTo>
                    <a:pt x="576872" y="1460"/>
                  </a:lnTo>
                  <a:lnTo>
                    <a:pt x="570966" y="5435"/>
                  </a:lnTo>
                  <a:lnTo>
                    <a:pt x="566978" y="11341"/>
                  </a:lnTo>
                  <a:lnTo>
                    <a:pt x="565518" y="18580"/>
                  </a:lnTo>
                  <a:lnTo>
                    <a:pt x="566089" y="21450"/>
                  </a:lnTo>
                  <a:lnTo>
                    <a:pt x="18592" y="21450"/>
                  </a:lnTo>
                  <a:lnTo>
                    <a:pt x="11353" y="22910"/>
                  </a:lnTo>
                  <a:lnTo>
                    <a:pt x="5448" y="26885"/>
                  </a:lnTo>
                  <a:lnTo>
                    <a:pt x="1460" y="32804"/>
                  </a:lnTo>
                  <a:lnTo>
                    <a:pt x="0" y="40043"/>
                  </a:lnTo>
                  <a:lnTo>
                    <a:pt x="1460" y="47269"/>
                  </a:lnTo>
                  <a:lnTo>
                    <a:pt x="5448" y="53187"/>
                  </a:lnTo>
                  <a:lnTo>
                    <a:pt x="11353" y="57175"/>
                  </a:lnTo>
                  <a:lnTo>
                    <a:pt x="18592" y="58635"/>
                  </a:lnTo>
                  <a:lnTo>
                    <a:pt x="39827" y="58635"/>
                  </a:lnTo>
                  <a:lnTo>
                    <a:pt x="39827" y="614387"/>
                  </a:lnTo>
                  <a:lnTo>
                    <a:pt x="41287" y="621626"/>
                  </a:lnTo>
                  <a:lnTo>
                    <a:pt x="45262" y="627532"/>
                  </a:lnTo>
                  <a:lnTo>
                    <a:pt x="51168" y="631520"/>
                  </a:lnTo>
                  <a:lnTo>
                    <a:pt x="58407" y="632980"/>
                  </a:lnTo>
                  <a:lnTo>
                    <a:pt x="824484" y="632980"/>
                  </a:lnTo>
                  <a:lnTo>
                    <a:pt x="831710" y="631520"/>
                  </a:lnTo>
                  <a:lnTo>
                    <a:pt x="837628" y="627532"/>
                  </a:lnTo>
                  <a:lnTo>
                    <a:pt x="841616" y="621626"/>
                  </a:lnTo>
                  <a:lnTo>
                    <a:pt x="843076" y="614387"/>
                  </a:lnTo>
                  <a:lnTo>
                    <a:pt x="843076" y="46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4895" y="5950245"/>
              <a:ext cx="131814" cy="23044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5862" y="5950245"/>
              <a:ext cx="131800" cy="23044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6817" y="5950245"/>
              <a:ext cx="131814" cy="23044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3581" y="5748138"/>
              <a:ext cx="327685" cy="12817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982678" y="601499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0652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73380" y="6005694"/>
              <a:ext cx="19050" cy="59690"/>
            </a:xfrm>
            <a:custGeom>
              <a:avLst/>
              <a:gdLst/>
              <a:ahLst/>
              <a:cxnLst/>
              <a:rect l="l" t="t" r="r" b="b"/>
              <a:pathLst>
                <a:path w="19050" h="59689">
                  <a:moveTo>
                    <a:pt x="14427" y="0"/>
                  </a:moveTo>
                  <a:lnTo>
                    <a:pt x="4165" y="0"/>
                  </a:lnTo>
                  <a:lnTo>
                    <a:pt x="0" y="4165"/>
                  </a:lnTo>
                  <a:lnTo>
                    <a:pt x="0" y="9296"/>
                  </a:lnTo>
                  <a:lnTo>
                    <a:pt x="0" y="55079"/>
                  </a:lnTo>
                  <a:lnTo>
                    <a:pt x="4165" y="59245"/>
                  </a:lnTo>
                  <a:lnTo>
                    <a:pt x="14427" y="59245"/>
                  </a:lnTo>
                  <a:lnTo>
                    <a:pt x="18592" y="55079"/>
                  </a:lnTo>
                  <a:lnTo>
                    <a:pt x="18592" y="4165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82674" y="5877877"/>
              <a:ext cx="744220" cy="290830"/>
            </a:xfrm>
            <a:custGeom>
              <a:avLst/>
              <a:gdLst/>
              <a:ahLst/>
              <a:cxnLst/>
              <a:rect l="l" t="t" r="r" b="b"/>
              <a:pathLst>
                <a:path w="744220" h="290829">
                  <a:moveTo>
                    <a:pt x="743826" y="32588"/>
                  </a:moveTo>
                  <a:lnTo>
                    <a:pt x="577545" y="32588"/>
                  </a:lnTo>
                  <a:lnTo>
                    <a:pt x="616051" y="39573"/>
                  </a:lnTo>
                  <a:lnTo>
                    <a:pt x="657961" y="69570"/>
                  </a:lnTo>
                  <a:lnTo>
                    <a:pt x="677011" y="136131"/>
                  </a:lnTo>
                  <a:lnTo>
                    <a:pt x="677011" y="290347"/>
                  </a:lnTo>
                  <a:lnTo>
                    <a:pt x="743826" y="290347"/>
                  </a:lnTo>
                  <a:lnTo>
                    <a:pt x="743826" y="32588"/>
                  </a:lnTo>
                  <a:close/>
                </a:path>
                <a:path w="744220" h="290829">
                  <a:moveTo>
                    <a:pt x="743826" y="0"/>
                  </a:moveTo>
                  <a:lnTo>
                    <a:pt x="0" y="0"/>
                  </a:lnTo>
                  <a:lnTo>
                    <a:pt x="0" y="32575"/>
                  </a:lnTo>
                  <a:lnTo>
                    <a:pt x="555485" y="32575"/>
                  </a:lnTo>
                  <a:lnTo>
                    <a:pt x="555104" y="32588"/>
                  </a:lnTo>
                  <a:lnTo>
                    <a:pt x="577545" y="32588"/>
                  </a:lnTo>
                  <a:lnTo>
                    <a:pt x="743826" y="32575"/>
                  </a:lnTo>
                  <a:lnTo>
                    <a:pt x="743826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73377" y="5885281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70">
                  <a:moveTo>
                    <a:pt x="115316" y="4165"/>
                  </a:moveTo>
                  <a:lnTo>
                    <a:pt x="111150" y="0"/>
                  </a:lnTo>
                  <a:lnTo>
                    <a:pt x="14427" y="0"/>
                  </a:lnTo>
                  <a:lnTo>
                    <a:pt x="4165" y="0"/>
                  </a:lnTo>
                  <a:lnTo>
                    <a:pt x="0" y="4165"/>
                  </a:lnTo>
                  <a:lnTo>
                    <a:pt x="0" y="14427"/>
                  </a:lnTo>
                  <a:lnTo>
                    <a:pt x="0" y="111163"/>
                  </a:lnTo>
                  <a:lnTo>
                    <a:pt x="4165" y="115316"/>
                  </a:lnTo>
                  <a:lnTo>
                    <a:pt x="14427" y="115316"/>
                  </a:lnTo>
                  <a:lnTo>
                    <a:pt x="18592" y="111163"/>
                  </a:lnTo>
                  <a:lnTo>
                    <a:pt x="18592" y="106019"/>
                  </a:lnTo>
                  <a:lnTo>
                    <a:pt x="18592" y="18592"/>
                  </a:lnTo>
                  <a:lnTo>
                    <a:pt x="111150" y="18592"/>
                  </a:lnTo>
                  <a:lnTo>
                    <a:pt x="115316" y="14427"/>
                  </a:lnTo>
                  <a:lnTo>
                    <a:pt x="115316" y="41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82678" y="608108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986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73380" y="6071785"/>
              <a:ext cx="19050" cy="111125"/>
            </a:xfrm>
            <a:custGeom>
              <a:avLst/>
              <a:gdLst/>
              <a:ahLst/>
              <a:cxnLst/>
              <a:rect l="l" t="t" r="r" b="b"/>
              <a:pathLst>
                <a:path w="19050" h="111125">
                  <a:moveTo>
                    <a:pt x="14427" y="0"/>
                  </a:moveTo>
                  <a:lnTo>
                    <a:pt x="4165" y="0"/>
                  </a:lnTo>
                  <a:lnTo>
                    <a:pt x="0" y="4165"/>
                  </a:lnTo>
                  <a:lnTo>
                    <a:pt x="0" y="9296"/>
                  </a:lnTo>
                  <a:lnTo>
                    <a:pt x="0" y="106426"/>
                  </a:lnTo>
                  <a:lnTo>
                    <a:pt x="4165" y="110578"/>
                  </a:lnTo>
                  <a:lnTo>
                    <a:pt x="14427" y="110578"/>
                  </a:lnTo>
                  <a:lnTo>
                    <a:pt x="18592" y="106426"/>
                  </a:lnTo>
                  <a:lnTo>
                    <a:pt x="18592" y="4165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3859" y="5307232"/>
              <a:ext cx="161925" cy="1854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16825" y="5307232"/>
              <a:ext cx="161925" cy="1854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29793" y="5307232"/>
              <a:ext cx="161937" cy="1854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42758" y="5307232"/>
              <a:ext cx="161937" cy="18541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03859" y="5575416"/>
              <a:ext cx="161925" cy="18541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16825" y="5575416"/>
              <a:ext cx="161925" cy="1854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29793" y="5575416"/>
              <a:ext cx="161937" cy="18541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42758" y="5575416"/>
              <a:ext cx="161937" cy="18541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3859" y="5843591"/>
              <a:ext cx="161925" cy="1854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16825" y="5843591"/>
              <a:ext cx="161925" cy="18542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29793" y="5843591"/>
              <a:ext cx="161925" cy="1854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42758" y="5843591"/>
              <a:ext cx="161937" cy="18542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03847" y="6098848"/>
              <a:ext cx="161937" cy="1854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16825" y="6098861"/>
              <a:ext cx="161925" cy="18542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29793" y="6098848"/>
              <a:ext cx="161925" cy="18542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42758" y="6098848"/>
              <a:ext cx="161937" cy="18542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035644" y="5033509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>
                  <a:moveTo>
                    <a:pt x="1715592" y="0"/>
                  </a:moveTo>
                  <a:lnTo>
                    <a:pt x="84391" y="0"/>
                  </a:lnTo>
                  <a:lnTo>
                    <a:pt x="51542" y="6631"/>
                  </a:lnTo>
                  <a:lnTo>
                    <a:pt x="24717" y="24717"/>
                  </a:lnTo>
                  <a:lnTo>
                    <a:pt x="6631" y="51542"/>
                  </a:lnTo>
                  <a:lnTo>
                    <a:pt x="0" y="84391"/>
                  </a:lnTo>
                  <a:lnTo>
                    <a:pt x="0" y="1715592"/>
                  </a:lnTo>
                  <a:lnTo>
                    <a:pt x="6631" y="1748448"/>
                  </a:lnTo>
                  <a:lnTo>
                    <a:pt x="24717" y="1775277"/>
                  </a:lnTo>
                  <a:lnTo>
                    <a:pt x="51542" y="1793364"/>
                  </a:lnTo>
                  <a:lnTo>
                    <a:pt x="84391" y="1799996"/>
                  </a:lnTo>
                  <a:lnTo>
                    <a:pt x="1715592" y="1799996"/>
                  </a:lnTo>
                  <a:lnTo>
                    <a:pt x="1748448" y="1793364"/>
                  </a:lnTo>
                  <a:lnTo>
                    <a:pt x="1775277" y="1775277"/>
                  </a:lnTo>
                  <a:lnTo>
                    <a:pt x="1793364" y="1748448"/>
                  </a:lnTo>
                  <a:lnTo>
                    <a:pt x="1799996" y="1715592"/>
                  </a:lnTo>
                  <a:lnTo>
                    <a:pt x="1799996" y="84391"/>
                  </a:lnTo>
                  <a:lnTo>
                    <a:pt x="1793364" y="51542"/>
                  </a:lnTo>
                  <a:lnTo>
                    <a:pt x="1775277" y="24717"/>
                  </a:lnTo>
                  <a:lnTo>
                    <a:pt x="1748448" y="6631"/>
                  </a:lnTo>
                  <a:lnTo>
                    <a:pt x="171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22144" y="5020008"/>
              <a:ext cx="1827530" cy="1827530"/>
            </a:xfrm>
            <a:custGeom>
              <a:avLst/>
              <a:gdLst/>
              <a:ahLst/>
              <a:cxnLst/>
              <a:rect l="l" t="t" r="r" b="b"/>
              <a:pathLst>
                <a:path w="1827529" h="1827529">
                  <a:moveTo>
                    <a:pt x="1729092" y="0"/>
                  </a:moveTo>
                  <a:lnTo>
                    <a:pt x="97891" y="0"/>
                  </a:lnTo>
                  <a:lnTo>
                    <a:pt x="59782" y="7691"/>
                  </a:lnTo>
                  <a:lnTo>
                    <a:pt x="28667" y="28667"/>
                  </a:lnTo>
                  <a:lnTo>
                    <a:pt x="7691" y="59782"/>
                  </a:lnTo>
                  <a:lnTo>
                    <a:pt x="0" y="97891"/>
                  </a:lnTo>
                  <a:lnTo>
                    <a:pt x="0" y="1729092"/>
                  </a:lnTo>
                  <a:lnTo>
                    <a:pt x="7691" y="1767201"/>
                  </a:lnTo>
                  <a:lnTo>
                    <a:pt x="28667" y="1798318"/>
                  </a:lnTo>
                  <a:lnTo>
                    <a:pt x="59782" y="1819298"/>
                  </a:lnTo>
                  <a:lnTo>
                    <a:pt x="97891" y="1826996"/>
                  </a:lnTo>
                  <a:lnTo>
                    <a:pt x="1729092" y="1826996"/>
                  </a:lnTo>
                  <a:lnTo>
                    <a:pt x="1729092" y="1799996"/>
                  </a:lnTo>
                  <a:lnTo>
                    <a:pt x="97891" y="1799996"/>
                  </a:lnTo>
                  <a:lnTo>
                    <a:pt x="83590" y="1798553"/>
                  </a:lnTo>
                  <a:lnTo>
                    <a:pt x="47764" y="1779231"/>
                  </a:lnTo>
                  <a:lnTo>
                    <a:pt x="28437" y="1743393"/>
                  </a:lnTo>
                  <a:lnTo>
                    <a:pt x="27000" y="1729092"/>
                  </a:lnTo>
                  <a:lnTo>
                    <a:pt x="27000" y="97891"/>
                  </a:lnTo>
                  <a:lnTo>
                    <a:pt x="39098" y="58265"/>
                  </a:lnTo>
                  <a:lnTo>
                    <a:pt x="70294" y="32562"/>
                  </a:lnTo>
                  <a:lnTo>
                    <a:pt x="97891" y="27000"/>
                  </a:lnTo>
                  <a:lnTo>
                    <a:pt x="1795845" y="27000"/>
                  </a:lnTo>
                  <a:lnTo>
                    <a:pt x="1767201" y="7691"/>
                  </a:lnTo>
                  <a:lnTo>
                    <a:pt x="1729092" y="0"/>
                  </a:lnTo>
                  <a:close/>
                </a:path>
                <a:path w="1827529" h="1827529">
                  <a:moveTo>
                    <a:pt x="1795845" y="27000"/>
                  </a:moveTo>
                  <a:lnTo>
                    <a:pt x="1729092" y="27000"/>
                  </a:lnTo>
                  <a:lnTo>
                    <a:pt x="1743393" y="28437"/>
                  </a:lnTo>
                  <a:lnTo>
                    <a:pt x="1756690" y="32562"/>
                  </a:lnTo>
                  <a:lnTo>
                    <a:pt x="1787896" y="58265"/>
                  </a:lnTo>
                  <a:lnTo>
                    <a:pt x="1799996" y="97891"/>
                  </a:lnTo>
                  <a:lnTo>
                    <a:pt x="1799996" y="1729092"/>
                  </a:lnTo>
                  <a:lnTo>
                    <a:pt x="1787896" y="1768724"/>
                  </a:lnTo>
                  <a:lnTo>
                    <a:pt x="1756690" y="1794429"/>
                  </a:lnTo>
                  <a:lnTo>
                    <a:pt x="1729092" y="1799996"/>
                  </a:lnTo>
                  <a:lnTo>
                    <a:pt x="1729092" y="1826996"/>
                  </a:lnTo>
                  <a:lnTo>
                    <a:pt x="1767201" y="1819298"/>
                  </a:lnTo>
                  <a:lnTo>
                    <a:pt x="1798318" y="1798318"/>
                  </a:lnTo>
                  <a:lnTo>
                    <a:pt x="1819298" y="1767201"/>
                  </a:lnTo>
                  <a:lnTo>
                    <a:pt x="1826996" y="1729092"/>
                  </a:lnTo>
                  <a:lnTo>
                    <a:pt x="1826996" y="97891"/>
                  </a:lnTo>
                  <a:lnTo>
                    <a:pt x="1819298" y="59782"/>
                  </a:lnTo>
                  <a:lnTo>
                    <a:pt x="1798318" y="28667"/>
                  </a:lnTo>
                  <a:lnTo>
                    <a:pt x="1795845" y="27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190902" y="5129622"/>
            <a:ext cx="83629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T Supermolot Bold"/>
                <a:cs typeface="TT Supermolot Bold"/>
              </a:rPr>
              <a:t>MAGAZYN ENERGII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T Supermolot Bold"/>
                <a:cs typeface="TT Supermolot Bold"/>
              </a:rPr>
              <a:t>(max</a:t>
            </a:r>
            <a:r>
              <a:rPr sz="1400" spc="-35" dirty="0">
                <a:latin typeface="TT Supermolot Bold"/>
                <a:cs typeface="TT Supermolot Bold"/>
              </a:rPr>
              <a:t> </a:t>
            </a:r>
            <a:r>
              <a:rPr sz="1400" spc="-25" dirty="0">
                <a:latin typeface="TT Supermolot Bold"/>
                <a:cs typeface="TT Supermolot Bold"/>
              </a:rPr>
              <a:t>20)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097754" y="3935873"/>
            <a:ext cx="6597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T Supermolot Bold"/>
                <a:cs typeface="TT Supermolot Bold"/>
              </a:rPr>
              <a:t>MIASTO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T Supermolot Bold"/>
                <a:cs typeface="TT Supermolot Bold"/>
              </a:rPr>
              <a:t>-</a:t>
            </a:r>
            <a:r>
              <a:rPr sz="1400" spc="-50" dirty="0">
                <a:latin typeface="TT Supermolot Bold"/>
                <a:cs typeface="TT Supermolot Bold"/>
              </a:rPr>
              <a:t>4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53493" y="6905654"/>
            <a:ext cx="865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PRODUKCJA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21228" y="6905654"/>
            <a:ext cx="720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MAGAZYN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03570" y="6905654"/>
            <a:ext cx="594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ZUŻYCIE</a:t>
            </a:r>
            <a:endParaRPr sz="1200">
              <a:latin typeface="TT Supermolot Bold"/>
              <a:cs typeface="TT Supermolot Bold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62499" y="4686050"/>
            <a:ext cx="2161540" cy="2161540"/>
            <a:chOff x="662499" y="4686050"/>
            <a:chExt cx="2161540" cy="2161540"/>
          </a:xfrm>
        </p:grpSpPr>
        <p:sp>
          <p:nvSpPr>
            <p:cNvPr id="59" name="object 59"/>
            <p:cNvSpPr/>
            <p:nvPr/>
          </p:nvSpPr>
          <p:spPr>
            <a:xfrm>
              <a:off x="675999" y="4699550"/>
              <a:ext cx="2134235" cy="2134235"/>
            </a:xfrm>
            <a:custGeom>
              <a:avLst/>
              <a:gdLst/>
              <a:ahLst/>
              <a:cxnLst/>
              <a:rect l="l" t="t" r="r" b="b"/>
              <a:pathLst>
                <a:path w="2134235" h="2134234">
                  <a:moveTo>
                    <a:pt x="2033905" y="0"/>
                  </a:moveTo>
                  <a:lnTo>
                    <a:pt x="100063" y="0"/>
                  </a:lnTo>
                  <a:lnTo>
                    <a:pt x="61111" y="7862"/>
                  </a:lnTo>
                  <a:lnTo>
                    <a:pt x="29305" y="29305"/>
                  </a:lnTo>
                  <a:lnTo>
                    <a:pt x="7862" y="61111"/>
                  </a:lnTo>
                  <a:lnTo>
                    <a:pt x="0" y="100063"/>
                  </a:lnTo>
                  <a:lnTo>
                    <a:pt x="0" y="2033905"/>
                  </a:lnTo>
                  <a:lnTo>
                    <a:pt x="7862" y="2072849"/>
                  </a:lnTo>
                  <a:lnTo>
                    <a:pt x="29305" y="2104651"/>
                  </a:lnTo>
                  <a:lnTo>
                    <a:pt x="61111" y="2126093"/>
                  </a:lnTo>
                  <a:lnTo>
                    <a:pt x="100063" y="2133955"/>
                  </a:lnTo>
                  <a:lnTo>
                    <a:pt x="2033905" y="2133955"/>
                  </a:lnTo>
                  <a:lnTo>
                    <a:pt x="2072849" y="2126093"/>
                  </a:lnTo>
                  <a:lnTo>
                    <a:pt x="2104651" y="2104651"/>
                  </a:lnTo>
                  <a:lnTo>
                    <a:pt x="2126093" y="2072849"/>
                  </a:lnTo>
                  <a:lnTo>
                    <a:pt x="2133955" y="2033905"/>
                  </a:lnTo>
                  <a:lnTo>
                    <a:pt x="2133955" y="100063"/>
                  </a:lnTo>
                  <a:lnTo>
                    <a:pt x="2126093" y="61111"/>
                  </a:lnTo>
                  <a:lnTo>
                    <a:pt x="2104651" y="29305"/>
                  </a:lnTo>
                  <a:lnTo>
                    <a:pt x="2072849" y="7862"/>
                  </a:lnTo>
                  <a:lnTo>
                    <a:pt x="2033905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2499" y="4686050"/>
              <a:ext cx="2161540" cy="2161540"/>
            </a:xfrm>
            <a:custGeom>
              <a:avLst/>
              <a:gdLst/>
              <a:ahLst/>
              <a:cxnLst/>
              <a:rect l="l" t="t" r="r" b="b"/>
              <a:pathLst>
                <a:path w="2161540" h="2161540">
                  <a:moveTo>
                    <a:pt x="2047405" y="0"/>
                  </a:moveTo>
                  <a:lnTo>
                    <a:pt x="113563" y="0"/>
                  </a:lnTo>
                  <a:lnTo>
                    <a:pt x="69358" y="8928"/>
                  </a:lnTo>
                  <a:lnTo>
                    <a:pt x="33264" y="33264"/>
                  </a:lnTo>
                  <a:lnTo>
                    <a:pt x="8928" y="69358"/>
                  </a:lnTo>
                  <a:lnTo>
                    <a:pt x="0" y="113563"/>
                  </a:lnTo>
                  <a:lnTo>
                    <a:pt x="0" y="2047405"/>
                  </a:lnTo>
                  <a:lnTo>
                    <a:pt x="8928" y="2091602"/>
                  </a:lnTo>
                  <a:lnTo>
                    <a:pt x="33264" y="2127692"/>
                  </a:lnTo>
                  <a:lnTo>
                    <a:pt x="69358" y="2152027"/>
                  </a:lnTo>
                  <a:lnTo>
                    <a:pt x="113563" y="2160955"/>
                  </a:lnTo>
                  <a:lnTo>
                    <a:pt x="2047405" y="2160955"/>
                  </a:lnTo>
                  <a:lnTo>
                    <a:pt x="2047405" y="2133955"/>
                  </a:lnTo>
                  <a:lnTo>
                    <a:pt x="113563" y="2133955"/>
                  </a:lnTo>
                  <a:lnTo>
                    <a:pt x="96103" y="2132195"/>
                  </a:lnTo>
                  <a:lnTo>
                    <a:pt x="52349" y="2108606"/>
                  </a:lnTo>
                  <a:lnTo>
                    <a:pt x="28760" y="2064858"/>
                  </a:lnTo>
                  <a:lnTo>
                    <a:pt x="27000" y="2047405"/>
                  </a:lnTo>
                  <a:lnTo>
                    <a:pt x="27000" y="113563"/>
                  </a:lnTo>
                  <a:lnTo>
                    <a:pt x="41773" y="65173"/>
                  </a:lnTo>
                  <a:lnTo>
                    <a:pt x="79865" y="33797"/>
                  </a:lnTo>
                  <a:lnTo>
                    <a:pt x="113563" y="27000"/>
                  </a:lnTo>
                  <a:lnTo>
                    <a:pt x="2118402" y="27000"/>
                  </a:lnTo>
                  <a:lnTo>
                    <a:pt x="2091602" y="8928"/>
                  </a:lnTo>
                  <a:lnTo>
                    <a:pt x="2047405" y="0"/>
                  </a:lnTo>
                  <a:close/>
                </a:path>
                <a:path w="2161540" h="2161540">
                  <a:moveTo>
                    <a:pt x="2118402" y="27000"/>
                  </a:moveTo>
                  <a:lnTo>
                    <a:pt x="2047405" y="27000"/>
                  </a:lnTo>
                  <a:lnTo>
                    <a:pt x="2064858" y="28760"/>
                  </a:lnTo>
                  <a:lnTo>
                    <a:pt x="2081091" y="33797"/>
                  </a:lnTo>
                  <a:lnTo>
                    <a:pt x="2119182" y="65173"/>
                  </a:lnTo>
                  <a:lnTo>
                    <a:pt x="2133955" y="113563"/>
                  </a:lnTo>
                  <a:lnTo>
                    <a:pt x="2133955" y="2047405"/>
                  </a:lnTo>
                  <a:lnTo>
                    <a:pt x="2119182" y="2095782"/>
                  </a:lnTo>
                  <a:lnTo>
                    <a:pt x="2081091" y="2127157"/>
                  </a:lnTo>
                  <a:lnTo>
                    <a:pt x="2047405" y="2133955"/>
                  </a:lnTo>
                  <a:lnTo>
                    <a:pt x="2047405" y="2160955"/>
                  </a:lnTo>
                  <a:lnTo>
                    <a:pt x="2091602" y="2152027"/>
                  </a:lnTo>
                  <a:lnTo>
                    <a:pt x="2127692" y="2127692"/>
                  </a:lnTo>
                  <a:lnTo>
                    <a:pt x="2152027" y="2091602"/>
                  </a:lnTo>
                  <a:lnTo>
                    <a:pt x="2160955" y="2047405"/>
                  </a:lnTo>
                  <a:lnTo>
                    <a:pt x="2160955" y="113563"/>
                  </a:lnTo>
                  <a:lnTo>
                    <a:pt x="2152027" y="69358"/>
                  </a:lnTo>
                  <a:lnTo>
                    <a:pt x="2127692" y="33264"/>
                  </a:lnTo>
                  <a:lnTo>
                    <a:pt x="2118402" y="27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815418" y="4782163"/>
            <a:ext cx="1628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T Supermolot Bold"/>
                <a:cs typeface="TT Supermolot Bold"/>
              </a:rPr>
              <a:t>FARMA</a:t>
            </a:r>
            <a:r>
              <a:rPr sz="1400" spc="-50" dirty="0">
                <a:latin typeface="TT Supermolot Bold"/>
                <a:cs typeface="TT Supermolot Bold"/>
              </a:rPr>
              <a:t> </a:t>
            </a:r>
            <a:r>
              <a:rPr sz="1400" spc="-10" dirty="0">
                <a:latin typeface="TT Supermolot Bold"/>
                <a:cs typeface="TT Supermolot Bold"/>
              </a:rPr>
              <a:t>SŁONECZNA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T Supermolot Bold"/>
                <a:cs typeface="TT Supermolot Bold"/>
              </a:rPr>
              <a:t>(max</a:t>
            </a:r>
            <a:r>
              <a:rPr sz="1400" spc="-35" dirty="0">
                <a:latin typeface="TT Supermolot Bold"/>
                <a:cs typeface="TT Supermolot Bold"/>
              </a:rPr>
              <a:t> </a:t>
            </a:r>
            <a:r>
              <a:rPr sz="1400" spc="-25" dirty="0">
                <a:latin typeface="TT Supermolot Bold"/>
                <a:cs typeface="TT Supermolot Bold"/>
              </a:rPr>
              <a:t>5)</a:t>
            </a:r>
            <a:endParaRPr sz="1400">
              <a:latin typeface="TT Supermolot Bold"/>
              <a:cs typeface="TT Supermolot Bold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62499" y="2724293"/>
            <a:ext cx="9326245" cy="3895090"/>
            <a:chOff x="662499" y="2724293"/>
            <a:chExt cx="9326245" cy="3895090"/>
          </a:xfrm>
        </p:grpSpPr>
        <p:sp>
          <p:nvSpPr>
            <p:cNvPr id="63" name="object 63"/>
            <p:cNvSpPr/>
            <p:nvPr/>
          </p:nvSpPr>
          <p:spPr>
            <a:xfrm>
              <a:off x="7261927" y="6471504"/>
              <a:ext cx="2726690" cy="36195"/>
            </a:xfrm>
            <a:custGeom>
              <a:avLst/>
              <a:gdLst/>
              <a:ahLst/>
              <a:cxnLst/>
              <a:rect l="l" t="t" r="r" b="b"/>
              <a:pathLst>
                <a:path w="2726690" h="36195">
                  <a:moveTo>
                    <a:pt x="2708490" y="0"/>
                  </a:moveTo>
                  <a:lnTo>
                    <a:pt x="17995" y="0"/>
                  </a:lnTo>
                  <a:lnTo>
                    <a:pt x="10988" y="1415"/>
                  </a:lnTo>
                  <a:lnTo>
                    <a:pt x="5268" y="5273"/>
                  </a:lnTo>
                  <a:lnTo>
                    <a:pt x="1413" y="10994"/>
                  </a:lnTo>
                  <a:lnTo>
                    <a:pt x="0" y="17995"/>
                  </a:lnTo>
                  <a:lnTo>
                    <a:pt x="1413" y="25004"/>
                  </a:lnTo>
                  <a:lnTo>
                    <a:pt x="5268" y="30729"/>
                  </a:lnTo>
                  <a:lnTo>
                    <a:pt x="10988" y="34589"/>
                  </a:lnTo>
                  <a:lnTo>
                    <a:pt x="17995" y="36004"/>
                  </a:lnTo>
                  <a:lnTo>
                    <a:pt x="2708490" y="36004"/>
                  </a:lnTo>
                  <a:lnTo>
                    <a:pt x="2715492" y="34589"/>
                  </a:lnTo>
                  <a:lnTo>
                    <a:pt x="2721213" y="30729"/>
                  </a:lnTo>
                  <a:lnTo>
                    <a:pt x="2725071" y="25004"/>
                  </a:lnTo>
                  <a:lnTo>
                    <a:pt x="2726486" y="17995"/>
                  </a:lnTo>
                  <a:lnTo>
                    <a:pt x="2725071" y="10994"/>
                  </a:lnTo>
                  <a:lnTo>
                    <a:pt x="2721213" y="5273"/>
                  </a:lnTo>
                  <a:lnTo>
                    <a:pt x="2715492" y="1415"/>
                  </a:lnTo>
                  <a:lnTo>
                    <a:pt x="2708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54228" y="6080916"/>
              <a:ext cx="632460" cy="410845"/>
            </a:xfrm>
            <a:custGeom>
              <a:avLst/>
              <a:gdLst/>
              <a:ahLst/>
              <a:cxnLst/>
              <a:rect l="l" t="t" r="r" b="b"/>
              <a:pathLst>
                <a:path w="632459" h="410845">
                  <a:moveTo>
                    <a:pt x="429209" y="0"/>
                  </a:moveTo>
                  <a:lnTo>
                    <a:pt x="381330" y="6416"/>
                  </a:lnTo>
                  <a:lnTo>
                    <a:pt x="338302" y="24520"/>
                  </a:lnTo>
                  <a:lnTo>
                    <a:pt x="301789" y="52592"/>
                  </a:lnTo>
                  <a:lnTo>
                    <a:pt x="273456" y="88912"/>
                  </a:lnTo>
                  <a:lnTo>
                    <a:pt x="265025" y="86662"/>
                  </a:lnTo>
                  <a:lnTo>
                    <a:pt x="256362" y="85018"/>
                  </a:lnTo>
                  <a:lnTo>
                    <a:pt x="247488" y="84010"/>
                  </a:lnTo>
                  <a:lnTo>
                    <a:pt x="238429" y="83667"/>
                  </a:lnTo>
                  <a:lnTo>
                    <a:pt x="194985" y="91828"/>
                  </a:lnTo>
                  <a:lnTo>
                    <a:pt x="158696" y="114247"/>
                  </a:lnTo>
                  <a:lnTo>
                    <a:pt x="132641" y="147827"/>
                  </a:lnTo>
                  <a:lnTo>
                    <a:pt x="119900" y="189471"/>
                  </a:lnTo>
                  <a:lnTo>
                    <a:pt x="113855" y="189014"/>
                  </a:lnTo>
                  <a:lnTo>
                    <a:pt x="110782" y="189014"/>
                  </a:lnTo>
                  <a:lnTo>
                    <a:pt x="67663" y="197720"/>
                  </a:lnTo>
                  <a:lnTo>
                    <a:pt x="32450" y="221464"/>
                  </a:lnTo>
                  <a:lnTo>
                    <a:pt x="8706" y="256677"/>
                  </a:lnTo>
                  <a:lnTo>
                    <a:pt x="0" y="299796"/>
                  </a:lnTo>
                  <a:lnTo>
                    <a:pt x="8706" y="342921"/>
                  </a:lnTo>
                  <a:lnTo>
                    <a:pt x="32450" y="378139"/>
                  </a:lnTo>
                  <a:lnTo>
                    <a:pt x="67663" y="401883"/>
                  </a:lnTo>
                  <a:lnTo>
                    <a:pt x="110782" y="410591"/>
                  </a:lnTo>
                  <a:lnTo>
                    <a:pt x="115887" y="410324"/>
                  </a:lnTo>
                  <a:lnTo>
                    <a:pt x="115887" y="410591"/>
                  </a:lnTo>
                  <a:lnTo>
                    <a:pt x="546303" y="410591"/>
                  </a:lnTo>
                  <a:lnTo>
                    <a:pt x="546303" y="410197"/>
                  </a:lnTo>
                  <a:lnTo>
                    <a:pt x="547611" y="410260"/>
                  </a:lnTo>
                  <a:lnTo>
                    <a:pt x="548843" y="410591"/>
                  </a:lnTo>
                  <a:lnTo>
                    <a:pt x="550163" y="410591"/>
                  </a:lnTo>
                  <a:lnTo>
                    <a:pt x="582137" y="404135"/>
                  </a:lnTo>
                  <a:lnTo>
                    <a:pt x="608247" y="386530"/>
                  </a:lnTo>
                  <a:lnTo>
                    <a:pt x="625852" y="360420"/>
                  </a:lnTo>
                  <a:lnTo>
                    <a:pt x="632307" y="328447"/>
                  </a:lnTo>
                  <a:lnTo>
                    <a:pt x="629461" y="307053"/>
                  </a:lnTo>
                  <a:lnTo>
                    <a:pt x="621433" y="287816"/>
                  </a:lnTo>
                  <a:lnTo>
                    <a:pt x="608990" y="271433"/>
                  </a:lnTo>
                  <a:lnTo>
                    <a:pt x="592899" y="258597"/>
                  </a:lnTo>
                  <a:lnTo>
                    <a:pt x="600331" y="240493"/>
                  </a:lnTo>
                  <a:lnTo>
                    <a:pt x="605834" y="221494"/>
                  </a:lnTo>
                  <a:lnTo>
                    <a:pt x="609251" y="201704"/>
                  </a:lnTo>
                  <a:lnTo>
                    <a:pt x="610425" y="181229"/>
                  </a:lnTo>
                  <a:lnTo>
                    <a:pt x="603952" y="133051"/>
                  </a:lnTo>
                  <a:lnTo>
                    <a:pt x="585685" y="89759"/>
                  </a:lnTo>
                  <a:lnTo>
                    <a:pt x="557350" y="53081"/>
                  </a:lnTo>
                  <a:lnTo>
                    <a:pt x="520675" y="24743"/>
                  </a:lnTo>
                  <a:lnTo>
                    <a:pt x="477385" y="6473"/>
                  </a:lnTo>
                  <a:lnTo>
                    <a:pt x="42920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45224" y="6071912"/>
              <a:ext cx="650875" cy="428625"/>
            </a:xfrm>
            <a:custGeom>
              <a:avLst/>
              <a:gdLst/>
              <a:ahLst/>
              <a:cxnLst/>
              <a:rect l="l" t="t" r="r" b="b"/>
              <a:pathLst>
                <a:path w="650875" h="428625">
                  <a:moveTo>
                    <a:pt x="115887" y="427799"/>
                  </a:moveTo>
                  <a:lnTo>
                    <a:pt x="115887" y="428586"/>
                  </a:lnTo>
                  <a:lnTo>
                    <a:pt x="119786" y="428586"/>
                  </a:lnTo>
                  <a:lnTo>
                    <a:pt x="115887" y="427799"/>
                  </a:lnTo>
                  <a:close/>
                </a:path>
                <a:path w="650875" h="428625">
                  <a:moveTo>
                    <a:pt x="141050" y="189014"/>
                  </a:moveTo>
                  <a:lnTo>
                    <a:pt x="123278" y="189014"/>
                  </a:lnTo>
                  <a:lnTo>
                    <a:pt x="129628" y="189509"/>
                  </a:lnTo>
                  <a:lnTo>
                    <a:pt x="128987" y="197459"/>
                  </a:lnTo>
                  <a:lnTo>
                    <a:pt x="128905" y="198475"/>
                  </a:lnTo>
                  <a:lnTo>
                    <a:pt x="73099" y="198475"/>
                  </a:lnTo>
                  <a:lnTo>
                    <a:pt x="35090" y="224104"/>
                  </a:lnTo>
                  <a:lnTo>
                    <a:pt x="9419" y="262176"/>
                  </a:lnTo>
                  <a:lnTo>
                    <a:pt x="0" y="308800"/>
                  </a:lnTo>
                  <a:lnTo>
                    <a:pt x="9419" y="355431"/>
                  </a:lnTo>
                  <a:lnTo>
                    <a:pt x="35090" y="393506"/>
                  </a:lnTo>
                  <a:lnTo>
                    <a:pt x="73390" y="419328"/>
                  </a:lnTo>
                  <a:lnTo>
                    <a:pt x="115887" y="419328"/>
                  </a:lnTo>
                  <a:lnTo>
                    <a:pt x="115887" y="427799"/>
                  </a:lnTo>
                  <a:lnTo>
                    <a:pt x="119786" y="428586"/>
                  </a:lnTo>
                  <a:lnTo>
                    <a:pt x="122135" y="428586"/>
                  </a:lnTo>
                  <a:lnTo>
                    <a:pt x="123964" y="428370"/>
                  </a:lnTo>
                  <a:lnTo>
                    <a:pt x="125300" y="428370"/>
                  </a:lnTo>
                  <a:lnTo>
                    <a:pt x="124986" y="421426"/>
                  </a:lnTo>
                  <a:lnTo>
                    <a:pt x="124891" y="410603"/>
                  </a:lnTo>
                  <a:lnTo>
                    <a:pt x="119912" y="410603"/>
                  </a:lnTo>
                  <a:lnTo>
                    <a:pt x="80171" y="402597"/>
                  </a:lnTo>
                  <a:lnTo>
                    <a:pt x="47815" y="380784"/>
                  </a:lnTo>
                  <a:lnTo>
                    <a:pt x="26001" y="348426"/>
                  </a:lnTo>
                  <a:lnTo>
                    <a:pt x="18008" y="308800"/>
                  </a:lnTo>
                  <a:lnTo>
                    <a:pt x="20074" y="288282"/>
                  </a:lnTo>
                  <a:lnTo>
                    <a:pt x="35383" y="251904"/>
                  </a:lnTo>
                  <a:lnTo>
                    <a:pt x="62890" y="224398"/>
                  </a:lnTo>
                  <a:lnTo>
                    <a:pt x="99268" y="209088"/>
                  </a:lnTo>
                  <a:lnTo>
                    <a:pt x="119786" y="207022"/>
                  </a:lnTo>
                  <a:lnTo>
                    <a:pt x="136995" y="207022"/>
                  </a:lnTo>
                  <a:lnTo>
                    <a:pt x="137845" y="199491"/>
                  </a:lnTo>
                  <a:lnTo>
                    <a:pt x="140899" y="189509"/>
                  </a:lnTo>
                  <a:lnTo>
                    <a:pt x="140977" y="189255"/>
                  </a:lnTo>
                  <a:lnTo>
                    <a:pt x="141050" y="189014"/>
                  </a:lnTo>
                  <a:close/>
                </a:path>
                <a:path w="650875" h="428625">
                  <a:moveTo>
                    <a:pt x="555667" y="428370"/>
                  </a:moveTo>
                  <a:lnTo>
                    <a:pt x="123964" y="428370"/>
                  </a:lnTo>
                  <a:lnTo>
                    <a:pt x="122135" y="428586"/>
                  </a:lnTo>
                  <a:lnTo>
                    <a:pt x="556614" y="428586"/>
                  </a:lnTo>
                  <a:lnTo>
                    <a:pt x="555667" y="428370"/>
                  </a:lnTo>
                  <a:close/>
                </a:path>
                <a:path w="650875" h="428625">
                  <a:moveTo>
                    <a:pt x="564311" y="419328"/>
                  </a:moveTo>
                  <a:lnTo>
                    <a:pt x="555301" y="419328"/>
                  </a:lnTo>
                  <a:lnTo>
                    <a:pt x="554918" y="427548"/>
                  </a:lnTo>
                  <a:lnTo>
                    <a:pt x="554880" y="428370"/>
                  </a:lnTo>
                  <a:lnTo>
                    <a:pt x="555667" y="428370"/>
                  </a:lnTo>
                  <a:lnTo>
                    <a:pt x="556614" y="428586"/>
                  </a:lnTo>
                  <a:lnTo>
                    <a:pt x="559168" y="428586"/>
                  </a:lnTo>
                  <a:lnTo>
                    <a:pt x="564311" y="427548"/>
                  </a:lnTo>
                  <a:lnTo>
                    <a:pt x="564311" y="419328"/>
                  </a:lnTo>
                  <a:close/>
                </a:path>
                <a:path w="650875" h="428625">
                  <a:moveTo>
                    <a:pt x="564311" y="427548"/>
                  </a:moveTo>
                  <a:lnTo>
                    <a:pt x="559168" y="428586"/>
                  </a:lnTo>
                  <a:lnTo>
                    <a:pt x="564311" y="428586"/>
                  </a:lnTo>
                  <a:lnTo>
                    <a:pt x="564311" y="427548"/>
                  </a:lnTo>
                  <a:close/>
                </a:path>
                <a:path w="650875" h="428625">
                  <a:moveTo>
                    <a:pt x="133883" y="409917"/>
                  </a:moveTo>
                  <a:lnTo>
                    <a:pt x="118936" y="410603"/>
                  </a:lnTo>
                  <a:lnTo>
                    <a:pt x="124891" y="410603"/>
                  </a:lnTo>
                  <a:lnTo>
                    <a:pt x="124986" y="421426"/>
                  </a:lnTo>
                  <a:lnTo>
                    <a:pt x="125263" y="427548"/>
                  </a:lnTo>
                  <a:lnTo>
                    <a:pt x="125300" y="428370"/>
                  </a:lnTo>
                  <a:lnTo>
                    <a:pt x="554880" y="428370"/>
                  </a:lnTo>
                  <a:lnTo>
                    <a:pt x="555203" y="421426"/>
                  </a:lnTo>
                  <a:lnTo>
                    <a:pt x="555289" y="419595"/>
                  </a:lnTo>
                  <a:lnTo>
                    <a:pt x="133883" y="419595"/>
                  </a:lnTo>
                  <a:lnTo>
                    <a:pt x="133883" y="409917"/>
                  </a:lnTo>
                  <a:close/>
                </a:path>
                <a:path w="650875" h="428625">
                  <a:moveTo>
                    <a:pt x="115887" y="419328"/>
                  </a:moveTo>
                  <a:lnTo>
                    <a:pt x="73923" y="419328"/>
                  </a:lnTo>
                  <a:lnTo>
                    <a:pt x="115887" y="427799"/>
                  </a:lnTo>
                  <a:lnTo>
                    <a:pt x="115887" y="419328"/>
                  </a:lnTo>
                  <a:close/>
                </a:path>
                <a:path w="650875" h="428625">
                  <a:moveTo>
                    <a:pt x="597758" y="419328"/>
                  </a:moveTo>
                  <a:lnTo>
                    <a:pt x="564311" y="419328"/>
                  </a:lnTo>
                  <a:lnTo>
                    <a:pt x="564311" y="427548"/>
                  </a:lnTo>
                  <a:lnTo>
                    <a:pt x="594646" y="421426"/>
                  </a:lnTo>
                  <a:lnTo>
                    <a:pt x="597758" y="419328"/>
                  </a:lnTo>
                  <a:close/>
                </a:path>
                <a:path w="650875" h="428625">
                  <a:moveTo>
                    <a:pt x="601903" y="267601"/>
                  </a:moveTo>
                  <a:lnTo>
                    <a:pt x="597192" y="275272"/>
                  </a:lnTo>
                  <a:lnTo>
                    <a:pt x="611556" y="286732"/>
                  </a:lnTo>
                  <a:lnTo>
                    <a:pt x="622641" y="301318"/>
                  </a:lnTo>
                  <a:lnTo>
                    <a:pt x="629780" y="318426"/>
                  </a:lnTo>
                  <a:lnTo>
                    <a:pt x="632307" y="337451"/>
                  </a:lnTo>
                  <a:lnTo>
                    <a:pt x="630824" y="352197"/>
                  </a:lnTo>
                  <a:lnTo>
                    <a:pt x="626632" y="365709"/>
                  </a:lnTo>
                  <a:lnTo>
                    <a:pt x="626567" y="365918"/>
                  </a:lnTo>
                  <a:lnTo>
                    <a:pt x="600053" y="398101"/>
                  </a:lnTo>
                  <a:lnTo>
                    <a:pt x="559042" y="410603"/>
                  </a:lnTo>
                  <a:lnTo>
                    <a:pt x="133883" y="410603"/>
                  </a:lnTo>
                  <a:lnTo>
                    <a:pt x="133883" y="419595"/>
                  </a:lnTo>
                  <a:lnTo>
                    <a:pt x="555289" y="419595"/>
                  </a:lnTo>
                  <a:lnTo>
                    <a:pt x="555301" y="419328"/>
                  </a:lnTo>
                  <a:lnTo>
                    <a:pt x="597758" y="419328"/>
                  </a:lnTo>
                  <a:lnTo>
                    <a:pt x="623616" y="401897"/>
                  </a:lnTo>
                  <a:lnTo>
                    <a:pt x="643148" y="372929"/>
                  </a:lnTo>
                  <a:lnTo>
                    <a:pt x="650316" y="337451"/>
                  </a:lnTo>
                  <a:lnTo>
                    <a:pt x="647150" y="313689"/>
                  </a:lnTo>
                  <a:lnTo>
                    <a:pt x="638232" y="292323"/>
                  </a:lnTo>
                  <a:lnTo>
                    <a:pt x="624427" y="274142"/>
                  </a:lnTo>
                  <a:lnTo>
                    <a:pt x="621050" y="271449"/>
                  </a:lnTo>
                  <a:lnTo>
                    <a:pt x="610031" y="271449"/>
                  </a:lnTo>
                  <a:lnTo>
                    <a:pt x="601903" y="267601"/>
                  </a:lnTo>
                  <a:close/>
                </a:path>
                <a:path w="650875" h="428625">
                  <a:moveTo>
                    <a:pt x="546315" y="409765"/>
                  </a:moveTo>
                  <a:lnTo>
                    <a:pt x="546315" y="410603"/>
                  </a:lnTo>
                  <a:lnTo>
                    <a:pt x="562300" y="410603"/>
                  </a:lnTo>
                  <a:lnTo>
                    <a:pt x="550870" y="409917"/>
                  </a:lnTo>
                  <a:lnTo>
                    <a:pt x="549546" y="409917"/>
                  </a:lnTo>
                  <a:lnTo>
                    <a:pt x="546315" y="409765"/>
                  </a:lnTo>
                  <a:close/>
                </a:path>
                <a:path w="650875" h="428625">
                  <a:moveTo>
                    <a:pt x="518141" y="18008"/>
                  </a:moveTo>
                  <a:lnTo>
                    <a:pt x="438213" y="18008"/>
                  </a:lnTo>
                  <a:lnTo>
                    <a:pt x="472931" y="21506"/>
                  </a:lnTo>
                  <a:lnTo>
                    <a:pt x="505252" y="31538"/>
                  </a:lnTo>
                  <a:lnTo>
                    <a:pt x="559993" y="68452"/>
                  </a:lnTo>
                  <a:lnTo>
                    <a:pt x="596903" y="123194"/>
                  </a:lnTo>
                  <a:lnTo>
                    <a:pt x="610315" y="189014"/>
                  </a:lnTo>
                  <a:lnTo>
                    <a:pt x="610438" y="190233"/>
                  </a:lnTo>
                  <a:lnTo>
                    <a:pt x="609474" y="207022"/>
                  </a:lnTo>
                  <a:lnTo>
                    <a:pt x="609410" y="208152"/>
                  </a:lnTo>
                  <a:lnTo>
                    <a:pt x="600842" y="246527"/>
                  </a:lnTo>
                  <a:lnTo>
                    <a:pt x="590308" y="271056"/>
                  </a:lnTo>
                  <a:lnTo>
                    <a:pt x="597192" y="275272"/>
                  </a:lnTo>
                  <a:lnTo>
                    <a:pt x="606602" y="259930"/>
                  </a:lnTo>
                  <a:lnTo>
                    <a:pt x="614765" y="259930"/>
                  </a:lnTo>
                  <a:lnTo>
                    <a:pt x="617830" y="252469"/>
                  </a:lnTo>
                  <a:lnTo>
                    <a:pt x="623609" y="232527"/>
                  </a:lnTo>
                  <a:lnTo>
                    <a:pt x="627200" y="211742"/>
                  </a:lnTo>
                  <a:lnTo>
                    <a:pt x="628434" y="190233"/>
                  </a:lnTo>
                  <a:lnTo>
                    <a:pt x="623410" y="146613"/>
                  </a:lnTo>
                  <a:lnTo>
                    <a:pt x="609099" y="106573"/>
                  </a:lnTo>
                  <a:lnTo>
                    <a:pt x="586644" y="71254"/>
                  </a:lnTo>
                  <a:lnTo>
                    <a:pt x="557186" y="41796"/>
                  </a:lnTo>
                  <a:lnTo>
                    <a:pt x="521867" y="19340"/>
                  </a:lnTo>
                  <a:lnTo>
                    <a:pt x="518141" y="18008"/>
                  </a:lnTo>
                  <a:close/>
                </a:path>
                <a:path w="650875" h="428625">
                  <a:moveTo>
                    <a:pt x="606602" y="259930"/>
                  </a:moveTo>
                  <a:lnTo>
                    <a:pt x="601903" y="267601"/>
                  </a:lnTo>
                  <a:lnTo>
                    <a:pt x="610031" y="271449"/>
                  </a:lnTo>
                  <a:lnTo>
                    <a:pt x="612750" y="264832"/>
                  </a:lnTo>
                  <a:lnTo>
                    <a:pt x="606602" y="259930"/>
                  </a:lnTo>
                  <a:close/>
                </a:path>
                <a:path w="650875" h="428625">
                  <a:moveTo>
                    <a:pt x="612750" y="264832"/>
                  </a:moveTo>
                  <a:lnTo>
                    <a:pt x="610031" y="271449"/>
                  </a:lnTo>
                  <a:lnTo>
                    <a:pt x="621050" y="271449"/>
                  </a:lnTo>
                  <a:lnTo>
                    <a:pt x="612750" y="264832"/>
                  </a:lnTo>
                  <a:close/>
                </a:path>
                <a:path w="650875" h="428625">
                  <a:moveTo>
                    <a:pt x="614765" y="259930"/>
                  </a:moveTo>
                  <a:lnTo>
                    <a:pt x="606602" y="259930"/>
                  </a:lnTo>
                  <a:lnTo>
                    <a:pt x="612750" y="264832"/>
                  </a:lnTo>
                  <a:lnTo>
                    <a:pt x="614765" y="259930"/>
                  </a:lnTo>
                  <a:close/>
                </a:path>
                <a:path w="650875" h="428625">
                  <a:moveTo>
                    <a:pt x="136995" y="207022"/>
                  </a:moveTo>
                  <a:lnTo>
                    <a:pt x="122626" y="207022"/>
                  </a:lnTo>
                  <a:lnTo>
                    <a:pt x="125222" y="207200"/>
                  </a:lnTo>
                  <a:lnTo>
                    <a:pt x="136867" y="208152"/>
                  </a:lnTo>
                  <a:lnTo>
                    <a:pt x="136975" y="207200"/>
                  </a:lnTo>
                  <a:lnTo>
                    <a:pt x="136995" y="207022"/>
                  </a:lnTo>
                  <a:close/>
                </a:path>
                <a:path w="650875" h="428625">
                  <a:moveTo>
                    <a:pt x="122547" y="189014"/>
                  </a:moveTo>
                  <a:lnTo>
                    <a:pt x="119786" y="189014"/>
                  </a:lnTo>
                  <a:lnTo>
                    <a:pt x="72952" y="198475"/>
                  </a:lnTo>
                  <a:lnTo>
                    <a:pt x="128905" y="198475"/>
                  </a:lnTo>
                  <a:lnTo>
                    <a:pt x="119964" y="197459"/>
                  </a:lnTo>
                  <a:lnTo>
                    <a:pt x="122395" y="189509"/>
                  </a:lnTo>
                  <a:lnTo>
                    <a:pt x="122473" y="189255"/>
                  </a:lnTo>
                  <a:lnTo>
                    <a:pt x="122547" y="189014"/>
                  </a:lnTo>
                  <a:close/>
                </a:path>
                <a:path w="650875" h="428625">
                  <a:moveTo>
                    <a:pt x="247434" y="83680"/>
                  </a:moveTo>
                  <a:lnTo>
                    <a:pt x="200708" y="92458"/>
                  </a:lnTo>
                  <a:lnTo>
                    <a:pt x="161682" y="116562"/>
                  </a:lnTo>
                  <a:lnTo>
                    <a:pt x="133664" y="152669"/>
                  </a:lnTo>
                  <a:lnTo>
                    <a:pt x="119964" y="197459"/>
                  </a:lnTo>
                  <a:lnTo>
                    <a:pt x="128905" y="198475"/>
                  </a:lnTo>
                  <a:lnTo>
                    <a:pt x="129570" y="190233"/>
                  </a:lnTo>
                  <a:lnTo>
                    <a:pt x="129628" y="189509"/>
                  </a:lnTo>
                  <a:lnTo>
                    <a:pt x="123278" y="189014"/>
                  </a:lnTo>
                  <a:lnTo>
                    <a:pt x="141050" y="189014"/>
                  </a:lnTo>
                  <a:lnTo>
                    <a:pt x="149621" y="160996"/>
                  </a:lnTo>
                  <a:lnTo>
                    <a:pt x="173713" y="129947"/>
                  </a:lnTo>
                  <a:lnTo>
                    <a:pt x="207268" y="109217"/>
                  </a:lnTo>
                  <a:lnTo>
                    <a:pt x="247434" y="101676"/>
                  </a:lnTo>
                  <a:lnTo>
                    <a:pt x="290849" y="101676"/>
                  </a:lnTo>
                  <a:lnTo>
                    <a:pt x="293782" y="97916"/>
                  </a:lnTo>
                  <a:lnTo>
                    <a:pt x="282460" y="97916"/>
                  </a:lnTo>
                  <a:lnTo>
                    <a:pt x="274726" y="93319"/>
                  </a:lnTo>
                  <a:lnTo>
                    <a:pt x="279098" y="87714"/>
                  </a:lnTo>
                  <a:lnTo>
                    <a:pt x="276034" y="86894"/>
                  </a:lnTo>
                  <a:lnTo>
                    <a:pt x="266715" y="85128"/>
                  </a:lnTo>
                  <a:lnTo>
                    <a:pt x="257173" y="84047"/>
                  </a:lnTo>
                  <a:lnTo>
                    <a:pt x="247434" y="83680"/>
                  </a:lnTo>
                  <a:close/>
                </a:path>
                <a:path w="650875" h="428625">
                  <a:moveTo>
                    <a:pt x="290849" y="101676"/>
                  </a:moveTo>
                  <a:lnTo>
                    <a:pt x="247434" y="101676"/>
                  </a:lnTo>
                  <a:lnTo>
                    <a:pt x="255816" y="101993"/>
                  </a:lnTo>
                  <a:lnTo>
                    <a:pt x="264017" y="102925"/>
                  </a:lnTo>
                  <a:lnTo>
                    <a:pt x="272022" y="104446"/>
                  </a:lnTo>
                  <a:lnTo>
                    <a:pt x="279970" y="106573"/>
                  </a:lnTo>
                  <a:lnTo>
                    <a:pt x="286588" y="108597"/>
                  </a:lnTo>
                  <a:lnTo>
                    <a:pt x="290195" y="102514"/>
                  </a:lnTo>
                  <a:lnTo>
                    <a:pt x="290849" y="101676"/>
                  </a:lnTo>
                  <a:close/>
                </a:path>
                <a:path w="650875" h="428625">
                  <a:moveTo>
                    <a:pt x="279098" y="87714"/>
                  </a:moveTo>
                  <a:lnTo>
                    <a:pt x="274726" y="93319"/>
                  </a:lnTo>
                  <a:lnTo>
                    <a:pt x="282460" y="97916"/>
                  </a:lnTo>
                  <a:lnTo>
                    <a:pt x="285102" y="89319"/>
                  </a:lnTo>
                  <a:lnTo>
                    <a:pt x="279098" y="87714"/>
                  </a:lnTo>
                  <a:close/>
                </a:path>
                <a:path w="650875" h="428625">
                  <a:moveTo>
                    <a:pt x="438213" y="0"/>
                  </a:moveTo>
                  <a:lnTo>
                    <a:pt x="387953" y="6744"/>
                  </a:lnTo>
                  <a:lnTo>
                    <a:pt x="342777" y="25752"/>
                  </a:lnTo>
                  <a:lnTo>
                    <a:pt x="304448" y="55214"/>
                  </a:lnTo>
                  <a:lnTo>
                    <a:pt x="279098" y="87714"/>
                  </a:lnTo>
                  <a:lnTo>
                    <a:pt x="285102" y="89319"/>
                  </a:lnTo>
                  <a:lnTo>
                    <a:pt x="282460" y="97916"/>
                  </a:lnTo>
                  <a:lnTo>
                    <a:pt x="293782" y="97916"/>
                  </a:lnTo>
                  <a:lnTo>
                    <a:pt x="317141" y="67980"/>
                  </a:lnTo>
                  <a:lnTo>
                    <a:pt x="351840" y="41301"/>
                  </a:lnTo>
                  <a:lnTo>
                    <a:pt x="392722" y="24102"/>
                  </a:lnTo>
                  <a:lnTo>
                    <a:pt x="438213" y="18008"/>
                  </a:lnTo>
                  <a:lnTo>
                    <a:pt x="518141" y="18008"/>
                  </a:lnTo>
                  <a:lnTo>
                    <a:pt x="481828" y="5027"/>
                  </a:lnTo>
                  <a:lnTo>
                    <a:pt x="4382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397091" y="5960145"/>
              <a:ext cx="467359" cy="529590"/>
            </a:xfrm>
            <a:custGeom>
              <a:avLst/>
              <a:gdLst/>
              <a:ahLst/>
              <a:cxnLst/>
              <a:rect l="l" t="t" r="r" b="b"/>
              <a:pathLst>
                <a:path w="467359" h="529589">
                  <a:moveTo>
                    <a:pt x="226560" y="0"/>
                  </a:moveTo>
                  <a:lnTo>
                    <a:pt x="216962" y="2112"/>
                  </a:lnTo>
                  <a:lnTo>
                    <a:pt x="208788" y="8274"/>
                  </a:lnTo>
                  <a:lnTo>
                    <a:pt x="31242" y="229190"/>
                  </a:lnTo>
                  <a:lnTo>
                    <a:pt x="0" y="229190"/>
                  </a:lnTo>
                  <a:lnTo>
                    <a:pt x="0" y="266414"/>
                  </a:lnTo>
                  <a:lnTo>
                    <a:pt x="48856" y="266414"/>
                  </a:lnTo>
                  <a:lnTo>
                    <a:pt x="48856" y="529355"/>
                  </a:lnTo>
                  <a:lnTo>
                    <a:pt x="418058" y="529355"/>
                  </a:lnTo>
                  <a:lnTo>
                    <a:pt x="418058" y="266414"/>
                  </a:lnTo>
                  <a:lnTo>
                    <a:pt x="467194" y="266414"/>
                  </a:lnTo>
                  <a:lnTo>
                    <a:pt x="467194" y="229190"/>
                  </a:lnTo>
                  <a:lnTo>
                    <a:pt x="436041" y="229190"/>
                  </a:lnTo>
                  <a:lnTo>
                    <a:pt x="244475" y="7956"/>
                  </a:lnTo>
                  <a:lnTo>
                    <a:pt x="236193" y="1944"/>
                  </a:lnTo>
                  <a:lnTo>
                    <a:pt x="226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397100" y="5960148"/>
              <a:ext cx="467359" cy="266700"/>
            </a:xfrm>
            <a:custGeom>
              <a:avLst/>
              <a:gdLst/>
              <a:ahLst/>
              <a:cxnLst/>
              <a:rect l="l" t="t" r="r" b="b"/>
              <a:pathLst>
                <a:path w="467359" h="266700">
                  <a:moveTo>
                    <a:pt x="239931" y="2845"/>
                  </a:moveTo>
                  <a:lnTo>
                    <a:pt x="213423" y="2845"/>
                  </a:lnTo>
                  <a:lnTo>
                    <a:pt x="208775" y="8280"/>
                  </a:lnTo>
                  <a:lnTo>
                    <a:pt x="31229" y="229184"/>
                  </a:lnTo>
                  <a:lnTo>
                    <a:pt x="0" y="229184"/>
                  </a:lnTo>
                  <a:lnTo>
                    <a:pt x="0" y="266407"/>
                  </a:lnTo>
                  <a:lnTo>
                    <a:pt x="35175" y="266407"/>
                  </a:lnTo>
                  <a:lnTo>
                    <a:pt x="46639" y="266231"/>
                  </a:lnTo>
                  <a:lnTo>
                    <a:pt x="51330" y="266231"/>
                  </a:lnTo>
                  <a:lnTo>
                    <a:pt x="226293" y="48759"/>
                  </a:lnTo>
                  <a:lnTo>
                    <a:pt x="279811" y="48759"/>
                  </a:lnTo>
                  <a:lnTo>
                    <a:pt x="244475" y="7950"/>
                  </a:lnTo>
                  <a:lnTo>
                    <a:pt x="239931" y="2845"/>
                  </a:lnTo>
                  <a:close/>
                </a:path>
                <a:path w="467359" h="266700">
                  <a:moveTo>
                    <a:pt x="279811" y="48759"/>
                  </a:moveTo>
                  <a:lnTo>
                    <a:pt x="226293" y="48759"/>
                  </a:lnTo>
                  <a:lnTo>
                    <a:pt x="413834" y="265840"/>
                  </a:lnTo>
                  <a:lnTo>
                    <a:pt x="467182" y="266231"/>
                  </a:lnTo>
                  <a:lnTo>
                    <a:pt x="467182" y="229184"/>
                  </a:lnTo>
                  <a:lnTo>
                    <a:pt x="436041" y="229184"/>
                  </a:lnTo>
                  <a:lnTo>
                    <a:pt x="279811" y="48759"/>
                  </a:lnTo>
                  <a:close/>
                </a:path>
                <a:path w="467359" h="266700">
                  <a:moveTo>
                    <a:pt x="233248" y="0"/>
                  </a:moveTo>
                  <a:lnTo>
                    <a:pt x="220129" y="0"/>
                  </a:lnTo>
                  <a:lnTo>
                    <a:pt x="213285" y="2845"/>
                  </a:lnTo>
                  <a:lnTo>
                    <a:pt x="240251" y="2845"/>
                  </a:lnTo>
                  <a:lnTo>
                    <a:pt x="23324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388083" y="5951156"/>
              <a:ext cx="485775" cy="547370"/>
            </a:xfrm>
            <a:custGeom>
              <a:avLst/>
              <a:gdLst/>
              <a:ahLst/>
              <a:cxnLst/>
              <a:rect l="l" t="t" r="r" b="b"/>
              <a:pathLst>
                <a:path w="485775" h="547370">
                  <a:moveTo>
                    <a:pt x="485203" y="235826"/>
                  </a:moveTo>
                  <a:lnTo>
                    <a:pt x="484251" y="233502"/>
                  </a:lnTo>
                  <a:lnTo>
                    <a:pt x="480898" y="230149"/>
                  </a:lnTo>
                  <a:lnTo>
                    <a:pt x="478574" y="229196"/>
                  </a:lnTo>
                  <a:lnTo>
                    <a:pt x="467207" y="229196"/>
                  </a:lnTo>
                  <a:lnTo>
                    <a:pt x="467207" y="247192"/>
                  </a:lnTo>
                  <a:lnTo>
                    <a:pt x="467207" y="266166"/>
                  </a:lnTo>
                  <a:lnTo>
                    <a:pt x="426986" y="265874"/>
                  </a:lnTo>
                  <a:lnTo>
                    <a:pt x="418058" y="255549"/>
                  </a:lnTo>
                  <a:lnTo>
                    <a:pt x="418058" y="282879"/>
                  </a:lnTo>
                  <a:lnTo>
                    <a:pt x="418058" y="529361"/>
                  </a:lnTo>
                  <a:lnTo>
                    <a:pt x="66852" y="529361"/>
                  </a:lnTo>
                  <a:lnTo>
                    <a:pt x="66852" y="281508"/>
                  </a:lnTo>
                  <a:lnTo>
                    <a:pt x="235559" y="71805"/>
                  </a:lnTo>
                  <a:lnTo>
                    <a:pt x="417893" y="282879"/>
                  </a:lnTo>
                  <a:lnTo>
                    <a:pt x="418058" y="282879"/>
                  </a:lnTo>
                  <a:lnTo>
                    <a:pt x="418058" y="255549"/>
                  </a:lnTo>
                  <a:lnTo>
                    <a:pt x="259334" y="71805"/>
                  </a:lnTo>
                  <a:lnTo>
                    <a:pt x="240372" y="49860"/>
                  </a:lnTo>
                  <a:lnTo>
                    <a:pt x="238023" y="48806"/>
                  </a:lnTo>
                  <a:lnTo>
                    <a:pt x="232486" y="48806"/>
                  </a:lnTo>
                  <a:lnTo>
                    <a:pt x="229971" y="50038"/>
                  </a:lnTo>
                  <a:lnTo>
                    <a:pt x="56032" y="266230"/>
                  </a:lnTo>
                  <a:lnTo>
                    <a:pt x="44272" y="266407"/>
                  </a:lnTo>
                  <a:lnTo>
                    <a:pt x="17995" y="266407"/>
                  </a:lnTo>
                  <a:lnTo>
                    <a:pt x="17995" y="247192"/>
                  </a:lnTo>
                  <a:lnTo>
                    <a:pt x="42976" y="247192"/>
                  </a:lnTo>
                  <a:lnTo>
                    <a:pt x="45351" y="246049"/>
                  </a:lnTo>
                  <a:lnTo>
                    <a:pt x="53682" y="235826"/>
                  </a:lnTo>
                  <a:lnTo>
                    <a:pt x="224637" y="23126"/>
                  </a:lnTo>
                  <a:lnTo>
                    <a:pt x="224790" y="22923"/>
                  </a:lnTo>
                  <a:lnTo>
                    <a:pt x="218706" y="18008"/>
                  </a:lnTo>
                  <a:lnTo>
                    <a:pt x="220535" y="19634"/>
                  </a:lnTo>
                  <a:lnTo>
                    <a:pt x="217792" y="17272"/>
                  </a:lnTo>
                  <a:lnTo>
                    <a:pt x="218706" y="18008"/>
                  </a:lnTo>
                  <a:lnTo>
                    <a:pt x="224840" y="22923"/>
                  </a:lnTo>
                  <a:lnTo>
                    <a:pt x="227584" y="19685"/>
                  </a:lnTo>
                  <a:lnTo>
                    <a:pt x="231622" y="18008"/>
                  </a:lnTo>
                  <a:lnTo>
                    <a:pt x="239852" y="18008"/>
                  </a:lnTo>
                  <a:lnTo>
                    <a:pt x="243852" y="19685"/>
                  </a:lnTo>
                  <a:lnTo>
                    <a:pt x="246659" y="22860"/>
                  </a:lnTo>
                  <a:lnTo>
                    <a:pt x="252260" y="18008"/>
                  </a:lnTo>
                  <a:lnTo>
                    <a:pt x="253479" y="16954"/>
                  </a:lnTo>
                  <a:lnTo>
                    <a:pt x="250405" y="19685"/>
                  </a:lnTo>
                  <a:lnTo>
                    <a:pt x="250266" y="19799"/>
                  </a:lnTo>
                  <a:lnTo>
                    <a:pt x="246659" y="22860"/>
                  </a:lnTo>
                  <a:lnTo>
                    <a:pt x="247256" y="23507"/>
                  </a:lnTo>
                  <a:lnTo>
                    <a:pt x="439953" y="246049"/>
                  </a:lnTo>
                  <a:lnTo>
                    <a:pt x="442442" y="247192"/>
                  </a:lnTo>
                  <a:lnTo>
                    <a:pt x="467207" y="247192"/>
                  </a:lnTo>
                  <a:lnTo>
                    <a:pt x="467207" y="229196"/>
                  </a:lnTo>
                  <a:lnTo>
                    <a:pt x="449160" y="229196"/>
                  </a:lnTo>
                  <a:lnTo>
                    <a:pt x="270560" y="22923"/>
                  </a:lnTo>
                  <a:lnTo>
                    <a:pt x="265391" y="16954"/>
                  </a:lnTo>
                  <a:lnTo>
                    <a:pt x="260286" y="11061"/>
                  </a:lnTo>
                  <a:lnTo>
                    <a:pt x="254914" y="6184"/>
                  </a:lnTo>
                  <a:lnTo>
                    <a:pt x="249110" y="2857"/>
                  </a:lnTo>
                  <a:lnTo>
                    <a:pt x="249262" y="2857"/>
                  </a:lnTo>
                  <a:lnTo>
                    <a:pt x="242531" y="711"/>
                  </a:lnTo>
                  <a:lnTo>
                    <a:pt x="242722" y="711"/>
                  </a:lnTo>
                  <a:lnTo>
                    <a:pt x="235775" y="0"/>
                  </a:lnTo>
                  <a:lnTo>
                    <a:pt x="35928" y="229196"/>
                  </a:lnTo>
                  <a:lnTo>
                    <a:pt x="6629" y="229196"/>
                  </a:lnTo>
                  <a:lnTo>
                    <a:pt x="4305" y="230149"/>
                  </a:lnTo>
                  <a:lnTo>
                    <a:pt x="952" y="233502"/>
                  </a:lnTo>
                  <a:lnTo>
                    <a:pt x="0" y="235826"/>
                  </a:lnTo>
                  <a:lnTo>
                    <a:pt x="0" y="277774"/>
                  </a:lnTo>
                  <a:lnTo>
                    <a:pt x="952" y="280098"/>
                  </a:lnTo>
                  <a:lnTo>
                    <a:pt x="4305" y="283451"/>
                  </a:lnTo>
                  <a:lnTo>
                    <a:pt x="6629" y="284403"/>
                  </a:lnTo>
                  <a:lnTo>
                    <a:pt x="48856" y="284403"/>
                  </a:lnTo>
                  <a:lnTo>
                    <a:pt x="48856" y="540727"/>
                  </a:lnTo>
                  <a:lnTo>
                    <a:pt x="49822" y="543039"/>
                  </a:lnTo>
                  <a:lnTo>
                    <a:pt x="53174" y="546392"/>
                  </a:lnTo>
                  <a:lnTo>
                    <a:pt x="55486" y="547357"/>
                  </a:lnTo>
                  <a:lnTo>
                    <a:pt x="429425" y="547357"/>
                  </a:lnTo>
                  <a:lnTo>
                    <a:pt x="431749" y="546392"/>
                  </a:lnTo>
                  <a:lnTo>
                    <a:pt x="435102" y="543039"/>
                  </a:lnTo>
                  <a:lnTo>
                    <a:pt x="436054" y="540727"/>
                  </a:lnTo>
                  <a:lnTo>
                    <a:pt x="436054" y="529361"/>
                  </a:lnTo>
                  <a:lnTo>
                    <a:pt x="436054" y="284403"/>
                  </a:lnTo>
                  <a:lnTo>
                    <a:pt x="478574" y="284403"/>
                  </a:lnTo>
                  <a:lnTo>
                    <a:pt x="480898" y="283451"/>
                  </a:lnTo>
                  <a:lnTo>
                    <a:pt x="484251" y="280098"/>
                  </a:lnTo>
                  <a:lnTo>
                    <a:pt x="485203" y="277774"/>
                  </a:lnTo>
                  <a:lnTo>
                    <a:pt x="485203" y="235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03873" y="6247895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03" y="53606"/>
                  </a:lnTo>
                  <a:lnTo>
                    <a:pt x="51485" y="53124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497523" y="62415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606082" y="6247895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03" y="53606"/>
                  </a:lnTo>
                  <a:lnTo>
                    <a:pt x="51473" y="53124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99734" y="62415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03873" y="6343857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82"/>
                  </a:lnTo>
                  <a:lnTo>
                    <a:pt x="469" y="53606"/>
                  </a:lnTo>
                  <a:lnTo>
                    <a:pt x="51003" y="53606"/>
                  </a:lnTo>
                  <a:lnTo>
                    <a:pt x="51485" y="53136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497523" y="633751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06082" y="6343857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82"/>
                  </a:lnTo>
                  <a:lnTo>
                    <a:pt x="469" y="53606"/>
                  </a:lnTo>
                  <a:lnTo>
                    <a:pt x="51003" y="53606"/>
                  </a:lnTo>
                  <a:lnTo>
                    <a:pt x="51473" y="53136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9734" y="633751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702767" y="6247895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28" y="0"/>
                  </a:moveTo>
                  <a:lnTo>
                    <a:pt x="0" y="469"/>
                  </a:lnTo>
                  <a:lnTo>
                    <a:pt x="469" y="53593"/>
                  </a:lnTo>
                  <a:lnTo>
                    <a:pt x="51028" y="53593"/>
                  </a:lnTo>
                  <a:lnTo>
                    <a:pt x="51498" y="53136"/>
                  </a:lnTo>
                  <a:lnTo>
                    <a:pt x="5102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96430" y="62415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7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7" y="66293"/>
                  </a:lnTo>
                  <a:lnTo>
                    <a:pt x="61125" y="66293"/>
                  </a:lnTo>
                  <a:lnTo>
                    <a:pt x="64173" y="63245"/>
                  </a:lnTo>
                  <a:lnTo>
                    <a:pt x="64173" y="53593"/>
                  </a:lnTo>
                  <a:lnTo>
                    <a:pt x="12687" y="53593"/>
                  </a:lnTo>
                  <a:lnTo>
                    <a:pt x="12687" y="12699"/>
                  </a:lnTo>
                  <a:lnTo>
                    <a:pt x="64173" y="12699"/>
                  </a:lnTo>
                  <a:lnTo>
                    <a:pt x="64173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73" y="12699"/>
                  </a:moveTo>
                  <a:lnTo>
                    <a:pt x="51473" y="12699"/>
                  </a:lnTo>
                  <a:lnTo>
                    <a:pt x="51473" y="53593"/>
                  </a:lnTo>
                  <a:lnTo>
                    <a:pt x="64173" y="53593"/>
                  </a:lnTo>
                  <a:lnTo>
                    <a:pt x="64173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622198" y="6080916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5478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613207" y="6071912"/>
              <a:ext cx="73025" cy="18415"/>
            </a:xfrm>
            <a:custGeom>
              <a:avLst/>
              <a:gdLst/>
              <a:ahLst/>
              <a:cxnLst/>
              <a:rect l="l" t="t" r="r" b="b"/>
              <a:pathLst>
                <a:path w="73025" h="18414">
                  <a:moveTo>
                    <a:pt x="68745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25" y="18008"/>
                  </a:lnTo>
                  <a:lnTo>
                    <a:pt x="8991" y="18008"/>
                  </a:lnTo>
                  <a:lnTo>
                    <a:pt x="68745" y="18008"/>
                  </a:lnTo>
                  <a:lnTo>
                    <a:pt x="72783" y="13970"/>
                  </a:lnTo>
                  <a:lnTo>
                    <a:pt x="72783" y="4038"/>
                  </a:lnTo>
                  <a:lnTo>
                    <a:pt x="687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24193" y="6136923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62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515188" y="6127919"/>
              <a:ext cx="144780" cy="18415"/>
            </a:xfrm>
            <a:custGeom>
              <a:avLst/>
              <a:gdLst/>
              <a:ahLst/>
              <a:cxnLst/>
              <a:rect l="l" t="t" r="r" b="b"/>
              <a:pathLst>
                <a:path w="144779" h="18414">
                  <a:moveTo>
                    <a:pt x="140182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69"/>
                  </a:lnTo>
                  <a:lnTo>
                    <a:pt x="4025" y="18008"/>
                  </a:lnTo>
                  <a:lnTo>
                    <a:pt x="9004" y="18008"/>
                  </a:lnTo>
                  <a:lnTo>
                    <a:pt x="140182" y="18008"/>
                  </a:lnTo>
                  <a:lnTo>
                    <a:pt x="144208" y="13969"/>
                  </a:lnTo>
                  <a:lnTo>
                    <a:pt x="144208" y="4038"/>
                  </a:lnTo>
                  <a:lnTo>
                    <a:pt x="140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93382" y="6178464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43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4390" y="6169460"/>
              <a:ext cx="120014" cy="18415"/>
            </a:xfrm>
            <a:custGeom>
              <a:avLst/>
              <a:gdLst/>
              <a:ahLst/>
              <a:cxnLst/>
              <a:rect l="l" t="t" r="r" b="b"/>
              <a:pathLst>
                <a:path w="120015" h="18414">
                  <a:moveTo>
                    <a:pt x="115404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25" y="18008"/>
                  </a:lnTo>
                  <a:lnTo>
                    <a:pt x="8991" y="18008"/>
                  </a:lnTo>
                  <a:lnTo>
                    <a:pt x="115404" y="18008"/>
                  </a:lnTo>
                  <a:lnTo>
                    <a:pt x="119430" y="13970"/>
                  </a:lnTo>
                  <a:lnTo>
                    <a:pt x="119430" y="4038"/>
                  </a:lnTo>
                  <a:lnTo>
                    <a:pt x="115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710463" y="6192930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5984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701459" y="6183925"/>
              <a:ext cx="78105" cy="18415"/>
            </a:xfrm>
            <a:custGeom>
              <a:avLst/>
              <a:gdLst/>
              <a:ahLst/>
              <a:cxnLst/>
              <a:rect l="l" t="t" r="r" b="b"/>
              <a:pathLst>
                <a:path w="78104" h="18414">
                  <a:moveTo>
                    <a:pt x="73812" y="0"/>
                  </a:moveTo>
                  <a:lnTo>
                    <a:pt x="4025" y="0"/>
                  </a:lnTo>
                  <a:lnTo>
                    <a:pt x="0" y="4025"/>
                  </a:lnTo>
                  <a:lnTo>
                    <a:pt x="0" y="13970"/>
                  </a:lnTo>
                  <a:lnTo>
                    <a:pt x="4025" y="17995"/>
                  </a:lnTo>
                  <a:lnTo>
                    <a:pt x="9004" y="17995"/>
                  </a:lnTo>
                  <a:lnTo>
                    <a:pt x="73812" y="17995"/>
                  </a:lnTo>
                  <a:lnTo>
                    <a:pt x="77850" y="13970"/>
                  </a:lnTo>
                  <a:lnTo>
                    <a:pt x="77850" y="4025"/>
                  </a:lnTo>
                  <a:lnTo>
                    <a:pt x="73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284861" y="6384496"/>
              <a:ext cx="207645" cy="104139"/>
            </a:xfrm>
            <a:custGeom>
              <a:avLst/>
              <a:gdLst/>
              <a:ahLst/>
              <a:cxnLst/>
              <a:rect l="l" t="t" r="r" b="b"/>
              <a:pathLst>
                <a:path w="207645" h="104139">
                  <a:moveTo>
                    <a:pt x="103746" y="0"/>
                  </a:moveTo>
                  <a:lnTo>
                    <a:pt x="63361" y="8152"/>
                  </a:lnTo>
                  <a:lnTo>
                    <a:pt x="30384" y="30384"/>
                  </a:lnTo>
                  <a:lnTo>
                    <a:pt x="8152" y="63361"/>
                  </a:lnTo>
                  <a:lnTo>
                    <a:pt x="0" y="103746"/>
                  </a:lnTo>
                  <a:lnTo>
                    <a:pt x="207492" y="103746"/>
                  </a:lnTo>
                  <a:lnTo>
                    <a:pt x="199340" y="63361"/>
                  </a:lnTo>
                  <a:lnTo>
                    <a:pt x="177107" y="30384"/>
                  </a:lnTo>
                  <a:lnTo>
                    <a:pt x="144131" y="8152"/>
                  </a:lnTo>
                  <a:lnTo>
                    <a:pt x="10374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75857" y="6375492"/>
              <a:ext cx="226060" cy="113030"/>
            </a:xfrm>
            <a:custGeom>
              <a:avLst/>
              <a:gdLst/>
              <a:ahLst/>
              <a:cxnLst/>
              <a:rect l="l" t="t" r="r" b="b"/>
              <a:pathLst>
                <a:path w="226059" h="113029">
                  <a:moveTo>
                    <a:pt x="112750" y="0"/>
                  </a:moveTo>
                  <a:lnTo>
                    <a:pt x="68863" y="8866"/>
                  </a:lnTo>
                  <a:lnTo>
                    <a:pt x="33024" y="33029"/>
                  </a:lnTo>
                  <a:lnTo>
                    <a:pt x="8860" y="68865"/>
                  </a:lnTo>
                  <a:lnTo>
                    <a:pt x="0" y="112750"/>
                  </a:lnTo>
                  <a:lnTo>
                    <a:pt x="17995" y="112750"/>
                  </a:lnTo>
                  <a:lnTo>
                    <a:pt x="19924" y="93649"/>
                  </a:lnTo>
                  <a:lnTo>
                    <a:pt x="25441" y="75872"/>
                  </a:lnTo>
                  <a:lnTo>
                    <a:pt x="59781" y="34178"/>
                  </a:lnTo>
                  <a:lnTo>
                    <a:pt x="112750" y="17995"/>
                  </a:lnTo>
                  <a:lnTo>
                    <a:pt x="131851" y="19924"/>
                  </a:lnTo>
                  <a:lnTo>
                    <a:pt x="179743" y="45758"/>
                  </a:lnTo>
                  <a:lnTo>
                    <a:pt x="205576" y="93649"/>
                  </a:lnTo>
                  <a:lnTo>
                    <a:pt x="207505" y="112750"/>
                  </a:lnTo>
                  <a:lnTo>
                    <a:pt x="225501" y="112750"/>
                  </a:lnTo>
                  <a:lnTo>
                    <a:pt x="216635" y="68865"/>
                  </a:lnTo>
                  <a:lnTo>
                    <a:pt x="192471" y="33029"/>
                  </a:lnTo>
                  <a:lnTo>
                    <a:pt x="156635" y="8866"/>
                  </a:lnTo>
                  <a:lnTo>
                    <a:pt x="1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64415" y="6436363"/>
              <a:ext cx="104139" cy="52069"/>
            </a:xfrm>
            <a:custGeom>
              <a:avLst/>
              <a:gdLst/>
              <a:ahLst/>
              <a:cxnLst/>
              <a:rect l="l" t="t" r="r" b="b"/>
              <a:pathLst>
                <a:path w="104140" h="52070">
                  <a:moveTo>
                    <a:pt x="51879" y="0"/>
                  </a:moveTo>
                  <a:lnTo>
                    <a:pt x="31686" y="4077"/>
                  </a:lnTo>
                  <a:lnTo>
                    <a:pt x="15195" y="15195"/>
                  </a:lnTo>
                  <a:lnTo>
                    <a:pt x="4077" y="31686"/>
                  </a:lnTo>
                  <a:lnTo>
                    <a:pt x="0" y="51879"/>
                  </a:lnTo>
                  <a:lnTo>
                    <a:pt x="103746" y="51879"/>
                  </a:lnTo>
                  <a:lnTo>
                    <a:pt x="99671" y="31686"/>
                  </a:lnTo>
                  <a:lnTo>
                    <a:pt x="88557" y="15195"/>
                  </a:lnTo>
                  <a:lnTo>
                    <a:pt x="72070" y="4077"/>
                  </a:lnTo>
                  <a:lnTo>
                    <a:pt x="5187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55411" y="6427372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20" h="60960">
                  <a:moveTo>
                    <a:pt x="60883" y="0"/>
                  </a:moveTo>
                  <a:lnTo>
                    <a:pt x="37185" y="4783"/>
                  </a:lnTo>
                  <a:lnTo>
                    <a:pt x="17835" y="17829"/>
                  </a:lnTo>
                  <a:lnTo>
                    <a:pt x="4789" y="37177"/>
                  </a:lnTo>
                  <a:lnTo>
                    <a:pt x="0" y="60871"/>
                  </a:lnTo>
                  <a:lnTo>
                    <a:pt x="18008" y="60871"/>
                  </a:lnTo>
                  <a:lnTo>
                    <a:pt x="21394" y="44190"/>
                  </a:lnTo>
                  <a:lnTo>
                    <a:pt x="30583" y="30570"/>
                  </a:lnTo>
                  <a:lnTo>
                    <a:pt x="44202" y="21382"/>
                  </a:lnTo>
                  <a:lnTo>
                    <a:pt x="60883" y="17995"/>
                  </a:lnTo>
                  <a:lnTo>
                    <a:pt x="77562" y="21382"/>
                  </a:lnTo>
                  <a:lnTo>
                    <a:pt x="91179" y="30570"/>
                  </a:lnTo>
                  <a:lnTo>
                    <a:pt x="100367" y="44190"/>
                  </a:lnTo>
                  <a:lnTo>
                    <a:pt x="103759" y="60871"/>
                  </a:lnTo>
                  <a:lnTo>
                    <a:pt x="121754" y="60871"/>
                  </a:lnTo>
                  <a:lnTo>
                    <a:pt x="116971" y="37177"/>
                  </a:lnTo>
                  <a:lnTo>
                    <a:pt x="103925" y="17829"/>
                  </a:lnTo>
                  <a:lnTo>
                    <a:pt x="84577" y="4783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8441" y="6341990"/>
              <a:ext cx="119087" cy="163512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8721423" y="6199648"/>
              <a:ext cx="85090" cy="281305"/>
            </a:xfrm>
            <a:custGeom>
              <a:avLst/>
              <a:gdLst/>
              <a:ahLst/>
              <a:cxnLst/>
              <a:rect l="l" t="t" r="r" b="b"/>
              <a:pathLst>
                <a:path w="85090" h="281304">
                  <a:moveTo>
                    <a:pt x="54864" y="0"/>
                  </a:moveTo>
                  <a:lnTo>
                    <a:pt x="53276" y="1422"/>
                  </a:lnTo>
                  <a:lnTo>
                    <a:pt x="51181" y="2273"/>
                  </a:lnTo>
                  <a:lnTo>
                    <a:pt x="0" y="2273"/>
                  </a:lnTo>
                  <a:lnTo>
                    <a:pt x="30949" y="41897"/>
                  </a:lnTo>
                  <a:lnTo>
                    <a:pt x="36131" y="41897"/>
                  </a:lnTo>
                  <a:lnTo>
                    <a:pt x="39179" y="44945"/>
                  </a:lnTo>
                  <a:lnTo>
                    <a:pt x="39179" y="102819"/>
                  </a:lnTo>
                  <a:lnTo>
                    <a:pt x="38735" y="104152"/>
                  </a:lnTo>
                  <a:lnTo>
                    <a:pt x="37973" y="105257"/>
                  </a:lnTo>
                  <a:lnTo>
                    <a:pt x="37973" y="143306"/>
                  </a:lnTo>
                  <a:lnTo>
                    <a:pt x="40792" y="144754"/>
                  </a:lnTo>
                  <a:lnTo>
                    <a:pt x="42722" y="147688"/>
                  </a:lnTo>
                  <a:lnTo>
                    <a:pt x="42722" y="280860"/>
                  </a:lnTo>
                  <a:lnTo>
                    <a:pt x="84721" y="280860"/>
                  </a:lnTo>
                  <a:lnTo>
                    <a:pt x="84721" y="33972"/>
                  </a:lnTo>
                  <a:lnTo>
                    <a:pt x="83286" y="32905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759393" y="6198133"/>
              <a:ext cx="48260" cy="300990"/>
            </a:xfrm>
            <a:custGeom>
              <a:avLst/>
              <a:gdLst/>
              <a:ahLst/>
              <a:cxnLst/>
              <a:rect l="l" t="t" r="r" b="b"/>
              <a:pathLst>
                <a:path w="48259" h="300989">
                  <a:moveTo>
                    <a:pt x="48133" y="33388"/>
                  </a:moveTo>
                  <a:lnTo>
                    <a:pt x="46748" y="31826"/>
                  </a:lnTo>
                  <a:lnTo>
                    <a:pt x="18262" y="0"/>
                  </a:lnTo>
                  <a:lnTo>
                    <a:pt x="17868" y="558"/>
                  </a:lnTo>
                  <a:lnTo>
                    <a:pt x="16891" y="1524"/>
                  </a:lnTo>
                  <a:lnTo>
                    <a:pt x="45313" y="34429"/>
                  </a:lnTo>
                  <a:lnTo>
                    <a:pt x="45999" y="35013"/>
                  </a:lnTo>
                  <a:lnTo>
                    <a:pt x="46748" y="35496"/>
                  </a:lnTo>
                  <a:lnTo>
                    <a:pt x="46748" y="282384"/>
                  </a:lnTo>
                  <a:lnTo>
                    <a:pt x="4749" y="282384"/>
                  </a:lnTo>
                  <a:lnTo>
                    <a:pt x="4749" y="288404"/>
                  </a:lnTo>
                  <a:lnTo>
                    <a:pt x="2819" y="291338"/>
                  </a:lnTo>
                  <a:lnTo>
                    <a:pt x="0" y="292785"/>
                  </a:lnTo>
                  <a:lnTo>
                    <a:pt x="0" y="300380"/>
                  </a:lnTo>
                  <a:lnTo>
                    <a:pt x="48133" y="300380"/>
                  </a:lnTo>
                  <a:lnTo>
                    <a:pt x="48133" y="33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633908" y="6089298"/>
              <a:ext cx="128905" cy="95250"/>
            </a:xfrm>
            <a:custGeom>
              <a:avLst/>
              <a:gdLst/>
              <a:ahLst/>
              <a:cxnLst/>
              <a:rect l="l" t="t" r="r" b="b"/>
              <a:pathLst>
                <a:path w="128904" h="95250">
                  <a:moveTo>
                    <a:pt x="46367" y="0"/>
                  </a:moveTo>
                  <a:lnTo>
                    <a:pt x="44234" y="622"/>
                  </a:lnTo>
                  <a:lnTo>
                    <a:pt x="0" y="622"/>
                  </a:lnTo>
                  <a:lnTo>
                    <a:pt x="73786" y="95059"/>
                  </a:lnTo>
                  <a:lnTo>
                    <a:pt x="75590" y="94627"/>
                  </a:lnTo>
                  <a:lnTo>
                    <a:pt x="128790" y="94627"/>
                  </a:lnTo>
                  <a:lnTo>
                    <a:pt x="66039" y="21983"/>
                  </a:lnTo>
                  <a:lnTo>
                    <a:pt x="46367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699948" y="6111281"/>
              <a:ext cx="65405" cy="73025"/>
            </a:xfrm>
            <a:custGeom>
              <a:avLst/>
              <a:gdLst/>
              <a:ahLst/>
              <a:cxnLst/>
              <a:rect l="l" t="t" r="r" b="b"/>
              <a:pathLst>
                <a:path w="65404" h="73025">
                  <a:moveTo>
                    <a:pt x="0" y="0"/>
                  </a:moveTo>
                  <a:lnTo>
                    <a:pt x="62750" y="72643"/>
                  </a:lnTo>
                  <a:lnTo>
                    <a:pt x="65011" y="72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602310" y="6025518"/>
              <a:ext cx="62865" cy="46990"/>
            </a:xfrm>
            <a:custGeom>
              <a:avLst/>
              <a:gdLst/>
              <a:ahLst/>
              <a:cxnLst/>
              <a:rect l="l" t="t" r="r" b="b"/>
              <a:pathLst>
                <a:path w="62865" h="46989">
                  <a:moveTo>
                    <a:pt x="20878" y="0"/>
                  </a:moveTo>
                  <a:lnTo>
                    <a:pt x="7010" y="15239"/>
                  </a:lnTo>
                  <a:lnTo>
                    <a:pt x="0" y="23964"/>
                  </a:lnTo>
                  <a:lnTo>
                    <a:pt x="17729" y="46659"/>
                  </a:lnTo>
                  <a:lnTo>
                    <a:pt x="19151" y="46393"/>
                  </a:lnTo>
                  <a:lnTo>
                    <a:pt x="62407" y="46393"/>
                  </a:lnTo>
                  <a:lnTo>
                    <a:pt x="20878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601875" y="6040767"/>
              <a:ext cx="175895" cy="450215"/>
            </a:xfrm>
            <a:custGeom>
              <a:avLst/>
              <a:gdLst/>
              <a:ahLst/>
              <a:cxnLst/>
              <a:rect l="l" t="t" r="r" b="b"/>
              <a:pathLst>
                <a:path w="175895" h="450214">
                  <a:moveTo>
                    <a:pt x="7442" y="0"/>
                  </a:moveTo>
                  <a:lnTo>
                    <a:pt x="0" y="8178"/>
                  </a:lnTo>
                  <a:lnTo>
                    <a:pt x="431" y="8724"/>
                  </a:lnTo>
                  <a:lnTo>
                    <a:pt x="7442" y="0"/>
                  </a:lnTo>
                  <a:close/>
                </a:path>
                <a:path w="175895" h="450214">
                  <a:moveTo>
                    <a:pt x="78397" y="48539"/>
                  </a:moveTo>
                  <a:lnTo>
                    <a:pt x="62839" y="31153"/>
                  </a:lnTo>
                  <a:lnTo>
                    <a:pt x="19583" y="31153"/>
                  </a:lnTo>
                  <a:lnTo>
                    <a:pt x="18161" y="31419"/>
                  </a:lnTo>
                  <a:lnTo>
                    <a:pt x="32029" y="49161"/>
                  </a:lnTo>
                  <a:lnTo>
                    <a:pt x="75107" y="49161"/>
                  </a:lnTo>
                  <a:lnTo>
                    <a:pt x="76263" y="49161"/>
                  </a:lnTo>
                  <a:lnTo>
                    <a:pt x="77381" y="48933"/>
                  </a:lnTo>
                  <a:lnTo>
                    <a:pt x="78397" y="48539"/>
                  </a:lnTo>
                  <a:close/>
                </a:path>
                <a:path w="175895" h="450214">
                  <a:moveTo>
                    <a:pt x="158724" y="203835"/>
                  </a:moveTo>
                  <a:lnTo>
                    <a:pt x="155676" y="200787"/>
                  </a:lnTo>
                  <a:lnTo>
                    <a:pt x="150495" y="200787"/>
                  </a:lnTo>
                  <a:lnTo>
                    <a:pt x="157518" y="209765"/>
                  </a:lnTo>
                  <a:lnTo>
                    <a:pt x="157518" y="264147"/>
                  </a:lnTo>
                  <a:lnTo>
                    <a:pt x="158280" y="263042"/>
                  </a:lnTo>
                  <a:lnTo>
                    <a:pt x="158724" y="261708"/>
                  </a:lnTo>
                  <a:lnTo>
                    <a:pt x="158724" y="203835"/>
                  </a:lnTo>
                  <a:close/>
                </a:path>
                <a:path w="175895" h="450214">
                  <a:moveTo>
                    <a:pt x="162267" y="306578"/>
                  </a:moveTo>
                  <a:lnTo>
                    <a:pt x="160337" y="303644"/>
                  </a:lnTo>
                  <a:lnTo>
                    <a:pt x="157518" y="302196"/>
                  </a:lnTo>
                  <a:lnTo>
                    <a:pt x="157518" y="450151"/>
                  </a:lnTo>
                  <a:lnTo>
                    <a:pt x="160337" y="448703"/>
                  </a:lnTo>
                  <a:lnTo>
                    <a:pt x="162267" y="445770"/>
                  </a:lnTo>
                  <a:lnTo>
                    <a:pt x="162267" y="306578"/>
                  </a:lnTo>
                  <a:close/>
                </a:path>
                <a:path w="175895" h="450214">
                  <a:moveTo>
                    <a:pt x="175780" y="157365"/>
                  </a:moveTo>
                  <a:lnTo>
                    <a:pt x="163080" y="143167"/>
                  </a:lnTo>
                  <a:lnTo>
                    <a:pt x="107619" y="143167"/>
                  </a:lnTo>
                  <a:lnTo>
                    <a:pt x="105816" y="143598"/>
                  </a:lnTo>
                  <a:lnTo>
                    <a:pt x="119545" y="161163"/>
                  </a:lnTo>
                  <a:lnTo>
                    <a:pt x="168427" y="161163"/>
                  </a:lnTo>
                  <a:lnTo>
                    <a:pt x="170726" y="161163"/>
                  </a:lnTo>
                  <a:lnTo>
                    <a:pt x="172821" y="160312"/>
                  </a:lnTo>
                  <a:lnTo>
                    <a:pt x="174917" y="158432"/>
                  </a:lnTo>
                  <a:lnTo>
                    <a:pt x="175780" y="157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771336" y="6422292"/>
              <a:ext cx="142875" cy="71755"/>
            </a:xfrm>
            <a:custGeom>
              <a:avLst/>
              <a:gdLst/>
              <a:ahLst/>
              <a:cxnLst/>
              <a:rect l="l" t="t" r="r" b="b"/>
              <a:pathLst>
                <a:path w="142875" h="71754">
                  <a:moveTo>
                    <a:pt x="71310" y="0"/>
                  </a:moveTo>
                  <a:lnTo>
                    <a:pt x="43553" y="5602"/>
                  </a:lnTo>
                  <a:lnTo>
                    <a:pt x="20886" y="20881"/>
                  </a:lnTo>
                  <a:lnTo>
                    <a:pt x="5604" y="43548"/>
                  </a:lnTo>
                  <a:lnTo>
                    <a:pt x="0" y="71310"/>
                  </a:lnTo>
                  <a:lnTo>
                    <a:pt x="142621" y="71310"/>
                  </a:lnTo>
                  <a:lnTo>
                    <a:pt x="137016" y="43548"/>
                  </a:lnTo>
                  <a:lnTo>
                    <a:pt x="121734" y="20881"/>
                  </a:lnTo>
                  <a:lnTo>
                    <a:pt x="99067" y="5602"/>
                  </a:lnTo>
                  <a:lnTo>
                    <a:pt x="7131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713534" y="6378917"/>
              <a:ext cx="209550" cy="114935"/>
            </a:xfrm>
            <a:custGeom>
              <a:avLst/>
              <a:gdLst/>
              <a:ahLst/>
              <a:cxnLst/>
              <a:rect l="l" t="t" r="r" b="b"/>
              <a:pathLst>
                <a:path w="209550" h="114935">
                  <a:moveTo>
                    <a:pt x="46685" y="68122"/>
                  </a:moveTo>
                  <a:lnTo>
                    <a:pt x="43840" y="65278"/>
                  </a:lnTo>
                  <a:lnTo>
                    <a:pt x="2844" y="65278"/>
                  </a:lnTo>
                  <a:lnTo>
                    <a:pt x="0" y="68122"/>
                  </a:lnTo>
                  <a:lnTo>
                    <a:pt x="0" y="75145"/>
                  </a:lnTo>
                  <a:lnTo>
                    <a:pt x="2844" y="77978"/>
                  </a:lnTo>
                  <a:lnTo>
                    <a:pt x="6350" y="77978"/>
                  </a:lnTo>
                  <a:lnTo>
                    <a:pt x="43840" y="77978"/>
                  </a:lnTo>
                  <a:lnTo>
                    <a:pt x="46685" y="75145"/>
                  </a:lnTo>
                  <a:lnTo>
                    <a:pt x="46685" y="68122"/>
                  </a:lnTo>
                  <a:close/>
                </a:path>
                <a:path w="209550" h="114935">
                  <a:moveTo>
                    <a:pt x="46685" y="34721"/>
                  </a:moveTo>
                  <a:lnTo>
                    <a:pt x="43840" y="31889"/>
                  </a:lnTo>
                  <a:lnTo>
                    <a:pt x="2844" y="31889"/>
                  </a:lnTo>
                  <a:lnTo>
                    <a:pt x="0" y="34721"/>
                  </a:lnTo>
                  <a:lnTo>
                    <a:pt x="0" y="41744"/>
                  </a:lnTo>
                  <a:lnTo>
                    <a:pt x="2844" y="44589"/>
                  </a:lnTo>
                  <a:lnTo>
                    <a:pt x="6350" y="44589"/>
                  </a:lnTo>
                  <a:lnTo>
                    <a:pt x="43840" y="44589"/>
                  </a:lnTo>
                  <a:lnTo>
                    <a:pt x="46685" y="41744"/>
                  </a:lnTo>
                  <a:lnTo>
                    <a:pt x="46685" y="34721"/>
                  </a:lnTo>
                  <a:close/>
                </a:path>
                <a:path w="209550" h="114935">
                  <a:moveTo>
                    <a:pt x="46685" y="2844"/>
                  </a:moveTo>
                  <a:lnTo>
                    <a:pt x="43840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67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43840" y="12700"/>
                  </a:lnTo>
                  <a:lnTo>
                    <a:pt x="46685" y="9867"/>
                  </a:lnTo>
                  <a:lnTo>
                    <a:pt x="46685" y="2844"/>
                  </a:lnTo>
                  <a:close/>
                </a:path>
                <a:path w="209550" h="114935">
                  <a:moveTo>
                    <a:pt x="209423" y="114693"/>
                  </a:moveTo>
                  <a:lnTo>
                    <a:pt x="203111" y="83426"/>
                  </a:lnTo>
                  <a:lnTo>
                    <a:pt x="185889" y="57899"/>
                  </a:lnTo>
                  <a:lnTo>
                    <a:pt x="160362" y="40690"/>
                  </a:lnTo>
                  <a:lnTo>
                    <a:pt x="129108" y="34378"/>
                  </a:lnTo>
                  <a:lnTo>
                    <a:pt x="97853" y="40690"/>
                  </a:lnTo>
                  <a:lnTo>
                    <a:pt x="72326" y="57899"/>
                  </a:lnTo>
                  <a:lnTo>
                    <a:pt x="55118" y="83426"/>
                  </a:lnTo>
                  <a:lnTo>
                    <a:pt x="48806" y="114693"/>
                  </a:lnTo>
                  <a:lnTo>
                    <a:pt x="66802" y="114693"/>
                  </a:lnTo>
                  <a:lnTo>
                    <a:pt x="68059" y="102120"/>
                  </a:lnTo>
                  <a:lnTo>
                    <a:pt x="71691" y="90424"/>
                  </a:lnTo>
                  <a:lnTo>
                    <a:pt x="104851" y="57264"/>
                  </a:lnTo>
                  <a:lnTo>
                    <a:pt x="129108" y="52374"/>
                  </a:lnTo>
                  <a:lnTo>
                    <a:pt x="141668" y="53644"/>
                  </a:lnTo>
                  <a:lnTo>
                    <a:pt x="180784" y="79844"/>
                  </a:lnTo>
                  <a:lnTo>
                    <a:pt x="191427" y="114693"/>
                  </a:lnTo>
                  <a:lnTo>
                    <a:pt x="209423" y="1146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309270" y="6422292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902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302920" y="6415942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57" y="0"/>
                  </a:moveTo>
                  <a:lnTo>
                    <a:pt x="2844" y="0"/>
                  </a:lnTo>
                  <a:lnTo>
                    <a:pt x="0" y="2832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91757" y="12700"/>
                  </a:lnTo>
                  <a:lnTo>
                    <a:pt x="94602" y="9855"/>
                  </a:lnTo>
                  <a:lnTo>
                    <a:pt x="94602" y="2832"/>
                  </a:lnTo>
                  <a:lnTo>
                    <a:pt x="91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297448" y="6457941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8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291098" y="6451591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44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91744" y="12700"/>
                  </a:lnTo>
                  <a:lnTo>
                    <a:pt x="94589" y="9855"/>
                  </a:lnTo>
                  <a:lnTo>
                    <a:pt x="94589" y="2844"/>
                  </a:lnTo>
                  <a:lnTo>
                    <a:pt x="91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852310" y="6473816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51701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845957" y="6285928"/>
              <a:ext cx="133985" cy="194310"/>
            </a:xfrm>
            <a:custGeom>
              <a:avLst/>
              <a:gdLst/>
              <a:ahLst/>
              <a:cxnLst/>
              <a:rect l="l" t="t" r="r" b="b"/>
              <a:pathLst>
                <a:path w="133984" h="194310">
                  <a:moveTo>
                    <a:pt x="29083" y="84747"/>
                  </a:moveTo>
                  <a:lnTo>
                    <a:pt x="26403" y="77089"/>
                  </a:lnTo>
                  <a:lnTo>
                    <a:pt x="18326" y="73609"/>
                  </a:lnTo>
                  <a:lnTo>
                    <a:pt x="10261" y="77089"/>
                  </a:lnTo>
                  <a:lnTo>
                    <a:pt x="7569" y="84747"/>
                  </a:lnTo>
                  <a:lnTo>
                    <a:pt x="10248" y="92405"/>
                  </a:lnTo>
                  <a:lnTo>
                    <a:pt x="18326" y="95885"/>
                  </a:lnTo>
                  <a:lnTo>
                    <a:pt x="26390" y="92405"/>
                  </a:lnTo>
                  <a:lnTo>
                    <a:pt x="29083" y="84747"/>
                  </a:lnTo>
                  <a:close/>
                </a:path>
                <a:path w="133984" h="194310">
                  <a:moveTo>
                    <a:pt x="43903" y="11125"/>
                  </a:moveTo>
                  <a:lnTo>
                    <a:pt x="41211" y="3479"/>
                  </a:lnTo>
                  <a:lnTo>
                    <a:pt x="33147" y="0"/>
                  </a:lnTo>
                  <a:lnTo>
                    <a:pt x="25069" y="3479"/>
                  </a:lnTo>
                  <a:lnTo>
                    <a:pt x="22377" y="11125"/>
                  </a:lnTo>
                  <a:lnTo>
                    <a:pt x="25069" y="18783"/>
                  </a:lnTo>
                  <a:lnTo>
                    <a:pt x="33147" y="22263"/>
                  </a:lnTo>
                  <a:lnTo>
                    <a:pt x="41211" y="18783"/>
                  </a:lnTo>
                  <a:lnTo>
                    <a:pt x="43903" y="11125"/>
                  </a:lnTo>
                  <a:close/>
                </a:path>
                <a:path w="133984" h="194310">
                  <a:moveTo>
                    <a:pt x="64401" y="184378"/>
                  </a:moveTo>
                  <a:lnTo>
                    <a:pt x="61556" y="181546"/>
                  </a:lnTo>
                  <a:lnTo>
                    <a:pt x="2844" y="181546"/>
                  </a:lnTo>
                  <a:lnTo>
                    <a:pt x="0" y="184378"/>
                  </a:lnTo>
                  <a:lnTo>
                    <a:pt x="0" y="191401"/>
                  </a:lnTo>
                  <a:lnTo>
                    <a:pt x="2844" y="194246"/>
                  </a:lnTo>
                  <a:lnTo>
                    <a:pt x="6350" y="194246"/>
                  </a:lnTo>
                  <a:lnTo>
                    <a:pt x="61556" y="194246"/>
                  </a:lnTo>
                  <a:lnTo>
                    <a:pt x="64401" y="191401"/>
                  </a:lnTo>
                  <a:lnTo>
                    <a:pt x="64401" y="184378"/>
                  </a:lnTo>
                  <a:close/>
                </a:path>
                <a:path w="133984" h="194310">
                  <a:moveTo>
                    <a:pt x="78270" y="109537"/>
                  </a:moveTo>
                  <a:lnTo>
                    <a:pt x="75577" y="101879"/>
                  </a:lnTo>
                  <a:lnTo>
                    <a:pt x="67513" y="98399"/>
                  </a:lnTo>
                  <a:lnTo>
                    <a:pt x="59436" y="101879"/>
                  </a:lnTo>
                  <a:lnTo>
                    <a:pt x="56743" y="109537"/>
                  </a:lnTo>
                  <a:lnTo>
                    <a:pt x="59436" y="117195"/>
                  </a:lnTo>
                  <a:lnTo>
                    <a:pt x="67513" y="120675"/>
                  </a:lnTo>
                  <a:lnTo>
                    <a:pt x="75577" y="117195"/>
                  </a:lnTo>
                  <a:lnTo>
                    <a:pt x="78270" y="109537"/>
                  </a:lnTo>
                  <a:close/>
                </a:path>
                <a:path w="133984" h="194310">
                  <a:moveTo>
                    <a:pt x="99199" y="39458"/>
                  </a:moveTo>
                  <a:lnTo>
                    <a:pt x="97294" y="34036"/>
                  </a:lnTo>
                  <a:lnTo>
                    <a:pt x="91579" y="31572"/>
                  </a:lnTo>
                  <a:lnTo>
                    <a:pt x="85864" y="34036"/>
                  </a:lnTo>
                  <a:lnTo>
                    <a:pt x="83947" y="39458"/>
                  </a:lnTo>
                  <a:lnTo>
                    <a:pt x="85852" y="44894"/>
                  </a:lnTo>
                  <a:lnTo>
                    <a:pt x="91579" y="47358"/>
                  </a:lnTo>
                  <a:lnTo>
                    <a:pt x="97294" y="44894"/>
                  </a:lnTo>
                  <a:lnTo>
                    <a:pt x="99199" y="39458"/>
                  </a:lnTo>
                  <a:close/>
                </a:path>
                <a:path w="133984" h="194310">
                  <a:moveTo>
                    <a:pt x="133985" y="62001"/>
                  </a:moveTo>
                  <a:lnTo>
                    <a:pt x="132080" y="56578"/>
                  </a:lnTo>
                  <a:lnTo>
                    <a:pt x="126365" y="54114"/>
                  </a:lnTo>
                  <a:lnTo>
                    <a:pt x="120650" y="56578"/>
                  </a:lnTo>
                  <a:lnTo>
                    <a:pt x="118732" y="62001"/>
                  </a:lnTo>
                  <a:lnTo>
                    <a:pt x="120637" y="67437"/>
                  </a:lnTo>
                  <a:lnTo>
                    <a:pt x="126365" y="69900"/>
                  </a:lnTo>
                  <a:lnTo>
                    <a:pt x="132080" y="67437"/>
                  </a:lnTo>
                  <a:lnTo>
                    <a:pt x="133985" y="62001"/>
                  </a:lnTo>
                  <a:close/>
                </a:path>
                <a:path w="133984" h="194310">
                  <a:moveTo>
                    <a:pt x="133985" y="16141"/>
                  </a:moveTo>
                  <a:lnTo>
                    <a:pt x="132080" y="10718"/>
                  </a:lnTo>
                  <a:lnTo>
                    <a:pt x="126365" y="8255"/>
                  </a:lnTo>
                  <a:lnTo>
                    <a:pt x="120650" y="10718"/>
                  </a:lnTo>
                  <a:lnTo>
                    <a:pt x="118732" y="16141"/>
                  </a:lnTo>
                  <a:lnTo>
                    <a:pt x="120637" y="21577"/>
                  </a:lnTo>
                  <a:lnTo>
                    <a:pt x="126365" y="24041"/>
                  </a:lnTo>
                  <a:lnTo>
                    <a:pt x="132080" y="21577"/>
                  </a:lnTo>
                  <a:lnTo>
                    <a:pt x="133985" y="16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202411" y="6080916"/>
              <a:ext cx="632460" cy="410845"/>
            </a:xfrm>
            <a:custGeom>
              <a:avLst/>
              <a:gdLst/>
              <a:ahLst/>
              <a:cxnLst/>
              <a:rect l="l" t="t" r="r" b="b"/>
              <a:pathLst>
                <a:path w="632459" h="410845">
                  <a:moveTo>
                    <a:pt x="429209" y="0"/>
                  </a:moveTo>
                  <a:lnTo>
                    <a:pt x="381330" y="6416"/>
                  </a:lnTo>
                  <a:lnTo>
                    <a:pt x="338302" y="24520"/>
                  </a:lnTo>
                  <a:lnTo>
                    <a:pt x="301789" y="52592"/>
                  </a:lnTo>
                  <a:lnTo>
                    <a:pt x="273456" y="88912"/>
                  </a:lnTo>
                  <a:lnTo>
                    <a:pt x="265020" y="86662"/>
                  </a:lnTo>
                  <a:lnTo>
                    <a:pt x="256357" y="85018"/>
                  </a:lnTo>
                  <a:lnTo>
                    <a:pt x="247487" y="84010"/>
                  </a:lnTo>
                  <a:lnTo>
                    <a:pt x="238429" y="83667"/>
                  </a:lnTo>
                  <a:lnTo>
                    <a:pt x="194983" y="91828"/>
                  </a:lnTo>
                  <a:lnTo>
                    <a:pt x="158689" y="114247"/>
                  </a:lnTo>
                  <a:lnTo>
                    <a:pt x="132630" y="147827"/>
                  </a:lnTo>
                  <a:lnTo>
                    <a:pt x="119887" y="189471"/>
                  </a:lnTo>
                  <a:lnTo>
                    <a:pt x="113855" y="189014"/>
                  </a:lnTo>
                  <a:lnTo>
                    <a:pt x="110782" y="189014"/>
                  </a:lnTo>
                  <a:lnTo>
                    <a:pt x="67658" y="197720"/>
                  </a:lnTo>
                  <a:lnTo>
                    <a:pt x="32445" y="221464"/>
                  </a:lnTo>
                  <a:lnTo>
                    <a:pt x="8705" y="256677"/>
                  </a:lnTo>
                  <a:lnTo>
                    <a:pt x="0" y="299796"/>
                  </a:lnTo>
                  <a:lnTo>
                    <a:pt x="8705" y="342921"/>
                  </a:lnTo>
                  <a:lnTo>
                    <a:pt x="32445" y="378139"/>
                  </a:lnTo>
                  <a:lnTo>
                    <a:pt x="67658" y="401883"/>
                  </a:lnTo>
                  <a:lnTo>
                    <a:pt x="110782" y="410591"/>
                  </a:lnTo>
                  <a:lnTo>
                    <a:pt x="115874" y="410324"/>
                  </a:lnTo>
                  <a:lnTo>
                    <a:pt x="115874" y="410591"/>
                  </a:lnTo>
                  <a:lnTo>
                    <a:pt x="546303" y="410591"/>
                  </a:lnTo>
                  <a:lnTo>
                    <a:pt x="546303" y="410197"/>
                  </a:lnTo>
                  <a:lnTo>
                    <a:pt x="547611" y="410260"/>
                  </a:lnTo>
                  <a:lnTo>
                    <a:pt x="548843" y="410591"/>
                  </a:lnTo>
                  <a:lnTo>
                    <a:pt x="550163" y="410591"/>
                  </a:lnTo>
                  <a:lnTo>
                    <a:pt x="582135" y="404135"/>
                  </a:lnTo>
                  <a:lnTo>
                    <a:pt x="608241" y="386530"/>
                  </a:lnTo>
                  <a:lnTo>
                    <a:pt x="625841" y="360420"/>
                  </a:lnTo>
                  <a:lnTo>
                    <a:pt x="632294" y="328447"/>
                  </a:lnTo>
                  <a:lnTo>
                    <a:pt x="629450" y="307053"/>
                  </a:lnTo>
                  <a:lnTo>
                    <a:pt x="621426" y="287816"/>
                  </a:lnTo>
                  <a:lnTo>
                    <a:pt x="608988" y="271433"/>
                  </a:lnTo>
                  <a:lnTo>
                    <a:pt x="592899" y="258597"/>
                  </a:lnTo>
                  <a:lnTo>
                    <a:pt x="600331" y="240493"/>
                  </a:lnTo>
                  <a:lnTo>
                    <a:pt x="605834" y="221494"/>
                  </a:lnTo>
                  <a:lnTo>
                    <a:pt x="609251" y="201704"/>
                  </a:lnTo>
                  <a:lnTo>
                    <a:pt x="610425" y="181229"/>
                  </a:lnTo>
                  <a:lnTo>
                    <a:pt x="603951" y="133051"/>
                  </a:lnTo>
                  <a:lnTo>
                    <a:pt x="585682" y="89759"/>
                  </a:lnTo>
                  <a:lnTo>
                    <a:pt x="557345" y="53081"/>
                  </a:lnTo>
                  <a:lnTo>
                    <a:pt x="520669" y="24743"/>
                  </a:lnTo>
                  <a:lnTo>
                    <a:pt x="477381" y="6473"/>
                  </a:lnTo>
                  <a:lnTo>
                    <a:pt x="42920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193406" y="6071912"/>
              <a:ext cx="650875" cy="428625"/>
            </a:xfrm>
            <a:custGeom>
              <a:avLst/>
              <a:gdLst/>
              <a:ahLst/>
              <a:cxnLst/>
              <a:rect l="l" t="t" r="r" b="b"/>
              <a:pathLst>
                <a:path w="650875" h="428625">
                  <a:moveTo>
                    <a:pt x="115887" y="427799"/>
                  </a:moveTo>
                  <a:lnTo>
                    <a:pt x="115887" y="428586"/>
                  </a:lnTo>
                  <a:lnTo>
                    <a:pt x="119786" y="428586"/>
                  </a:lnTo>
                  <a:lnTo>
                    <a:pt x="115887" y="427799"/>
                  </a:lnTo>
                  <a:close/>
                </a:path>
                <a:path w="650875" h="428625">
                  <a:moveTo>
                    <a:pt x="141050" y="189014"/>
                  </a:moveTo>
                  <a:lnTo>
                    <a:pt x="123278" y="189014"/>
                  </a:lnTo>
                  <a:lnTo>
                    <a:pt x="129628" y="189509"/>
                  </a:lnTo>
                  <a:lnTo>
                    <a:pt x="128975" y="197459"/>
                  </a:lnTo>
                  <a:lnTo>
                    <a:pt x="128892" y="198475"/>
                  </a:lnTo>
                  <a:lnTo>
                    <a:pt x="73097" y="198475"/>
                  </a:lnTo>
                  <a:lnTo>
                    <a:pt x="35085" y="224104"/>
                  </a:lnTo>
                  <a:lnTo>
                    <a:pt x="9413" y="262176"/>
                  </a:lnTo>
                  <a:lnTo>
                    <a:pt x="0" y="308800"/>
                  </a:lnTo>
                  <a:lnTo>
                    <a:pt x="9413" y="355431"/>
                  </a:lnTo>
                  <a:lnTo>
                    <a:pt x="35085" y="393506"/>
                  </a:lnTo>
                  <a:lnTo>
                    <a:pt x="73388" y="419328"/>
                  </a:lnTo>
                  <a:lnTo>
                    <a:pt x="115887" y="419328"/>
                  </a:lnTo>
                  <a:lnTo>
                    <a:pt x="115887" y="427799"/>
                  </a:lnTo>
                  <a:lnTo>
                    <a:pt x="119786" y="428586"/>
                  </a:lnTo>
                  <a:lnTo>
                    <a:pt x="122135" y="428586"/>
                  </a:lnTo>
                  <a:lnTo>
                    <a:pt x="123952" y="428370"/>
                  </a:lnTo>
                  <a:lnTo>
                    <a:pt x="125300" y="428370"/>
                  </a:lnTo>
                  <a:lnTo>
                    <a:pt x="124976" y="421426"/>
                  </a:lnTo>
                  <a:lnTo>
                    <a:pt x="124879" y="410603"/>
                  </a:lnTo>
                  <a:lnTo>
                    <a:pt x="119912" y="410603"/>
                  </a:lnTo>
                  <a:lnTo>
                    <a:pt x="80162" y="402597"/>
                  </a:lnTo>
                  <a:lnTo>
                    <a:pt x="47815" y="380784"/>
                  </a:lnTo>
                  <a:lnTo>
                    <a:pt x="25995" y="348426"/>
                  </a:lnTo>
                  <a:lnTo>
                    <a:pt x="17995" y="308800"/>
                  </a:lnTo>
                  <a:lnTo>
                    <a:pt x="20067" y="288282"/>
                  </a:lnTo>
                  <a:lnTo>
                    <a:pt x="35378" y="251904"/>
                  </a:lnTo>
                  <a:lnTo>
                    <a:pt x="62882" y="224398"/>
                  </a:lnTo>
                  <a:lnTo>
                    <a:pt x="99261" y="209088"/>
                  </a:lnTo>
                  <a:lnTo>
                    <a:pt x="119786" y="207022"/>
                  </a:lnTo>
                  <a:lnTo>
                    <a:pt x="136984" y="207022"/>
                  </a:lnTo>
                  <a:lnTo>
                    <a:pt x="137845" y="199491"/>
                  </a:lnTo>
                  <a:lnTo>
                    <a:pt x="140899" y="189509"/>
                  </a:lnTo>
                  <a:lnTo>
                    <a:pt x="140977" y="189255"/>
                  </a:lnTo>
                  <a:lnTo>
                    <a:pt x="141050" y="189014"/>
                  </a:lnTo>
                  <a:close/>
                </a:path>
                <a:path w="650875" h="428625">
                  <a:moveTo>
                    <a:pt x="555661" y="428370"/>
                  </a:moveTo>
                  <a:lnTo>
                    <a:pt x="123952" y="428370"/>
                  </a:lnTo>
                  <a:lnTo>
                    <a:pt x="122135" y="428586"/>
                  </a:lnTo>
                  <a:lnTo>
                    <a:pt x="556599" y="428586"/>
                  </a:lnTo>
                  <a:lnTo>
                    <a:pt x="555661" y="428370"/>
                  </a:lnTo>
                  <a:close/>
                </a:path>
                <a:path w="650875" h="428625">
                  <a:moveTo>
                    <a:pt x="564311" y="419328"/>
                  </a:moveTo>
                  <a:lnTo>
                    <a:pt x="555301" y="419328"/>
                  </a:lnTo>
                  <a:lnTo>
                    <a:pt x="554918" y="427548"/>
                  </a:lnTo>
                  <a:lnTo>
                    <a:pt x="554880" y="428370"/>
                  </a:lnTo>
                  <a:lnTo>
                    <a:pt x="555661" y="428370"/>
                  </a:lnTo>
                  <a:lnTo>
                    <a:pt x="556599" y="428586"/>
                  </a:lnTo>
                  <a:lnTo>
                    <a:pt x="559168" y="428586"/>
                  </a:lnTo>
                  <a:lnTo>
                    <a:pt x="564311" y="427548"/>
                  </a:lnTo>
                  <a:lnTo>
                    <a:pt x="564311" y="419328"/>
                  </a:lnTo>
                  <a:close/>
                </a:path>
                <a:path w="650875" h="428625">
                  <a:moveTo>
                    <a:pt x="564311" y="427548"/>
                  </a:moveTo>
                  <a:lnTo>
                    <a:pt x="559168" y="428586"/>
                  </a:lnTo>
                  <a:lnTo>
                    <a:pt x="564311" y="428586"/>
                  </a:lnTo>
                  <a:lnTo>
                    <a:pt x="564311" y="427548"/>
                  </a:lnTo>
                  <a:close/>
                </a:path>
                <a:path w="650875" h="428625">
                  <a:moveTo>
                    <a:pt x="133883" y="409917"/>
                  </a:moveTo>
                  <a:lnTo>
                    <a:pt x="118936" y="410603"/>
                  </a:lnTo>
                  <a:lnTo>
                    <a:pt x="124879" y="410603"/>
                  </a:lnTo>
                  <a:lnTo>
                    <a:pt x="124976" y="421426"/>
                  </a:lnTo>
                  <a:lnTo>
                    <a:pt x="125262" y="427548"/>
                  </a:lnTo>
                  <a:lnTo>
                    <a:pt x="125300" y="428370"/>
                  </a:lnTo>
                  <a:lnTo>
                    <a:pt x="554880" y="428370"/>
                  </a:lnTo>
                  <a:lnTo>
                    <a:pt x="555203" y="421426"/>
                  </a:lnTo>
                  <a:lnTo>
                    <a:pt x="555289" y="419595"/>
                  </a:lnTo>
                  <a:lnTo>
                    <a:pt x="133883" y="419595"/>
                  </a:lnTo>
                  <a:lnTo>
                    <a:pt x="133883" y="409917"/>
                  </a:lnTo>
                  <a:close/>
                </a:path>
                <a:path w="650875" h="428625">
                  <a:moveTo>
                    <a:pt x="115887" y="419328"/>
                  </a:moveTo>
                  <a:lnTo>
                    <a:pt x="73921" y="419328"/>
                  </a:lnTo>
                  <a:lnTo>
                    <a:pt x="115887" y="427799"/>
                  </a:lnTo>
                  <a:lnTo>
                    <a:pt x="115887" y="419328"/>
                  </a:lnTo>
                  <a:close/>
                </a:path>
                <a:path w="650875" h="428625">
                  <a:moveTo>
                    <a:pt x="597753" y="419328"/>
                  </a:moveTo>
                  <a:lnTo>
                    <a:pt x="564311" y="419328"/>
                  </a:lnTo>
                  <a:lnTo>
                    <a:pt x="564311" y="427548"/>
                  </a:lnTo>
                  <a:lnTo>
                    <a:pt x="594641" y="421426"/>
                  </a:lnTo>
                  <a:lnTo>
                    <a:pt x="597753" y="419328"/>
                  </a:lnTo>
                  <a:close/>
                </a:path>
                <a:path w="650875" h="428625">
                  <a:moveTo>
                    <a:pt x="601903" y="267601"/>
                  </a:moveTo>
                  <a:lnTo>
                    <a:pt x="597192" y="275272"/>
                  </a:lnTo>
                  <a:lnTo>
                    <a:pt x="611556" y="286732"/>
                  </a:lnTo>
                  <a:lnTo>
                    <a:pt x="622641" y="301318"/>
                  </a:lnTo>
                  <a:lnTo>
                    <a:pt x="629780" y="318426"/>
                  </a:lnTo>
                  <a:lnTo>
                    <a:pt x="632307" y="337451"/>
                  </a:lnTo>
                  <a:lnTo>
                    <a:pt x="630817" y="352197"/>
                  </a:lnTo>
                  <a:lnTo>
                    <a:pt x="610882" y="389166"/>
                  </a:lnTo>
                  <a:lnTo>
                    <a:pt x="573913" y="409106"/>
                  </a:lnTo>
                  <a:lnTo>
                    <a:pt x="559042" y="410603"/>
                  </a:lnTo>
                  <a:lnTo>
                    <a:pt x="133883" y="410603"/>
                  </a:lnTo>
                  <a:lnTo>
                    <a:pt x="133883" y="419595"/>
                  </a:lnTo>
                  <a:lnTo>
                    <a:pt x="555289" y="419595"/>
                  </a:lnTo>
                  <a:lnTo>
                    <a:pt x="555301" y="419328"/>
                  </a:lnTo>
                  <a:lnTo>
                    <a:pt x="597753" y="419328"/>
                  </a:lnTo>
                  <a:lnTo>
                    <a:pt x="623609" y="401897"/>
                  </a:lnTo>
                  <a:lnTo>
                    <a:pt x="643141" y="372929"/>
                  </a:lnTo>
                  <a:lnTo>
                    <a:pt x="650303" y="337451"/>
                  </a:lnTo>
                  <a:lnTo>
                    <a:pt x="647140" y="313689"/>
                  </a:lnTo>
                  <a:lnTo>
                    <a:pt x="638225" y="292323"/>
                  </a:lnTo>
                  <a:lnTo>
                    <a:pt x="624425" y="274142"/>
                  </a:lnTo>
                  <a:lnTo>
                    <a:pt x="621048" y="271449"/>
                  </a:lnTo>
                  <a:lnTo>
                    <a:pt x="610031" y="271449"/>
                  </a:lnTo>
                  <a:lnTo>
                    <a:pt x="601903" y="267601"/>
                  </a:lnTo>
                  <a:close/>
                </a:path>
                <a:path w="650875" h="428625">
                  <a:moveTo>
                    <a:pt x="546303" y="409765"/>
                  </a:moveTo>
                  <a:lnTo>
                    <a:pt x="546303" y="410603"/>
                  </a:lnTo>
                  <a:lnTo>
                    <a:pt x="562332" y="410603"/>
                  </a:lnTo>
                  <a:lnTo>
                    <a:pt x="550825" y="409917"/>
                  </a:lnTo>
                  <a:lnTo>
                    <a:pt x="549534" y="409917"/>
                  </a:lnTo>
                  <a:lnTo>
                    <a:pt x="546303" y="409765"/>
                  </a:lnTo>
                  <a:close/>
                </a:path>
                <a:path w="650875" h="428625">
                  <a:moveTo>
                    <a:pt x="518139" y="18008"/>
                  </a:moveTo>
                  <a:lnTo>
                    <a:pt x="438213" y="18008"/>
                  </a:lnTo>
                  <a:lnTo>
                    <a:pt x="472929" y="21506"/>
                  </a:lnTo>
                  <a:lnTo>
                    <a:pt x="505247" y="31538"/>
                  </a:lnTo>
                  <a:lnTo>
                    <a:pt x="559993" y="68452"/>
                  </a:lnTo>
                  <a:lnTo>
                    <a:pt x="596901" y="123194"/>
                  </a:lnTo>
                  <a:lnTo>
                    <a:pt x="610302" y="189014"/>
                  </a:lnTo>
                  <a:lnTo>
                    <a:pt x="610425" y="190233"/>
                  </a:lnTo>
                  <a:lnTo>
                    <a:pt x="609463" y="207022"/>
                  </a:lnTo>
                  <a:lnTo>
                    <a:pt x="609398" y="208152"/>
                  </a:lnTo>
                  <a:lnTo>
                    <a:pt x="609311" y="209680"/>
                  </a:lnTo>
                  <a:lnTo>
                    <a:pt x="606066" y="228474"/>
                  </a:lnTo>
                  <a:lnTo>
                    <a:pt x="600835" y="246527"/>
                  </a:lnTo>
                  <a:lnTo>
                    <a:pt x="593763" y="263753"/>
                  </a:lnTo>
                  <a:lnTo>
                    <a:pt x="590308" y="271056"/>
                  </a:lnTo>
                  <a:lnTo>
                    <a:pt x="597192" y="275272"/>
                  </a:lnTo>
                  <a:lnTo>
                    <a:pt x="606602" y="259930"/>
                  </a:lnTo>
                  <a:lnTo>
                    <a:pt x="614761" y="259930"/>
                  </a:lnTo>
                  <a:lnTo>
                    <a:pt x="617825" y="252469"/>
                  </a:lnTo>
                  <a:lnTo>
                    <a:pt x="623604" y="232527"/>
                  </a:lnTo>
                  <a:lnTo>
                    <a:pt x="627198" y="211742"/>
                  </a:lnTo>
                  <a:lnTo>
                    <a:pt x="628434" y="190233"/>
                  </a:lnTo>
                  <a:lnTo>
                    <a:pt x="623406" y="146613"/>
                  </a:lnTo>
                  <a:lnTo>
                    <a:pt x="609094" y="106573"/>
                  </a:lnTo>
                  <a:lnTo>
                    <a:pt x="586638" y="71254"/>
                  </a:lnTo>
                  <a:lnTo>
                    <a:pt x="557182" y="41796"/>
                  </a:lnTo>
                  <a:lnTo>
                    <a:pt x="521864" y="19340"/>
                  </a:lnTo>
                  <a:lnTo>
                    <a:pt x="518139" y="18008"/>
                  </a:lnTo>
                  <a:close/>
                </a:path>
                <a:path w="650875" h="428625">
                  <a:moveTo>
                    <a:pt x="606602" y="259930"/>
                  </a:moveTo>
                  <a:lnTo>
                    <a:pt x="601903" y="267601"/>
                  </a:lnTo>
                  <a:lnTo>
                    <a:pt x="610031" y="271449"/>
                  </a:lnTo>
                  <a:lnTo>
                    <a:pt x="612749" y="264831"/>
                  </a:lnTo>
                  <a:lnTo>
                    <a:pt x="606602" y="259930"/>
                  </a:lnTo>
                  <a:close/>
                </a:path>
                <a:path w="650875" h="428625">
                  <a:moveTo>
                    <a:pt x="612749" y="264831"/>
                  </a:moveTo>
                  <a:lnTo>
                    <a:pt x="610031" y="271449"/>
                  </a:lnTo>
                  <a:lnTo>
                    <a:pt x="621048" y="271449"/>
                  </a:lnTo>
                  <a:lnTo>
                    <a:pt x="612749" y="264831"/>
                  </a:lnTo>
                  <a:close/>
                </a:path>
                <a:path w="650875" h="428625">
                  <a:moveTo>
                    <a:pt x="614761" y="259930"/>
                  </a:moveTo>
                  <a:lnTo>
                    <a:pt x="606602" y="259930"/>
                  </a:lnTo>
                  <a:lnTo>
                    <a:pt x="612749" y="264831"/>
                  </a:lnTo>
                  <a:lnTo>
                    <a:pt x="614761" y="259930"/>
                  </a:lnTo>
                  <a:close/>
                </a:path>
                <a:path w="650875" h="428625">
                  <a:moveTo>
                    <a:pt x="136984" y="207022"/>
                  </a:moveTo>
                  <a:lnTo>
                    <a:pt x="122625" y="207022"/>
                  </a:lnTo>
                  <a:lnTo>
                    <a:pt x="125209" y="207200"/>
                  </a:lnTo>
                  <a:lnTo>
                    <a:pt x="136855" y="208152"/>
                  </a:lnTo>
                  <a:lnTo>
                    <a:pt x="136964" y="207200"/>
                  </a:lnTo>
                  <a:lnTo>
                    <a:pt x="136984" y="207022"/>
                  </a:lnTo>
                  <a:close/>
                </a:path>
                <a:path w="650875" h="428625">
                  <a:moveTo>
                    <a:pt x="122535" y="189014"/>
                  </a:moveTo>
                  <a:lnTo>
                    <a:pt x="119786" y="189014"/>
                  </a:lnTo>
                  <a:lnTo>
                    <a:pt x="72950" y="198475"/>
                  </a:lnTo>
                  <a:lnTo>
                    <a:pt x="128892" y="198475"/>
                  </a:lnTo>
                  <a:lnTo>
                    <a:pt x="119951" y="197459"/>
                  </a:lnTo>
                  <a:lnTo>
                    <a:pt x="122383" y="189509"/>
                  </a:lnTo>
                  <a:lnTo>
                    <a:pt x="122461" y="189255"/>
                  </a:lnTo>
                  <a:lnTo>
                    <a:pt x="122535" y="189014"/>
                  </a:lnTo>
                  <a:close/>
                </a:path>
                <a:path w="650875" h="428625">
                  <a:moveTo>
                    <a:pt x="247434" y="83680"/>
                  </a:moveTo>
                  <a:lnTo>
                    <a:pt x="200706" y="92458"/>
                  </a:lnTo>
                  <a:lnTo>
                    <a:pt x="161675" y="116562"/>
                  </a:lnTo>
                  <a:lnTo>
                    <a:pt x="133653" y="152669"/>
                  </a:lnTo>
                  <a:lnTo>
                    <a:pt x="119951" y="197459"/>
                  </a:lnTo>
                  <a:lnTo>
                    <a:pt x="128892" y="198475"/>
                  </a:lnTo>
                  <a:lnTo>
                    <a:pt x="129569" y="190233"/>
                  </a:lnTo>
                  <a:lnTo>
                    <a:pt x="129628" y="189509"/>
                  </a:lnTo>
                  <a:lnTo>
                    <a:pt x="123278" y="189014"/>
                  </a:lnTo>
                  <a:lnTo>
                    <a:pt x="141050" y="189014"/>
                  </a:lnTo>
                  <a:lnTo>
                    <a:pt x="149621" y="160996"/>
                  </a:lnTo>
                  <a:lnTo>
                    <a:pt x="173713" y="129947"/>
                  </a:lnTo>
                  <a:lnTo>
                    <a:pt x="207268" y="109217"/>
                  </a:lnTo>
                  <a:lnTo>
                    <a:pt x="247434" y="101676"/>
                  </a:lnTo>
                  <a:lnTo>
                    <a:pt x="290848" y="101676"/>
                  </a:lnTo>
                  <a:lnTo>
                    <a:pt x="293781" y="97916"/>
                  </a:lnTo>
                  <a:lnTo>
                    <a:pt x="282460" y="97916"/>
                  </a:lnTo>
                  <a:lnTo>
                    <a:pt x="274713" y="93319"/>
                  </a:lnTo>
                  <a:lnTo>
                    <a:pt x="279087" y="87713"/>
                  </a:lnTo>
                  <a:lnTo>
                    <a:pt x="276028" y="86894"/>
                  </a:lnTo>
                  <a:lnTo>
                    <a:pt x="266714" y="85128"/>
                  </a:lnTo>
                  <a:lnTo>
                    <a:pt x="257173" y="84047"/>
                  </a:lnTo>
                  <a:lnTo>
                    <a:pt x="247434" y="83680"/>
                  </a:lnTo>
                  <a:close/>
                </a:path>
                <a:path w="650875" h="428625">
                  <a:moveTo>
                    <a:pt x="290848" y="101676"/>
                  </a:moveTo>
                  <a:lnTo>
                    <a:pt x="247434" y="101676"/>
                  </a:lnTo>
                  <a:lnTo>
                    <a:pt x="255810" y="101993"/>
                  </a:lnTo>
                  <a:lnTo>
                    <a:pt x="264012" y="102925"/>
                  </a:lnTo>
                  <a:lnTo>
                    <a:pt x="272021" y="104446"/>
                  </a:lnTo>
                  <a:lnTo>
                    <a:pt x="279970" y="106573"/>
                  </a:lnTo>
                  <a:lnTo>
                    <a:pt x="286588" y="108597"/>
                  </a:lnTo>
                  <a:lnTo>
                    <a:pt x="290195" y="102514"/>
                  </a:lnTo>
                  <a:lnTo>
                    <a:pt x="290848" y="101676"/>
                  </a:lnTo>
                  <a:close/>
                </a:path>
                <a:path w="650875" h="428625">
                  <a:moveTo>
                    <a:pt x="279087" y="87713"/>
                  </a:moveTo>
                  <a:lnTo>
                    <a:pt x="274713" y="93319"/>
                  </a:lnTo>
                  <a:lnTo>
                    <a:pt x="282460" y="97916"/>
                  </a:lnTo>
                  <a:lnTo>
                    <a:pt x="285089" y="89319"/>
                  </a:lnTo>
                  <a:lnTo>
                    <a:pt x="279087" y="87713"/>
                  </a:lnTo>
                  <a:close/>
                </a:path>
                <a:path w="650875" h="428625">
                  <a:moveTo>
                    <a:pt x="438213" y="0"/>
                  </a:moveTo>
                  <a:lnTo>
                    <a:pt x="387947" y="6744"/>
                  </a:lnTo>
                  <a:lnTo>
                    <a:pt x="342771" y="25752"/>
                  </a:lnTo>
                  <a:lnTo>
                    <a:pt x="304441" y="55214"/>
                  </a:lnTo>
                  <a:lnTo>
                    <a:pt x="279087" y="87713"/>
                  </a:lnTo>
                  <a:lnTo>
                    <a:pt x="285089" y="89319"/>
                  </a:lnTo>
                  <a:lnTo>
                    <a:pt x="282460" y="97916"/>
                  </a:lnTo>
                  <a:lnTo>
                    <a:pt x="293781" y="97916"/>
                  </a:lnTo>
                  <a:lnTo>
                    <a:pt x="317134" y="67980"/>
                  </a:lnTo>
                  <a:lnTo>
                    <a:pt x="351831" y="41301"/>
                  </a:lnTo>
                  <a:lnTo>
                    <a:pt x="392714" y="24102"/>
                  </a:lnTo>
                  <a:lnTo>
                    <a:pt x="438213" y="18008"/>
                  </a:lnTo>
                  <a:lnTo>
                    <a:pt x="518139" y="18008"/>
                  </a:lnTo>
                  <a:lnTo>
                    <a:pt x="481828" y="5027"/>
                  </a:lnTo>
                  <a:lnTo>
                    <a:pt x="4382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145261" y="5960145"/>
              <a:ext cx="467359" cy="529590"/>
            </a:xfrm>
            <a:custGeom>
              <a:avLst/>
              <a:gdLst/>
              <a:ahLst/>
              <a:cxnLst/>
              <a:rect l="l" t="t" r="r" b="b"/>
              <a:pathLst>
                <a:path w="467359" h="529589">
                  <a:moveTo>
                    <a:pt x="226568" y="0"/>
                  </a:moveTo>
                  <a:lnTo>
                    <a:pt x="216973" y="2112"/>
                  </a:lnTo>
                  <a:lnTo>
                    <a:pt x="208800" y="8274"/>
                  </a:lnTo>
                  <a:lnTo>
                    <a:pt x="31242" y="229190"/>
                  </a:lnTo>
                  <a:lnTo>
                    <a:pt x="0" y="229190"/>
                  </a:lnTo>
                  <a:lnTo>
                    <a:pt x="0" y="266414"/>
                  </a:lnTo>
                  <a:lnTo>
                    <a:pt x="48869" y="266414"/>
                  </a:lnTo>
                  <a:lnTo>
                    <a:pt x="48869" y="529355"/>
                  </a:lnTo>
                  <a:lnTo>
                    <a:pt x="418058" y="529355"/>
                  </a:lnTo>
                  <a:lnTo>
                    <a:pt x="418058" y="266414"/>
                  </a:lnTo>
                  <a:lnTo>
                    <a:pt x="467207" y="266414"/>
                  </a:lnTo>
                  <a:lnTo>
                    <a:pt x="467207" y="229190"/>
                  </a:lnTo>
                  <a:lnTo>
                    <a:pt x="436054" y="229190"/>
                  </a:lnTo>
                  <a:lnTo>
                    <a:pt x="244487" y="7956"/>
                  </a:lnTo>
                  <a:lnTo>
                    <a:pt x="236200" y="1944"/>
                  </a:lnTo>
                  <a:lnTo>
                    <a:pt x="226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145257" y="5960148"/>
              <a:ext cx="467359" cy="266700"/>
            </a:xfrm>
            <a:custGeom>
              <a:avLst/>
              <a:gdLst/>
              <a:ahLst/>
              <a:cxnLst/>
              <a:rect l="l" t="t" r="r" b="b"/>
              <a:pathLst>
                <a:path w="467359" h="266700">
                  <a:moveTo>
                    <a:pt x="240035" y="2845"/>
                  </a:moveTo>
                  <a:lnTo>
                    <a:pt x="213448" y="2845"/>
                  </a:lnTo>
                  <a:lnTo>
                    <a:pt x="208800" y="8280"/>
                  </a:lnTo>
                  <a:lnTo>
                    <a:pt x="31254" y="229184"/>
                  </a:lnTo>
                  <a:lnTo>
                    <a:pt x="0" y="229184"/>
                  </a:lnTo>
                  <a:lnTo>
                    <a:pt x="0" y="266407"/>
                  </a:lnTo>
                  <a:lnTo>
                    <a:pt x="35198" y="266407"/>
                  </a:lnTo>
                  <a:lnTo>
                    <a:pt x="46662" y="266231"/>
                  </a:lnTo>
                  <a:lnTo>
                    <a:pt x="51355" y="266231"/>
                  </a:lnTo>
                  <a:lnTo>
                    <a:pt x="226319" y="48759"/>
                  </a:lnTo>
                  <a:lnTo>
                    <a:pt x="279824" y="48759"/>
                  </a:lnTo>
                  <a:lnTo>
                    <a:pt x="240035" y="2845"/>
                  </a:lnTo>
                  <a:close/>
                </a:path>
                <a:path w="467359" h="266700">
                  <a:moveTo>
                    <a:pt x="279824" y="48759"/>
                  </a:moveTo>
                  <a:lnTo>
                    <a:pt x="226319" y="48759"/>
                  </a:lnTo>
                  <a:lnTo>
                    <a:pt x="413847" y="265840"/>
                  </a:lnTo>
                  <a:lnTo>
                    <a:pt x="467207" y="266231"/>
                  </a:lnTo>
                  <a:lnTo>
                    <a:pt x="467207" y="229184"/>
                  </a:lnTo>
                  <a:lnTo>
                    <a:pt x="436054" y="229184"/>
                  </a:lnTo>
                  <a:lnTo>
                    <a:pt x="279824" y="48759"/>
                  </a:lnTo>
                  <a:close/>
                </a:path>
                <a:path w="467359" h="266700">
                  <a:moveTo>
                    <a:pt x="233273" y="0"/>
                  </a:moveTo>
                  <a:lnTo>
                    <a:pt x="220154" y="0"/>
                  </a:lnTo>
                  <a:lnTo>
                    <a:pt x="213310" y="2845"/>
                  </a:lnTo>
                  <a:lnTo>
                    <a:pt x="240277" y="2845"/>
                  </a:lnTo>
                  <a:lnTo>
                    <a:pt x="23327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136265" y="5951156"/>
              <a:ext cx="485775" cy="547370"/>
            </a:xfrm>
            <a:custGeom>
              <a:avLst/>
              <a:gdLst/>
              <a:ahLst/>
              <a:cxnLst/>
              <a:rect l="l" t="t" r="r" b="b"/>
              <a:pathLst>
                <a:path w="485775" h="547370">
                  <a:moveTo>
                    <a:pt x="485203" y="235826"/>
                  </a:moveTo>
                  <a:lnTo>
                    <a:pt x="484238" y="233502"/>
                  </a:lnTo>
                  <a:lnTo>
                    <a:pt x="480885" y="230149"/>
                  </a:lnTo>
                  <a:lnTo>
                    <a:pt x="478574" y="229196"/>
                  </a:lnTo>
                  <a:lnTo>
                    <a:pt x="467194" y="229196"/>
                  </a:lnTo>
                  <a:lnTo>
                    <a:pt x="467194" y="247192"/>
                  </a:lnTo>
                  <a:lnTo>
                    <a:pt x="467194" y="266166"/>
                  </a:lnTo>
                  <a:lnTo>
                    <a:pt x="426986" y="265874"/>
                  </a:lnTo>
                  <a:lnTo>
                    <a:pt x="418045" y="255536"/>
                  </a:lnTo>
                  <a:lnTo>
                    <a:pt x="418045" y="282879"/>
                  </a:lnTo>
                  <a:lnTo>
                    <a:pt x="418045" y="529361"/>
                  </a:lnTo>
                  <a:lnTo>
                    <a:pt x="66852" y="529361"/>
                  </a:lnTo>
                  <a:lnTo>
                    <a:pt x="66852" y="281508"/>
                  </a:lnTo>
                  <a:lnTo>
                    <a:pt x="235546" y="71805"/>
                  </a:lnTo>
                  <a:lnTo>
                    <a:pt x="417880" y="282879"/>
                  </a:lnTo>
                  <a:lnTo>
                    <a:pt x="418045" y="282879"/>
                  </a:lnTo>
                  <a:lnTo>
                    <a:pt x="418045" y="255536"/>
                  </a:lnTo>
                  <a:lnTo>
                    <a:pt x="259334" y="71805"/>
                  </a:lnTo>
                  <a:lnTo>
                    <a:pt x="240372" y="49860"/>
                  </a:lnTo>
                  <a:lnTo>
                    <a:pt x="238023" y="48806"/>
                  </a:lnTo>
                  <a:lnTo>
                    <a:pt x="232486" y="48806"/>
                  </a:lnTo>
                  <a:lnTo>
                    <a:pt x="229971" y="50038"/>
                  </a:lnTo>
                  <a:lnTo>
                    <a:pt x="56032" y="266230"/>
                  </a:lnTo>
                  <a:lnTo>
                    <a:pt x="44272" y="266407"/>
                  </a:lnTo>
                  <a:lnTo>
                    <a:pt x="17995" y="266407"/>
                  </a:lnTo>
                  <a:lnTo>
                    <a:pt x="17995" y="247192"/>
                  </a:lnTo>
                  <a:lnTo>
                    <a:pt x="42964" y="247192"/>
                  </a:lnTo>
                  <a:lnTo>
                    <a:pt x="45351" y="246049"/>
                  </a:lnTo>
                  <a:lnTo>
                    <a:pt x="53682" y="235826"/>
                  </a:lnTo>
                  <a:lnTo>
                    <a:pt x="224624" y="23126"/>
                  </a:lnTo>
                  <a:lnTo>
                    <a:pt x="217893" y="17373"/>
                  </a:lnTo>
                  <a:lnTo>
                    <a:pt x="218757" y="18059"/>
                  </a:lnTo>
                  <a:lnTo>
                    <a:pt x="220611" y="19685"/>
                  </a:lnTo>
                  <a:lnTo>
                    <a:pt x="224624" y="23126"/>
                  </a:lnTo>
                  <a:lnTo>
                    <a:pt x="224802" y="22923"/>
                  </a:lnTo>
                  <a:lnTo>
                    <a:pt x="227584" y="19685"/>
                  </a:lnTo>
                  <a:lnTo>
                    <a:pt x="231609" y="18008"/>
                  </a:lnTo>
                  <a:lnTo>
                    <a:pt x="239839" y="18008"/>
                  </a:lnTo>
                  <a:lnTo>
                    <a:pt x="243852" y="19685"/>
                  </a:lnTo>
                  <a:lnTo>
                    <a:pt x="246659" y="22860"/>
                  </a:lnTo>
                  <a:lnTo>
                    <a:pt x="252260" y="18008"/>
                  </a:lnTo>
                  <a:lnTo>
                    <a:pt x="253479" y="16954"/>
                  </a:lnTo>
                  <a:lnTo>
                    <a:pt x="250405" y="19685"/>
                  </a:lnTo>
                  <a:lnTo>
                    <a:pt x="246659" y="22860"/>
                  </a:lnTo>
                  <a:lnTo>
                    <a:pt x="246913" y="23126"/>
                  </a:lnTo>
                  <a:lnTo>
                    <a:pt x="439940" y="246049"/>
                  </a:lnTo>
                  <a:lnTo>
                    <a:pt x="442442" y="247192"/>
                  </a:lnTo>
                  <a:lnTo>
                    <a:pt x="467194" y="247192"/>
                  </a:lnTo>
                  <a:lnTo>
                    <a:pt x="467194" y="229196"/>
                  </a:lnTo>
                  <a:lnTo>
                    <a:pt x="449160" y="229196"/>
                  </a:lnTo>
                  <a:lnTo>
                    <a:pt x="270725" y="23126"/>
                  </a:lnTo>
                  <a:lnTo>
                    <a:pt x="265391" y="16954"/>
                  </a:lnTo>
                  <a:lnTo>
                    <a:pt x="260286" y="11061"/>
                  </a:lnTo>
                  <a:lnTo>
                    <a:pt x="254914" y="6184"/>
                  </a:lnTo>
                  <a:lnTo>
                    <a:pt x="249097" y="2857"/>
                  </a:lnTo>
                  <a:lnTo>
                    <a:pt x="249262" y="2857"/>
                  </a:lnTo>
                  <a:lnTo>
                    <a:pt x="242531" y="711"/>
                  </a:lnTo>
                  <a:lnTo>
                    <a:pt x="242722" y="711"/>
                  </a:lnTo>
                  <a:lnTo>
                    <a:pt x="235775" y="0"/>
                  </a:lnTo>
                  <a:lnTo>
                    <a:pt x="35928" y="229196"/>
                  </a:lnTo>
                  <a:lnTo>
                    <a:pt x="6629" y="229196"/>
                  </a:lnTo>
                  <a:lnTo>
                    <a:pt x="4305" y="230149"/>
                  </a:lnTo>
                  <a:lnTo>
                    <a:pt x="952" y="233502"/>
                  </a:lnTo>
                  <a:lnTo>
                    <a:pt x="0" y="235826"/>
                  </a:lnTo>
                  <a:lnTo>
                    <a:pt x="0" y="277774"/>
                  </a:lnTo>
                  <a:lnTo>
                    <a:pt x="952" y="280098"/>
                  </a:lnTo>
                  <a:lnTo>
                    <a:pt x="4305" y="283451"/>
                  </a:lnTo>
                  <a:lnTo>
                    <a:pt x="6654" y="284416"/>
                  </a:lnTo>
                  <a:lnTo>
                    <a:pt x="48856" y="284416"/>
                  </a:lnTo>
                  <a:lnTo>
                    <a:pt x="48856" y="540727"/>
                  </a:lnTo>
                  <a:lnTo>
                    <a:pt x="49809" y="543039"/>
                  </a:lnTo>
                  <a:lnTo>
                    <a:pt x="53162" y="546392"/>
                  </a:lnTo>
                  <a:lnTo>
                    <a:pt x="55486" y="547357"/>
                  </a:lnTo>
                  <a:lnTo>
                    <a:pt x="429425" y="547357"/>
                  </a:lnTo>
                  <a:lnTo>
                    <a:pt x="431736" y="546392"/>
                  </a:lnTo>
                  <a:lnTo>
                    <a:pt x="435089" y="543039"/>
                  </a:lnTo>
                  <a:lnTo>
                    <a:pt x="436054" y="540727"/>
                  </a:lnTo>
                  <a:lnTo>
                    <a:pt x="436054" y="529361"/>
                  </a:lnTo>
                  <a:lnTo>
                    <a:pt x="436054" y="284416"/>
                  </a:lnTo>
                  <a:lnTo>
                    <a:pt x="478536" y="284416"/>
                  </a:lnTo>
                  <a:lnTo>
                    <a:pt x="480885" y="283451"/>
                  </a:lnTo>
                  <a:lnTo>
                    <a:pt x="484238" y="280098"/>
                  </a:lnTo>
                  <a:lnTo>
                    <a:pt x="485203" y="277774"/>
                  </a:lnTo>
                  <a:lnTo>
                    <a:pt x="485203" y="235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252042" y="6247895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28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28" y="53606"/>
                  </a:lnTo>
                  <a:lnTo>
                    <a:pt x="51498" y="53124"/>
                  </a:lnTo>
                  <a:lnTo>
                    <a:pt x="5102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245692" y="62415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354264" y="6247895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69"/>
                  </a:lnTo>
                  <a:lnTo>
                    <a:pt x="457" y="53606"/>
                  </a:lnTo>
                  <a:lnTo>
                    <a:pt x="51003" y="53606"/>
                  </a:lnTo>
                  <a:lnTo>
                    <a:pt x="51485" y="53124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347902" y="62415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252042" y="6343857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28" y="0"/>
                  </a:moveTo>
                  <a:lnTo>
                    <a:pt x="0" y="482"/>
                  </a:lnTo>
                  <a:lnTo>
                    <a:pt x="469" y="53606"/>
                  </a:lnTo>
                  <a:lnTo>
                    <a:pt x="51028" y="53606"/>
                  </a:lnTo>
                  <a:lnTo>
                    <a:pt x="51498" y="53136"/>
                  </a:lnTo>
                  <a:lnTo>
                    <a:pt x="5102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245692" y="633751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354264" y="6343857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82"/>
                  </a:lnTo>
                  <a:lnTo>
                    <a:pt x="457" y="53606"/>
                  </a:lnTo>
                  <a:lnTo>
                    <a:pt x="51003" y="53606"/>
                  </a:lnTo>
                  <a:lnTo>
                    <a:pt x="51485" y="53136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347902" y="633751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450950" y="6247895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69" y="53593"/>
                  </a:lnTo>
                  <a:lnTo>
                    <a:pt x="51015" y="53593"/>
                  </a:lnTo>
                  <a:lnTo>
                    <a:pt x="51485" y="53136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444600" y="62415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370380" y="6080916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5478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361376" y="6071912"/>
              <a:ext cx="73025" cy="18415"/>
            </a:xfrm>
            <a:custGeom>
              <a:avLst/>
              <a:gdLst/>
              <a:ahLst/>
              <a:cxnLst/>
              <a:rect l="l" t="t" r="r" b="b"/>
              <a:pathLst>
                <a:path w="73025" h="18414">
                  <a:moveTo>
                    <a:pt x="68757" y="0"/>
                  </a:moveTo>
                  <a:lnTo>
                    <a:pt x="4038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38" y="18008"/>
                  </a:lnTo>
                  <a:lnTo>
                    <a:pt x="9004" y="18008"/>
                  </a:lnTo>
                  <a:lnTo>
                    <a:pt x="68757" y="18008"/>
                  </a:lnTo>
                  <a:lnTo>
                    <a:pt x="72783" y="13970"/>
                  </a:lnTo>
                  <a:lnTo>
                    <a:pt x="72783" y="4038"/>
                  </a:lnTo>
                  <a:lnTo>
                    <a:pt x="68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272362" y="6136923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62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263371" y="6127919"/>
              <a:ext cx="144780" cy="18415"/>
            </a:xfrm>
            <a:custGeom>
              <a:avLst/>
              <a:gdLst/>
              <a:ahLst/>
              <a:cxnLst/>
              <a:rect l="l" t="t" r="r" b="b"/>
              <a:pathLst>
                <a:path w="144779" h="18414">
                  <a:moveTo>
                    <a:pt x="140182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69"/>
                  </a:lnTo>
                  <a:lnTo>
                    <a:pt x="4025" y="18008"/>
                  </a:lnTo>
                  <a:lnTo>
                    <a:pt x="8991" y="18008"/>
                  </a:lnTo>
                  <a:lnTo>
                    <a:pt x="140182" y="18008"/>
                  </a:lnTo>
                  <a:lnTo>
                    <a:pt x="144208" y="13969"/>
                  </a:lnTo>
                  <a:lnTo>
                    <a:pt x="144208" y="4038"/>
                  </a:lnTo>
                  <a:lnTo>
                    <a:pt x="140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241566" y="6178464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43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232562" y="6169460"/>
              <a:ext cx="120014" cy="18415"/>
            </a:xfrm>
            <a:custGeom>
              <a:avLst/>
              <a:gdLst/>
              <a:ahLst/>
              <a:cxnLst/>
              <a:rect l="l" t="t" r="r" b="b"/>
              <a:pathLst>
                <a:path w="120015" h="18414">
                  <a:moveTo>
                    <a:pt x="115404" y="0"/>
                  </a:moveTo>
                  <a:lnTo>
                    <a:pt x="4038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38" y="18008"/>
                  </a:lnTo>
                  <a:lnTo>
                    <a:pt x="9004" y="18008"/>
                  </a:lnTo>
                  <a:lnTo>
                    <a:pt x="115404" y="18008"/>
                  </a:lnTo>
                  <a:lnTo>
                    <a:pt x="119443" y="13970"/>
                  </a:lnTo>
                  <a:lnTo>
                    <a:pt x="119443" y="4038"/>
                  </a:lnTo>
                  <a:lnTo>
                    <a:pt x="115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458633" y="6192930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5985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449642" y="6183925"/>
              <a:ext cx="78105" cy="18415"/>
            </a:xfrm>
            <a:custGeom>
              <a:avLst/>
              <a:gdLst/>
              <a:ahLst/>
              <a:cxnLst/>
              <a:rect l="l" t="t" r="r" b="b"/>
              <a:pathLst>
                <a:path w="78104" h="18414">
                  <a:moveTo>
                    <a:pt x="73812" y="0"/>
                  </a:moveTo>
                  <a:lnTo>
                    <a:pt x="4025" y="0"/>
                  </a:lnTo>
                  <a:lnTo>
                    <a:pt x="0" y="4025"/>
                  </a:lnTo>
                  <a:lnTo>
                    <a:pt x="0" y="13970"/>
                  </a:lnTo>
                  <a:lnTo>
                    <a:pt x="4025" y="17995"/>
                  </a:lnTo>
                  <a:lnTo>
                    <a:pt x="8991" y="17995"/>
                  </a:lnTo>
                  <a:lnTo>
                    <a:pt x="73812" y="17995"/>
                  </a:lnTo>
                  <a:lnTo>
                    <a:pt x="77838" y="13970"/>
                  </a:lnTo>
                  <a:lnTo>
                    <a:pt x="77838" y="4025"/>
                  </a:lnTo>
                  <a:lnTo>
                    <a:pt x="73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33030" y="6384496"/>
              <a:ext cx="207645" cy="104139"/>
            </a:xfrm>
            <a:custGeom>
              <a:avLst/>
              <a:gdLst/>
              <a:ahLst/>
              <a:cxnLst/>
              <a:rect l="l" t="t" r="r" b="b"/>
              <a:pathLst>
                <a:path w="207645" h="104139">
                  <a:moveTo>
                    <a:pt x="103759" y="0"/>
                  </a:moveTo>
                  <a:lnTo>
                    <a:pt x="63372" y="8152"/>
                  </a:lnTo>
                  <a:lnTo>
                    <a:pt x="30391" y="30384"/>
                  </a:lnTo>
                  <a:lnTo>
                    <a:pt x="8154" y="63361"/>
                  </a:lnTo>
                  <a:lnTo>
                    <a:pt x="0" y="103746"/>
                  </a:lnTo>
                  <a:lnTo>
                    <a:pt x="207505" y="103746"/>
                  </a:lnTo>
                  <a:lnTo>
                    <a:pt x="199351" y="63361"/>
                  </a:lnTo>
                  <a:lnTo>
                    <a:pt x="177115" y="30384"/>
                  </a:lnTo>
                  <a:lnTo>
                    <a:pt x="144138" y="8152"/>
                  </a:lnTo>
                  <a:lnTo>
                    <a:pt x="10375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24039" y="6375492"/>
              <a:ext cx="226060" cy="113030"/>
            </a:xfrm>
            <a:custGeom>
              <a:avLst/>
              <a:gdLst/>
              <a:ahLst/>
              <a:cxnLst/>
              <a:rect l="l" t="t" r="r" b="b"/>
              <a:pathLst>
                <a:path w="226059" h="113029">
                  <a:moveTo>
                    <a:pt x="112750" y="0"/>
                  </a:moveTo>
                  <a:lnTo>
                    <a:pt x="68858" y="8866"/>
                  </a:lnTo>
                  <a:lnTo>
                    <a:pt x="33020" y="33029"/>
                  </a:lnTo>
                  <a:lnTo>
                    <a:pt x="8859" y="68865"/>
                  </a:lnTo>
                  <a:lnTo>
                    <a:pt x="0" y="112750"/>
                  </a:lnTo>
                  <a:lnTo>
                    <a:pt x="17995" y="112750"/>
                  </a:lnTo>
                  <a:lnTo>
                    <a:pt x="19918" y="93649"/>
                  </a:lnTo>
                  <a:lnTo>
                    <a:pt x="25436" y="75872"/>
                  </a:lnTo>
                  <a:lnTo>
                    <a:pt x="59774" y="34178"/>
                  </a:lnTo>
                  <a:lnTo>
                    <a:pt x="112750" y="17995"/>
                  </a:lnTo>
                  <a:lnTo>
                    <a:pt x="131851" y="19924"/>
                  </a:lnTo>
                  <a:lnTo>
                    <a:pt x="179743" y="45758"/>
                  </a:lnTo>
                  <a:lnTo>
                    <a:pt x="205569" y="93649"/>
                  </a:lnTo>
                  <a:lnTo>
                    <a:pt x="207492" y="112750"/>
                  </a:lnTo>
                  <a:lnTo>
                    <a:pt x="225501" y="112750"/>
                  </a:lnTo>
                  <a:lnTo>
                    <a:pt x="216635" y="68865"/>
                  </a:lnTo>
                  <a:lnTo>
                    <a:pt x="192471" y="33029"/>
                  </a:lnTo>
                  <a:lnTo>
                    <a:pt x="156635" y="8866"/>
                  </a:lnTo>
                  <a:lnTo>
                    <a:pt x="1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212597" y="6436363"/>
              <a:ext cx="104139" cy="52069"/>
            </a:xfrm>
            <a:custGeom>
              <a:avLst/>
              <a:gdLst/>
              <a:ahLst/>
              <a:cxnLst/>
              <a:rect l="l" t="t" r="r" b="b"/>
              <a:pathLst>
                <a:path w="104140" h="52070">
                  <a:moveTo>
                    <a:pt x="51866" y="0"/>
                  </a:moveTo>
                  <a:lnTo>
                    <a:pt x="31680" y="4077"/>
                  </a:lnTo>
                  <a:lnTo>
                    <a:pt x="15193" y="15195"/>
                  </a:lnTo>
                  <a:lnTo>
                    <a:pt x="4076" y="31686"/>
                  </a:lnTo>
                  <a:lnTo>
                    <a:pt x="0" y="51879"/>
                  </a:lnTo>
                  <a:lnTo>
                    <a:pt x="103746" y="51879"/>
                  </a:lnTo>
                  <a:lnTo>
                    <a:pt x="99669" y="31686"/>
                  </a:lnTo>
                  <a:lnTo>
                    <a:pt x="88550" y="15195"/>
                  </a:lnTo>
                  <a:lnTo>
                    <a:pt x="72060" y="4077"/>
                  </a:lnTo>
                  <a:lnTo>
                    <a:pt x="5186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203593" y="6427372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20" h="60960">
                  <a:moveTo>
                    <a:pt x="60871" y="0"/>
                  </a:moveTo>
                  <a:lnTo>
                    <a:pt x="37179" y="4783"/>
                  </a:lnTo>
                  <a:lnTo>
                    <a:pt x="17833" y="17829"/>
                  </a:lnTo>
                  <a:lnTo>
                    <a:pt x="4789" y="37177"/>
                  </a:lnTo>
                  <a:lnTo>
                    <a:pt x="0" y="60871"/>
                  </a:lnTo>
                  <a:lnTo>
                    <a:pt x="17995" y="60871"/>
                  </a:lnTo>
                  <a:lnTo>
                    <a:pt x="21387" y="44190"/>
                  </a:lnTo>
                  <a:lnTo>
                    <a:pt x="30575" y="30570"/>
                  </a:lnTo>
                  <a:lnTo>
                    <a:pt x="44192" y="21382"/>
                  </a:lnTo>
                  <a:lnTo>
                    <a:pt x="60871" y="17995"/>
                  </a:lnTo>
                  <a:lnTo>
                    <a:pt x="77557" y="21382"/>
                  </a:lnTo>
                  <a:lnTo>
                    <a:pt x="91176" y="30570"/>
                  </a:lnTo>
                  <a:lnTo>
                    <a:pt x="100361" y="44190"/>
                  </a:lnTo>
                  <a:lnTo>
                    <a:pt x="103746" y="60871"/>
                  </a:lnTo>
                  <a:lnTo>
                    <a:pt x="121754" y="60871"/>
                  </a:lnTo>
                  <a:lnTo>
                    <a:pt x="116965" y="37177"/>
                  </a:lnTo>
                  <a:lnTo>
                    <a:pt x="103919" y="17829"/>
                  </a:lnTo>
                  <a:lnTo>
                    <a:pt x="84569" y="4783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36611" y="6341990"/>
              <a:ext cx="119100" cy="163512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9469606" y="6199648"/>
              <a:ext cx="85090" cy="281305"/>
            </a:xfrm>
            <a:custGeom>
              <a:avLst/>
              <a:gdLst/>
              <a:ahLst/>
              <a:cxnLst/>
              <a:rect l="l" t="t" r="r" b="b"/>
              <a:pathLst>
                <a:path w="85090" h="281304">
                  <a:moveTo>
                    <a:pt x="54863" y="0"/>
                  </a:moveTo>
                  <a:lnTo>
                    <a:pt x="53263" y="1422"/>
                  </a:lnTo>
                  <a:lnTo>
                    <a:pt x="51168" y="2273"/>
                  </a:lnTo>
                  <a:lnTo>
                    <a:pt x="0" y="2273"/>
                  </a:lnTo>
                  <a:lnTo>
                    <a:pt x="30949" y="41897"/>
                  </a:lnTo>
                  <a:lnTo>
                    <a:pt x="36131" y="41897"/>
                  </a:lnTo>
                  <a:lnTo>
                    <a:pt x="39179" y="44945"/>
                  </a:lnTo>
                  <a:lnTo>
                    <a:pt x="39179" y="102819"/>
                  </a:lnTo>
                  <a:lnTo>
                    <a:pt x="38734" y="104152"/>
                  </a:lnTo>
                  <a:lnTo>
                    <a:pt x="37972" y="105257"/>
                  </a:lnTo>
                  <a:lnTo>
                    <a:pt x="37972" y="143306"/>
                  </a:lnTo>
                  <a:lnTo>
                    <a:pt x="40792" y="144754"/>
                  </a:lnTo>
                  <a:lnTo>
                    <a:pt x="42722" y="147688"/>
                  </a:lnTo>
                  <a:lnTo>
                    <a:pt x="42722" y="280860"/>
                  </a:lnTo>
                  <a:lnTo>
                    <a:pt x="84708" y="280860"/>
                  </a:lnTo>
                  <a:lnTo>
                    <a:pt x="84708" y="33959"/>
                  </a:lnTo>
                  <a:lnTo>
                    <a:pt x="83286" y="32905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507575" y="6198133"/>
              <a:ext cx="48260" cy="300990"/>
            </a:xfrm>
            <a:custGeom>
              <a:avLst/>
              <a:gdLst/>
              <a:ahLst/>
              <a:cxnLst/>
              <a:rect l="l" t="t" r="r" b="b"/>
              <a:pathLst>
                <a:path w="48259" h="300989">
                  <a:moveTo>
                    <a:pt x="48133" y="33388"/>
                  </a:moveTo>
                  <a:lnTo>
                    <a:pt x="46736" y="31826"/>
                  </a:lnTo>
                  <a:lnTo>
                    <a:pt x="18262" y="0"/>
                  </a:lnTo>
                  <a:lnTo>
                    <a:pt x="17856" y="558"/>
                  </a:lnTo>
                  <a:lnTo>
                    <a:pt x="17399" y="1066"/>
                  </a:lnTo>
                  <a:lnTo>
                    <a:pt x="16891" y="1524"/>
                  </a:lnTo>
                  <a:lnTo>
                    <a:pt x="45313" y="34429"/>
                  </a:lnTo>
                  <a:lnTo>
                    <a:pt x="45999" y="35013"/>
                  </a:lnTo>
                  <a:lnTo>
                    <a:pt x="46736" y="35483"/>
                  </a:lnTo>
                  <a:lnTo>
                    <a:pt x="46736" y="282384"/>
                  </a:lnTo>
                  <a:lnTo>
                    <a:pt x="4749" y="282384"/>
                  </a:lnTo>
                  <a:lnTo>
                    <a:pt x="4749" y="288404"/>
                  </a:lnTo>
                  <a:lnTo>
                    <a:pt x="2819" y="291338"/>
                  </a:lnTo>
                  <a:lnTo>
                    <a:pt x="0" y="292785"/>
                  </a:lnTo>
                  <a:lnTo>
                    <a:pt x="0" y="300380"/>
                  </a:lnTo>
                  <a:lnTo>
                    <a:pt x="48133" y="300380"/>
                  </a:lnTo>
                  <a:lnTo>
                    <a:pt x="48133" y="33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382079" y="6089298"/>
              <a:ext cx="128905" cy="95250"/>
            </a:xfrm>
            <a:custGeom>
              <a:avLst/>
              <a:gdLst/>
              <a:ahLst/>
              <a:cxnLst/>
              <a:rect l="l" t="t" r="r" b="b"/>
              <a:pathLst>
                <a:path w="128904" h="95250">
                  <a:moveTo>
                    <a:pt x="46367" y="0"/>
                  </a:moveTo>
                  <a:lnTo>
                    <a:pt x="44246" y="622"/>
                  </a:lnTo>
                  <a:lnTo>
                    <a:pt x="0" y="622"/>
                  </a:lnTo>
                  <a:lnTo>
                    <a:pt x="73799" y="95059"/>
                  </a:lnTo>
                  <a:lnTo>
                    <a:pt x="75603" y="94627"/>
                  </a:lnTo>
                  <a:lnTo>
                    <a:pt x="128803" y="94627"/>
                  </a:lnTo>
                  <a:lnTo>
                    <a:pt x="65976" y="21907"/>
                  </a:lnTo>
                  <a:lnTo>
                    <a:pt x="46367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448054" y="6111205"/>
              <a:ext cx="65405" cy="73025"/>
            </a:xfrm>
            <a:custGeom>
              <a:avLst/>
              <a:gdLst/>
              <a:ahLst/>
              <a:cxnLst/>
              <a:rect l="l" t="t" r="r" b="b"/>
              <a:pathLst>
                <a:path w="65404" h="73025">
                  <a:moveTo>
                    <a:pt x="0" y="0"/>
                  </a:moveTo>
                  <a:lnTo>
                    <a:pt x="62826" y="72720"/>
                  </a:lnTo>
                  <a:lnTo>
                    <a:pt x="65074" y="72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350480" y="6025518"/>
              <a:ext cx="62865" cy="46990"/>
            </a:xfrm>
            <a:custGeom>
              <a:avLst/>
              <a:gdLst/>
              <a:ahLst/>
              <a:cxnLst/>
              <a:rect l="l" t="t" r="r" b="b"/>
              <a:pathLst>
                <a:path w="62865" h="46989">
                  <a:moveTo>
                    <a:pt x="20891" y="0"/>
                  </a:moveTo>
                  <a:lnTo>
                    <a:pt x="6997" y="15265"/>
                  </a:lnTo>
                  <a:lnTo>
                    <a:pt x="0" y="23964"/>
                  </a:lnTo>
                  <a:lnTo>
                    <a:pt x="17741" y="46659"/>
                  </a:lnTo>
                  <a:lnTo>
                    <a:pt x="19151" y="46393"/>
                  </a:lnTo>
                  <a:lnTo>
                    <a:pt x="62420" y="46393"/>
                  </a:lnTo>
                  <a:lnTo>
                    <a:pt x="2089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350058" y="6040793"/>
              <a:ext cx="175895" cy="450215"/>
            </a:xfrm>
            <a:custGeom>
              <a:avLst/>
              <a:gdLst/>
              <a:ahLst/>
              <a:cxnLst/>
              <a:rect l="l" t="t" r="r" b="b"/>
              <a:pathLst>
                <a:path w="175895" h="450214">
                  <a:moveTo>
                    <a:pt x="7416" y="0"/>
                  </a:moveTo>
                  <a:lnTo>
                    <a:pt x="0" y="8153"/>
                  </a:lnTo>
                  <a:lnTo>
                    <a:pt x="419" y="8699"/>
                  </a:lnTo>
                  <a:lnTo>
                    <a:pt x="7416" y="0"/>
                  </a:lnTo>
                  <a:close/>
                </a:path>
                <a:path w="175895" h="450214">
                  <a:moveTo>
                    <a:pt x="78384" y="48514"/>
                  </a:moveTo>
                  <a:lnTo>
                    <a:pt x="62839" y="31127"/>
                  </a:lnTo>
                  <a:lnTo>
                    <a:pt x="19570" y="31127"/>
                  </a:lnTo>
                  <a:lnTo>
                    <a:pt x="18161" y="31394"/>
                  </a:lnTo>
                  <a:lnTo>
                    <a:pt x="32016" y="49136"/>
                  </a:lnTo>
                  <a:lnTo>
                    <a:pt x="75107" y="49136"/>
                  </a:lnTo>
                  <a:lnTo>
                    <a:pt x="76263" y="49136"/>
                  </a:lnTo>
                  <a:lnTo>
                    <a:pt x="77368" y="48907"/>
                  </a:lnTo>
                  <a:lnTo>
                    <a:pt x="78384" y="48514"/>
                  </a:lnTo>
                  <a:close/>
                </a:path>
                <a:path w="175895" h="450214">
                  <a:moveTo>
                    <a:pt x="158724" y="203809"/>
                  </a:moveTo>
                  <a:lnTo>
                    <a:pt x="155676" y="200761"/>
                  </a:lnTo>
                  <a:lnTo>
                    <a:pt x="150495" y="200761"/>
                  </a:lnTo>
                  <a:lnTo>
                    <a:pt x="157518" y="209740"/>
                  </a:lnTo>
                  <a:lnTo>
                    <a:pt x="157518" y="264121"/>
                  </a:lnTo>
                  <a:lnTo>
                    <a:pt x="158280" y="263017"/>
                  </a:lnTo>
                  <a:lnTo>
                    <a:pt x="158724" y="261683"/>
                  </a:lnTo>
                  <a:lnTo>
                    <a:pt x="158724" y="203809"/>
                  </a:lnTo>
                  <a:close/>
                </a:path>
                <a:path w="175895" h="450214">
                  <a:moveTo>
                    <a:pt x="162267" y="306552"/>
                  </a:moveTo>
                  <a:lnTo>
                    <a:pt x="160337" y="303618"/>
                  </a:lnTo>
                  <a:lnTo>
                    <a:pt x="157518" y="302171"/>
                  </a:lnTo>
                  <a:lnTo>
                    <a:pt x="157518" y="450126"/>
                  </a:lnTo>
                  <a:lnTo>
                    <a:pt x="160337" y="448678"/>
                  </a:lnTo>
                  <a:lnTo>
                    <a:pt x="162267" y="445744"/>
                  </a:lnTo>
                  <a:lnTo>
                    <a:pt x="162267" y="306552"/>
                  </a:lnTo>
                  <a:close/>
                </a:path>
                <a:path w="175895" h="450214">
                  <a:moveTo>
                    <a:pt x="175780" y="157340"/>
                  </a:moveTo>
                  <a:lnTo>
                    <a:pt x="163068" y="143141"/>
                  </a:lnTo>
                  <a:lnTo>
                    <a:pt x="107619" y="143141"/>
                  </a:lnTo>
                  <a:lnTo>
                    <a:pt x="106680" y="143294"/>
                  </a:lnTo>
                  <a:lnTo>
                    <a:pt x="105816" y="143573"/>
                  </a:lnTo>
                  <a:lnTo>
                    <a:pt x="119545" y="161137"/>
                  </a:lnTo>
                  <a:lnTo>
                    <a:pt x="168427" y="161137"/>
                  </a:lnTo>
                  <a:lnTo>
                    <a:pt x="170713" y="161137"/>
                  </a:lnTo>
                  <a:lnTo>
                    <a:pt x="172808" y="160286"/>
                  </a:lnTo>
                  <a:lnTo>
                    <a:pt x="174917" y="158407"/>
                  </a:lnTo>
                  <a:lnTo>
                    <a:pt x="175780" y="1573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519518" y="6422292"/>
              <a:ext cx="142875" cy="71755"/>
            </a:xfrm>
            <a:custGeom>
              <a:avLst/>
              <a:gdLst/>
              <a:ahLst/>
              <a:cxnLst/>
              <a:rect l="l" t="t" r="r" b="b"/>
              <a:pathLst>
                <a:path w="142875" h="71754">
                  <a:moveTo>
                    <a:pt x="71310" y="0"/>
                  </a:moveTo>
                  <a:lnTo>
                    <a:pt x="43553" y="5602"/>
                  </a:lnTo>
                  <a:lnTo>
                    <a:pt x="20886" y="20881"/>
                  </a:lnTo>
                  <a:lnTo>
                    <a:pt x="5604" y="43548"/>
                  </a:lnTo>
                  <a:lnTo>
                    <a:pt x="0" y="71310"/>
                  </a:lnTo>
                  <a:lnTo>
                    <a:pt x="142621" y="71310"/>
                  </a:lnTo>
                  <a:lnTo>
                    <a:pt x="137016" y="43548"/>
                  </a:lnTo>
                  <a:lnTo>
                    <a:pt x="121734" y="20881"/>
                  </a:lnTo>
                  <a:lnTo>
                    <a:pt x="99067" y="5602"/>
                  </a:lnTo>
                  <a:lnTo>
                    <a:pt x="7131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461716" y="6378917"/>
              <a:ext cx="209550" cy="114935"/>
            </a:xfrm>
            <a:custGeom>
              <a:avLst/>
              <a:gdLst/>
              <a:ahLst/>
              <a:cxnLst/>
              <a:rect l="l" t="t" r="r" b="b"/>
              <a:pathLst>
                <a:path w="209550" h="114935">
                  <a:moveTo>
                    <a:pt x="46685" y="68122"/>
                  </a:moveTo>
                  <a:lnTo>
                    <a:pt x="43840" y="65278"/>
                  </a:lnTo>
                  <a:lnTo>
                    <a:pt x="2844" y="65278"/>
                  </a:lnTo>
                  <a:lnTo>
                    <a:pt x="0" y="68122"/>
                  </a:lnTo>
                  <a:lnTo>
                    <a:pt x="0" y="75145"/>
                  </a:lnTo>
                  <a:lnTo>
                    <a:pt x="2844" y="77978"/>
                  </a:lnTo>
                  <a:lnTo>
                    <a:pt x="6350" y="77978"/>
                  </a:lnTo>
                  <a:lnTo>
                    <a:pt x="43840" y="77978"/>
                  </a:lnTo>
                  <a:lnTo>
                    <a:pt x="46685" y="75145"/>
                  </a:lnTo>
                  <a:lnTo>
                    <a:pt x="46685" y="68122"/>
                  </a:lnTo>
                  <a:close/>
                </a:path>
                <a:path w="209550" h="114935">
                  <a:moveTo>
                    <a:pt x="46685" y="34721"/>
                  </a:moveTo>
                  <a:lnTo>
                    <a:pt x="43840" y="31889"/>
                  </a:lnTo>
                  <a:lnTo>
                    <a:pt x="2844" y="31889"/>
                  </a:lnTo>
                  <a:lnTo>
                    <a:pt x="0" y="34721"/>
                  </a:lnTo>
                  <a:lnTo>
                    <a:pt x="0" y="41744"/>
                  </a:lnTo>
                  <a:lnTo>
                    <a:pt x="2844" y="44589"/>
                  </a:lnTo>
                  <a:lnTo>
                    <a:pt x="6350" y="44589"/>
                  </a:lnTo>
                  <a:lnTo>
                    <a:pt x="43840" y="44589"/>
                  </a:lnTo>
                  <a:lnTo>
                    <a:pt x="46685" y="41744"/>
                  </a:lnTo>
                  <a:lnTo>
                    <a:pt x="46685" y="34721"/>
                  </a:lnTo>
                  <a:close/>
                </a:path>
                <a:path w="209550" h="114935">
                  <a:moveTo>
                    <a:pt x="46685" y="2844"/>
                  </a:moveTo>
                  <a:lnTo>
                    <a:pt x="43840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67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43840" y="12700"/>
                  </a:lnTo>
                  <a:lnTo>
                    <a:pt x="46685" y="9867"/>
                  </a:lnTo>
                  <a:lnTo>
                    <a:pt x="46685" y="2844"/>
                  </a:lnTo>
                  <a:close/>
                </a:path>
                <a:path w="209550" h="114935">
                  <a:moveTo>
                    <a:pt x="209423" y="114693"/>
                  </a:moveTo>
                  <a:lnTo>
                    <a:pt x="203098" y="83426"/>
                  </a:lnTo>
                  <a:lnTo>
                    <a:pt x="185889" y="57899"/>
                  </a:lnTo>
                  <a:lnTo>
                    <a:pt x="160362" y="40690"/>
                  </a:lnTo>
                  <a:lnTo>
                    <a:pt x="129108" y="34378"/>
                  </a:lnTo>
                  <a:lnTo>
                    <a:pt x="97840" y="40690"/>
                  </a:lnTo>
                  <a:lnTo>
                    <a:pt x="72313" y="57899"/>
                  </a:lnTo>
                  <a:lnTo>
                    <a:pt x="55105" y="83426"/>
                  </a:lnTo>
                  <a:lnTo>
                    <a:pt x="48793" y="114693"/>
                  </a:lnTo>
                  <a:lnTo>
                    <a:pt x="66802" y="114693"/>
                  </a:lnTo>
                  <a:lnTo>
                    <a:pt x="68059" y="102120"/>
                  </a:lnTo>
                  <a:lnTo>
                    <a:pt x="71691" y="90424"/>
                  </a:lnTo>
                  <a:lnTo>
                    <a:pt x="104851" y="57264"/>
                  </a:lnTo>
                  <a:lnTo>
                    <a:pt x="129108" y="52374"/>
                  </a:lnTo>
                  <a:lnTo>
                    <a:pt x="141668" y="53644"/>
                  </a:lnTo>
                  <a:lnTo>
                    <a:pt x="180771" y="79844"/>
                  </a:lnTo>
                  <a:lnTo>
                    <a:pt x="191414" y="114693"/>
                  </a:lnTo>
                  <a:lnTo>
                    <a:pt x="209423" y="1146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57453" y="6422292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8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51103" y="6415942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44" y="0"/>
                  </a:moveTo>
                  <a:lnTo>
                    <a:pt x="2844" y="0"/>
                  </a:lnTo>
                  <a:lnTo>
                    <a:pt x="0" y="2832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91744" y="12700"/>
                  </a:lnTo>
                  <a:lnTo>
                    <a:pt x="94589" y="9855"/>
                  </a:lnTo>
                  <a:lnTo>
                    <a:pt x="94589" y="2832"/>
                  </a:lnTo>
                  <a:lnTo>
                    <a:pt x="91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45617" y="6457941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902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67" y="6451591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57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91757" y="12700"/>
                  </a:lnTo>
                  <a:lnTo>
                    <a:pt x="94602" y="9855"/>
                  </a:lnTo>
                  <a:lnTo>
                    <a:pt x="94602" y="2844"/>
                  </a:lnTo>
                  <a:lnTo>
                    <a:pt x="91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218197" y="6465789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>
                  <a:moveTo>
                    <a:pt x="46532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211847" y="6459439"/>
              <a:ext cx="59690" cy="12700"/>
            </a:xfrm>
            <a:custGeom>
              <a:avLst/>
              <a:gdLst/>
              <a:ahLst/>
              <a:cxnLst/>
              <a:rect l="l" t="t" r="r" b="b"/>
              <a:pathLst>
                <a:path w="59690" h="12700">
                  <a:moveTo>
                    <a:pt x="56387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67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56387" y="12700"/>
                  </a:lnTo>
                  <a:lnTo>
                    <a:pt x="59232" y="9867"/>
                  </a:lnTo>
                  <a:lnTo>
                    <a:pt x="59232" y="2844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600492" y="6473816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51701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594139" y="6285928"/>
              <a:ext cx="133985" cy="194310"/>
            </a:xfrm>
            <a:custGeom>
              <a:avLst/>
              <a:gdLst/>
              <a:ahLst/>
              <a:cxnLst/>
              <a:rect l="l" t="t" r="r" b="b"/>
              <a:pathLst>
                <a:path w="133984" h="194310">
                  <a:moveTo>
                    <a:pt x="29083" y="84747"/>
                  </a:moveTo>
                  <a:lnTo>
                    <a:pt x="26403" y="77089"/>
                  </a:lnTo>
                  <a:lnTo>
                    <a:pt x="18326" y="73609"/>
                  </a:lnTo>
                  <a:lnTo>
                    <a:pt x="10261" y="77089"/>
                  </a:lnTo>
                  <a:lnTo>
                    <a:pt x="7569" y="84747"/>
                  </a:lnTo>
                  <a:lnTo>
                    <a:pt x="10248" y="92405"/>
                  </a:lnTo>
                  <a:lnTo>
                    <a:pt x="18326" y="95885"/>
                  </a:lnTo>
                  <a:lnTo>
                    <a:pt x="26390" y="92405"/>
                  </a:lnTo>
                  <a:lnTo>
                    <a:pt x="29083" y="84747"/>
                  </a:lnTo>
                  <a:close/>
                </a:path>
                <a:path w="133984" h="194310">
                  <a:moveTo>
                    <a:pt x="43891" y="11125"/>
                  </a:moveTo>
                  <a:lnTo>
                    <a:pt x="41211" y="3479"/>
                  </a:lnTo>
                  <a:lnTo>
                    <a:pt x="33134" y="0"/>
                  </a:lnTo>
                  <a:lnTo>
                    <a:pt x="25069" y="3479"/>
                  </a:lnTo>
                  <a:lnTo>
                    <a:pt x="22377" y="11125"/>
                  </a:lnTo>
                  <a:lnTo>
                    <a:pt x="25057" y="18783"/>
                  </a:lnTo>
                  <a:lnTo>
                    <a:pt x="33134" y="22263"/>
                  </a:lnTo>
                  <a:lnTo>
                    <a:pt x="41198" y="18783"/>
                  </a:lnTo>
                  <a:lnTo>
                    <a:pt x="43891" y="11125"/>
                  </a:lnTo>
                  <a:close/>
                </a:path>
                <a:path w="133984" h="194310">
                  <a:moveTo>
                    <a:pt x="64401" y="184378"/>
                  </a:moveTo>
                  <a:lnTo>
                    <a:pt x="61556" y="181546"/>
                  </a:lnTo>
                  <a:lnTo>
                    <a:pt x="2844" y="181546"/>
                  </a:lnTo>
                  <a:lnTo>
                    <a:pt x="0" y="184378"/>
                  </a:lnTo>
                  <a:lnTo>
                    <a:pt x="0" y="191401"/>
                  </a:lnTo>
                  <a:lnTo>
                    <a:pt x="2844" y="194246"/>
                  </a:lnTo>
                  <a:lnTo>
                    <a:pt x="6350" y="194246"/>
                  </a:lnTo>
                  <a:lnTo>
                    <a:pt x="61556" y="194246"/>
                  </a:lnTo>
                  <a:lnTo>
                    <a:pt x="64401" y="191401"/>
                  </a:lnTo>
                  <a:lnTo>
                    <a:pt x="64401" y="184378"/>
                  </a:lnTo>
                  <a:close/>
                </a:path>
                <a:path w="133984" h="194310">
                  <a:moveTo>
                    <a:pt x="78257" y="109537"/>
                  </a:moveTo>
                  <a:lnTo>
                    <a:pt x="75577" y="101879"/>
                  </a:lnTo>
                  <a:lnTo>
                    <a:pt x="67500" y="98399"/>
                  </a:lnTo>
                  <a:lnTo>
                    <a:pt x="59436" y="101879"/>
                  </a:lnTo>
                  <a:lnTo>
                    <a:pt x="56743" y="109537"/>
                  </a:lnTo>
                  <a:lnTo>
                    <a:pt x="59423" y="117195"/>
                  </a:lnTo>
                  <a:lnTo>
                    <a:pt x="67500" y="120675"/>
                  </a:lnTo>
                  <a:lnTo>
                    <a:pt x="75565" y="117195"/>
                  </a:lnTo>
                  <a:lnTo>
                    <a:pt x="78257" y="109537"/>
                  </a:lnTo>
                  <a:close/>
                </a:path>
                <a:path w="133984" h="194310">
                  <a:moveTo>
                    <a:pt x="99187" y="39458"/>
                  </a:moveTo>
                  <a:lnTo>
                    <a:pt x="97282" y="34036"/>
                  </a:lnTo>
                  <a:lnTo>
                    <a:pt x="91567" y="31572"/>
                  </a:lnTo>
                  <a:lnTo>
                    <a:pt x="85852" y="34036"/>
                  </a:lnTo>
                  <a:lnTo>
                    <a:pt x="83934" y="39458"/>
                  </a:lnTo>
                  <a:lnTo>
                    <a:pt x="85839" y="44894"/>
                  </a:lnTo>
                  <a:lnTo>
                    <a:pt x="91567" y="47358"/>
                  </a:lnTo>
                  <a:lnTo>
                    <a:pt x="97282" y="44894"/>
                  </a:lnTo>
                  <a:lnTo>
                    <a:pt x="99187" y="39458"/>
                  </a:lnTo>
                  <a:close/>
                </a:path>
                <a:path w="133984" h="194310">
                  <a:moveTo>
                    <a:pt x="133985" y="62001"/>
                  </a:moveTo>
                  <a:lnTo>
                    <a:pt x="132080" y="56578"/>
                  </a:lnTo>
                  <a:lnTo>
                    <a:pt x="126365" y="54114"/>
                  </a:lnTo>
                  <a:lnTo>
                    <a:pt x="120650" y="56578"/>
                  </a:lnTo>
                  <a:lnTo>
                    <a:pt x="118732" y="62001"/>
                  </a:lnTo>
                  <a:lnTo>
                    <a:pt x="120637" y="67437"/>
                  </a:lnTo>
                  <a:lnTo>
                    <a:pt x="126365" y="69900"/>
                  </a:lnTo>
                  <a:lnTo>
                    <a:pt x="132080" y="67437"/>
                  </a:lnTo>
                  <a:lnTo>
                    <a:pt x="133985" y="62001"/>
                  </a:lnTo>
                  <a:close/>
                </a:path>
                <a:path w="133984" h="194310">
                  <a:moveTo>
                    <a:pt x="133985" y="16141"/>
                  </a:moveTo>
                  <a:lnTo>
                    <a:pt x="132080" y="10718"/>
                  </a:lnTo>
                  <a:lnTo>
                    <a:pt x="126365" y="8255"/>
                  </a:lnTo>
                  <a:lnTo>
                    <a:pt x="120650" y="10718"/>
                  </a:lnTo>
                  <a:lnTo>
                    <a:pt x="118732" y="16141"/>
                  </a:lnTo>
                  <a:lnTo>
                    <a:pt x="120637" y="21577"/>
                  </a:lnTo>
                  <a:lnTo>
                    <a:pt x="126365" y="24041"/>
                  </a:lnTo>
                  <a:lnTo>
                    <a:pt x="132080" y="21577"/>
                  </a:lnTo>
                  <a:lnTo>
                    <a:pt x="133985" y="16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22397" y="5033505"/>
              <a:ext cx="195580" cy="89535"/>
            </a:xfrm>
            <a:custGeom>
              <a:avLst/>
              <a:gdLst/>
              <a:ahLst/>
              <a:cxnLst/>
              <a:rect l="l" t="t" r="r" b="b"/>
              <a:pathLst>
                <a:path w="195579" h="89535">
                  <a:moveTo>
                    <a:pt x="195376" y="0"/>
                  </a:moveTo>
                  <a:lnTo>
                    <a:pt x="0" y="0"/>
                  </a:lnTo>
                  <a:lnTo>
                    <a:pt x="0" y="89230"/>
                  </a:lnTo>
                  <a:lnTo>
                    <a:pt x="195376" y="89230"/>
                  </a:lnTo>
                  <a:lnTo>
                    <a:pt x="195376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538210" y="5016106"/>
              <a:ext cx="1271270" cy="142875"/>
            </a:xfrm>
            <a:custGeom>
              <a:avLst/>
              <a:gdLst/>
              <a:ahLst/>
              <a:cxnLst/>
              <a:rect l="l" t="t" r="r" b="b"/>
              <a:pathLst>
                <a:path w="1271270" h="142875">
                  <a:moveTo>
                    <a:pt x="1271066" y="106641"/>
                  </a:moveTo>
                  <a:lnTo>
                    <a:pt x="1268234" y="92633"/>
                  </a:lnTo>
                  <a:lnTo>
                    <a:pt x="1260525" y="81178"/>
                  </a:lnTo>
                  <a:lnTo>
                    <a:pt x="1249070" y="73469"/>
                  </a:lnTo>
                  <a:lnTo>
                    <a:pt x="1235062" y="70637"/>
                  </a:lnTo>
                  <a:lnTo>
                    <a:pt x="696963" y="70637"/>
                  </a:lnTo>
                  <a:lnTo>
                    <a:pt x="696963" y="34810"/>
                  </a:lnTo>
                  <a:lnTo>
                    <a:pt x="696963" y="12827"/>
                  </a:lnTo>
                  <a:lnTo>
                    <a:pt x="695109" y="8343"/>
                  </a:lnTo>
                  <a:lnTo>
                    <a:pt x="688632" y="1854"/>
                  </a:lnTo>
                  <a:lnTo>
                    <a:pt x="684136" y="0"/>
                  </a:lnTo>
                  <a:lnTo>
                    <a:pt x="662152" y="0"/>
                  </a:lnTo>
                  <a:lnTo>
                    <a:pt x="662152" y="34810"/>
                  </a:lnTo>
                  <a:lnTo>
                    <a:pt x="662152" y="70637"/>
                  </a:lnTo>
                  <a:lnTo>
                    <a:pt x="501599" y="70637"/>
                  </a:lnTo>
                  <a:lnTo>
                    <a:pt x="501599" y="34810"/>
                  </a:lnTo>
                  <a:lnTo>
                    <a:pt x="662152" y="34810"/>
                  </a:lnTo>
                  <a:lnTo>
                    <a:pt x="662152" y="0"/>
                  </a:lnTo>
                  <a:lnTo>
                    <a:pt x="479602" y="0"/>
                  </a:lnTo>
                  <a:lnTo>
                    <a:pt x="475119" y="1854"/>
                  </a:lnTo>
                  <a:lnTo>
                    <a:pt x="468642" y="8343"/>
                  </a:lnTo>
                  <a:lnTo>
                    <a:pt x="466788" y="12827"/>
                  </a:lnTo>
                  <a:lnTo>
                    <a:pt x="466788" y="70637"/>
                  </a:lnTo>
                  <a:lnTo>
                    <a:pt x="35991" y="70637"/>
                  </a:lnTo>
                  <a:lnTo>
                    <a:pt x="21983" y="73469"/>
                  </a:lnTo>
                  <a:lnTo>
                    <a:pt x="10541" y="81178"/>
                  </a:lnTo>
                  <a:lnTo>
                    <a:pt x="2832" y="92633"/>
                  </a:lnTo>
                  <a:lnTo>
                    <a:pt x="0" y="106641"/>
                  </a:lnTo>
                  <a:lnTo>
                    <a:pt x="2832" y="120650"/>
                  </a:lnTo>
                  <a:lnTo>
                    <a:pt x="10541" y="132105"/>
                  </a:lnTo>
                  <a:lnTo>
                    <a:pt x="21983" y="139814"/>
                  </a:lnTo>
                  <a:lnTo>
                    <a:pt x="35991" y="142646"/>
                  </a:lnTo>
                  <a:lnTo>
                    <a:pt x="1235062" y="142646"/>
                  </a:lnTo>
                  <a:lnTo>
                    <a:pt x="1249070" y="139814"/>
                  </a:lnTo>
                  <a:lnTo>
                    <a:pt x="1260525" y="132105"/>
                  </a:lnTo>
                  <a:lnTo>
                    <a:pt x="1268234" y="120650"/>
                  </a:lnTo>
                  <a:lnTo>
                    <a:pt x="1271066" y="106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706046" y="6080916"/>
              <a:ext cx="632460" cy="410845"/>
            </a:xfrm>
            <a:custGeom>
              <a:avLst/>
              <a:gdLst/>
              <a:ahLst/>
              <a:cxnLst/>
              <a:rect l="l" t="t" r="r" b="b"/>
              <a:pathLst>
                <a:path w="632459" h="410845">
                  <a:moveTo>
                    <a:pt x="429209" y="0"/>
                  </a:moveTo>
                  <a:lnTo>
                    <a:pt x="381330" y="6416"/>
                  </a:lnTo>
                  <a:lnTo>
                    <a:pt x="338302" y="24520"/>
                  </a:lnTo>
                  <a:lnTo>
                    <a:pt x="301789" y="52592"/>
                  </a:lnTo>
                  <a:lnTo>
                    <a:pt x="273456" y="88912"/>
                  </a:lnTo>
                  <a:lnTo>
                    <a:pt x="265027" y="86662"/>
                  </a:lnTo>
                  <a:lnTo>
                    <a:pt x="256368" y="85018"/>
                  </a:lnTo>
                  <a:lnTo>
                    <a:pt x="247499" y="84010"/>
                  </a:lnTo>
                  <a:lnTo>
                    <a:pt x="238442" y="83667"/>
                  </a:lnTo>
                  <a:lnTo>
                    <a:pt x="194995" y="91828"/>
                  </a:lnTo>
                  <a:lnTo>
                    <a:pt x="158702" y="114247"/>
                  </a:lnTo>
                  <a:lnTo>
                    <a:pt x="132643" y="147827"/>
                  </a:lnTo>
                  <a:lnTo>
                    <a:pt x="119900" y="189471"/>
                  </a:lnTo>
                  <a:lnTo>
                    <a:pt x="113868" y="189014"/>
                  </a:lnTo>
                  <a:lnTo>
                    <a:pt x="110794" y="189014"/>
                  </a:lnTo>
                  <a:lnTo>
                    <a:pt x="67669" y="197720"/>
                  </a:lnTo>
                  <a:lnTo>
                    <a:pt x="32451" y="221464"/>
                  </a:lnTo>
                  <a:lnTo>
                    <a:pt x="8707" y="256677"/>
                  </a:lnTo>
                  <a:lnTo>
                    <a:pt x="0" y="299796"/>
                  </a:lnTo>
                  <a:lnTo>
                    <a:pt x="8707" y="342921"/>
                  </a:lnTo>
                  <a:lnTo>
                    <a:pt x="32451" y="378139"/>
                  </a:lnTo>
                  <a:lnTo>
                    <a:pt x="67669" y="401883"/>
                  </a:lnTo>
                  <a:lnTo>
                    <a:pt x="110794" y="410591"/>
                  </a:lnTo>
                  <a:lnTo>
                    <a:pt x="115887" y="410324"/>
                  </a:lnTo>
                  <a:lnTo>
                    <a:pt x="115887" y="410591"/>
                  </a:lnTo>
                  <a:lnTo>
                    <a:pt x="546315" y="410591"/>
                  </a:lnTo>
                  <a:lnTo>
                    <a:pt x="546315" y="410197"/>
                  </a:lnTo>
                  <a:lnTo>
                    <a:pt x="547623" y="410260"/>
                  </a:lnTo>
                  <a:lnTo>
                    <a:pt x="548843" y="410591"/>
                  </a:lnTo>
                  <a:lnTo>
                    <a:pt x="550163" y="410591"/>
                  </a:lnTo>
                  <a:lnTo>
                    <a:pt x="582137" y="404135"/>
                  </a:lnTo>
                  <a:lnTo>
                    <a:pt x="608247" y="386530"/>
                  </a:lnTo>
                  <a:lnTo>
                    <a:pt x="625852" y="360420"/>
                  </a:lnTo>
                  <a:lnTo>
                    <a:pt x="632307" y="328447"/>
                  </a:lnTo>
                  <a:lnTo>
                    <a:pt x="629462" y="307053"/>
                  </a:lnTo>
                  <a:lnTo>
                    <a:pt x="621437" y="287816"/>
                  </a:lnTo>
                  <a:lnTo>
                    <a:pt x="608995" y="271433"/>
                  </a:lnTo>
                  <a:lnTo>
                    <a:pt x="592899" y="258597"/>
                  </a:lnTo>
                  <a:lnTo>
                    <a:pt x="600333" y="240493"/>
                  </a:lnTo>
                  <a:lnTo>
                    <a:pt x="605840" y="221494"/>
                  </a:lnTo>
                  <a:lnTo>
                    <a:pt x="609262" y="201704"/>
                  </a:lnTo>
                  <a:lnTo>
                    <a:pt x="610438" y="181229"/>
                  </a:lnTo>
                  <a:lnTo>
                    <a:pt x="603964" y="133051"/>
                  </a:lnTo>
                  <a:lnTo>
                    <a:pt x="585694" y="89759"/>
                  </a:lnTo>
                  <a:lnTo>
                    <a:pt x="557356" y="53081"/>
                  </a:lnTo>
                  <a:lnTo>
                    <a:pt x="520678" y="24743"/>
                  </a:lnTo>
                  <a:lnTo>
                    <a:pt x="477386" y="6473"/>
                  </a:lnTo>
                  <a:lnTo>
                    <a:pt x="42920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697054" y="6071912"/>
              <a:ext cx="650875" cy="428625"/>
            </a:xfrm>
            <a:custGeom>
              <a:avLst/>
              <a:gdLst/>
              <a:ahLst/>
              <a:cxnLst/>
              <a:rect l="l" t="t" r="r" b="b"/>
              <a:pathLst>
                <a:path w="650875" h="428625">
                  <a:moveTo>
                    <a:pt x="115874" y="427797"/>
                  </a:moveTo>
                  <a:lnTo>
                    <a:pt x="115874" y="428586"/>
                  </a:lnTo>
                  <a:lnTo>
                    <a:pt x="119786" y="428586"/>
                  </a:lnTo>
                  <a:lnTo>
                    <a:pt x="115874" y="427797"/>
                  </a:lnTo>
                  <a:close/>
                </a:path>
                <a:path w="650875" h="428625">
                  <a:moveTo>
                    <a:pt x="141039" y="189014"/>
                  </a:moveTo>
                  <a:lnTo>
                    <a:pt x="123278" y="189014"/>
                  </a:lnTo>
                  <a:lnTo>
                    <a:pt x="129628" y="189509"/>
                  </a:lnTo>
                  <a:lnTo>
                    <a:pt x="128975" y="197459"/>
                  </a:lnTo>
                  <a:lnTo>
                    <a:pt x="128892" y="198475"/>
                  </a:lnTo>
                  <a:lnTo>
                    <a:pt x="73092" y="198475"/>
                  </a:lnTo>
                  <a:lnTo>
                    <a:pt x="35080" y="224104"/>
                  </a:lnTo>
                  <a:lnTo>
                    <a:pt x="9411" y="262176"/>
                  </a:lnTo>
                  <a:lnTo>
                    <a:pt x="0" y="308800"/>
                  </a:lnTo>
                  <a:lnTo>
                    <a:pt x="9411" y="355431"/>
                  </a:lnTo>
                  <a:lnTo>
                    <a:pt x="35080" y="393506"/>
                  </a:lnTo>
                  <a:lnTo>
                    <a:pt x="73383" y="419328"/>
                  </a:lnTo>
                  <a:lnTo>
                    <a:pt x="115874" y="419328"/>
                  </a:lnTo>
                  <a:lnTo>
                    <a:pt x="115874" y="427797"/>
                  </a:lnTo>
                  <a:lnTo>
                    <a:pt x="119786" y="428586"/>
                  </a:lnTo>
                  <a:lnTo>
                    <a:pt x="122135" y="428586"/>
                  </a:lnTo>
                  <a:lnTo>
                    <a:pt x="123952" y="428370"/>
                  </a:lnTo>
                  <a:lnTo>
                    <a:pt x="125287" y="428370"/>
                  </a:lnTo>
                  <a:lnTo>
                    <a:pt x="124973" y="421426"/>
                  </a:lnTo>
                  <a:lnTo>
                    <a:pt x="124879" y="410603"/>
                  </a:lnTo>
                  <a:lnTo>
                    <a:pt x="119912" y="410603"/>
                  </a:lnTo>
                  <a:lnTo>
                    <a:pt x="80160" y="402597"/>
                  </a:lnTo>
                  <a:lnTo>
                    <a:pt x="47802" y="380784"/>
                  </a:lnTo>
                  <a:lnTo>
                    <a:pt x="25988" y="348426"/>
                  </a:lnTo>
                  <a:lnTo>
                    <a:pt x="17995" y="308800"/>
                  </a:lnTo>
                  <a:lnTo>
                    <a:pt x="20061" y="288282"/>
                  </a:lnTo>
                  <a:lnTo>
                    <a:pt x="35371" y="251904"/>
                  </a:lnTo>
                  <a:lnTo>
                    <a:pt x="62877" y="224398"/>
                  </a:lnTo>
                  <a:lnTo>
                    <a:pt x="99261" y="209088"/>
                  </a:lnTo>
                  <a:lnTo>
                    <a:pt x="119786" y="207022"/>
                  </a:lnTo>
                  <a:lnTo>
                    <a:pt x="136982" y="207022"/>
                  </a:lnTo>
                  <a:lnTo>
                    <a:pt x="137833" y="199491"/>
                  </a:lnTo>
                  <a:lnTo>
                    <a:pt x="140888" y="189509"/>
                  </a:lnTo>
                  <a:lnTo>
                    <a:pt x="140965" y="189255"/>
                  </a:lnTo>
                  <a:lnTo>
                    <a:pt x="141039" y="189014"/>
                  </a:lnTo>
                  <a:close/>
                </a:path>
                <a:path w="650875" h="428625">
                  <a:moveTo>
                    <a:pt x="555661" y="428370"/>
                  </a:moveTo>
                  <a:lnTo>
                    <a:pt x="123952" y="428370"/>
                  </a:lnTo>
                  <a:lnTo>
                    <a:pt x="122135" y="428586"/>
                  </a:lnTo>
                  <a:lnTo>
                    <a:pt x="556599" y="428586"/>
                  </a:lnTo>
                  <a:lnTo>
                    <a:pt x="555661" y="428370"/>
                  </a:lnTo>
                  <a:close/>
                </a:path>
                <a:path w="650875" h="428625">
                  <a:moveTo>
                    <a:pt x="564299" y="419328"/>
                  </a:moveTo>
                  <a:lnTo>
                    <a:pt x="555301" y="419328"/>
                  </a:lnTo>
                  <a:lnTo>
                    <a:pt x="554918" y="427548"/>
                  </a:lnTo>
                  <a:lnTo>
                    <a:pt x="554880" y="428370"/>
                  </a:lnTo>
                  <a:lnTo>
                    <a:pt x="555661" y="428370"/>
                  </a:lnTo>
                  <a:lnTo>
                    <a:pt x="556599" y="428586"/>
                  </a:lnTo>
                  <a:lnTo>
                    <a:pt x="559155" y="428586"/>
                  </a:lnTo>
                  <a:lnTo>
                    <a:pt x="564299" y="427548"/>
                  </a:lnTo>
                  <a:lnTo>
                    <a:pt x="564299" y="419328"/>
                  </a:lnTo>
                  <a:close/>
                </a:path>
                <a:path w="650875" h="428625">
                  <a:moveTo>
                    <a:pt x="564299" y="427548"/>
                  </a:moveTo>
                  <a:lnTo>
                    <a:pt x="559155" y="428586"/>
                  </a:lnTo>
                  <a:lnTo>
                    <a:pt x="564299" y="428586"/>
                  </a:lnTo>
                  <a:lnTo>
                    <a:pt x="564299" y="427548"/>
                  </a:lnTo>
                  <a:close/>
                </a:path>
                <a:path w="650875" h="428625">
                  <a:moveTo>
                    <a:pt x="133883" y="409917"/>
                  </a:moveTo>
                  <a:lnTo>
                    <a:pt x="118936" y="410603"/>
                  </a:lnTo>
                  <a:lnTo>
                    <a:pt x="124879" y="410603"/>
                  </a:lnTo>
                  <a:lnTo>
                    <a:pt x="124973" y="421426"/>
                  </a:lnTo>
                  <a:lnTo>
                    <a:pt x="125250" y="427548"/>
                  </a:lnTo>
                  <a:lnTo>
                    <a:pt x="125287" y="428370"/>
                  </a:lnTo>
                  <a:lnTo>
                    <a:pt x="554880" y="428370"/>
                  </a:lnTo>
                  <a:lnTo>
                    <a:pt x="555203" y="421426"/>
                  </a:lnTo>
                  <a:lnTo>
                    <a:pt x="555289" y="419595"/>
                  </a:lnTo>
                  <a:lnTo>
                    <a:pt x="133883" y="419595"/>
                  </a:lnTo>
                  <a:lnTo>
                    <a:pt x="133883" y="409917"/>
                  </a:lnTo>
                  <a:close/>
                </a:path>
                <a:path w="650875" h="428625">
                  <a:moveTo>
                    <a:pt x="115874" y="419328"/>
                  </a:moveTo>
                  <a:lnTo>
                    <a:pt x="73916" y="419328"/>
                  </a:lnTo>
                  <a:lnTo>
                    <a:pt x="115874" y="427797"/>
                  </a:lnTo>
                  <a:lnTo>
                    <a:pt x="115874" y="419328"/>
                  </a:lnTo>
                  <a:close/>
                </a:path>
                <a:path w="650875" h="428625">
                  <a:moveTo>
                    <a:pt x="597746" y="419328"/>
                  </a:moveTo>
                  <a:lnTo>
                    <a:pt x="564299" y="419328"/>
                  </a:lnTo>
                  <a:lnTo>
                    <a:pt x="564299" y="427548"/>
                  </a:lnTo>
                  <a:lnTo>
                    <a:pt x="594634" y="421426"/>
                  </a:lnTo>
                  <a:lnTo>
                    <a:pt x="597746" y="419328"/>
                  </a:lnTo>
                  <a:close/>
                </a:path>
                <a:path w="650875" h="428625">
                  <a:moveTo>
                    <a:pt x="601891" y="267601"/>
                  </a:moveTo>
                  <a:lnTo>
                    <a:pt x="597192" y="275272"/>
                  </a:lnTo>
                  <a:lnTo>
                    <a:pt x="611554" y="286732"/>
                  </a:lnTo>
                  <a:lnTo>
                    <a:pt x="622634" y="301318"/>
                  </a:lnTo>
                  <a:lnTo>
                    <a:pt x="629769" y="318426"/>
                  </a:lnTo>
                  <a:lnTo>
                    <a:pt x="632294" y="337451"/>
                  </a:lnTo>
                  <a:lnTo>
                    <a:pt x="630811" y="352197"/>
                  </a:lnTo>
                  <a:lnTo>
                    <a:pt x="610882" y="389166"/>
                  </a:lnTo>
                  <a:lnTo>
                    <a:pt x="573906" y="409106"/>
                  </a:lnTo>
                  <a:lnTo>
                    <a:pt x="559029" y="410603"/>
                  </a:lnTo>
                  <a:lnTo>
                    <a:pt x="133883" y="410603"/>
                  </a:lnTo>
                  <a:lnTo>
                    <a:pt x="133883" y="419595"/>
                  </a:lnTo>
                  <a:lnTo>
                    <a:pt x="555289" y="419595"/>
                  </a:lnTo>
                  <a:lnTo>
                    <a:pt x="555301" y="419328"/>
                  </a:lnTo>
                  <a:lnTo>
                    <a:pt x="597746" y="419328"/>
                  </a:lnTo>
                  <a:lnTo>
                    <a:pt x="623603" y="401897"/>
                  </a:lnTo>
                  <a:lnTo>
                    <a:pt x="643135" y="372929"/>
                  </a:lnTo>
                  <a:lnTo>
                    <a:pt x="650303" y="337451"/>
                  </a:lnTo>
                  <a:lnTo>
                    <a:pt x="647140" y="313689"/>
                  </a:lnTo>
                  <a:lnTo>
                    <a:pt x="638225" y="292323"/>
                  </a:lnTo>
                  <a:lnTo>
                    <a:pt x="624425" y="274142"/>
                  </a:lnTo>
                  <a:lnTo>
                    <a:pt x="621048" y="271449"/>
                  </a:lnTo>
                  <a:lnTo>
                    <a:pt x="610031" y="271449"/>
                  </a:lnTo>
                  <a:lnTo>
                    <a:pt x="601891" y="267601"/>
                  </a:lnTo>
                  <a:close/>
                </a:path>
                <a:path w="650875" h="428625">
                  <a:moveTo>
                    <a:pt x="546303" y="409765"/>
                  </a:moveTo>
                  <a:lnTo>
                    <a:pt x="546303" y="410603"/>
                  </a:lnTo>
                  <a:lnTo>
                    <a:pt x="562332" y="410603"/>
                  </a:lnTo>
                  <a:lnTo>
                    <a:pt x="550825" y="409917"/>
                  </a:lnTo>
                  <a:lnTo>
                    <a:pt x="549534" y="409917"/>
                  </a:lnTo>
                  <a:lnTo>
                    <a:pt x="546303" y="409765"/>
                  </a:lnTo>
                  <a:close/>
                </a:path>
                <a:path w="650875" h="428625">
                  <a:moveTo>
                    <a:pt x="518134" y="18008"/>
                  </a:moveTo>
                  <a:lnTo>
                    <a:pt x="438200" y="18008"/>
                  </a:lnTo>
                  <a:lnTo>
                    <a:pt x="472918" y="21506"/>
                  </a:lnTo>
                  <a:lnTo>
                    <a:pt x="505239" y="31538"/>
                  </a:lnTo>
                  <a:lnTo>
                    <a:pt x="559981" y="68452"/>
                  </a:lnTo>
                  <a:lnTo>
                    <a:pt x="596895" y="123194"/>
                  </a:lnTo>
                  <a:lnTo>
                    <a:pt x="610302" y="189014"/>
                  </a:lnTo>
                  <a:lnTo>
                    <a:pt x="610425" y="190233"/>
                  </a:lnTo>
                  <a:lnTo>
                    <a:pt x="609463" y="207022"/>
                  </a:lnTo>
                  <a:lnTo>
                    <a:pt x="609398" y="208152"/>
                  </a:lnTo>
                  <a:lnTo>
                    <a:pt x="600835" y="246527"/>
                  </a:lnTo>
                  <a:lnTo>
                    <a:pt x="590308" y="271056"/>
                  </a:lnTo>
                  <a:lnTo>
                    <a:pt x="597192" y="275272"/>
                  </a:lnTo>
                  <a:lnTo>
                    <a:pt x="606602" y="259930"/>
                  </a:lnTo>
                  <a:lnTo>
                    <a:pt x="614761" y="259930"/>
                  </a:lnTo>
                  <a:lnTo>
                    <a:pt x="617825" y="252469"/>
                  </a:lnTo>
                  <a:lnTo>
                    <a:pt x="623603" y="232527"/>
                  </a:lnTo>
                  <a:lnTo>
                    <a:pt x="627192" y="211742"/>
                  </a:lnTo>
                  <a:lnTo>
                    <a:pt x="628421" y="190233"/>
                  </a:lnTo>
                  <a:lnTo>
                    <a:pt x="623398" y="146613"/>
                  </a:lnTo>
                  <a:lnTo>
                    <a:pt x="609089" y="106573"/>
                  </a:lnTo>
                  <a:lnTo>
                    <a:pt x="586635" y="71254"/>
                  </a:lnTo>
                  <a:lnTo>
                    <a:pt x="557178" y="41796"/>
                  </a:lnTo>
                  <a:lnTo>
                    <a:pt x="521859" y="19340"/>
                  </a:lnTo>
                  <a:lnTo>
                    <a:pt x="518134" y="18008"/>
                  </a:lnTo>
                  <a:close/>
                </a:path>
                <a:path w="650875" h="428625">
                  <a:moveTo>
                    <a:pt x="606602" y="259930"/>
                  </a:moveTo>
                  <a:lnTo>
                    <a:pt x="601891" y="267601"/>
                  </a:lnTo>
                  <a:lnTo>
                    <a:pt x="610031" y="271449"/>
                  </a:lnTo>
                  <a:lnTo>
                    <a:pt x="612749" y="264831"/>
                  </a:lnTo>
                  <a:lnTo>
                    <a:pt x="606602" y="259930"/>
                  </a:lnTo>
                  <a:close/>
                </a:path>
                <a:path w="650875" h="428625">
                  <a:moveTo>
                    <a:pt x="612749" y="264831"/>
                  </a:moveTo>
                  <a:lnTo>
                    <a:pt x="610031" y="271449"/>
                  </a:lnTo>
                  <a:lnTo>
                    <a:pt x="621048" y="271449"/>
                  </a:lnTo>
                  <a:lnTo>
                    <a:pt x="612749" y="264831"/>
                  </a:lnTo>
                  <a:close/>
                </a:path>
                <a:path w="650875" h="428625">
                  <a:moveTo>
                    <a:pt x="614761" y="259930"/>
                  </a:moveTo>
                  <a:lnTo>
                    <a:pt x="606602" y="259930"/>
                  </a:lnTo>
                  <a:lnTo>
                    <a:pt x="612749" y="264831"/>
                  </a:lnTo>
                  <a:lnTo>
                    <a:pt x="614761" y="259930"/>
                  </a:lnTo>
                  <a:close/>
                </a:path>
                <a:path w="650875" h="428625">
                  <a:moveTo>
                    <a:pt x="136982" y="207022"/>
                  </a:moveTo>
                  <a:lnTo>
                    <a:pt x="122625" y="207022"/>
                  </a:lnTo>
                  <a:lnTo>
                    <a:pt x="125209" y="207200"/>
                  </a:lnTo>
                  <a:lnTo>
                    <a:pt x="136855" y="208152"/>
                  </a:lnTo>
                  <a:lnTo>
                    <a:pt x="136962" y="207200"/>
                  </a:lnTo>
                  <a:lnTo>
                    <a:pt x="136982" y="207022"/>
                  </a:lnTo>
                  <a:close/>
                </a:path>
                <a:path w="650875" h="428625">
                  <a:moveTo>
                    <a:pt x="122535" y="189014"/>
                  </a:moveTo>
                  <a:lnTo>
                    <a:pt x="119786" y="189014"/>
                  </a:lnTo>
                  <a:lnTo>
                    <a:pt x="72945" y="198475"/>
                  </a:lnTo>
                  <a:lnTo>
                    <a:pt x="128892" y="198475"/>
                  </a:lnTo>
                  <a:lnTo>
                    <a:pt x="119951" y="197459"/>
                  </a:lnTo>
                  <a:lnTo>
                    <a:pt x="122383" y="189509"/>
                  </a:lnTo>
                  <a:lnTo>
                    <a:pt x="122461" y="189255"/>
                  </a:lnTo>
                  <a:lnTo>
                    <a:pt x="122535" y="189014"/>
                  </a:lnTo>
                  <a:close/>
                </a:path>
                <a:path w="650875" h="428625">
                  <a:moveTo>
                    <a:pt x="247434" y="83680"/>
                  </a:moveTo>
                  <a:lnTo>
                    <a:pt x="200706" y="92458"/>
                  </a:lnTo>
                  <a:lnTo>
                    <a:pt x="161675" y="116562"/>
                  </a:lnTo>
                  <a:lnTo>
                    <a:pt x="133653" y="152669"/>
                  </a:lnTo>
                  <a:lnTo>
                    <a:pt x="119951" y="197459"/>
                  </a:lnTo>
                  <a:lnTo>
                    <a:pt x="128892" y="198475"/>
                  </a:lnTo>
                  <a:lnTo>
                    <a:pt x="129569" y="190233"/>
                  </a:lnTo>
                  <a:lnTo>
                    <a:pt x="129628" y="189509"/>
                  </a:lnTo>
                  <a:lnTo>
                    <a:pt x="123278" y="189014"/>
                  </a:lnTo>
                  <a:lnTo>
                    <a:pt x="141039" y="189014"/>
                  </a:lnTo>
                  <a:lnTo>
                    <a:pt x="149614" y="160996"/>
                  </a:lnTo>
                  <a:lnTo>
                    <a:pt x="173707" y="129947"/>
                  </a:lnTo>
                  <a:lnTo>
                    <a:pt x="207263" y="109217"/>
                  </a:lnTo>
                  <a:lnTo>
                    <a:pt x="247434" y="101676"/>
                  </a:lnTo>
                  <a:lnTo>
                    <a:pt x="290848" y="101676"/>
                  </a:lnTo>
                  <a:lnTo>
                    <a:pt x="293781" y="97916"/>
                  </a:lnTo>
                  <a:lnTo>
                    <a:pt x="282448" y="97916"/>
                  </a:lnTo>
                  <a:lnTo>
                    <a:pt x="274713" y="93319"/>
                  </a:lnTo>
                  <a:lnTo>
                    <a:pt x="279086" y="87713"/>
                  </a:lnTo>
                  <a:lnTo>
                    <a:pt x="276026" y="86894"/>
                  </a:lnTo>
                  <a:lnTo>
                    <a:pt x="266709" y="85128"/>
                  </a:lnTo>
                  <a:lnTo>
                    <a:pt x="257168" y="84047"/>
                  </a:lnTo>
                  <a:lnTo>
                    <a:pt x="247434" y="83680"/>
                  </a:lnTo>
                  <a:close/>
                </a:path>
                <a:path w="650875" h="428625">
                  <a:moveTo>
                    <a:pt x="290848" y="101676"/>
                  </a:moveTo>
                  <a:lnTo>
                    <a:pt x="247434" y="101676"/>
                  </a:lnTo>
                  <a:lnTo>
                    <a:pt x="255810" y="101993"/>
                  </a:lnTo>
                  <a:lnTo>
                    <a:pt x="264012" y="102925"/>
                  </a:lnTo>
                  <a:lnTo>
                    <a:pt x="272021" y="104446"/>
                  </a:lnTo>
                  <a:lnTo>
                    <a:pt x="279970" y="106573"/>
                  </a:lnTo>
                  <a:lnTo>
                    <a:pt x="286575" y="108597"/>
                  </a:lnTo>
                  <a:lnTo>
                    <a:pt x="290195" y="102514"/>
                  </a:lnTo>
                  <a:lnTo>
                    <a:pt x="290848" y="101676"/>
                  </a:lnTo>
                  <a:close/>
                </a:path>
                <a:path w="650875" h="428625">
                  <a:moveTo>
                    <a:pt x="279086" y="87713"/>
                  </a:moveTo>
                  <a:lnTo>
                    <a:pt x="274713" y="93319"/>
                  </a:lnTo>
                  <a:lnTo>
                    <a:pt x="282448" y="97916"/>
                  </a:lnTo>
                  <a:lnTo>
                    <a:pt x="285089" y="89319"/>
                  </a:lnTo>
                  <a:lnTo>
                    <a:pt x="279086" y="87713"/>
                  </a:lnTo>
                  <a:close/>
                </a:path>
                <a:path w="650875" h="428625">
                  <a:moveTo>
                    <a:pt x="438200" y="0"/>
                  </a:moveTo>
                  <a:lnTo>
                    <a:pt x="387940" y="6744"/>
                  </a:lnTo>
                  <a:lnTo>
                    <a:pt x="342765" y="25752"/>
                  </a:lnTo>
                  <a:lnTo>
                    <a:pt x="304435" y="55214"/>
                  </a:lnTo>
                  <a:lnTo>
                    <a:pt x="279086" y="87713"/>
                  </a:lnTo>
                  <a:lnTo>
                    <a:pt x="285089" y="89319"/>
                  </a:lnTo>
                  <a:lnTo>
                    <a:pt x="282448" y="97916"/>
                  </a:lnTo>
                  <a:lnTo>
                    <a:pt x="293781" y="97916"/>
                  </a:lnTo>
                  <a:lnTo>
                    <a:pt x="317133" y="67980"/>
                  </a:lnTo>
                  <a:lnTo>
                    <a:pt x="351829" y="41301"/>
                  </a:lnTo>
                  <a:lnTo>
                    <a:pt x="392709" y="24102"/>
                  </a:lnTo>
                  <a:lnTo>
                    <a:pt x="438200" y="18008"/>
                  </a:lnTo>
                  <a:lnTo>
                    <a:pt x="518134" y="18008"/>
                  </a:lnTo>
                  <a:lnTo>
                    <a:pt x="481820" y="5027"/>
                  </a:lnTo>
                  <a:lnTo>
                    <a:pt x="438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648910" y="5960145"/>
              <a:ext cx="467359" cy="529590"/>
            </a:xfrm>
            <a:custGeom>
              <a:avLst/>
              <a:gdLst/>
              <a:ahLst/>
              <a:cxnLst/>
              <a:rect l="l" t="t" r="r" b="b"/>
              <a:pathLst>
                <a:path w="467359" h="529589">
                  <a:moveTo>
                    <a:pt x="226566" y="0"/>
                  </a:moveTo>
                  <a:lnTo>
                    <a:pt x="216968" y="2112"/>
                  </a:lnTo>
                  <a:lnTo>
                    <a:pt x="208788" y="8274"/>
                  </a:lnTo>
                  <a:lnTo>
                    <a:pt x="31242" y="229190"/>
                  </a:lnTo>
                  <a:lnTo>
                    <a:pt x="0" y="229190"/>
                  </a:lnTo>
                  <a:lnTo>
                    <a:pt x="0" y="266414"/>
                  </a:lnTo>
                  <a:lnTo>
                    <a:pt x="48856" y="266414"/>
                  </a:lnTo>
                  <a:lnTo>
                    <a:pt x="48856" y="529355"/>
                  </a:lnTo>
                  <a:lnTo>
                    <a:pt x="418058" y="529355"/>
                  </a:lnTo>
                  <a:lnTo>
                    <a:pt x="418058" y="266414"/>
                  </a:lnTo>
                  <a:lnTo>
                    <a:pt x="467207" y="266414"/>
                  </a:lnTo>
                  <a:lnTo>
                    <a:pt x="467207" y="229190"/>
                  </a:lnTo>
                  <a:lnTo>
                    <a:pt x="436054" y="229190"/>
                  </a:lnTo>
                  <a:lnTo>
                    <a:pt x="244487" y="7956"/>
                  </a:lnTo>
                  <a:lnTo>
                    <a:pt x="236200" y="1944"/>
                  </a:lnTo>
                  <a:lnTo>
                    <a:pt x="2265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648905" y="5960148"/>
              <a:ext cx="467359" cy="266700"/>
            </a:xfrm>
            <a:custGeom>
              <a:avLst/>
              <a:gdLst/>
              <a:ahLst/>
              <a:cxnLst/>
              <a:rect l="l" t="t" r="r" b="b"/>
              <a:pathLst>
                <a:path w="467359" h="266700">
                  <a:moveTo>
                    <a:pt x="240035" y="2845"/>
                  </a:moveTo>
                  <a:lnTo>
                    <a:pt x="213436" y="2845"/>
                  </a:lnTo>
                  <a:lnTo>
                    <a:pt x="208800" y="8280"/>
                  </a:lnTo>
                  <a:lnTo>
                    <a:pt x="31242" y="229184"/>
                  </a:lnTo>
                  <a:lnTo>
                    <a:pt x="0" y="229184"/>
                  </a:lnTo>
                  <a:lnTo>
                    <a:pt x="0" y="266407"/>
                  </a:lnTo>
                  <a:lnTo>
                    <a:pt x="35198" y="266407"/>
                  </a:lnTo>
                  <a:lnTo>
                    <a:pt x="46662" y="266231"/>
                  </a:lnTo>
                  <a:lnTo>
                    <a:pt x="51355" y="266231"/>
                  </a:lnTo>
                  <a:lnTo>
                    <a:pt x="226319" y="48759"/>
                  </a:lnTo>
                  <a:lnTo>
                    <a:pt x="279824" y="48759"/>
                  </a:lnTo>
                  <a:lnTo>
                    <a:pt x="240035" y="2845"/>
                  </a:lnTo>
                  <a:close/>
                </a:path>
                <a:path w="467359" h="266700">
                  <a:moveTo>
                    <a:pt x="279824" y="48759"/>
                  </a:moveTo>
                  <a:lnTo>
                    <a:pt x="226319" y="48759"/>
                  </a:lnTo>
                  <a:lnTo>
                    <a:pt x="413847" y="265840"/>
                  </a:lnTo>
                  <a:lnTo>
                    <a:pt x="467207" y="266231"/>
                  </a:lnTo>
                  <a:lnTo>
                    <a:pt x="467207" y="229184"/>
                  </a:lnTo>
                  <a:lnTo>
                    <a:pt x="436054" y="229184"/>
                  </a:lnTo>
                  <a:lnTo>
                    <a:pt x="279824" y="48759"/>
                  </a:lnTo>
                  <a:close/>
                </a:path>
                <a:path w="467359" h="266700">
                  <a:moveTo>
                    <a:pt x="233273" y="0"/>
                  </a:moveTo>
                  <a:lnTo>
                    <a:pt x="220141" y="0"/>
                  </a:lnTo>
                  <a:lnTo>
                    <a:pt x="213297" y="2845"/>
                  </a:lnTo>
                  <a:lnTo>
                    <a:pt x="240277" y="2845"/>
                  </a:lnTo>
                  <a:lnTo>
                    <a:pt x="23327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639901" y="5951156"/>
              <a:ext cx="485775" cy="547370"/>
            </a:xfrm>
            <a:custGeom>
              <a:avLst/>
              <a:gdLst/>
              <a:ahLst/>
              <a:cxnLst/>
              <a:rect l="l" t="t" r="r" b="b"/>
              <a:pathLst>
                <a:path w="485775" h="547370">
                  <a:moveTo>
                    <a:pt x="485203" y="235826"/>
                  </a:moveTo>
                  <a:lnTo>
                    <a:pt x="484251" y="233502"/>
                  </a:lnTo>
                  <a:lnTo>
                    <a:pt x="480898" y="230149"/>
                  </a:lnTo>
                  <a:lnTo>
                    <a:pt x="478574" y="229196"/>
                  </a:lnTo>
                  <a:lnTo>
                    <a:pt x="467207" y="229196"/>
                  </a:lnTo>
                  <a:lnTo>
                    <a:pt x="467207" y="247192"/>
                  </a:lnTo>
                  <a:lnTo>
                    <a:pt x="467207" y="266166"/>
                  </a:lnTo>
                  <a:lnTo>
                    <a:pt x="426999" y="265874"/>
                  </a:lnTo>
                  <a:lnTo>
                    <a:pt x="418058" y="255536"/>
                  </a:lnTo>
                  <a:lnTo>
                    <a:pt x="418058" y="282879"/>
                  </a:lnTo>
                  <a:lnTo>
                    <a:pt x="418058" y="529361"/>
                  </a:lnTo>
                  <a:lnTo>
                    <a:pt x="66865" y="529361"/>
                  </a:lnTo>
                  <a:lnTo>
                    <a:pt x="66865" y="281495"/>
                  </a:lnTo>
                  <a:lnTo>
                    <a:pt x="235559" y="71805"/>
                  </a:lnTo>
                  <a:lnTo>
                    <a:pt x="417893" y="282879"/>
                  </a:lnTo>
                  <a:lnTo>
                    <a:pt x="418058" y="282879"/>
                  </a:lnTo>
                  <a:lnTo>
                    <a:pt x="418058" y="255536"/>
                  </a:lnTo>
                  <a:lnTo>
                    <a:pt x="259346" y="71805"/>
                  </a:lnTo>
                  <a:lnTo>
                    <a:pt x="240385" y="49860"/>
                  </a:lnTo>
                  <a:lnTo>
                    <a:pt x="238036" y="48806"/>
                  </a:lnTo>
                  <a:lnTo>
                    <a:pt x="232486" y="48806"/>
                  </a:lnTo>
                  <a:lnTo>
                    <a:pt x="229971" y="50038"/>
                  </a:lnTo>
                  <a:lnTo>
                    <a:pt x="56032" y="266230"/>
                  </a:lnTo>
                  <a:lnTo>
                    <a:pt x="44272" y="266407"/>
                  </a:lnTo>
                  <a:lnTo>
                    <a:pt x="17995" y="266407"/>
                  </a:lnTo>
                  <a:lnTo>
                    <a:pt x="17995" y="247192"/>
                  </a:lnTo>
                  <a:lnTo>
                    <a:pt x="42976" y="247192"/>
                  </a:lnTo>
                  <a:lnTo>
                    <a:pt x="45364" y="246049"/>
                  </a:lnTo>
                  <a:lnTo>
                    <a:pt x="53695" y="235826"/>
                  </a:lnTo>
                  <a:lnTo>
                    <a:pt x="224637" y="23126"/>
                  </a:lnTo>
                  <a:lnTo>
                    <a:pt x="224815" y="22923"/>
                  </a:lnTo>
                  <a:lnTo>
                    <a:pt x="227596" y="19685"/>
                  </a:lnTo>
                  <a:lnTo>
                    <a:pt x="231622" y="18008"/>
                  </a:lnTo>
                  <a:lnTo>
                    <a:pt x="239852" y="18008"/>
                  </a:lnTo>
                  <a:lnTo>
                    <a:pt x="243865" y="19685"/>
                  </a:lnTo>
                  <a:lnTo>
                    <a:pt x="246672" y="22860"/>
                  </a:lnTo>
                  <a:lnTo>
                    <a:pt x="252272" y="18008"/>
                  </a:lnTo>
                  <a:lnTo>
                    <a:pt x="253492" y="16954"/>
                  </a:lnTo>
                  <a:lnTo>
                    <a:pt x="250418" y="19685"/>
                  </a:lnTo>
                  <a:lnTo>
                    <a:pt x="246672" y="22860"/>
                  </a:lnTo>
                  <a:lnTo>
                    <a:pt x="246926" y="23126"/>
                  </a:lnTo>
                  <a:lnTo>
                    <a:pt x="439953" y="246049"/>
                  </a:lnTo>
                  <a:lnTo>
                    <a:pt x="442455" y="247192"/>
                  </a:lnTo>
                  <a:lnTo>
                    <a:pt x="467207" y="247192"/>
                  </a:lnTo>
                  <a:lnTo>
                    <a:pt x="467207" y="229196"/>
                  </a:lnTo>
                  <a:lnTo>
                    <a:pt x="449160" y="229196"/>
                  </a:lnTo>
                  <a:lnTo>
                    <a:pt x="270725" y="23126"/>
                  </a:lnTo>
                  <a:lnTo>
                    <a:pt x="265391" y="16954"/>
                  </a:lnTo>
                  <a:lnTo>
                    <a:pt x="260286" y="11061"/>
                  </a:lnTo>
                  <a:lnTo>
                    <a:pt x="254927" y="6184"/>
                  </a:lnTo>
                  <a:lnTo>
                    <a:pt x="249110" y="2857"/>
                  </a:lnTo>
                  <a:lnTo>
                    <a:pt x="249275" y="2857"/>
                  </a:lnTo>
                  <a:lnTo>
                    <a:pt x="242544" y="711"/>
                  </a:lnTo>
                  <a:lnTo>
                    <a:pt x="242735" y="711"/>
                  </a:lnTo>
                  <a:lnTo>
                    <a:pt x="235788" y="0"/>
                  </a:lnTo>
                  <a:lnTo>
                    <a:pt x="228968" y="711"/>
                  </a:lnTo>
                  <a:lnTo>
                    <a:pt x="222377" y="2857"/>
                  </a:lnTo>
                  <a:lnTo>
                    <a:pt x="220535" y="3949"/>
                  </a:lnTo>
                  <a:lnTo>
                    <a:pt x="220535" y="19634"/>
                  </a:lnTo>
                  <a:lnTo>
                    <a:pt x="217792" y="17272"/>
                  </a:lnTo>
                  <a:lnTo>
                    <a:pt x="218706" y="18008"/>
                  </a:lnTo>
                  <a:lnTo>
                    <a:pt x="220535" y="19634"/>
                  </a:lnTo>
                  <a:lnTo>
                    <a:pt x="220535" y="3949"/>
                  </a:lnTo>
                  <a:lnTo>
                    <a:pt x="216293" y="6426"/>
                  </a:lnTo>
                  <a:lnTo>
                    <a:pt x="210959" y="11417"/>
                  </a:lnTo>
                  <a:lnTo>
                    <a:pt x="210781" y="11633"/>
                  </a:lnTo>
                  <a:lnTo>
                    <a:pt x="35928" y="229196"/>
                  </a:lnTo>
                  <a:lnTo>
                    <a:pt x="6629" y="229196"/>
                  </a:lnTo>
                  <a:lnTo>
                    <a:pt x="4318" y="230149"/>
                  </a:lnTo>
                  <a:lnTo>
                    <a:pt x="965" y="233502"/>
                  </a:lnTo>
                  <a:lnTo>
                    <a:pt x="0" y="235826"/>
                  </a:lnTo>
                  <a:lnTo>
                    <a:pt x="0" y="277774"/>
                  </a:lnTo>
                  <a:lnTo>
                    <a:pt x="965" y="280098"/>
                  </a:lnTo>
                  <a:lnTo>
                    <a:pt x="4318" y="283451"/>
                  </a:lnTo>
                  <a:lnTo>
                    <a:pt x="6654" y="284416"/>
                  </a:lnTo>
                  <a:lnTo>
                    <a:pt x="48856" y="284416"/>
                  </a:lnTo>
                  <a:lnTo>
                    <a:pt x="48856" y="540727"/>
                  </a:lnTo>
                  <a:lnTo>
                    <a:pt x="49822" y="543039"/>
                  </a:lnTo>
                  <a:lnTo>
                    <a:pt x="53174" y="546392"/>
                  </a:lnTo>
                  <a:lnTo>
                    <a:pt x="55499" y="547357"/>
                  </a:lnTo>
                  <a:lnTo>
                    <a:pt x="429425" y="547357"/>
                  </a:lnTo>
                  <a:lnTo>
                    <a:pt x="431749" y="546392"/>
                  </a:lnTo>
                  <a:lnTo>
                    <a:pt x="435102" y="543039"/>
                  </a:lnTo>
                  <a:lnTo>
                    <a:pt x="436067" y="540727"/>
                  </a:lnTo>
                  <a:lnTo>
                    <a:pt x="436067" y="529361"/>
                  </a:lnTo>
                  <a:lnTo>
                    <a:pt x="436067" y="284416"/>
                  </a:lnTo>
                  <a:lnTo>
                    <a:pt x="478536" y="284416"/>
                  </a:lnTo>
                  <a:lnTo>
                    <a:pt x="480898" y="283451"/>
                  </a:lnTo>
                  <a:lnTo>
                    <a:pt x="484251" y="280098"/>
                  </a:lnTo>
                  <a:lnTo>
                    <a:pt x="485203" y="277774"/>
                  </a:lnTo>
                  <a:lnTo>
                    <a:pt x="485203" y="235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755690" y="6247895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15" y="53606"/>
                  </a:lnTo>
                  <a:lnTo>
                    <a:pt x="51473" y="53124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749340" y="62415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857900" y="6247895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15" y="53606"/>
                  </a:lnTo>
                  <a:lnTo>
                    <a:pt x="51485" y="53124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851550" y="62415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755690" y="6343857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82"/>
                  </a:lnTo>
                  <a:lnTo>
                    <a:pt x="469" y="53606"/>
                  </a:lnTo>
                  <a:lnTo>
                    <a:pt x="51015" y="53606"/>
                  </a:lnTo>
                  <a:lnTo>
                    <a:pt x="51473" y="53136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749340" y="633751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857900" y="6343857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82"/>
                  </a:lnTo>
                  <a:lnTo>
                    <a:pt x="469" y="53606"/>
                  </a:lnTo>
                  <a:lnTo>
                    <a:pt x="51015" y="53606"/>
                  </a:lnTo>
                  <a:lnTo>
                    <a:pt x="51485" y="53136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851550" y="633751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954599" y="6247895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69"/>
                  </a:lnTo>
                  <a:lnTo>
                    <a:pt x="469" y="53593"/>
                  </a:lnTo>
                  <a:lnTo>
                    <a:pt x="51003" y="53593"/>
                  </a:lnTo>
                  <a:lnTo>
                    <a:pt x="51485" y="53136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948249" y="62415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874028" y="6080916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5477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865024" y="6071912"/>
              <a:ext cx="73025" cy="18415"/>
            </a:xfrm>
            <a:custGeom>
              <a:avLst/>
              <a:gdLst/>
              <a:ahLst/>
              <a:cxnLst/>
              <a:rect l="l" t="t" r="r" b="b"/>
              <a:pathLst>
                <a:path w="73025" h="18414">
                  <a:moveTo>
                    <a:pt x="68757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25" y="18008"/>
                  </a:lnTo>
                  <a:lnTo>
                    <a:pt x="9004" y="18008"/>
                  </a:lnTo>
                  <a:lnTo>
                    <a:pt x="68757" y="18008"/>
                  </a:lnTo>
                  <a:lnTo>
                    <a:pt x="72783" y="13970"/>
                  </a:lnTo>
                  <a:lnTo>
                    <a:pt x="72783" y="4038"/>
                  </a:lnTo>
                  <a:lnTo>
                    <a:pt x="68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776010" y="6136923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62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767005" y="6127919"/>
              <a:ext cx="144780" cy="18415"/>
            </a:xfrm>
            <a:custGeom>
              <a:avLst/>
              <a:gdLst/>
              <a:ahLst/>
              <a:cxnLst/>
              <a:rect l="l" t="t" r="r" b="b"/>
              <a:pathLst>
                <a:path w="144779" h="18414">
                  <a:moveTo>
                    <a:pt x="140182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69"/>
                  </a:lnTo>
                  <a:lnTo>
                    <a:pt x="4025" y="18008"/>
                  </a:lnTo>
                  <a:lnTo>
                    <a:pt x="9004" y="18008"/>
                  </a:lnTo>
                  <a:lnTo>
                    <a:pt x="140182" y="18008"/>
                  </a:lnTo>
                  <a:lnTo>
                    <a:pt x="144208" y="13969"/>
                  </a:lnTo>
                  <a:lnTo>
                    <a:pt x="144208" y="4038"/>
                  </a:lnTo>
                  <a:lnTo>
                    <a:pt x="140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745214" y="6178464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43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736210" y="6169460"/>
              <a:ext cx="120014" cy="18415"/>
            </a:xfrm>
            <a:custGeom>
              <a:avLst/>
              <a:gdLst/>
              <a:ahLst/>
              <a:cxnLst/>
              <a:rect l="l" t="t" r="r" b="b"/>
              <a:pathLst>
                <a:path w="120015" h="18414">
                  <a:moveTo>
                    <a:pt x="115404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25" y="18008"/>
                  </a:lnTo>
                  <a:lnTo>
                    <a:pt x="9004" y="18008"/>
                  </a:lnTo>
                  <a:lnTo>
                    <a:pt x="115404" y="18008"/>
                  </a:lnTo>
                  <a:lnTo>
                    <a:pt x="119430" y="13970"/>
                  </a:lnTo>
                  <a:lnTo>
                    <a:pt x="119430" y="4038"/>
                  </a:lnTo>
                  <a:lnTo>
                    <a:pt x="115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962281" y="6192930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5984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953277" y="6183925"/>
              <a:ext cx="78105" cy="18415"/>
            </a:xfrm>
            <a:custGeom>
              <a:avLst/>
              <a:gdLst/>
              <a:ahLst/>
              <a:cxnLst/>
              <a:rect l="l" t="t" r="r" b="b"/>
              <a:pathLst>
                <a:path w="78104" h="18414">
                  <a:moveTo>
                    <a:pt x="73825" y="0"/>
                  </a:moveTo>
                  <a:lnTo>
                    <a:pt x="4038" y="0"/>
                  </a:lnTo>
                  <a:lnTo>
                    <a:pt x="0" y="4025"/>
                  </a:lnTo>
                  <a:lnTo>
                    <a:pt x="0" y="13970"/>
                  </a:lnTo>
                  <a:lnTo>
                    <a:pt x="4038" y="17995"/>
                  </a:lnTo>
                  <a:lnTo>
                    <a:pt x="9004" y="17995"/>
                  </a:lnTo>
                  <a:lnTo>
                    <a:pt x="73825" y="17995"/>
                  </a:lnTo>
                  <a:lnTo>
                    <a:pt x="77850" y="13970"/>
                  </a:lnTo>
                  <a:lnTo>
                    <a:pt x="77850" y="4025"/>
                  </a:lnTo>
                  <a:lnTo>
                    <a:pt x="738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536678" y="6384496"/>
              <a:ext cx="207645" cy="104139"/>
            </a:xfrm>
            <a:custGeom>
              <a:avLst/>
              <a:gdLst/>
              <a:ahLst/>
              <a:cxnLst/>
              <a:rect l="l" t="t" r="r" b="b"/>
              <a:pathLst>
                <a:path w="207645" h="104139">
                  <a:moveTo>
                    <a:pt x="103746" y="0"/>
                  </a:moveTo>
                  <a:lnTo>
                    <a:pt x="63366" y="8152"/>
                  </a:lnTo>
                  <a:lnTo>
                    <a:pt x="30389" y="30384"/>
                  </a:lnTo>
                  <a:lnTo>
                    <a:pt x="8153" y="63361"/>
                  </a:lnTo>
                  <a:lnTo>
                    <a:pt x="0" y="103746"/>
                  </a:lnTo>
                  <a:lnTo>
                    <a:pt x="207505" y="103746"/>
                  </a:lnTo>
                  <a:lnTo>
                    <a:pt x="199351" y="63361"/>
                  </a:lnTo>
                  <a:lnTo>
                    <a:pt x="177114" y="30384"/>
                  </a:lnTo>
                  <a:lnTo>
                    <a:pt x="144133" y="8152"/>
                  </a:lnTo>
                  <a:lnTo>
                    <a:pt x="10374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527674" y="6375492"/>
              <a:ext cx="226060" cy="113030"/>
            </a:xfrm>
            <a:custGeom>
              <a:avLst/>
              <a:gdLst/>
              <a:ahLst/>
              <a:cxnLst/>
              <a:rect l="l" t="t" r="r" b="b"/>
              <a:pathLst>
                <a:path w="226059" h="113029">
                  <a:moveTo>
                    <a:pt x="112750" y="0"/>
                  </a:moveTo>
                  <a:lnTo>
                    <a:pt x="68865" y="8866"/>
                  </a:lnTo>
                  <a:lnTo>
                    <a:pt x="33029" y="33029"/>
                  </a:lnTo>
                  <a:lnTo>
                    <a:pt x="8866" y="68865"/>
                  </a:lnTo>
                  <a:lnTo>
                    <a:pt x="0" y="112750"/>
                  </a:lnTo>
                  <a:lnTo>
                    <a:pt x="18008" y="112750"/>
                  </a:lnTo>
                  <a:lnTo>
                    <a:pt x="19931" y="93649"/>
                  </a:lnTo>
                  <a:lnTo>
                    <a:pt x="25449" y="75872"/>
                  </a:lnTo>
                  <a:lnTo>
                    <a:pt x="59786" y="34178"/>
                  </a:lnTo>
                  <a:lnTo>
                    <a:pt x="112750" y="17995"/>
                  </a:lnTo>
                  <a:lnTo>
                    <a:pt x="131856" y="19924"/>
                  </a:lnTo>
                  <a:lnTo>
                    <a:pt x="179755" y="45758"/>
                  </a:lnTo>
                  <a:lnTo>
                    <a:pt x="205582" y="93649"/>
                  </a:lnTo>
                  <a:lnTo>
                    <a:pt x="207505" y="112750"/>
                  </a:lnTo>
                  <a:lnTo>
                    <a:pt x="225501" y="112750"/>
                  </a:lnTo>
                  <a:lnTo>
                    <a:pt x="216642" y="68865"/>
                  </a:lnTo>
                  <a:lnTo>
                    <a:pt x="192481" y="33029"/>
                  </a:lnTo>
                  <a:lnTo>
                    <a:pt x="156642" y="8866"/>
                  </a:lnTo>
                  <a:lnTo>
                    <a:pt x="1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716245" y="6436363"/>
              <a:ext cx="104139" cy="52069"/>
            </a:xfrm>
            <a:custGeom>
              <a:avLst/>
              <a:gdLst/>
              <a:ahLst/>
              <a:cxnLst/>
              <a:rect l="l" t="t" r="r" b="b"/>
              <a:pathLst>
                <a:path w="104140" h="52070">
                  <a:moveTo>
                    <a:pt x="51866" y="0"/>
                  </a:moveTo>
                  <a:lnTo>
                    <a:pt x="31675" y="4077"/>
                  </a:lnTo>
                  <a:lnTo>
                    <a:pt x="15189" y="15195"/>
                  </a:lnTo>
                  <a:lnTo>
                    <a:pt x="4075" y="31686"/>
                  </a:lnTo>
                  <a:lnTo>
                    <a:pt x="0" y="51879"/>
                  </a:lnTo>
                  <a:lnTo>
                    <a:pt x="103746" y="51879"/>
                  </a:lnTo>
                  <a:lnTo>
                    <a:pt x="99669" y="31686"/>
                  </a:lnTo>
                  <a:lnTo>
                    <a:pt x="88550" y="15195"/>
                  </a:lnTo>
                  <a:lnTo>
                    <a:pt x="72060" y="4077"/>
                  </a:lnTo>
                  <a:lnTo>
                    <a:pt x="5186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707241" y="6427372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20" h="60960">
                  <a:moveTo>
                    <a:pt x="60871" y="0"/>
                  </a:moveTo>
                  <a:lnTo>
                    <a:pt x="37177" y="4783"/>
                  </a:lnTo>
                  <a:lnTo>
                    <a:pt x="17829" y="17829"/>
                  </a:lnTo>
                  <a:lnTo>
                    <a:pt x="4783" y="37177"/>
                  </a:lnTo>
                  <a:lnTo>
                    <a:pt x="0" y="60871"/>
                  </a:lnTo>
                  <a:lnTo>
                    <a:pt x="17995" y="60871"/>
                  </a:lnTo>
                  <a:lnTo>
                    <a:pt x="21387" y="44190"/>
                  </a:lnTo>
                  <a:lnTo>
                    <a:pt x="30575" y="30570"/>
                  </a:lnTo>
                  <a:lnTo>
                    <a:pt x="44192" y="21382"/>
                  </a:lnTo>
                  <a:lnTo>
                    <a:pt x="60871" y="17995"/>
                  </a:lnTo>
                  <a:lnTo>
                    <a:pt x="77551" y="21382"/>
                  </a:lnTo>
                  <a:lnTo>
                    <a:pt x="91171" y="30570"/>
                  </a:lnTo>
                  <a:lnTo>
                    <a:pt x="100359" y="44190"/>
                  </a:lnTo>
                  <a:lnTo>
                    <a:pt x="103746" y="60871"/>
                  </a:lnTo>
                  <a:lnTo>
                    <a:pt x="121742" y="60871"/>
                  </a:lnTo>
                  <a:lnTo>
                    <a:pt x="116960" y="37177"/>
                  </a:lnTo>
                  <a:lnTo>
                    <a:pt x="103917" y="17829"/>
                  </a:lnTo>
                  <a:lnTo>
                    <a:pt x="84569" y="4783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40259" y="6341990"/>
              <a:ext cx="119100" cy="163512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7973242" y="6199648"/>
              <a:ext cx="85090" cy="281305"/>
            </a:xfrm>
            <a:custGeom>
              <a:avLst/>
              <a:gdLst/>
              <a:ahLst/>
              <a:cxnLst/>
              <a:rect l="l" t="t" r="r" b="b"/>
              <a:pathLst>
                <a:path w="85090" h="281304">
                  <a:moveTo>
                    <a:pt x="54864" y="0"/>
                  </a:moveTo>
                  <a:lnTo>
                    <a:pt x="53276" y="1422"/>
                  </a:lnTo>
                  <a:lnTo>
                    <a:pt x="51181" y="2273"/>
                  </a:lnTo>
                  <a:lnTo>
                    <a:pt x="0" y="2273"/>
                  </a:lnTo>
                  <a:lnTo>
                    <a:pt x="30962" y="41897"/>
                  </a:lnTo>
                  <a:lnTo>
                    <a:pt x="36131" y="41897"/>
                  </a:lnTo>
                  <a:lnTo>
                    <a:pt x="39192" y="44945"/>
                  </a:lnTo>
                  <a:lnTo>
                    <a:pt x="39192" y="102819"/>
                  </a:lnTo>
                  <a:lnTo>
                    <a:pt x="38735" y="104152"/>
                  </a:lnTo>
                  <a:lnTo>
                    <a:pt x="37973" y="105257"/>
                  </a:lnTo>
                  <a:lnTo>
                    <a:pt x="37973" y="143306"/>
                  </a:lnTo>
                  <a:lnTo>
                    <a:pt x="40792" y="144754"/>
                  </a:lnTo>
                  <a:lnTo>
                    <a:pt x="42722" y="147688"/>
                  </a:lnTo>
                  <a:lnTo>
                    <a:pt x="42722" y="280860"/>
                  </a:lnTo>
                  <a:lnTo>
                    <a:pt x="84721" y="280860"/>
                  </a:lnTo>
                  <a:lnTo>
                    <a:pt x="84721" y="33972"/>
                  </a:lnTo>
                  <a:lnTo>
                    <a:pt x="83972" y="33489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011211" y="6198133"/>
              <a:ext cx="48260" cy="300990"/>
            </a:xfrm>
            <a:custGeom>
              <a:avLst/>
              <a:gdLst/>
              <a:ahLst/>
              <a:cxnLst/>
              <a:rect l="l" t="t" r="r" b="b"/>
              <a:pathLst>
                <a:path w="48259" h="300989">
                  <a:moveTo>
                    <a:pt x="48145" y="33388"/>
                  </a:moveTo>
                  <a:lnTo>
                    <a:pt x="46748" y="31826"/>
                  </a:lnTo>
                  <a:lnTo>
                    <a:pt x="18262" y="0"/>
                  </a:lnTo>
                  <a:lnTo>
                    <a:pt x="17868" y="558"/>
                  </a:lnTo>
                  <a:lnTo>
                    <a:pt x="17411" y="1066"/>
                  </a:lnTo>
                  <a:lnTo>
                    <a:pt x="16891" y="1524"/>
                  </a:lnTo>
                  <a:lnTo>
                    <a:pt x="45326" y="34429"/>
                  </a:lnTo>
                  <a:lnTo>
                    <a:pt x="45999" y="35013"/>
                  </a:lnTo>
                  <a:lnTo>
                    <a:pt x="46748" y="35496"/>
                  </a:lnTo>
                  <a:lnTo>
                    <a:pt x="46748" y="282384"/>
                  </a:lnTo>
                  <a:lnTo>
                    <a:pt x="4749" y="282384"/>
                  </a:lnTo>
                  <a:lnTo>
                    <a:pt x="4749" y="288404"/>
                  </a:lnTo>
                  <a:lnTo>
                    <a:pt x="2819" y="291338"/>
                  </a:lnTo>
                  <a:lnTo>
                    <a:pt x="0" y="292785"/>
                  </a:lnTo>
                  <a:lnTo>
                    <a:pt x="0" y="300380"/>
                  </a:lnTo>
                  <a:lnTo>
                    <a:pt x="48145" y="300380"/>
                  </a:lnTo>
                  <a:lnTo>
                    <a:pt x="48145" y="33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885727" y="6089298"/>
              <a:ext cx="128905" cy="95250"/>
            </a:xfrm>
            <a:custGeom>
              <a:avLst/>
              <a:gdLst/>
              <a:ahLst/>
              <a:cxnLst/>
              <a:rect l="l" t="t" r="r" b="b"/>
              <a:pathLst>
                <a:path w="128904" h="95250">
                  <a:moveTo>
                    <a:pt x="46367" y="0"/>
                  </a:moveTo>
                  <a:lnTo>
                    <a:pt x="44246" y="622"/>
                  </a:lnTo>
                  <a:lnTo>
                    <a:pt x="0" y="622"/>
                  </a:lnTo>
                  <a:lnTo>
                    <a:pt x="73799" y="95059"/>
                  </a:lnTo>
                  <a:lnTo>
                    <a:pt x="75590" y="94627"/>
                  </a:lnTo>
                  <a:lnTo>
                    <a:pt x="128790" y="94627"/>
                  </a:lnTo>
                  <a:lnTo>
                    <a:pt x="66001" y="21945"/>
                  </a:lnTo>
                  <a:lnTo>
                    <a:pt x="46367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951728" y="6111243"/>
              <a:ext cx="65405" cy="73025"/>
            </a:xfrm>
            <a:custGeom>
              <a:avLst/>
              <a:gdLst/>
              <a:ahLst/>
              <a:cxnLst/>
              <a:rect l="l" t="t" r="r" b="b"/>
              <a:pathLst>
                <a:path w="65404" h="73025">
                  <a:moveTo>
                    <a:pt x="0" y="0"/>
                  </a:moveTo>
                  <a:lnTo>
                    <a:pt x="62788" y="72682"/>
                  </a:lnTo>
                  <a:lnTo>
                    <a:pt x="65049" y="72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854128" y="6025518"/>
              <a:ext cx="62865" cy="46990"/>
            </a:xfrm>
            <a:custGeom>
              <a:avLst/>
              <a:gdLst/>
              <a:ahLst/>
              <a:cxnLst/>
              <a:rect l="l" t="t" r="r" b="b"/>
              <a:pathLst>
                <a:path w="62865" h="46989">
                  <a:moveTo>
                    <a:pt x="20891" y="0"/>
                  </a:moveTo>
                  <a:lnTo>
                    <a:pt x="7010" y="15252"/>
                  </a:lnTo>
                  <a:lnTo>
                    <a:pt x="0" y="23964"/>
                  </a:lnTo>
                  <a:lnTo>
                    <a:pt x="17729" y="46659"/>
                  </a:lnTo>
                  <a:lnTo>
                    <a:pt x="19151" y="46393"/>
                  </a:lnTo>
                  <a:lnTo>
                    <a:pt x="62407" y="46393"/>
                  </a:lnTo>
                  <a:lnTo>
                    <a:pt x="2089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853706" y="6040780"/>
              <a:ext cx="175895" cy="450215"/>
            </a:xfrm>
            <a:custGeom>
              <a:avLst/>
              <a:gdLst/>
              <a:ahLst/>
              <a:cxnLst/>
              <a:rect l="l" t="t" r="r" b="b"/>
              <a:pathLst>
                <a:path w="175895" h="450214">
                  <a:moveTo>
                    <a:pt x="7429" y="0"/>
                  </a:moveTo>
                  <a:lnTo>
                    <a:pt x="0" y="8166"/>
                  </a:lnTo>
                  <a:lnTo>
                    <a:pt x="419" y="8712"/>
                  </a:lnTo>
                  <a:lnTo>
                    <a:pt x="7429" y="0"/>
                  </a:lnTo>
                  <a:close/>
                </a:path>
                <a:path w="175895" h="450214">
                  <a:moveTo>
                    <a:pt x="78384" y="48526"/>
                  </a:moveTo>
                  <a:lnTo>
                    <a:pt x="62826" y="31140"/>
                  </a:lnTo>
                  <a:lnTo>
                    <a:pt x="19570" y="31140"/>
                  </a:lnTo>
                  <a:lnTo>
                    <a:pt x="18148" y="31407"/>
                  </a:lnTo>
                  <a:lnTo>
                    <a:pt x="32016" y="49149"/>
                  </a:lnTo>
                  <a:lnTo>
                    <a:pt x="75095" y="49149"/>
                  </a:lnTo>
                  <a:lnTo>
                    <a:pt x="76263" y="49149"/>
                  </a:lnTo>
                  <a:lnTo>
                    <a:pt x="77368" y="48920"/>
                  </a:lnTo>
                  <a:lnTo>
                    <a:pt x="78384" y="48526"/>
                  </a:lnTo>
                  <a:close/>
                </a:path>
                <a:path w="175895" h="450214">
                  <a:moveTo>
                    <a:pt x="158724" y="203822"/>
                  </a:moveTo>
                  <a:lnTo>
                    <a:pt x="155663" y="200774"/>
                  </a:lnTo>
                  <a:lnTo>
                    <a:pt x="150495" y="200774"/>
                  </a:lnTo>
                  <a:lnTo>
                    <a:pt x="157505" y="209753"/>
                  </a:lnTo>
                  <a:lnTo>
                    <a:pt x="157505" y="264134"/>
                  </a:lnTo>
                  <a:lnTo>
                    <a:pt x="158267" y="263029"/>
                  </a:lnTo>
                  <a:lnTo>
                    <a:pt x="158724" y="261696"/>
                  </a:lnTo>
                  <a:lnTo>
                    <a:pt x="158724" y="203822"/>
                  </a:lnTo>
                  <a:close/>
                </a:path>
                <a:path w="175895" h="450214">
                  <a:moveTo>
                    <a:pt x="162255" y="306565"/>
                  </a:moveTo>
                  <a:lnTo>
                    <a:pt x="160324" y="303631"/>
                  </a:lnTo>
                  <a:lnTo>
                    <a:pt x="157505" y="302183"/>
                  </a:lnTo>
                  <a:lnTo>
                    <a:pt x="157505" y="450138"/>
                  </a:lnTo>
                  <a:lnTo>
                    <a:pt x="160324" y="448691"/>
                  </a:lnTo>
                  <a:lnTo>
                    <a:pt x="162255" y="445757"/>
                  </a:lnTo>
                  <a:lnTo>
                    <a:pt x="162255" y="306565"/>
                  </a:lnTo>
                  <a:close/>
                </a:path>
                <a:path w="175895" h="450214">
                  <a:moveTo>
                    <a:pt x="175768" y="157353"/>
                  </a:moveTo>
                  <a:lnTo>
                    <a:pt x="163068" y="143154"/>
                  </a:lnTo>
                  <a:lnTo>
                    <a:pt x="107607" y="143154"/>
                  </a:lnTo>
                  <a:lnTo>
                    <a:pt x="105816" y="143586"/>
                  </a:lnTo>
                  <a:lnTo>
                    <a:pt x="119532" y="161150"/>
                  </a:lnTo>
                  <a:lnTo>
                    <a:pt x="168414" y="161150"/>
                  </a:lnTo>
                  <a:lnTo>
                    <a:pt x="170713" y="161150"/>
                  </a:lnTo>
                  <a:lnTo>
                    <a:pt x="172808" y="160299"/>
                  </a:lnTo>
                  <a:lnTo>
                    <a:pt x="174917" y="158419"/>
                  </a:lnTo>
                  <a:lnTo>
                    <a:pt x="175768" y="1573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023166" y="6422292"/>
              <a:ext cx="142875" cy="71755"/>
            </a:xfrm>
            <a:custGeom>
              <a:avLst/>
              <a:gdLst/>
              <a:ahLst/>
              <a:cxnLst/>
              <a:rect l="l" t="t" r="r" b="b"/>
              <a:pathLst>
                <a:path w="142875" h="71754">
                  <a:moveTo>
                    <a:pt x="71310" y="0"/>
                  </a:moveTo>
                  <a:lnTo>
                    <a:pt x="43553" y="5602"/>
                  </a:lnTo>
                  <a:lnTo>
                    <a:pt x="20886" y="20881"/>
                  </a:lnTo>
                  <a:lnTo>
                    <a:pt x="5604" y="43548"/>
                  </a:lnTo>
                  <a:lnTo>
                    <a:pt x="0" y="71310"/>
                  </a:lnTo>
                  <a:lnTo>
                    <a:pt x="142621" y="71310"/>
                  </a:lnTo>
                  <a:lnTo>
                    <a:pt x="137016" y="43548"/>
                  </a:lnTo>
                  <a:lnTo>
                    <a:pt x="121734" y="20881"/>
                  </a:lnTo>
                  <a:lnTo>
                    <a:pt x="99067" y="5602"/>
                  </a:lnTo>
                  <a:lnTo>
                    <a:pt x="7131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965351" y="6378917"/>
              <a:ext cx="209550" cy="114935"/>
            </a:xfrm>
            <a:custGeom>
              <a:avLst/>
              <a:gdLst/>
              <a:ahLst/>
              <a:cxnLst/>
              <a:rect l="l" t="t" r="r" b="b"/>
              <a:pathLst>
                <a:path w="209550" h="114935">
                  <a:moveTo>
                    <a:pt x="46697" y="68122"/>
                  </a:moveTo>
                  <a:lnTo>
                    <a:pt x="43853" y="65278"/>
                  </a:lnTo>
                  <a:lnTo>
                    <a:pt x="2844" y="65278"/>
                  </a:lnTo>
                  <a:lnTo>
                    <a:pt x="0" y="68122"/>
                  </a:lnTo>
                  <a:lnTo>
                    <a:pt x="0" y="75145"/>
                  </a:lnTo>
                  <a:lnTo>
                    <a:pt x="2844" y="77978"/>
                  </a:lnTo>
                  <a:lnTo>
                    <a:pt x="6350" y="77978"/>
                  </a:lnTo>
                  <a:lnTo>
                    <a:pt x="43853" y="77978"/>
                  </a:lnTo>
                  <a:lnTo>
                    <a:pt x="46697" y="75145"/>
                  </a:lnTo>
                  <a:lnTo>
                    <a:pt x="46697" y="68122"/>
                  </a:lnTo>
                  <a:close/>
                </a:path>
                <a:path w="209550" h="114935">
                  <a:moveTo>
                    <a:pt x="46697" y="34721"/>
                  </a:moveTo>
                  <a:lnTo>
                    <a:pt x="43853" y="31889"/>
                  </a:lnTo>
                  <a:lnTo>
                    <a:pt x="2844" y="31889"/>
                  </a:lnTo>
                  <a:lnTo>
                    <a:pt x="0" y="34721"/>
                  </a:lnTo>
                  <a:lnTo>
                    <a:pt x="0" y="41744"/>
                  </a:lnTo>
                  <a:lnTo>
                    <a:pt x="2844" y="44589"/>
                  </a:lnTo>
                  <a:lnTo>
                    <a:pt x="6350" y="44589"/>
                  </a:lnTo>
                  <a:lnTo>
                    <a:pt x="43853" y="44589"/>
                  </a:lnTo>
                  <a:lnTo>
                    <a:pt x="46697" y="41744"/>
                  </a:lnTo>
                  <a:lnTo>
                    <a:pt x="46697" y="34721"/>
                  </a:lnTo>
                  <a:close/>
                </a:path>
                <a:path w="209550" h="114935">
                  <a:moveTo>
                    <a:pt x="46697" y="2844"/>
                  </a:moveTo>
                  <a:lnTo>
                    <a:pt x="43853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67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43853" y="12700"/>
                  </a:lnTo>
                  <a:lnTo>
                    <a:pt x="46697" y="9867"/>
                  </a:lnTo>
                  <a:lnTo>
                    <a:pt x="46697" y="2844"/>
                  </a:lnTo>
                  <a:close/>
                </a:path>
                <a:path w="209550" h="114935">
                  <a:moveTo>
                    <a:pt x="209423" y="114693"/>
                  </a:moveTo>
                  <a:lnTo>
                    <a:pt x="203111" y="83426"/>
                  </a:lnTo>
                  <a:lnTo>
                    <a:pt x="185902" y="57899"/>
                  </a:lnTo>
                  <a:lnTo>
                    <a:pt x="160375" y="40690"/>
                  </a:lnTo>
                  <a:lnTo>
                    <a:pt x="129120" y="34378"/>
                  </a:lnTo>
                  <a:lnTo>
                    <a:pt x="97853" y="40690"/>
                  </a:lnTo>
                  <a:lnTo>
                    <a:pt x="72326" y="57899"/>
                  </a:lnTo>
                  <a:lnTo>
                    <a:pt x="55118" y="83426"/>
                  </a:lnTo>
                  <a:lnTo>
                    <a:pt x="48806" y="114693"/>
                  </a:lnTo>
                  <a:lnTo>
                    <a:pt x="66802" y="114693"/>
                  </a:lnTo>
                  <a:lnTo>
                    <a:pt x="68072" y="102120"/>
                  </a:lnTo>
                  <a:lnTo>
                    <a:pt x="71691" y="90424"/>
                  </a:lnTo>
                  <a:lnTo>
                    <a:pt x="104863" y="57264"/>
                  </a:lnTo>
                  <a:lnTo>
                    <a:pt x="129120" y="52374"/>
                  </a:lnTo>
                  <a:lnTo>
                    <a:pt x="141681" y="53644"/>
                  </a:lnTo>
                  <a:lnTo>
                    <a:pt x="180784" y="79844"/>
                  </a:lnTo>
                  <a:lnTo>
                    <a:pt x="191427" y="114693"/>
                  </a:lnTo>
                  <a:lnTo>
                    <a:pt x="209423" y="1146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561102" y="6422292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8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554752" y="6415942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44" y="0"/>
                  </a:moveTo>
                  <a:lnTo>
                    <a:pt x="2844" y="0"/>
                  </a:lnTo>
                  <a:lnTo>
                    <a:pt x="0" y="2832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91744" y="12700"/>
                  </a:lnTo>
                  <a:lnTo>
                    <a:pt x="94589" y="9855"/>
                  </a:lnTo>
                  <a:lnTo>
                    <a:pt x="94589" y="2832"/>
                  </a:lnTo>
                  <a:lnTo>
                    <a:pt x="91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549264" y="6457941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8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542914" y="6451591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44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91744" y="12700"/>
                  </a:lnTo>
                  <a:lnTo>
                    <a:pt x="94589" y="9855"/>
                  </a:lnTo>
                  <a:lnTo>
                    <a:pt x="94589" y="2844"/>
                  </a:lnTo>
                  <a:lnTo>
                    <a:pt x="91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104140" y="6473816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516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097787" y="6285928"/>
              <a:ext cx="133985" cy="194310"/>
            </a:xfrm>
            <a:custGeom>
              <a:avLst/>
              <a:gdLst/>
              <a:ahLst/>
              <a:cxnLst/>
              <a:rect l="l" t="t" r="r" b="b"/>
              <a:pathLst>
                <a:path w="133984" h="194310">
                  <a:moveTo>
                    <a:pt x="29083" y="84747"/>
                  </a:moveTo>
                  <a:lnTo>
                    <a:pt x="26390" y="77089"/>
                  </a:lnTo>
                  <a:lnTo>
                    <a:pt x="18326" y="73609"/>
                  </a:lnTo>
                  <a:lnTo>
                    <a:pt x="10248" y="77089"/>
                  </a:lnTo>
                  <a:lnTo>
                    <a:pt x="7556" y="84747"/>
                  </a:lnTo>
                  <a:lnTo>
                    <a:pt x="10248" y="92405"/>
                  </a:lnTo>
                  <a:lnTo>
                    <a:pt x="18326" y="95885"/>
                  </a:lnTo>
                  <a:lnTo>
                    <a:pt x="26390" y="92405"/>
                  </a:lnTo>
                  <a:lnTo>
                    <a:pt x="29083" y="84747"/>
                  </a:lnTo>
                  <a:close/>
                </a:path>
                <a:path w="133984" h="194310">
                  <a:moveTo>
                    <a:pt x="43891" y="11125"/>
                  </a:moveTo>
                  <a:lnTo>
                    <a:pt x="41211" y="3479"/>
                  </a:lnTo>
                  <a:lnTo>
                    <a:pt x="33134" y="0"/>
                  </a:lnTo>
                  <a:lnTo>
                    <a:pt x="25069" y="3479"/>
                  </a:lnTo>
                  <a:lnTo>
                    <a:pt x="22377" y="11125"/>
                  </a:lnTo>
                  <a:lnTo>
                    <a:pt x="25057" y="18783"/>
                  </a:lnTo>
                  <a:lnTo>
                    <a:pt x="33134" y="22263"/>
                  </a:lnTo>
                  <a:lnTo>
                    <a:pt x="41198" y="18783"/>
                  </a:lnTo>
                  <a:lnTo>
                    <a:pt x="43891" y="11125"/>
                  </a:lnTo>
                  <a:close/>
                </a:path>
                <a:path w="133984" h="194310">
                  <a:moveTo>
                    <a:pt x="64389" y="184378"/>
                  </a:moveTo>
                  <a:lnTo>
                    <a:pt x="61544" y="181546"/>
                  </a:lnTo>
                  <a:lnTo>
                    <a:pt x="2844" y="181546"/>
                  </a:lnTo>
                  <a:lnTo>
                    <a:pt x="0" y="184378"/>
                  </a:lnTo>
                  <a:lnTo>
                    <a:pt x="0" y="191401"/>
                  </a:lnTo>
                  <a:lnTo>
                    <a:pt x="2844" y="194246"/>
                  </a:lnTo>
                  <a:lnTo>
                    <a:pt x="6350" y="194246"/>
                  </a:lnTo>
                  <a:lnTo>
                    <a:pt x="61544" y="194246"/>
                  </a:lnTo>
                  <a:lnTo>
                    <a:pt x="64389" y="191401"/>
                  </a:lnTo>
                  <a:lnTo>
                    <a:pt x="64389" y="184378"/>
                  </a:lnTo>
                  <a:close/>
                </a:path>
                <a:path w="133984" h="194310">
                  <a:moveTo>
                    <a:pt x="78257" y="109537"/>
                  </a:moveTo>
                  <a:lnTo>
                    <a:pt x="75577" y="101879"/>
                  </a:lnTo>
                  <a:lnTo>
                    <a:pt x="67500" y="98399"/>
                  </a:lnTo>
                  <a:lnTo>
                    <a:pt x="59436" y="101879"/>
                  </a:lnTo>
                  <a:lnTo>
                    <a:pt x="56743" y="109537"/>
                  </a:lnTo>
                  <a:lnTo>
                    <a:pt x="59423" y="117195"/>
                  </a:lnTo>
                  <a:lnTo>
                    <a:pt x="67500" y="120675"/>
                  </a:lnTo>
                  <a:lnTo>
                    <a:pt x="75565" y="117195"/>
                  </a:lnTo>
                  <a:lnTo>
                    <a:pt x="78257" y="109537"/>
                  </a:lnTo>
                  <a:close/>
                </a:path>
                <a:path w="133984" h="194310">
                  <a:moveTo>
                    <a:pt x="99187" y="39458"/>
                  </a:moveTo>
                  <a:lnTo>
                    <a:pt x="97282" y="34036"/>
                  </a:lnTo>
                  <a:lnTo>
                    <a:pt x="91567" y="31572"/>
                  </a:lnTo>
                  <a:lnTo>
                    <a:pt x="85852" y="34036"/>
                  </a:lnTo>
                  <a:lnTo>
                    <a:pt x="83934" y="39458"/>
                  </a:lnTo>
                  <a:lnTo>
                    <a:pt x="85839" y="44894"/>
                  </a:lnTo>
                  <a:lnTo>
                    <a:pt x="91567" y="47358"/>
                  </a:lnTo>
                  <a:lnTo>
                    <a:pt x="97282" y="44894"/>
                  </a:lnTo>
                  <a:lnTo>
                    <a:pt x="99187" y="39458"/>
                  </a:lnTo>
                  <a:close/>
                </a:path>
                <a:path w="133984" h="194310">
                  <a:moveTo>
                    <a:pt x="133972" y="62001"/>
                  </a:moveTo>
                  <a:lnTo>
                    <a:pt x="132067" y="56578"/>
                  </a:lnTo>
                  <a:lnTo>
                    <a:pt x="126352" y="54114"/>
                  </a:lnTo>
                  <a:lnTo>
                    <a:pt x="120637" y="56578"/>
                  </a:lnTo>
                  <a:lnTo>
                    <a:pt x="118732" y="62001"/>
                  </a:lnTo>
                  <a:lnTo>
                    <a:pt x="120637" y="67437"/>
                  </a:lnTo>
                  <a:lnTo>
                    <a:pt x="126352" y="69900"/>
                  </a:lnTo>
                  <a:lnTo>
                    <a:pt x="132067" y="67437"/>
                  </a:lnTo>
                  <a:lnTo>
                    <a:pt x="133972" y="62001"/>
                  </a:lnTo>
                  <a:close/>
                </a:path>
                <a:path w="133984" h="194310">
                  <a:moveTo>
                    <a:pt x="133972" y="16141"/>
                  </a:moveTo>
                  <a:lnTo>
                    <a:pt x="132067" y="10718"/>
                  </a:lnTo>
                  <a:lnTo>
                    <a:pt x="126352" y="8255"/>
                  </a:lnTo>
                  <a:lnTo>
                    <a:pt x="120637" y="10718"/>
                  </a:lnTo>
                  <a:lnTo>
                    <a:pt x="118732" y="16141"/>
                  </a:lnTo>
                  <a:lnTo>
                    <a:pt x="120637" y="21577"/>
                  </a:lnTo>
                  <a:lnTo>
                    <a:pt x="126352" y="24041"/>
                  </a:lnTo>
                  <a:lnTo>
                    <a:pt x="132067" y="21577"/>
                  </a:lnTo>
                  <a:lnTo>
                    <a:pt x="133972" y="16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884822" y="5316579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875818" y="5316579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097788" y="5316579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88784" y="5316579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8008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8008" y="16718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310755" y="5316579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301764" y="5316579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523733" y="5316579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514729" y="5316579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884822" y="5584751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875818" y="5584751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95"/>
                  </a:lnTo>
                  <a:lnTo>
                    <a:pt x="17995" y="167195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97788" y="5584751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088784" y="5584751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8008" y="0"/>
                  </a:moveTo>
                  <a:lnTo>
                    <a:pt x="0" y="0"/>
                  </a:lnTo>
                  <a:lnTo>
                    <a:pt x="0" y="167195"/>
                  </a:lnTo>
                  <a:lnTo>
                    <a:pt x="18008" y="167195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310755" y="5584751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301764" y="5584751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95"/>
                  </a:lnTo>
                  <a:lnTo>
                    <a:pt x="17995" y="167195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523733" y="5584751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514729" y="5584751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95"/>
                  </a:lnTo>
                  <a:lnTo>
                    <a:pt x="17995" y="167195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84822" y="5852938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75818" y="5852938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097788" y="5852938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088784" y="5852938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8008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8008" y="16718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310755" y="5852938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9301764" y="5852938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523733" y="5852938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514729" y="5852938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097788" y="6113923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088784" y="6113923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8008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8008" y="16718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112772" y="6033757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80" h="513079">
                  <a:moveTo>
                    <a:pt x="512470" y="0"/>
                  </a:moveTo>
                  <a:lnTo>
                    <a:pt x="0" y="0"/>
                  </a:lnTo>
                  <a:lnTo>
                    <a:pt x="0" y="512470"/>
                  </a:lnTo>
                  <a:lnTo>
                    <a:pt x="512470" y="512470"/>
                  </a:lnTo>
                  <a:lnTo>
                    <a:pt x="51247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103259" y="6024270"/>
              <a:ext cx="531495" cy="594995"/>
            </a:xfrm>
            <a:custGeom>
              <a:avLst/>
              <a:gdLst/>
              <a:ahLst/>
              <a:cxnLst/>
              <a:rect l="l" t="t" r="r" b="b"/>
              <a:pathLst>
                <a:path w="531494" h="594995">
                  <a:moveTo>
                    <a:pt x="140639" y="390829"/>
                  </a:moveTo>
                  <a:lnTo>
                    <a:pt x="38150" y="390829"/>
                  </a:lnTo>
                  <a:lnTo>
                    <a:pt x="38150" y="493318"/>
                  </a:lnTo>
                  <a:lnTo>
                    <a:pt x="140639" y="493318"/>
                  </a:lnTo>
                  <a:lnTo>
                    <a:pt x="140639" y="390829"/>
                  </a:lnTo>
                  <a:close/>
                </a:path>
                <a:path w="531494" h="594995">
                  <a:moveTo>
                    <a:pt x="140639" y="273265"/>
                  </a:moveTo>
                  <a:lnTo>
                    <a:pt x="38150" y="273265"/>
                  </a:lnTo>
                  <a:lnTo>
                    <a:pt x="38150" y="375767"/>
                  </a:lnTo>
                  <a:lnTo>
                    <a:pt x="140639" y="375767"/>
                  </a:lnTo>
                  <a:lnTo>
                    <a:pt x="140639" y="273265"/>
                  </a:lnTo>
                  <a:close/>
                </a:path>
                <a:path w="531494" h="594995">
                  <a:moveTo>
                    <a:pt x="140639" y="155702"/>
                  </a:moveTo>
                  <a:lnTo>
                    <a:pt x="38150" y="155702"/>
                  </a:lnTo>
                  <a:lnTo>
                    <a:pt x="38150" y="258191"/>
                  </a:lnTo>
                  <a:lnTo>
                    <a:pt x="140639" y="258191"/>
                  </a:lnTo>
                  <a:lnTo>
                    <a:pt x="140639" y="155702"/>
                  </a:lnTo>
                  <a:close/>
                </a:path>
                <a:path w="531494" h="594995">
                  <a:moveTo>
                    <a:pt x="140639" y="38138"/>
                  </a:moveTo>
                  <a:lnTo>
                    <a:pt x="38150" y="38138"/>
                  </a:lnTo>
                  <a:lnTo>
                    <a:pt x="38150" y="140627"/>
                  </a:lnTo>
                  <a:lnTo>
                    <a:pt x="140639" y="140627"/>
                  </a:lnTo>
                  <a:lnTo>
                    <a:pt x="140639" y="38138"/>
                  </a:lnTo>
                  <a:close/>
                </a:path>
                <a:path w="531494" h="594995">
                  <a:moveTo>
                    <a:pt x="258203" y="390829"/>
                  </a:moveTo>
                  <a:lnTo>
                    <a:pt x="155714" y="390829"/>
                  </a:lnTo>
                  <a:lnTo>
                    <a:pt x="155714" y="493318"/>
                  </a:lnTo>
                  <a:lnTo>
                    <a:pt x="258203" y="493318"/>
                  </a:lnTo>
                  <a:lnTo>
                    <a:pt x="258203" y="390829"/>
                  </a:lnTo>
                  <a:close/>
                </a:path>
                <a:path w="531494" h="594995">
                  <a:moveTo>
                    <a:pt x="258203" y="273265"/>
                  </a:moveTo>
                  <a:lnTo>
                    <a:pt x="155714" y="273265"/>
                  </a:lnTo>
                  <a:lnTo>
                    <a:pt x="155714" y="375767"/>
                  </a:lnTo>
                  <a:lnTo>
                    <a:pt x="258203" y="375767"/>
                  </a:lnTo>
                  <a:lnTo>
                    <a:pt x="258203" y="273265"/>
                  </a:lnTo>
                  <a:close/>
                </a:path>
                <a:path w="531494" h="594995">
                  <a:moveTo>
                    <a:pt x="258203" y="155702"/>
                  </a:moveTo>
                  <a:lnTo>
                    <a:pt x="155714" y="155702"/>
                  </a:lnTo>
                  <a:lnTo>
                    <a:pt x="155714" y="258191"/>
                  </a:lnTo>
                  <a:lnTo>
                    <a:pt x="258203" y="258191"/>
                  </a:lnTo>
                  <a:lnTo>
                    <a:pt x="258203" y="155702"/>
                  </a:lnTo>
                  <a:close/>
                </a:path>
                <a:path w="531494" h="594995">
                  <a:moveTo>
                    <a:pt x="258203" y="38138"/>
                  </a:moveTo>
                  <a:lnTo>
                    <a:pt x="155714" y="38138"/>
                  </a:lnTo>
                  <a:lnTo>
                    <a:pt x="155714" y="140627"/>
                  </a:lnTo>
                  <a:lnTo>
                    <a:pt x="258203" y="140627"/>
                  </a:lnTo>
                  <a:lnTo>
                    <a:pt x="258203" y="38138"/>
                  </a:lnTo>
                  <a:close/>
                </a:path>
                <a:path w="531494" h="594995">
                  <a:moveTo>
                    <a:pt x="375754" y="390829"/>
                  </a:moveTo>
                  <a:lnTo>
                    <a:pt x="273278" y="390829"/>
                  </a:lnTo>
                  <a:lnTo>
                    <a:pt x="273278" y="493318"/>
                  </a:lnTo>
                  <a:lnTo>
                    <a:pt x="375754" y="493318"/>
                  </a:lnTo>
                  <a:lnTo>
                    <a:pt x="375754" y="390829"/>
                  </a:lnTo>
                  <a:close/>
                </a:path>
                <a:path w="531494" h="594995">
                  <a:moveTo>
                    <a:pt x="375754" y="273265"/>
                  </a:moveTo>
                  <a:lnTo>
                    <a:pt x="273278" y="273265"/>
                  </a:lnTo>
                  <a:lnTo>
                    <a:pt x="273278" y="375767"/>
                  </a:lnTo>
                  <a:lnTo>
                    <a:pt x="375754" y="375767"/>
                  </a:lnTo>
                  <a:lnTo>
                    <a:pt x="375754" y="273265"/>
                  </a:lnTo>
                  <a:close/>
                </a:path>
                <a:path w="531494" h="594995">
                  <a:moveTo>
                    <a:pt x="375754" y="155702"/>
                  </a:moveTo>
                  <a:lnTo>
                    <a:pt x="273278" y="155702"/>
                  </a:lnTo>
                  <a:lnTo>
                    <a:pt x="273278" y="258191"/>
                  </a:lnTo>
                  <a:lnTo>
                    <a:pt x="375754" y="258191"/>
                  </a:lnTo>
                  <a:lnTo>
                    <a:pt x="375754" y="155702"/>
                  </a:lnTo>
                  <a:close/>
                </a:path>
                <a:path w="531494" h="594995">
                  <a:moveTo>
                    <a:pt x="375754" y="38138"/>
                  </a:moveTo>
                  <a:lnTo>
                    <a:pt x="273278" y="38138"/>
                  </a:lnTo>
                  <a:lnTo>
                    <a:pt x="273278" y="140627"/>
                  </a:lnTo>
                  <a:lnTo>
                    <a:pt x="375754" y="140627"/>
                  </a:lnTo>
                  <a:lnTo>
                    <a:pt x="375754" y="38138"/>
                  </a:lnTo>
                  <a:close/>
                </a:path>
                <a:path w="531494" h="594995">
                  <a:moveTo>
                    <a:pt x="493344" y="390829"/>
                  </a:moveTo>
                  <a:lnTo>
                    <a:pt x="390842" y="390829"/>
                  </a:lnTo>
                  <a:lnTo>
                    <a:pt x="390842" y="493318"/>
                  </a:lnTo>
                  <a:lnTo>
                    <a:pt x="493344" y="493318"/>
                  </a:lnTo>
                  <a:lnTo>
                    <a:pt x="493344" y="390829"/>
                  </a:lnTo>
                  <a:close/>
                </a:path>
                <a:path w="531494" h="594995">
                  <a:moveTo>
                    <a:pt x="493344" y="273265"/>
                  </a:moveTo>
                  <a:lnTo>
                    <a:pt x="390842" y="273265"/>
                  </a:lnTo>
                  <a:lnTo>
                    <a:pt x="390842" y="375767"/>
                  </a:lnTo>
                  <a:lnTo>
                    <a:pt x="493344" y="375767"/>
                  </a:lnTo>
                  <a:lnTo>
                    <a:pt x="493344" y="273265"/>
                  </a:lnTo>
                  <a:close/>
                </a:path>
                <a:path w="531494" h="594995">
                  <a:moveTo>
                    <a:pt x="493344" y="155702"/>
                  </a:moveTo>
                  <a:lnTo>
                    <a:pt x="390842" y="155702"/>
                  </a:lnTo>
                  <a:lnTo>
                    <a:pt x="390842" y="258191"/>
                  </a:lnTo>
                  <a:lnTo>
                    <a:pt x="493344" y="258191"/>
                  </a:lnTo>
                  <a:lnTo>
                    <a:pt x="493344" y="155702"/>
                  </a:lnTo>
                  <a:close/>
                </a:path>
                <a:path w="531494" h="594995">
                  <a:moveTo>
                    <a:pt x="493344" y="38138"/>
                  </a:moveTo>
                  <a:lnTo>
                    <a:pt x="390842" y="38138"/>
                  </a:lnTo>
                  <a:lnTo>
                    <a:pt x="390842" y="140627"/>
                  </a:lnTo>
                  <a:lnTo>
                    <a:pt x="493344" y="140627"/>
                  </a:lnTo>
                  <a:lnTo>
                    <a:pt x="493344" y="38138"/>
                  </a:lnTo>
                  <a:close/>
                </a:path>
                <a:path w="531494" h="594995">
                  <a:moveTo>
                    <a:pt x="531482" y="0"/>
                  </a:moveTo>
                  <a:lnTo>
                    <a:pt x="512470" y="0"/>
                  </a:lnTo>
                  <a:lnTo>
                    <a:pt x="512470" y="19050"/>
                  </a:lnTo>
                  <a:lnTo>
                    <a:pt x="512470" y="513080"/>
                  </a:lnTo>
                  <a:lnTo>
                    <a:pt x="19011" y="513080"/>
                  </a:lnTo>
                  <a:lnTo>
                    <a:pt x="19011" y="19050"/>
                  </a:lnTo>
                  <a:lnTo>
                    <a:pt x="512470" y="19050"/>
                  </a:lnTo>
                  <a:lnTo>
                    <a:pt x="51247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513080"/>
                  </a:lnTo>
                  <a:lnTo>
                    <a:pt x="0" y="521970"/>
                  </a:lnTo>
                  <a:lnTo>
                    <a:pt x="0" y="530860"/>
                  </a:lnTo>
                  <a:lnTo>
                    <a:pt x="140957" y="530860"/>
                  </a:lnTo>
                  <a:lnTo>
                    <a:pt x="140957" y="580771"/>
                  </a:lnTo>
                  <a:lnTo>
                    <a:pt x="96647" y="580771"/>
                  </a:lnTo>
                  <a:lnTo>
                    <a:pt x="96647" y="594626"/>
                  </a:lnTo>
                  <a:lnTo>
                    <a:pt x="199148" y="594626"/>
                  </a:lnTo>
                  <a:lnTo>
                    <a:pt x="199148" y="580771"/>
                  </a:lnTo>
                  <a:lnTo>
                    <a:pt x="154825" y="580771"/>
                  </a:lnTo>
                  <a:lnTo>
                    <a:pt x="154825" y="530860"/>
                  </a:lnTo>
                  <a:lnTo>
                    <a:pt x="376936" y="530860"/>
                  </a:lnTo>
                  <a:lnTo>
                    <a:pt x="376936" y="580771"/>
                  </a:lnTo>
                  <a:lnTo>
                    <a:pt x="332613" y="580771"/>
                  </a:lnTo>
                  <a:lnTo>
                    <a:pt x="332613" y="594626"/>
                  </a:lnTo>
                  <a:lnTo>
                    <a:pt x="435114" y="594626"/>
                  </a:lnTo>
                  <a:lnTo>
                    <a:pt x="435114" y="580771"/>
                  </a:lnTo>
                  <a:lnTo>
                    <a:pt x="390791" y="580771"/>
                  </a:lnTo>
                  <a:lnTo>
                    <a:pt x="390791" y="530860"/>
                  </a:lnTo>
                  <a:lnTo>
                    <a:pt x="531482" y="530860"/>
                  </a:lnTo>
                  <a:lnTo>
                    <a:pt x="531482" y="521970"/>
                  </a:lnTo>
                  <a:lnTo>
                    <a:pt x="531482" y="513080"/>
                  </a:lnTo>
                  <a:lnTo>
                    <a:pt x="531482" y="512470"/>
                  </a:lnTo>
                  <a:lnTo>
                    <a:pt x="531482" y="19050"/>
                  </a:lnTo>
                  <a:lnTo>
                    <a:pt x="5314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122275" y="6060304"/>
              <a:ext cx="488950" cy="462915"/>
            </a:xfrm>
            <a:custGeom>
              <a:avLst/>
              <a:gdLst/>
              <a:ahLst/>
              <a:cxnLst/>
              <a:rect l="l" t="t" r="r" b="b"/>
              <a:pathLst>
                <a:path w="488950" h="462915">
                  <a:moveTo>
                    <a:pt x="488556" y="0"/>
                  </a:moveTo>
                  <a:lnTo>
                    <a:pt x="0" y="2133"/>
                  </a:lnTo>
                  <a:lnTo>
                    <a:pt x="0" y="462546"/>
                  </a:lnTo>
                  <a:lnTo>
                    <a:pt x="3779" y="451906"/>
                  </a:lnTo>
                  <a:lnTo>
                    <a:pt x="8226" y="439896"/>
                  </a:lnTo>
                  <a:lnTo>
                    <a:pt x="13344" y="426667"/>
                  </a:lnTo>
                  <a:lnTo>
                    <a:pt x="19138" y="412369"/>
                  </a:lnTo>
                  <a:lnTo>
                    <a:pt x="19138" y="354799"/>
                  </a:lnTo>
                  <a:lnTo>
                    <a:pt x="45351" y="354799"/>
                  </a:lnTo>
                  <a:lnTo>
                    <a:pt x="47828" y="349821"/>
                  </a:lnTo>
                  <a:lnTo>
                    <a:pt x="50406" y="344779"/>
                  </a:lnTo>
                  <a:lnTo>
                    <a:pt x="53060" y="339725"/>
                  </a:lnTo>
                  <a:lnTo>
                    <a:pt x="19138" y="339725"/>
                  </a:lnTo>
                  <a:lnTo>
                    <a:pt x="19138" y="237236"/>
                  </a:lnTo>
                  <a:lnTo>
                    <a:pt x="119291" y="237236"/>
                  </a:lnTo>
                  <a:lnTo>
                    <a:pt x="123542" y="232069"/>
                  </a:lnTo>
                  <a:lnTo>
                    <a:pt x="127858" y="226974"/>
                  </a:lnTo>
                  <a:lnTo>
                    <a:pt x="132064" y="222161"/>
                  </a:lnTo>
                  <a:lnTo>
                    <a:pt x="19138" y="222161"/>
                  </a:lnTo>
                  <a:lnTo>
                    <a:pt x="19138" y="119672"/>
                  </a:lnTo>
                  <a:lnTo>
                    <a:pt x="265125" y="119672"/>
                  </a:lnTo>
                  <a:lnTo>
                    <a:pt x="283759" y="108297"/>
                  </a:lnTo>
                  <a:lnTo>
                    <a:pt x="289941" y="104597"/>
                  </a:lnTo>
                  <a:lnTo>
                    <a:pt x="19138" y="104597"/>
                  </a:lnTo>
                  <a:lnTo>
                    <a:pt x="19138" y="2133"/>
                  </a:lnTo>
                  <a:lnTo>
                    <a:pt x="483817" y="2133"/>
                  </a:lnTo>
                  <a:lnTo>
                    <a:pt x="488556" y="0"/>
                  </a:lnTo>
                  <a:close/>
                </a:path>
                <a:path w="488950" h="462915">
                  <a:moveTo>
                    <a:pt x="136702" y="119672"/>
                  </a:moveTo>
                  <a:lnTo>
                    <a:pt x="121627" y="119672"/>
                  </a:lnTo>
                  <a:lnTo>
                    <a:pt x="121627" y="222161"/>
                  </a:lnTo>
                  <a:lnTo>
                    <a:pt x="132064" y="222161"/>
                  </a:lnTo>
                  <a:lnTo>
                    <a:pt x="136702" y="217017"/>
                  </a:lnTo>
                  <a:lnTo>
                    <a:pt x="136702" y="119672"/>
                  </a:lnTo>
                  <a:close/>
                </a:path>
                <a:path w="488950" h="462915">
                  <a:moveTo>
                    <a:pt x="254266" y="119672"/>
                  </a:moveTo>
                  <a:lnTo>
                    <a:pt x="239191" y="119672"/>
                  </a:lnTo>
                  <a:lnTo>
                    <a:pt x="239191" y="136067"/>
                  </a:lnTo>
                  <a:lnTo>
                    <a:pt x="249237" y="129616"/>
                  </a:lnTo>
                  <a:lnTo>
                    <a:pt x="254266" y="126453"/>
                  </a:lnTo>
                  <a:lnTo>
                    <a:pt x="254266" y="119672"/>
                  </a:lnTo>
                  <a:close/>
                </a:path>
                <a:path w="488950" h="462915">
                  <a:moveTo>
                    <a:pt x="136702" y="2133"/>
                  </a:moveTo>
                  <a:lnTo>
                    <a:pt x="121627" y="2133"/>
                  </a:lnTo>
                  <a:lnTo>
                    <a:pt x="121627" y="104597"/>
                  </a:lnTo>
                  <a:lnTo>
                    <a:pt x="136702" y="104597"/>
                  </a:lnTo>
                  <a:lnTo>
                    <a:pt x="136702" y="2133"/>
                  </a:lnTo>
                  <a:close/>
                </a:path>
                <a:path w="488950" h="462915">
                  <a:moveTo>
                    <a:pt x="254266" y="2133"/>
                  </a:moveTo>
                  <a:lnTo>
                    <a:pt x="239191" y="2133"/>
                  </a:lnTo>
                  <a:lnTo>
                    <a:pt x="239191" y="104597"/>
                  </a:lnTo>
                  <a:lnTo>
                    <a:pt x="254266" y="104597"/>
                  </a:lnTo>
                  <a:lnTo>
                    <a:pt x="254266" y="2133"/>
                  </a:lnTo>
                  <a:close/>
                </a:path>
                <a:path w="488950" h="462915">
                  <a:moveTo>
                    <a:pt x="371830" y="2133"/>
                  </a:moveTo>
                  <a:lnTo>
                    <a:pt x="356755" y="2133"/>
                  </a:lnTo>
                  <a:lnTo>
                    <a:pt x="356755" y="66497"/>
                  </a:lnTo>
                  <a:lnTo>
                    <a:pt x="371830" y="58331"/>
                  </a:lnTo>
                  <a:lnTo>
                    <a:pt x="371830" y="2133"/>
                  </a:lnTo>
                  <a:close/>
                </a:path>
                <a:path w="488950" h="462915">
                  <a:moveTo>
                    <a:pt x="483817" y="2133"/>
                  </a:moveTo>
                  <a:lnTo>
                    <a:pt x="474332" y="2133"/>
                  </a:lnTo>
                  <a:lnTo>
                    <a:pt x="474332" y="6604"/>
                  </a:lnTo>
                  <a:lnTo>
                    <a:pt x="483817" y="2133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113347" y="6062437"/>
              <a:ext cx="9525" cy="488315"/>
            </a:xfrm>
            <a:custGeom>
              <a:avLst/>
              <a:gdLst/>
              <a:ahLst/>
              <a:cxnLst/>
              <a:rect l="l" t="t" r="r" b="b"/>
              <a:pathLst>
                <a:path w="9525" h="488315">
                  <a:moveTo>
                    <a:pt x="8928" y="0"/>
                  </a:moveTo>
                  <a:lnTo>
                    <a:pt x="2171" y="25"/>
                  </a:lnTo>
                  <a:lnTo>
                    <a:pt x="0" y="487883"/>
                  </a:lnTo>
                  <a:lnTo>
                    <a:pt x="8928" y="460413"/>
                  </a:lnTo>
                  <a:lnTo>
                    <a:pt x="8928" y="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41410" y="6062408"/>
              <a:ext cx="455197" cy="410264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885071" y="6604791"/>
              <a:ext cx="1932305" cy="14604"/>
            </a:xfrm>
            <a:custGeom>
              <a:avLst/>
              <a:gdLst/>
              <a:ahLst/>
              <a:cxnLst/>
              <a:rect l="l" t="t" r="r" b="b"/>
              <a:pathLst>
                <a:path w="1932305" h="14604">
                  <a:moveTo>
                    <a:pt x="1928850" y="0"/>
                  </a:moveTo>
                  <a:lnTo>
                    <a:pt x="3213" y="0"/>
                  </a:lnTo>
                  <a:lnTo>
                    <a:pt x="0" y="3213"/>
                  </a:lnTo>
                  <a:lnTo>
                    <a:pt x="0" y="11137"/>
                  </a:lnTo>
                  <a:lnTo>
                    <a:pt x="3213" y="14351"/>
                  </a:lnTo>
                  <a:lnTo>
                    <a:pt x="7175" y="14351"/>
                  </a:lnTo>
                  <a:lnTo>
                    <a:pt x="1928850" y="14351"/>
                  </a:lnTo>
                  <a:lnTo>
                    <a:pt x="1932063" y="11137"/>
                  </a:lnTo>
                  <a:lnTo>
                    <a:pt x="1932063" y="3213"/>
                  </a:lnTo>
                  <a:lnTo>
                    <a:pt x="19288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75999" y="2737793"/>
              <a:ext cx="1803400" cy="1803400"/>
            </a:xfrm>
            <a:custGeom>
              <a:avLst/>
              <a:gdLst/>
              <a:ahLst/>
              <a:cxnLst/>
              <a:rect l="l" t="t" r="r" b="b"/>
              <a:pathLst>
                <a:path w="1803400" h="1803400">
                  <a:moveTo>
                    <a:pt x="1718500" y="0"/>
                  </a:moveTo>
                  <a:lnTo>
                    <a:pt x="84543" y="0"/>
                  </a:lnTo>
                  <a:lnTo>
                    <a:pt x="51633" y="6642"/>
                  </a:lnTo>
                  <a:lnTo>
                    <a:pt x="24760" y="24758"/>
                  </a:lnTo>
                  <a:lnTo>
                    <a:pt x="6643" y="51627"/>
                  </a:lnTo>
                  <a:lnTo>
                    <a:pt x="0" y="84531"/>
                  </a:lnTo>
                  <a:lnTo>
                    <a:pt x="0" y="1718487"/>
                  </a:lnTo>
                  <a:lnTo>
                    <a:pt x="6643" y="1751393"/>
                  </a:lnTo>
                  <a:lnTo>
                    <a:pt x="24760" y="1778266"/>
                  </a:lnTo>
                  <a:lnTo>
                    <a:pt x="51633" y="1796386"/>
                  </a:lnTo>
                  <a:lnTo>
                    <a:pt x="84543" y="1803031"/>
                  </a:lnTo>
                  <a:lnTo>
                    <a:pt x="1718500" y="1803031"/>
                  </a:lnTo>
                  <a:lnTo>
                    <a:pt x="1751403" y="1796386"/>
                  </a:lnTo>
                  <a:lnTo>
                    <a:pt x="1778273" y="1778266"/>
                  </a:lnTo>
                  <a:lnTo>
                    <a:pt x="1796388" y="1751393"/>
                  </a:lnTo>
                  <a:lnTo>
                    <a:pt x="1803031" y="1718487"/>
                  </a:lnTo>
                  <a:lnTo>
                    <a:pt x="1803031" y="84531"/>
                  </a:lnTo>
                  <a:lnTo>
                    <a:pt x="1796388" y="51627"/>
                  </a:lnTo>
                  <a:lnTo>
                    <a:pt x="1778273" y="24758"/>
                  </a:lnTo>
                  <a:lnTo>
                    <a:pt x="1751403" y="6642"/>
                  </a:lnTo>
                  <a:lnTo>
                    <a:pt x="17185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62499" y="2724293"/>
              <a:ext cx="1830070" cy="1830070"/>
            </a:xfrm>
            <a:custGeom>
              <a:avLst/>
              <a:gdLst/>
              <a:ahLst/>
              <a:cxnLst/>
              <a:rect l="l" t="t" r="r" b="b"/>
              <a:pathLst>
                <a:path w="1830070" h="1830070">
                  <a:moveTo>
                    <a:pt x="1732000" y="0"/>
                  </a:moveTo>
                  <a:lnTo>
                    <a:pt x="98043" y="0"/>
                  </a:lnTo>
                  <a:lnTo>
                    <a:pt x="59880" y="7702"/>
                  </a:lnTo>
                  <a:lnTo>
                    <a:pt x="28719" y="28708"/>
                  </a:lnTo>
                  <a:lnTo>
                    <a:pt x="7709" y="59868"/>
                  </a:lnTo>
                  <a:lnTo>
                    <a:pt x="0" y="98031"/>
                  </a:lnTo>
                  <a:lnTo>
                    <a:pt x="0" y="1731987"/>
                  </a:lnTo>
                  <a:lnTo>
                    <a:pt x="7709" y="1770151"/>
                  </a:lnTo>
                  <a:lnTo>
                    <a:pt x="28719" y="1801312"/>
                  </a:lnTo>
                  <a:lnTo>
                    <a:pt x="59880" y="1822322"/>
                  </a:lnTo>
                  <a:lnTo>
                    <a:pt x="98043" y="1830031"/>
                  </a:lnTo>
                  <a:lnTo>
                    <a:pt x="1732000" y="1830031"/>
                  </a:lnTo>
                  <a:lnTo>
                    <a:pt x="1732000" y="1803031"/>
                  </a:lnTo>
                  <a:lnTo>
                    <a:pt x="98043" y="1803031"/>
                  </a:lnTo>
                  <a:lnTo>
                    <a:pt x="83714" y="1801584"/>
                  </a:lnTo>
                  <a:lnTo>
                    <a:pt x="47815" y="1782216"/>
                  </a:lnTo>
                  <a:lnTo>
                    <a:pt x="28447" y="1746317"/>
                  </a:lnTo>
                  <a:lnTo>
                    <a:pt x="27000" y="1731987"/>
                  </a:lnTo>
                  <a:lnTo>
                    <a:pt x="27000" y="98031"/>
                  </a:lnTo>
                  <a:lnTo>
                    <a:pt x="39132" y="58324"/>
                  </a:lnTo>
                  <a:lnTo>
                    <a:pt x="70391" y="32572"/>
                  </a:lnTo>
                  <a:lnTo>
                    <a:pt x="98043" y="27000"/>
                  </a:lnTo>
                  <a:lnTo>
                    <a:pt x="1798789" y="27000"/>
                  </a:lnTo>
                  <a:lnTo>
                    <a:pt x="1770163" y="7702"/>
                  </a:lnTo>
                  <a:lnTo>
                    <a:pt x="1732000" y="0"/>
                  </a:lnTo>
                  <a:close/>
                </a:path>
                <a:path w="1830070" h="1830070">
                  <a:moveTo>
                    <a:pt x="1798789" y="27000"/>
                  </a:moveTo>
                  <a:lnTo>
                    <a:pt x="1732000" y="27000"/>
                  </a:lnTo>
                  <a:lnTo>
                    <a:pt x="1746328" y="28439"/>
                  </a:lnTo>
                  <a:lnTo>
                    <a:pt x="1759648" y="32572"/>
                  </a:lnTo>
                  <a:lnTo>
                    <a:pt x="1790912" y="58324"/>
                  </a:lnTo>
                  <a:lnTo>
                    <a:pt x="1803031" y="98031"/>
                  </a:lnTo>
                  <a:lnTo>
                    <a:pt x="1803031" y="1731987"/>
                  </a:lnTo>
                  <a:lnTo>
                    <a:pt x="1790912" y="1771694"/>
                  </a:lnTo>
                  <a:lnTo>
                    <a:pt x="1759648" y="1797448"/>
                  </a:lnTo>
                  <a:lnTo>
                    <a:pt x="1732000" y="1803031"/>
                  </a:lnTo>
                  <a:lnTo>
                    <a:pt x="1732000" y="1830031"/>
                  </a:lnTo>
                  <a:lnTo>
                    <a:pt x="1770163" y="1822322"/>
                  </a:lnTo>
                  <a:lnTo>
                    <a:pt x="1801323" y="1801312"/>
                  </a:lnTo>
                  <a:lnTo>
                    <a:pt x="1822329" y="1770151"/>
                  </a:lnTo>
                  <a:lnTo>
                    <a:pt x="1830031" y="1731987"/>
                  </a:lnTo>
                  <a:lnTo>
                    <a:pt x="1830031" y="98031"/>
                  </a:lnTo>
                  <a:lnTo>
                    <a:pt x="1822329" y="59868"/>
                  </a:lnTo>
                  <a:lnTo>
                    <a:pt x="1801323" y="28708"/>
                  </a:lnTo>
                  <a:lnTo>
                    <a:pt x="1798789" y="27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 txBox="1"/>
          <p:nvPr/>
        </p:nvSpPr>
        <p:spPr>
          <a:xfrm>
            <a:off x="791817" y="2778062"/>
            <a:ext cx="9544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FARMA WIATROWA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T Supermolot Bold"/>
                <a:cs typeface="TT Supermolot Bold"/>
              </a:rPr>
              <a:t>(max</a:t>
            </a:r>
            <a:r>
              <a:rPr sz="1400" spc="-3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4)</a:t>
            </a:r>
            <a:endParaRPr sz="1400">
              <a:latin typeface="TT Supermolot Bold"/>
              <a:cs typeface="TT Supermolot Bold"/>
            </a:endParaRPr>
          </a:p>
        </p:txBody>
      </p:sp>
      <p:grpSp>
        <p:nvGrpSpPr>
          <p:cNvPr id="229" name="object 229"/>
          <p:cNvGrpSpPr/>
          <p:nvPr/>
        </p:nvGrpSpPr>
        <p:grpSpPr>
          <a:xfrm>
            <a:off x="852656" y="3157360"/>
            <a:ext cx="4839335" cy="3527425"/>
            <a:chOff x="852656" y="3157360"/>
            <a:chExt cx="4839335" cy="3527425"/>
          </a:xfrm>
        </p:grpSpPr>
        <p:sp>
          <p:nvSpPr>
            <p:cNvPr id="230" name="object 230"/>
            <p:cNvSpPr/>
            <p:nvPr/>
          </p:nvSpPr>
          <p:spPr>
            <a:xfrm>
              <a:off x="852656" y="4365489"/>
              <a:ext cx="1632585" cy="12700"/>
            </a:xfrm>
            <a:custGeom>
              <a:avLst/>
              <a:gdLst/>
              <a:ahLst/>
              <a:cxnLst/>
              <a:rect l="l" t="t" r="r" b="b"/>
              <a:pathLst>
                <a:path w="1632585" h="12700">
                  <a:moveTo>
                    <a:pt x="1629727" y="0"/>
                  </a:moveTo>
                  <a:lnTo>
                    <a:pt x="2705" y="0"/>
                  </a:lnTo>
                  <a:lnTo>
                    <a:pt x="0" y="2705"/>
                  </a:lnTo>
                  <a:lnTo>
                    <a:pt x="0" y="9410"/>
                  </a:lnTo>
                  <a:lnTo>
                    <a:pt x="2705" y="12115"/>
                  </a:lnTo>
                  <a:lnTo>
                    <a:pt x="6057" y="12115"/>
                  </a:lnTo>
                  <a:lnTo>
                    <a:pt x="1629727" y="12115"/>
                  </a:lnTo>
                  <a:lnTo>
                    <a:pt x="1632445" y="9410"/>
                  </a:lnTo>
                  <a:lnTo>
                    <a:pt x="1632445" y="2705"/>
                  </a:lnTo>
                  <a:lnTo>
                    <a:pt x="1629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997497" y="3526450"/>
              <a:ext cx="60325" cy="698500"/>
            </a:xfrm>
            <a:custGeom>
              <a:avLst/>
              <a:gdLst/>
              <a:ahLst/>
              <a:cxnLst/>
              <a:rect l="l" t="t" r="r" b="b"/>
              <a:pathLst>
                <a:path w="60325" h="698500">
                  <a:moveTo>
                    <a:pt x="42519" y="0"/>
                  </a:moveTo>
                  <a:lnTo>
                    <a:pt x="17310" y="0"/>
                  </a:lnTo>
                  <a:lnTo>
                    <a:pt x="14008" y="3225"/>
                  </a:lnTo>
                  <a:lnTo>
                    <a:pt x="0" y="692886"/>
                  </a:lnTo>
                  <a:lnTo>
                    <a:pt x="761" y="694817"/>
                  </a:lnTo>
                  <a:lnTo>
                    <a:pt x="3555" y="697661"/>
                  </a:lnTo>
                  <a:lnTo>
                    <a:pt x="5460" y="698461"/>
                  </a:lnTo>
                  <a:lnTo>
                    <a:pt x="7454" y="698461"/>
                  </a:lnTo>
                  <a:lnTo>
                    <a:pt x="54368" y="698461"/>
                  </a:lnTo>
                  <a:lnTo>
                    <a:pt x="56273" y="697661"/>
                  </a:lnTo>
                  <a:lnTo>
                    <a:pt x="59067" y="694817"/>
                  </a:lnTo>
                  <a:lnTo>
                    <a:pt x="59829" y="692886"/>
                  </a:lnTo>
                  <a:lnTo>
                    <a:pt x="45808" y="3225"/>
                  </a:lnTo>
                  <a:lnTo>
                    <a:pt x="42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990030" y="3519026"/>
              <a:ext cx="74930" cy="713740"/>
            </a:xfrm>
            <a:custGeom>
              <a:avLst/>
              <a:gdLst/>
              <a:ahLst/>
              <a:cxnLst/>
              <a:rect l="l" t="t" r="r" b="b"/>
              <a:pathLst>
                <a:path w="74930" h="713739">
                  <a:moveTo>
                    <a:pt x="54025" y="0"/>
                  </a:moveTo>
                  <a:lnTo>
                    <a:pt x="20739" y="0"/>
                  </a:lnTo>
                  <a:lnTo>
                    <a:pt x="14147" y="6464"/>
                  </a:lnTo>
                  <a:lnTo>
                    <a:pt x="88" y="698169"/>
                  </a:lnTo>
                  <a:lnTo>
                    <a:pt x="0" y="702157"/>
                  </a:lnTo>
                  <a:lnTo>
                    <a:pt x="1536" y="706005"/>
                  </a:lnTo>
                  <a:lnTo>
                    <a:pt x="7111" y="711708"/>
                  </a:lnTo>
                  <a:lnTo>
                    <a:pt x="10934" y="713308"/>
                  </a:lnTo>
                  <a:lnTo>
                    <a:pt x="63830" y="713308"/>
                  </a:lnTo>
                  <a:lnTo>
                    <a:pt x="67640" y="711708"/>
                  </a:lnTo>
                  <a:lnTo>
                    <a:pt x="73228" y="706005"/>
                  </a:lnTo>
                  <a:lnTo>
                    <a:pt x="74752" y="702157"/>
                  </a:lnTo>
                  <a:lnTo>
                    <a:pt x="74677" y="698474"/>
                  </a:lnTo>
                  <a:lnTo>
                    <a:pt x="14922" y="698474"/>
                  </a:lnTo>
                  <a:lnTo>
                    <a:pt x="28816" y="14846"/>
                  </a:lnTo>
                  <a:lnTo>
                    <a:pt x="60787" y="14846"/>
                  </a:lnTo>
                  <a:lnTo>
                    <a:pt x="60617" y="6464"/>
                  </a:lnTo>
                  <a:lnTo>
                    <a:pt x="54025" y="0"/>
                  </a:lnTo>
                  <a:close/>
                </a:path>
                <a:path w="74930" h="713739">
                  <a:moveTo>
                    <a:pt x="60787" y="14846"/>
                  </a:moveTo>
                  <a:lnTo>
                    <a:pt x="45948" y="14846"/>
                  </a:lnTo>
                  <a:lnTo>
                    <a:pt x="59823" y="698169"/>
                  </a:lnTo>
                  <a:lnTo>
                    <a:pt x="59829" y="698474"/>
                  </a:lnTo>
                  <a:lnTo>
                    <a:pt x="74677" y="698474"/>
                  </a:lnTo>
                  <a:lnTo>
                    <a:pt x="60787" y="14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74714" y="4152040"/>
              <a:ext cx="105397" cy="226885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2015620" y="3164786"/>
              <a:ext cx="68580" cy="347980"/>
            </a:xfrm>
            <a:custGeom>
              <a:avLst/>
              <a:gdLst/>
              <a:ahLst/>
              <a:cxnLst/>
              <a:rect l="l" t="t" r="r" b="b"/>
              <a:pathLst>
                <a:path w="68580" h="347979">
                  <a:moveTo>
                    <a:pt x="23964" y="0"/>
                  </a:moveTo>
                  <a:lnTo>
                    <a:pt x="12801" y="0"/>
                  </a:lnTo>
                  <a:lnTo>
                    <a:pt x="6299" y="5181"/>
                  </a:lnTo>
                  <a:lnTo>
                    <a:pt x="0" y="337096"/>
                  </a:lnTo>
                  <a:lnTo>
                    <a:pt x="1511" y="341236"/>
                  </a:lnTo>
                  <a:lnTo>
                    <a:pt x="6616" y="346443"/>
                  </a:lnTo>
                  <a:lnTo>
                    <a:pt x="9575" y="347725"/>
                  </a:lnTo>
                  <a:lnTo>
                    <a:pt x="12661" y="347725"/>
                  </a:lnTo>
                  <a:lnTo>
                    <a:pt x="17272" y="347725"/>
                  </a:lnTo>
                  <a:lnTo>
                    <a:pt x="21361" y="344893"/>
                  </a:lnTo>
                  <a:lnTo>
                    <a:pt x="67551" y="247395"/>
                  </a:lnTo>
                  <a:lnTo>
                    <a:pt x="68059" y="243674"/>
                  </a:lnTo>
                  <a:lnTo>
                    <a:pt x="29743" y="3708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008184" y="3157360"/>
              <a:ext cx="83185" cy="362585"/>
            </a:xfrm>
            <a:custGeom>
              <a:avLst/>
              <a:gdLst/>
              <a:ahLst/>
              <a:cxnLst/>
              <a:rect l="l" t="t" r="r" b="b"/>
              <a:pathLst>
                <a:path w="83185" h="362585">
                  <a:moveTo>
                    <a:pt x="26270" y="0"/>
                  </a:moveTo>
                  <a:lnTo>
                    <a:pt x="0" y="344754"/>
                  </a:lnTo>
                  <a:lnTo>
                    <a:pt x="88" y="346697"/>
                  </a:lnTo>
                  <a:lnTo>
                    <a:pt x="2242" y="352425"/>
                  </a:lnTo>
                  <a:lnTo>
                    <a:pt x="10167" y="360502"/>
                  </a:lnTo>
                  <a:lnTo>
                    <a:pt x="15005" y="362572"/>
                  </a:lnTo>
                  <a:lnTo>
                    <a:pt x="27642" y="362572"/>
                  </a:lnTo>
                  <a:lnTo>
                    <a:pt x="34246" y="358152"/>
                  </a:lnTo>
                  <a:lnTo>
                    <a:pt x="39185" y="347726"/>
                  </a:lnTo>
                  <a:lnTo>
                    <a:pt x="17431" y="347726"/>
                  </a:lnTo>
                  <a:lnTo>
                    <a:pt x="14853" y="344754"/>
                  </a:lnTo>
                  <a:lnTo>
                    <a:pt x="20974" y="22352"/>
                  </a:lnTo>
                  <a:lnTo>
                    <a:pt x="21063" y="17487"/>
                  </a:lnTo>
                  <a:lnTo>
                    <a:pt x="23680" y="14846"/>
                  </a:lnTo>
                  <a:lnTo>
                    <a:pt x="44728" y="14846"/>
                  </a:lnTo>
                  <a:lnTo>
                    <a:pt x="43433" y="10871"/>
                  </a:lnTo>
                  <a:lnTo>
                    <a:pt x="39085" y="5097"/>
                  </a:lnTo>
                  <a:lnTo>
                    <a:pt x="33222" y="1340"/>
                  </a:lnTo>
                  <a:lnTo>
                    <a:pt x="26270" y="0"/>
                  </a:lnTo>
                  <a:close/>
                </a:path>
                <a:path w="83185" h="362585">
                  <a:moveTo>
                    <a:pt x="44728" y="14846"/>
                  </a:moveTo>
                  <a:lnTo>
                    <a:pt x="28417" y="14846"/>
                  </a:lnTo>
                  <a:lnTo>
                    <a:pt x="30550" y="16675"/>
                  </a:lnTo>
                  <a:lnTo>
                    <a:pt x="67926" y="250774"/>
                  </a:lnTo>
                  <a:lnTo>
                    <a:pt x="67634" y="252996"/>
                  </a:lnTo>
                  <a:lnTo>
                    <a:pt x="23248" y="346697"/>
                  </a:lnTo>
                  <a:lnTo>
                    <a:pt x="21660" y="347726"/>
                  </a:lnTo>
                  <a:lnTo>
                    <a:pt x="39185" y="347726"/>
                  </a:lnTo>
                  <a:lnTo>
                    <a:pt x="82328" y="256654"/>
                  </a:lnTo>
                  <a:lnTo>
                    <a:pt x="83065" y="251383"/>
                  </a:lnTo>
                  <a:lnTo>
                    <a:pt x="45841" y="18262"/>
                  </a:lnTo>
                  <a:lnTo>
                    <a:pt x="44728" y="14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701676" y="3521925"/>
              <a:ext cx="309245" cy="180340"/>
            </a:xfrm>
            <a:custGeom>
              <a:avLst/>
              <a:gdLst/>
              <a:ahLst/>
              <a:cxnLst/>
              <a:rect l="l" t="t" r="r" b="b"/>
              <a:pathLst>
                <a:path w="309244" h="180339">
                  <a:moveTo>
                    <a:pt x="301637" y="0"/>
                  </a:moveTo>
                  <a:lnTo>
                    <a:pt x="295783" y="0"/>
                  </a:lnTo>
                  <a:lnTo>
                    <a:pt x="192163" y="8381"/>
                  </a:lnTo>
                  <a:lnTo>
                    <a:pt x="188671" y="9804"/>
                  </a:lnTo>
                  <a:lnTo>
                    <a:pt x="609" y="162496"/>
                  </a:lnTo>
                  <a:lnTo>
                    <a:pt x="0" y="168452"/>
                  </a:lnTo>
                  <a:lnTo>
                    <a:pt x="3086" y="177139"/>
                  </a:lnTo>
                  <a:lnTo>
                    <a:pt x="7658" y="180187"/>
                  </a:lnTo>
                  <a:lnTo>
                    <a:pt x="13081" y="180187"/>
                  </a:lnTo>
                  <a:lnTo>
                    <a:pt x="15824" y="180187"/>
                  </a:lnTo>
                  <a:lnTo>
                    <a:pt x="18719" y="179400"/>
                  </a:lnTo>
                  <a:lnTo>
                    <a:pt x="305904" y="20777"/>
                  </a:lnTo>
                  <a:lnTo>
                    <a:pt x="309156" y="14439"/>
                  </a:lnTo>
                  <a:lnTo>
                    <a:pt x="306298" y="3352"/>
                  </a:lnTo>
                  <a:lnTo>
                    <a:pt x="301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694985" y="3514585"/>
              <a:ext cx="322580" cy="195580"/>
            </a:xfrm>
            <a:custGeom>
              <a:avLst/>
              <a:gdLst/>
              <a:ahLst/>
              <a:cxnLst/>
              <a:rect l="l" t="t" r="r" b="b"/>
              <a:pathLst>
                <a:path w="322580" h="195579">
                  <a:moveTo>
                    <a:pt x="311784" y="0"/>
                  </a:moveTo>
                  <a:lnTo>
                    <a:pt x="196759" y="8458"/>
                  </a:lnTo>
                  <a:lnTo>
                    <a:pt x="8558" y="159245"/>
                  </a:lnTo>
                  <a:lnTo>
                    <a:pt x="0" y="176081"/>
                  </a:lnTo>
                  <a:lnTo>
                    <a:pt x="1103" y="182245"/>
                  </a:lnTo>
                  <a:lnTo>
                    <a:pt x="3846" y="189966"/>
                  </a:lnTo>
                  <a:lnTo>
                    <a:pt x="11174" y="194957"/>
                  </a:lnTo>
                  <a:lnTo>
                    <a:pt x="23772" y="194957"/>
                  </a:lnTo>
                  <a:lnTo>
                    <a:pt x="27900" y="193840"/>
                  </a:lnTo>
                  <a:lnTo>
                    <a:pt x="52756" y="180111"/>
                  </a:lnTo>
                  <a:lnTo>
                    <a:pt x="14857" y="180111"/>
                  </a:lnTo>
                  <a:lnTo>
                    <a:pt x="12634" y="175069"/>
                  </a:lnTo>
                  <a:lnTo>
                    <a:pt x="198867" y="23863"/>
                  </a:lnTo>
                  <a:lnTo>
                    <a:pt x="200950" y="22999"/>
                  </a:lnTo>
                  <a:lnTo>
                    <a:pt x="301737" y="14795"/>
                  </a:lnTo>
                  <a:lnTo>
                    <a:pt x="321565" y="14795"/>
                  </a:lnTo>
                  <a:lnTo>
                    <a:pt x="321511" y="14033"/>
                  </a:lnTo>
                  <a:lnTo>
                    <a:pt x="319339" y="5588"/>
                  </a:lnTo>
                  <a:lnTo>
                    <a:pt x="311784" y="0"/>
                  </a:lnTo>
                  <a:close/>
                </a:path>
                <a:path w="322580" h="195579">
                  <a:moveTo>
                    <a:pt x="321565" y="14795"/>
                  </a:moveTo>
                  <a:lnTo>
                    <a:pt x="308647" y="14795"/>
                  </a:lnTo>
                  <a:lnTo>
                    <a:pt x="308968" y="20964"/>
                  </a:lnTo>
                  <a:lnTo>
                    <a:pt x="309002" y="21615"/>
                  </a:lnTo>
                  <a:lnTo>
                    <a:pt x="22807" y="179705"/>
                  </a:lnTo>
                  <a:lnTo>
                    <a:pt x="21182" y="180111"/>
                  </a:lnTo>
                  <a:lnTo>
                    <a:pt x="52756" y="180111"/>
                  </a:lnTo>
                  <a:lnTo>
                    <a:pt x="309827" y="38125"/>
                  </a:lnTo>
                  <a:lnTo>
                    <a:pt x="315941" y="33473"/>
                  </a:lnTo>
                  <a:lnTo>
                    <a:pt x="320074" y="27598"/>
                  </a:lnTo>
                  <a:lnTo>
                    <a:pt x="322005" y="20964"/>
                  </a:lnTo>
                  <a:lnTo>
                    <a:pt x="321565" y="147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038709" y="3528635"/>
              <a:ext cx="303530" cy="191135"/>
            </a:xfrm>
            <a:custGeom>
              <a:avLst/>
              <a:gdLst/>
              <a:ahLst/>
              <a:cxnLst/>
              <a:rect l="l" t="t" r="r" b="b"/>
              <a:pathLst>
                <a:path w="303530" h="191135">
                  <a:moveTo>
                    <a:pt x="15951" y="0"/>
                  </a:moveTo>
                  <a:lnTo>
                    <a:pt x="8191" y="0"/>
                  </a:lnTo>
                  <a:lnTo>
                    <a:pt x="4102" y="2324"/>
                  </a:lnTo>
                  <a:lnTo>
                    <a:pt x="0" y="10134"/>
                  </a:lnTo>
                  <a:lnTo>
                    <a:pt x="495" y="14960"/>
                  </a:lnTo>
                  <a:lnTo>
                    <a:pt x="61721" y="103555"/>
                  </a:lnTo>
                  <a:lnTo>
                    <a:pt x="64693" y="105854"/>
                  </a:lnTo>
                  <a:lnTo>
                    <a:pt x="285851" y="190423"/>
                  </a:lnTo>
                  <a:lnTo>
                    <a:pt x="287870" y="190817"/>
                  </a:lnTo>
                  <a:lnTo>
                    <a:pt x="289826" y="190817"/>
                  </a:lnTo>
                  <a:lnTo>
                    <a:pt x="295452" y="190817"/>
                  </a:lnTo>
                  <a:lnTo>
                    <a:pt x="300012" y="187515"/>
                  </a:lnTo>
                  <a:lnTo>
                    <a:pt x="303060" y="176568"/>
                  </a:lnTo>
                  <a:lnTo>
                    <a:pt x="300088" y="170383"/>
                  </a:lnTo>
                  <a:lnTo>
                    <a:pt x="18986" y="888"/>
                  </a:lnTo>
                  <a:lnTo>
                    <a:pt x="15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030835" y="3521213"/>
              <a:ext cx="317500" cy="205740"/>
            </a:xfrm>
            <a:custGeom>
              <a:avLst/>
              <a:gdLst/>
              <a:ahLst/>
              <a:cxnLst/>
              <a:rect l="l" t="t" r="r" b="b"/>
              <a:pathLst>
                <a:path w="317500" h="205739">
                  <a:moveTo>
                    <a:pt x="25171" y="0"/>
                  </a:moveTo>
                  <a:lnTo>
                    <a:pt x="13373" y="0"/>
                  </a:lnTo>
                  <a:lnTo>
                    <a:pt x="6654" y="3911"/>
                  </a:lnTo>
                  <a:lnTo>
                    <a:pt x="0" y="16598"/>
                  </a:lnTo>
                  <a:lnTo>
                    <a:pt x="660" y="24295"/>
                  </a:lnTo>
                  <a:lnTo>
                    <a:pt x="64325" y="116408"/>
                  </a:lnTo>
                  <a:lnTo>
                    <a:pt x="68529" y="119659"/>
                  </a:lnTo>
                  <a:lnTo>
                    <a:pt x="291922" y="205092"/>
                  </a:lnTo>
                  <a:lnTo>
                    <a:pt x="294843" y="205663"/>
                  </a:lnTo>
                  <a:lnTo>
                    <a:pt x="306616" y="205663"/>
                  </a:lnTo>
                  <a:lnTo>
                    <a:pt x="314147" y="200101"/>
                  </a:lnTo>
                  <a:lnTo>
                    <a:pt x="316458" y="191833"/>
                  </a:lnTo>
                  <a:lnTo>
                    <a:pt x="316551" y="190817"/>
                  </a:lnTo>
                  <a:lnTo>
                    <a:pt x="296710" y="190817"/>
                  </a:lnTo>
                  <a:lnTo>
                    <a:pt x="295579" y="190601"/>
                  </a:lnTo>
                  <a:lnTo>
                    <a:pt x="76619" y="106870"/>
                  </a:lnTo>
                  <a:lnTo>
                    <a:pt x="74841" y="105498"/>
                  </a:lnTo>
                  <a:lnTo>
                    <a:pt x="14478" y="18186"/>
                  </a:lnTo>
                  <a:lnTo>
                    <a:pt x="16878" y="14846"/>
                  </a:lnTo>
                  <a:lnTo>
                    <a:pt x="52077" y="14846"/>
                  </a:lnTo>
                  <a:lnTo>
                    <a:pt x="29540" y="1257"/>
                  </a:lnTo>
                  <a:lnTo>
                    <a:pt x="25171" y="0"/>
                  </a:lnTo>
                  <a:close/>
                </a:path>
                <a:path w="317500" h="205739">
                  <a:moveTo>
                    <a:pt x="52077" y="14846"/>
                  </a:moveTo>
                  <a:lnTo>
                    <a:pt x="22364" y="14846"/>
                  </a:lnTo>
                  <a:lnTo>
                    <a:pt x="24079" y="15303"/>
                  </a:lnTo>
                  <a:lnTo>
                    <a:pt x="304380" y="184315"/>
                  </a:lnTo>
                  <a:lnTo>
                    <a:pt x="303226" y="190601"/>
                  </a:lnTo>
                  <a:lnTo>
                    <a:pt x="303187" y="190817"/>
                  </a:lnTo>
                  <a:lnTo>
                    <a:pt x="316551" y="190817"/>
                  </a:lnTo>
                  <a:lnTo>
                    <a:pt x="317081" y="185027"/>
                  </a:lnTo>
                  <a:lnTo>
                    <a:pt x="315337" y="178425"/>
                  </a:lnTo>
                  <a:lnTo>
                    <a:pt x="311436" y="172495"/>
                  </a:lnTo>
                  <a:lnTo>
                    <a:pt x="305587" y="167703"/>
                  </a:lnTo>
                  <a:lnTo>
                    <a:pt x="52077" y="14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002133" y="3504200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19" h="45085">
                  <a:moveTo>
                    <a:pt x="22542" y="0"/>
                  </a:moveTo>
                  <a:lnTo>
                    <a:pt x="13908" y="1740"/>
                  </a:lnTo>
                  <a:lnTo>
                    <a:pt x="6784" y="6484"/>
                  </a:lnTo>
                  <a:lnTo>
                    <a:pt x="1904" y="13517"/>
                  </a:lnTo>
                  <a:lnTo>
                    <a:pt x="0" y="22123"/>
                  </a:lnTo>
                  <a:lnTo>
                    <a:pt x="1611" y="30924"/>
                  </a:lnTo>
                  <a:lnTo>
                    <a:pt x="6311" y="38180"/>
                  </a:lnTo>
                  <a:lnTo>
                    <a:pt x="13383" y="43149"/>
                  </a:lnTo>
                  <a:lnTo>
                    <a:pt x="22110" y="45085"/>
                  </a:lnTo>
                  <a:lnTo>
                    <a:pt x="22555" y="45085"/>
                  </a:lnTo>
                  <a:lnTo>
                    <a:pt x="45199" y="16954"/>
                  </a:lnTo>
                  <a:lnTo>
                    <a:pt x="42964" y="11252"/>
                  </a:lnTo>
                  <a:lnTo>
                    <a:pt x="34607" y="2565"/>
                  </a:lnTo>
                  <a:lnTo>
                    <a:pt x="28994" y="114"/>
                  </a:lnTo>
                  <a:lnTo>
                    <a:pt x="22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715808" y="3206991"/>
              <a:ext cx="629920" cy="1047750"/>
            </a:xfrm>
            <a:custGeom>
              <a:avLst/>
              <a:gdLst/>
              <a:ahLst/>
              <a:cxnLst/>
              <a:rect l="l" t="t" r="r" b="b"/>
              <a:pathLst>
                <a:path w="629919" h="1047750">
                  <a:moveTo>
                    <a:pt x="300939" y="68948"/>
                  </a:moveTo>
                  <a:lnTo>
                    <a:pt x="300126" y="60782"/>
                  </a:lnTo>
                  <a:lnTo>
                    <a:pt x="296494" y="57810"/>
                  </a:lnTo>
                  <a:lnTo>
                    <a:pt x="292417" y="58216"/>
                  </a:lnTo>
                  <a:lnTo>
                    <a:pt x="246392" y="67195"/>
                  </a:lnTo>
                  <a:lnTo>
                    <a:pt x="203200" y="84124"/>
                  </a:lnTo>
                  <a:lnTo>
                    <a:pt x="163804" y="108140"/>
                  </a:lnTo>
                  <a:lnTo>
                    <a:pt x="129159" y="138404"/>
                  </a:lnTo>
                  <a:lnTo>
                    <a:pt x="100190" y="174066"/>
                  </a:lnTo>
                  <a:lnTo>
                    <a:pt x="77876" y="214274"/>
                  </a:lnTo>
                  <a:lnTo>
                    <a:pt x="63144" y="258191"/>
                  </a:lnTo>
                  <a:lnTo>
                    <a:pt x="56946" y="304965"/>
                  </a:lnTo>
                  <a:lnTo>
                    <a:pt x="56819" y="309067"/>
                  </a:lnTo>
                  <a:lnTo>
                    <a:pt x="60032" y="312496"/>
                  </a:lnTo>
                  <a:lnTo>
                    <a:pt x="68224" y="312762"/>
                  </a:lnTo>
                  <a:lnTo>
                    <a:pt x="71653" y="309549"/>
                  </a:lnTo>
                  <a:lnTo>
                    <a:pt x="71780" y="305447"/>
                  </a:lnTo>
                  <a:lnTo>
                    <a:pt x="79057" y="255511"/>
                  </a:lnTo>
                  <a:lnTo>
                    <a:pt x="96748" y="209080"/>
                  </a:lnTo>
                  <a:lnTo>
                    <a:pt x="123507" y="167398"/>
                  </a:lnTo>
                  <a:lnTo>
                    <a:pt x="157975" y="131711"/>
                  </a:lnTo>
                  <a:lnTo>
                    <a:pt x="198755" y="103251"/>
                  </a:lnTo>
                  <a:lnTo>
                    <a:pt x="244513" y="83261"/>
                  </a:lnTo>
                  <a:lnTo>
                    <a:pt x="293878" y="72986"/>
                  </a:lnTo>
                  <a:lnTo>
                    <a:pt x="297967" y="72580"/>
                  </a:lnTo>
                  <a:lnTo>
                    <a:pt x="300939" y="68948"/>
                  </a:lnTo>
                  <a:close/>
                </a:path>
                <a:path w="629919" h="1047750">
                  <a:moveTo>
                    <a:pt x="313639" y="11379"/>
                  </a:moveTo>
                  <a:lnTo>
                    <a:pt x="313321" y="3187"/>
                  </a:lnTo>
                  <a:lnTo>
                    <a:pt x="309880" y="0"/>
                  </a:lnTo>
                  <a:lnTo>
                    <a:pt x="305777" y="165"/>
                  </a:lnTo>
                  <a:lnTo>
                    <a:pt x="261137" y="5346"/>
                  </a:lnTo>
                  <a:lnTo>
                    <a:pt x="218351" y="16878"/>
                  </a:lnTo>
                  <a:lnTo>
                    <a:pt x="177927" y="34226"/>
                  </a:lnTo>
                  <a:lnTo>
                    <a:pt x="140373" y="56857"/>
                  </a:lnTo>
                  <a:lnTo>
                    <a:pt x="106197" y="84226"/>
                  </a:lnTo>
                  <a:lnTo>
                    <a:pt x="75882" y="115811"/>
                  </a:lnTo>
                  <a:lnTo>
                    <a:pt x="49936" y="151066"/>
                  </a:lnTo>
                  <a:lnTo>
                    <a:pt x="28879" y="189445"/>
                  </a:lnTo>
                  <a:lnTo>
                    <a:pt x="13208" y="230428"/>
                  </a:lnTo>
                  <a:lnTo>
                    <a:pt x="3403" y="273481"/>
                  </a:lnTo>
                  <a:lnTo>
                    <a:pt x="0" y="318046"/>
                  </a:lnTo>
                  <a:lnTo>
                    <a:pt x="165" y="329463"/>
                  </a:lnTo>
                  <a:lnTo>
                    <a:pt x="749" y="339293"/>
                  </a:lnTo>
                  <a:lnTo>
                    <a:pt x="4254" y="342404"/>
                  </a:lnTo>
                  <a:lnTo>
                    <a:pt x="12446" y="341934"/>
                  </a:lnTo>
                  <a:lnTo>
                    <a:pt x="15570" y="338416"/>
                  </a:lnTo>
                  <a:lnTo>
                    <a:pt x="15328" y="334327"/>
                  </a:lnTo>
                  <a:lnTo>
                    <a:pt x="14846" y="323456"/>
                  </a:lnTo>
                  <a:lnTo>
                    <a:pt x="14846" y="318046"/>
                  </a:lnTo>
                  <a:lnTo>
                    <a:pt x="18694" y="271538"/>
                  </a:lnTo>
                  <a:lnTo>
                    <a:pt x="29921" y="226758"/>
                  </a:lnTo>
                  <a:lnTo>
                    <a:pt x="47866" y="184416"/>
                  </a:lnTo>
                  <a:lnTo>
                    <a:pt x="71856" y="145211"/>
                  </a:lnTo>
                  <a:lnTo>
                    <a:pt x="101257" y="109842"/>
                  </a:lnTo>
                  <a:lnTo>
                    <a:pt x="135407" y="79006"/>
                  </a:lnTo>
                  <a:lnTo>
                    <a:pt x="173647" y="53403"/>
                  </a:lnTo>
                  <a:lnTo>
                    <a:pt x="215328" y="33731"/>
                  </a:lnTo>
                  <a:lnTo>
                    <a:pt x="259778" y="20688"/>
                  </a:lnTo>
                  <a:lnTo>
                    <a:pt x="306362" y="14986"/>
                  </a:lnTo>
                  <a:lnTo>
                    <a:pt x="310451" y="14833"/>
                  </a:lnTo>
                  <a:lnTo>
                    <a:pt x="313639" y="11379"/>
                  </a:lnTo>
                  <a:close/>
                </a:path>
                <a:path w="629919" h="1047750">
                  <a:moveTo>
                    <a:pt x="334467" y="1035748"/>
                  </a:moveTo>
                  <a:lnTo>
                    <a:pt x="331152" y="1032433"/>
                  </a:lnTo>
                  <a:lnTo>
                    <a:pt x="277418" y="1032433"/>
                  </a:lnTo>
                  <a:lnTo>
                    <a:pt x="274091" y="1035748"/>
                  </a:lnTo>
                  <a:lnTo>
                    <a:pt x="274091" y="1043952"/>
                  </a:lnTo>
                  <a:lnTo>
                    <a:pt x="277418" y="1047267"/>
                  </a:lnTo>
                  <a:lnTo>
                    <a:pt x="281520" y="1047267"/>
                  </a:lnTo>
                  <a:lnTo>
                    <a:pt x="331152" y="1047267"/>
                  </a:lnTo>
                  <a:lnTo>
                    <a:pt x="334467" y="1043952"/>
                  </a:lnTo>
                  <a:lnTo>
                    <a:pt x="334467" y="1035748"/>
                  </a:lnTo>
                  <a:close/>
                </a:path>
                <a:path w="629919" h="1047750">
                  <a:moveTo>
                    <a:pt x="334467" y="1008888"/>
                  </a:moveTo>
                  <a:lnTo>
                    <a:pt x="331152" y="1005573"/>
                  </a:lnTo>
                  <a:lnTo>
                    <a:pt x="277418" y="1005573"/>
                  </a:lnTo>
                  <a:lnTo>
                    <a:pt x="274091" y="1008888"/>
                  </a:lnTo>
                  <a:lnTo>
                    <a:pt x="274091" y="1017092"/>
                  </a:lnTo>
                  <a:lnTo>
                    <a:pt x="277418" y="1020406"/>
                  </a:lnTo>
                  <a:lnTo>
                    <a:pt x="281520" y="1020406"/>
                  </a:lnTo>
                  <a:lnTo>
                    <a:pt x="331152" y="1020406"/>
                  </a:lnTo>
                  <a:lnTo>
                    <a:pt x="334467" y="1017092"/>
                  </a:lnTo>
                  <a:lnTo>
                    <a:pt x="334467" y="1008888"/>
                  </a:lnTo>
                  <a:close/>
                </a:path>
                <a:path w="629919" h="1047750">
                  <a:moveTo>
                    <a:pt x="334467" y="982027"/>
                  </a:moveTo>
                  <a:lnTo>
                    <a:pt x="331152" y="978700"/>
                  </a:lnTo>
                  <a:lnTo>
                    <a:pt x="277418" y="978700"/>
                  </a:lnTo>
                  <a:lnTo>
                    <a:pt x="274091" y="982027"/>
                  </a:lnTo>
                  <a:lnTo>
                    <a:pt x="274091" y="990219"/>
                  </a:lnTo>
                  <a:lnTo>
                    <a:pt x="277418" y="993546"/>
                  </a:lnTo>
                  <a:lnTo>
                    <a:pt x="281520" y="993546"/>
                  </a:lnTo>
                  <a:lnTo>
                    <a:pt x="331152" y="993546"/>
                  </a:lnTo>
                  <a:lnTo>
                    <a:pt x="334467" y="990219"/>
                  </a:lnTo>
                  <a:lnTo>
                    <a:pt x="334467" y="982027"/>
                  </a:lnTo>
                  <a:close/>
                </a:path>
                <a:path w="629919" h="1047750">
                  <a:moveTo>
                    <a:pt x="338975" y="312318"/>
                  </a:moveTo>
                  <a:lnTo>
                    <a:pt x="336016" y="304787"/>
                  </a:lnTo>
                  <a:lnTo>
                    <a:pt x="324904" y="293204"/>
                  </a:lnTo>
                  <a:lnTo>
                    <a:pt x="324142" y="292874"/>
                  </a:lnTo>
                  <a:lnTo>
                    <a:pt x="324142" y="311696"/>
                  </a:lnTo>
                  <a:lnTo>
                    <a:pt x="323837" y="327825"/>
                  </a:lnTo>
                  <a:lnTo>
                    <a:pt x="323824" y="328295"/>
                  </a:lnTo>
                  <a:lnTo>
                    <a:pt x="317093" y="334886"/>
                  </a:lnTo>
                  <a:lnTo>
                    <a:pt x="309270" y="334886"/>
                  </a:lnTo>
                  <a:lnTo>
                    <a:pt x="300228" y="334721"/>
                  </a:lnTo>
                  <a:lnTo>
                    <a:pt x="293585" y="327825"/>
                  </a:lnTo>
                  <a:lnTo>
                    <a:pt x="293878" y="312318"/>
                  </a:lnTo>
                  <a:lnTo>
                    <a:pt x="293903" y="311213"/>
                  </a:lnTo>
                  <a:lnTo>
                    <a:pt x="300482" y="304787"/>
                  </a:lnTo>
                  <a:lnTo>
                    <a:pt x="317500" y="304787"/>
                  </a:lnTo>
                  <a:lnTo>
                    <a:pt x="324142" y="311696"/>
                  </a:lnTo>
                  <a:lnTo>
                    <a:pt x="324142" y="292874"/>
                  </a:lnTo>
                  <a:lnTo>
                    <a:pt x="317436" y="289941"/>
                  </a:lnTo>
                  <a:lnTo>
                    <a:pt x="309435" y="289788"/>
                  </a:lnTo>
                  <a:lnTo>
                    <a:pt x="308851" y="289788"/>
                  </a:lnTo>
                  <a:lnTo>
                    <a:pt x="297370" y="292100"/>
                  </a:lnTo>
                  <a:lnTo>
                    <a:pt x="287909" y="298411"/>
                  </a:lnTo>
                  <a:lnTo>
                    <a:pt x="281432" y="307759"/>
                  </a:lnTo>
                  <a:lnTo>
                    <a:pt x="278904" y="319189"/>
                  </a:lnTo>
                  <a:lnTo>
                    <a:pt x="281038" y="330885"/>
                  </a:lnTo>
                  <a:lnTo>
                    <a:pt x="287286" y="340537"/>
                  </a:lnTo>
                  <a:lnTo>
                    <a:pt x="296684" y="347141"/>
                  </a:lnTo>
                  <a:lnTo>
                    <a:pt x="308292" y="349719"/>
                  </a:lnTo>
                  <a:lnTo>
                    <a:pt x="320103" y="347408"/>
                  </a:lnTo>
                  <a:lnTo>
                    <a:pt x="329742" y="341109"/>
                  </a:lnTo>
                  <a:lnTo>
                    <a:pt x="334086" y="334886"/>
                  </a:lnTo>
                  <a:lnTo>
                    <a:pt x="336283" y="331762"/>
                  </a:lnTo>
                  <a:lnTo>
                    <a:pt x="338823" y="320319"/>
                  </a:lnTo>
                  <a:lnTo>
                    <a:pt x="338975" y="312318"/>
                  </a:lnTo>
                  <a:close/>
                </a:path>
                <a:path w="629919" h="1047750">
                  <a:moveTo>
                    <a:pt x="417791" y="547547"/>
                  </a:moveTo>
                  <a:lnTo>
                    <a:pt x="414705" y="539965"/>
                  </a:lnTo>
                  <a:lnTo>
                    <a:pt x="410375" y="538137"/>
                  </a:lnTo>
                  <a:lnTo>
                    <a:pt x="406577" y="539686"/>
                  </a:lnTo>
                  <a:lnTo>
                    <a:pt x="384352" y="547471"/>
                  </a:lnTo>
                  <a:lnTo>
                    <a:pt x="361759" y="552970"/>
                  </a:lnTo>
                  <a:lnTo>
                    <a:pt x="338950" y="556247"/>
                  </a:lnTo>
                  <a:lnTo>
                    <a:pt x="316077" y="557326"/>
                  </a:lnTo>
                  <a:lnTo>
                    <a:pt x="268884" y="552742"/>
                  </a:lnTo>
                  <a:lnTo>
                    <a:pt x="223583" y="539267"/>
                  </a:lnTo>
                  <a:lnTo>
                    <a:pt x="181610" y="517347"/>
                  </a:lnTo>
                  <a:lnTo>
                    <a:pt x="144411" y="487438"/>
                  </a:lnTo>
                  <a:lnTo>
                    <a:pt x="113423" y="449961"/>
                  </a:lnTo>
                  <a:lnTo>
                    <a:pt x="111150" y="446544"/>
                  </a:lnTo>
                  <a:lnTo>
                    <a:pt x="106540" y="445630"/>
                  </a:lnTo>
                  <a:lnTo>
                    <a:pt x="99720" y="450176"/>
                  </a:lnTo>
                  <a:lnTo>
                    <a:pt x="98806" y="454787"/>
                  </a:lnTo>
                  <a:lnTo>
                    <a:pt x="101079" y="458190"/>
                  </a:lnTo>
                  <a:lnTo>
                    <a:pt x="134010" y="498017"/>
                  </a:lnTo>
                  <a:lnTo>
                    <a:pt x="173494" y="529780"/>
                  </a:lnTo>
                  <a:lnTo>
                    <a:pt x="218008" y="553021"/>
                  </a:lnTo>
                  <a:lnTo>
                    <a:pt x="266039" y="567309"/>
                  </a:lnTo>
                  <a:lnTo>
                    <a:pt x="316077" y="572173"/>
                  </a:lnTo>
                  <a:lnTo>
                    <a:pt x="340347" y="571017"/>
                  </a:lnTo>
                  <a:lnTo>
                    <a:pt x="364566" y="567550"/>
                  </a:lnTo>
                  <a:lnTo>
                    <a:pt x="388569" y="561695"/>
                  </a:lnTo>
                  <a:lnTo>
                    <a:pt x="412178" y="553427"/>
                  </a:lnTo>
                  <a:lnTo>
                    <a:pt x="415963" y="551878"/>
                  </a:lnTo>
                  <a:lnTo>
                    <a:pt x="417791" y="547547"/>
                  </a:lnTo>
                  <a:close/>
                </a:path>
                <a:path w="629919" h="1047750">
                  <a:moveTo>
                    <a:pt x="437680" y="601370"/>
                  </a:moveTo>
                  <a:lnTo>
                    <a:pt x="434632" y="593763"/>
                  </a:lnTo>
                  <a:lnTo>
                    <a:pt x="430314" y="591908"/>
                  </a:lnTo>
                  <a:lnTo>
                    <a:pt x="426516" y="593432"/>
                  </a:lnTo>
                  <a:lnTo>
                    <a:pt x="399948" y="602576"/>
                  </a:lnTo>
                  <a:lnTo>
                    <a:pt x="372859" y="609041"/>
                  </a:lnTo>
                  <a:lnTo>
                    <a:pt x="345452" y="612863"/>
                  </a:lnTo>
                  <a:lnTo>
                    <a:pt x="317919" y="614133"/>
                  </a:lnTo>
                  <a:lnTo>
                    <a:pt x="267398" y="609930"/>
                  </a:lnTo>
                  <a:lnTo>
                    <a:pt x="218300" y="597573"/>
                  </a:lnTo>
                  <a:lnTo>
                    <a:pt x="171818" y="577469"/>
                  </a:lnTo>
                  <a:lnTo>
                    <a:pt x="129171" y="550024"/>
                  </a:lnTo>
                  <a:lnTo>
                    <a:pt x="91554" y="515620"/>
                  </a:lnTo>
                  <a:lnTo>
                    <a:pt x="60198" y="474675"/>
                  </a:lnTo>
                  <a:lnTo>
                    <a:pt x="58000" y="471208"/>
                  </a:lnTo>
                  <a:lnTo>
                    <a:pt x="53416" y="470179"/>
                  </a:lnTo>
                  <a:lnTo>
                    <a:pt x="46494" y="474560"/>
                  </a:lnTo>
                  <a:lnTo>
                    <a:pt x="45453" y="479145"/>
                  </a:lnTo>
                  <a:lnTo>
                    <a:pt x="47650" y="482600"/>
                  </a:lnTo>
                  <a:lnTo>
                    <a:pt x="75501" y="519925"/>
                  </a:lnTo>
                  <a:lnTo>
                    <a:pt x="108254" y="552196"/>
                  </a:lnTo>
                  <a:lnTo>
                    <a:pt x="145097" y="579158"/>
                  </a:lnTo>
                  <a:lnTo>
                    <a:pt x="185280" y="600570"/>
                  </a:lnTo>
                  <a:lnTo>
                    <a:pt x="227990" y="616178"/>
                  </a:lnTo>
                  <a:lnTo>
                    <a:pt x="272465" y="625729"/>
                  </a:lnTo>
                  <a:lnTo>
                    <a:pt x="317919" y="628980"/>
                  </a:lnTo>
                  <a:lnTo>
                    <a:pt x="346811" y="627646"/>
                  </a:lnTo>
                  <a:lnTo>
                    <a:pt x="375602" y="623620"/>
                  </a:lnTo>
                  <a:lnTo>
                    <a:pt x="404075" y="616826"/>
                  </a:lnTo>
                  <a:lnTo>
                    <a:pt x="432028" y="607212"/>
                  </a:lnTo>
                  <a:lnTo>
                    <a:pt x="435838" y="605688"/>
                  </a:lnTo>
                  <a:lnTo>
                    <a:pt x="437680" y="601370"/>
                  </a:lnTo>
                  <a:close/>
                </a:path>
                <a:path w="629919" h="1047750">
                  <a:moveTo>
                    <a:pt x="571868" y="316001"/>
                  </a:moveTo>
                  <a:lnTo>
                    <a:pt x="567956" y="270814"/>
                  </a:lnTo>
                  <a:lnTo>
                    <a:pt x="556387" y="226974"/>
                  </a:lnTo>
                  <a:lnTo>
                    <a:pt x="537375" y="185623"/>
                  </a:lnTo>
                  <a:lnTo>
                    <a:pt x="511136" y="147942"/>
                  </a:lnTo>
                  <a:lnTo>
                    <a:pt x="477862" y="115087"/>
                  </a:lnTo>
                  <a:lnTo>
                    <a:pt x="474687" y="112496"/>
                  </a:lnTo>
                  <a:lnTo>
                    <a:pt x="470014" y="112966"/>
                  </a:lnTo>
                  <a:lnTo>
                    <a:pt x="464820" y="119303"/>
                  </a:lnTo>
                  <a:lnTo>
                    <a:pt x="465289" y="123977"/>
                  </a:lnTo>
                  <a:lnTo>
                    <a:pt x="468452" y="126580"/>
                  </a:lnTo>
                  <a:lnTo>
                    <a:pt x="506564" y="165976"/>
                  </a:lnTo>
                  <a:lnTo>
                    <a:pt x="534314" y="212128"/>
                  </a:lnTo>
                  <a:lnTo>
                    <a:pt x="551268" y="262851"/>
                  </a:lnTo>
                  <a:lnTo>
                    <a:pt x="557022" y="316001"/>
                  </a:lnTo>
                  <a:lnTo>
                    <a:pt x="555066" y="346951"/>
                  </a:lnTo>
                  <a:lnTo>
                    <a:pt x="549148" y="377558"/>
                  </a:lnTo>
                  <a:lnTo>
                    <a:pt x="539203" y="407403"/>
                  </a:lnTo>
                  <a:lnTo>
                    <a:pt x="525145" y="436067"/>
                  </a:lnTo>
                  <a:lnTo>
                    <a:pt x="523100" y="439623"/>
                  </a:lnTo>
                  <a:lnTo>
                    <a:pt x="524306" y="444157"/>
                  </a:lnTo>
                  <a:lnTo>
                    <a:pt x="531406" y="448259"/>
                  </a:lnTo>
                  <a:lnTo>
                    <a:pt x="535952" y="447040"/>
                  </a:lnTo>
                  <a:lnTo>
                    <a:pt x="537997" y="443496"/>
                  </a:lnTo>
                  <a:lnTo>
                    <a:pt x="552945" y="413016"/>
                  </a:lnTo>
                  <a:lnTo>
                    <a:pt x="563511" y="381317"/>
                  </a:lnTo>
                  <a:lnTo>
                    <a:pt x="569785" y="348830"/>
                  </a:lnTo>
                  <a:lnTo>
                    <a:pt x="571868" y="316001"/>
                  </a:lnTo>
                  <a:close/>
                </a:path>
                <a:path w="629919" h="1047750">
                  <a:moveTo>
                    <a:pt x="629488" y="314883"/>
                  </a:moveTo>
                  <a:lnTo>
                    <a:pt x="627138" y="276377"/>
                  </a:lnTo>
                  <a:lnTo>
                    <a:pt x="620128" y="238417"/>
                  </a:lnTo>
                  <a:lnTo>
                    <a:pt x="604786" y="192278"/>
                  </a:lnTo>
                  <a:lnTo>
                    <a:pt x="582244" y="148640"/>
                  </a:lnTo>
                  <a:lnTo>
                    <a:pt x="552602" y="108419"/>
                  </a:lnTo>
                  <a:lnTo>
                    <a:pt x="515924" y="72542"/>
                  </a:lnTo>
                  <a:lnTo>
                    <a:pt x="512775" y="69926"/>
                  </a:lnTo>
                  <a:lnTo>
                    <a:pt x="508088" y="70358"/>
                  </a:lnTo>
                  <a:lnTo>
                    <a:pt x="502856" y="76657"/>
                  </a:lnTo>
                  <a:lnTo>
                    <a:pt x="503275" y="81343"/>
                  </a:lnTo>
                  <a:lnTo>
                    <a:pt x="506437" y="83959"/>
                  </a:lnTo>
                  <a:lnTo>
                    <a:pt x="541388" y="118148"/>
                  </a:lnTo>
                  <a:lnTo>
                    <a:pt x="569645" y="156464"/>
                  </a:lnTo>
                  <a:lnTo>
                    <a:pt x="591108" y="198031"/>
                  </a:lnTo>
                  <a:lnTo>
                    <a:pt x="605726" y="241998"/>
                  </a:lnTo>
                  <a:lnTo>
                    <a:pt x="614095" y="296494"/>
                  </a:lnTo>
                  <a:lnTo>
                    <a:pt x="614654" y="314883"/>
                  </a:lnTo>
                  <a:lnTo>
                    <a:pt x="612597" y="349999"/>
                  </a:lnTo>
                  <a:lnTo>
                    <a:pt x="606425" y="384784"/>
                  </a:lnTo>
                  <a:lnTo>
                    <a:pt x="596087" y="418884"/>
                  </a:lnTo>
                  <a:lnTo>
                    <a:pt x="581558" y="451904"/>
                  </a:lnTo>
                  <a:lnTo>
                    <a:pt x="579691" y="455549"/>
                  </a:lnTo>
                  <a:lnTo>
                    <a:pt x="581126" y="460019"/>
                  </a:lnTo>
                  <a:lnTo>
                    <a:pt x="588416" y="463778"/>
                  </a:lnTo>
                  <a:lnTo>
                    <a:pt x="592886" y="462330"/>
                  </a:lnTo>
                  <a:lnTo>
                    <a:pt x="594766" y="458698"/>
                  </a:lnTo>
                  <a:lnTo>
                    <a:pt x="610006" y="424040"/>
                  </a:lnTo>
                  <a:lnTo>
                    <a:pt x="620852" y="388239"/>
                  </a:lnTo>
                  <a:lnTo>
                    <a:pt x="627329" y="351726"/>
                  </a:lnTo>
                  <a:lnTo>
                    <a:pt x="629488" y="3148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40969" y="3373147"/>
              <a:ext cx="80352" cy="232003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69215" y="3615928"/>
              <a:ext cx="216941" cy="96748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46558" y="3331613"/>
              <a:ext cx="167271" cy="158305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4179341" y="5964745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90">
                  <a:moveTo>
                    <a:pt x="720001" y="0"/>
                  </a:moveTo>
                  <a:lnTo>
                    <a:pt x="0" y="0"/>
                  </a:lnTo>
                  <a:lnTo>
                    <a:pt x="0" y="720001"/>
                  </a:lnTo>
                  <a:lnTo>
                    <a:pt x="720001" y="720001"/>
                  </a:lnTo>
                  <a:lnTo>
                    <a:pt x="720001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49321" y="6216818"/>
              <a:ext cx="180289" cy="214350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4270108" y="6043853"/>
              <a:ext cx="538480" cy="561975"/>
            </a:xfrm>
            <a:custGeom>
              <a:avLst/>
              <a:gdLst/>
              <a:ahLst/>
              <a:cxnLst/>
              <a:rect l="l" t="t" r="r" b="b"/>
              <a:pathLst>
                <a:path w="538479" h="561975">
                  <a:moveTo>
                    <a:pt x="100711" y="222148"/>
                  </a:moveTo>
                  <a:lnTo>
                    <a:pt x="98094" y="217081"/>
                  </a:lnTo>
                  <a:lnTo>
                    <a:pt x="12814" y="189979"/>
                  </a:lnTo>
                  <a:lnTo>
                    <a:pt x="10985" y="189560"/>
                  </a:lnTo>
                  <a:lnTo>
                    <a:pt x="6261" y="189560"/>
                  </a:lnTo>
                  <a:lnTo>
                    <a:pt x="2730" y="191998"/>
                  </a:lnTo>
                  <a:lnTo>
                    <a:pt x="0" y="200571"/>
                  </a:lnTo>
                  <a:lnTo>
                    <a:pt x="2616" y="205625"/>
                  </a:lnTo>
                  <a:lnTo>
                    <a:pt x="88811" y="233019"/>
                  </a:lnTo>
                  <a:lnTo>
                    <a:pt x="90627" y="233159"/>
                  </a:lnTo>
                  <a:lnTo>
                    <a:pt x="94449" y="233159"/>
                  </a:lnTo>
                  <a:lnTo>
                    <a:pt x="97993" y="230708"/>
                  </a:lnTo>
                  <a:lnTo>
                    <a:pt x="100711" y="222148"/>
                  </a:lnTo>
                  <a:close/>
                </a:path>
                <a:path w="538479" h="561975">
                  <a:moveTo>
                    <a:pt x="101485" y="341858"/>
                  </a:moveTo>
                  <a:lnTo>
                    <a:pt x="98666" y="333362"/>
                  </a:lnTo>
                  <a:lnTo>
                    <a:pt x="95148" y="330974"/>
                  </a:lnTo>
                  <a:lnTo>
                    <a:pt x="91376" y="330974"/>
                  </a:lnTo>
                  <a:lnTo>
                    <a:pt x="89484" y="331127"/>
                  </a:lnTo>
                  <a:lnTo>
                    <a:pt x="3619" y="359638"/>
                  </a:lnTo>
                  <a:lnTo>
                    <a:pt x="1066" y="364731"/>
                  </a:lnTo>
                  <a:lnTo>
                    <a:pt x="3886" y="373227"/>
                  </a:lnTo>
                  <a:lnTo>
                    <a:pt x="7404" y="375615"/>
                  </a:lnTo>
                  <a:lnTo>
                    <a:pt x="11176" y="375615"/>
                  </a:lnTo>
                  <a:lnTo>
                    <a:pt x="13068" y="375475"/>
                  </a:lnTo>
                  <a:lnTo>
                    <a:pt x="98933" y="346951"/>
                  </a:lnTo>
                  <a:lnTo>
                    <a:pt x="101485" y="341858"/>
                  </a:lnTo>
                  <a:close/>
                </a:path>
                <a:path w="538479" h="561975">
                  <a:moveTo>
                    <a:pt x="113385" y="287553"/>
                  </a:moveTo>
                  <a:lnTo>
                    <a:pt x="113284" y="277647"/>
                  </a:lnTo>
                  <a:lnTo>
                    <a:pt x="109258" y="273685"/>
                  </a:lnTo>
                  <a:lnTo>
                    <a:pt x="24904" y="274535"/>
                  </a:lnTo>
                  <a:lnTo>
                    <a:pt x="20916" y="278599"/>
                  </a:lnTo>
                  <a:lnTo>
                    <a:pt x="21018" y="288505"/>
                  </a:lnTo>
                  <a:lnTo>
                    <a:pt x="25044" y="292481"/>
                  </a:lnTo>
                  <a:lnTo>
                    <a:pt x="29959" y="292481"/>
                  </a:lnTo>
                  <a:lnTo>
                    <a:pt x="109397" y="291630"/>
                  </a:lnTo>
                  <a:lnTo>
                    <a:pt x="113385" y="287553"/>
                  </a:lnTo>
                  <a:close/>
                </a:path>
                <a:path w="538479" h="561975">
                  <a:moveTo>
                    <a:pt x="145008" y="186575"/>
                  </a:moveTo>
                  <a:lnTo>
                    <a:pt x="144056" y="180949"/>
                  </a:lnTo>
                  <a:lnTo>
                    <a:pt x="77787" y="133883"/>
                  </a:lnTo>
                  <a:lnTo>
                    <a:pt x="75971" y="133350"/>
                  </a:lnTo>
                  <a:lnTo>
                    <a:pt x="71348" y="133350"/>
                  </a:lnTo>
                  <a:lnTo>
                    <a:pt x="68580" y="134670"/>
                  </a:lnTo>
                  <a:lnTo>
                    <a:pt x="63944" y="141185"/>
                  </a:lnTo>
                  <a:lnTo>
                    <a:pt x="64897" y="146812"/>
                  </a:lnTo>
                  <a:lnTo>
                    <a:pt x="131152" y="193878"/>
                  </a:lnTo>
                  <a:lnTo>
                    <a:pt x="132981" y="194411"/>
                  </a:lnTo>
                  <a:lnTo>
                    <a:pt x="134785" y="194411"/>
                  </a:lnTo>
                  <a:lnTo>
                    <a:pt x="137591" y="194411"/>
                  </a:lnTo>
                  <a:lnTo>
                    <a:pt x="140373" y="193090"/>
                  </a:lnTo>
                  <a:lnTo>
                    <a:pt x="145008" y="186575"/>
                  </a:lnTo>
                  <a:close/>
                </a:path>
                <a:path w="538479" h="561975">
                  <a:moveTo>
                    <a:pt x="147053" y="377888"/>
                  </a:moveTo>
                  <a:lnTo>
                    <a:pt x="142316" y="371513"/>
                  </a:lnTo>
                  <a:lnTo>
                    <a:pt x="139598" y="370268"/>
                  </a:lnTo>
                  <a:lnTo>
                    <a:pt x="134988" y="370268"/>
                  </a:lnTo>
                  <a:lnTo>
                    <a:pt x="133108" y="370840"/>
                  </a:lnTo>
                  <a:lnTo>
                    <a:pt x="67805" y="419366"/>
                  </a:lnTo>
                  <a:lnTo>
                    <a:pt x="66979" y="424992"/>
                  </a:lnTo>
                  <a:lnTo>
                    <a:pt x="71704" y="431368"/>
                  </a:lnTo>
                  <a:lnTo>
                    <a:pt x="74422" y="432625"/>
                  </a:lnTo>
                  <a:lnTo>
                    <a:pt x="77177" y="432625"/>
                  </a:lnTo>
                  <a:lnTo>
                    <a:pt x="79044" y="432625"/>
                  </a:lnTo>
                  <a:lnTo>
                    <a:pt x="80924" y="432041"/>
                  </a:lnTo>
                  <a:lnTo>
                    <a:pt x="146215" y="383527"/>
                  </a:lnTo>
                  <a:lnTo>
                    <a:pt x="147053" y="377888"/>
                  </a:lnTo>
                  <a:close/>
                </a:path>
                <a:path w="538479" h="561975">
                  <a:moveTo>
                    <a:pt x="168287" y="128676"/>
                  </a:moveTo>
                  <a:lnTo>
                    <a:pt x="113461" y="54229"/>
                  </a:lnTo>
                  <a:lnTo>
                    <a:pt x="110731" y="52959"/>
                  </a:lnTo>
                  <a:lnTo>
                    <a:pt x="106121" y="52959"/>
                  </a:lnTo>
                  <a:lnTo>
                    <a:pt x="104241" y="53530"/>
                  </a:lnTo>
                  <a:lnTo>
                    <a:pt x="98640" y="57670"/>
                  </a:lnTo>
                  <a:lnTo>
                    <a:pt x="97777" y="63296"/>
                  </a:lnTo>
                  <a:lnTo>
                    <a:pt x="152615" y="137744"/>
                  </a:lnTo>
                  <a:lnTo>
                    <a:pt x="155333" y="139014"/>
                  </a:lnTo>
                  <a:lnTo>
                    <a:pt x="158102" y="139014"/>
                  </a:lnTo>
                  <a:lnTo>
                    <a:pt x="159956" y="139014"/>
                  </a:lnTo>
                  <a:lnTo>
                    <a:pt x="161823" y="138442"/>
                  </a:lnTo>
                  <a:lnTo>
                    <a:pt x="167436" y="134315"/>
                  </a:lnTo>
                  <a:lnTo>
                    <a:pt x="168287" y="128676"/>
                  </a:lnTo>
                  <a:close/>
                </a:path>
                <a:path w="538479" h="561975">
                  <a:moveTo>
                    <a:pt x="170268" y="434441"/>
                  </a:moveTo>
                  <a:lnTo>
                    <a:pt x="169341" y="428815"/>
                  </a:lnTo>
                  <a:lnTo>
                    <a:pt x="163715" y="424776"/>
                  </a:lnTo>
                  <a:lnTo>
                    <a:pt x="161874" y="424230"/>
                  </a:lnTo>
                  <a:lnTo>
                    <a:pt x="157264" y="424230"/>
                  </a:lnTo>
                  <a:lnTo>
                    <a:pt x="154495" y="425538"/>
                  </a:lnTo>
                  <a:lnTo>
                    <a:pt x="100609" y="500722"/>
                  </a:lnTo>
                  <a:lnTo>
                    <a:pt x="101536" y="506349"/>
                  </a:lnTo>
                  <a:lnTo>
                    <a:pt x="107175" y="510374"/>
                  </a:lnTo>
                  <a:lnTo>
                    <a:pt x="109004" y="510921"/>
                  </a:lnTo>
                  <a:lnTo>
                    <a:pt x="110820" y="510921"/>
                  </a:lnTo>
                  <a:lnTo>
                    <a:pt x="113626" y="510921"/>
                  </a:lnTo>
                  <a:lnTo>
                    <a:pt x="116382" y="509625"/>
                  </a:lnTo>
                  <a:lnTo>
                    <a:pt x="170268" y="434441"/>
                  </a:lnTo>
                  <a:close/>
                </a:path>
                <a:path w="538479" h="561975">
                  <a:moveTo>
                    <a:pt x="226707" y="126466"/>
                  </a:moveTo>
                  <a:lnTo>
                    <a:pt x="200113" y="47523"/>
                  </a:lnTo>
                  <a:lnTo>
                    <a:pt x="196608" y="45148"/>
                  </a:lnTo>
                  <a:lnTo>
                    <a:pt x="192849" y="45148"/>
                  </a:lnTo>
                  <a:lnTo>
                    <a:pt x="190931" y="45300"/>
                  </a:lnTo>
                  <a:lnTo>
                    <a:pt x="185267" y="47205"/>
                  </a:lnTo>
                  <a:lnTo>
                    <a:pt x="182740" y="52311"/>
                  </a:lnTo>
                  <a:lnTo>
                    <a:pt x="209321" y="131254"/>
                  </a:lnTo>
                  <a:lnTo>
                    <a:pt x="212826" y="133629"/>
                  </a:lnTo>
                  <a:lnTo>
                    <a:pt x="216585" y="133629"/>
                  </a:lnTo>
                  <a:lnTo>
                    <a:pt x="218516" y="133477"/>
                  </a:lnTo>
                  <a:lnTo>
                    <a:pt x="224167" y="131572"/>
                  </a:lnTo>
                  <a:lnTo>
                    <a:pt x="226707" y="126466"/>
                  </a:lnTo>
                  <a:close/>
                </a:path>
                <a:path w="538479" h="561975">
                  <a:moveTo>
                    <a:pt x="230035" y="436219"/>
                  </a:moveTo>
                  <a:lnTo>
                    <a:pt x="227393" y="431165"/>
                  </a:lnTo>
                  <a:lnTo>
                    <a:pt x="222656" y="429679"/>
                  </a:lnTo>
                  <a:lnTo>
                    <a:pt x="220853" y="429272"/>
                  </a:lnTo>
                  <a:lnTo>
                    <a:pt x="216128" y="429272"/>
                  </a:lnTo>
                  <a:lnTo>
                    <a:pt x="212572" y="431736"/>
                  </a:lnTo>
                  <a:lnTo>
                    <a:pt x="187667" y="511289"/>
                  </a:lnTo>
                  <a:lnTo>
                    <a:pt x="190309" y="516343"/>
                  </a:lnTo>
                  <a:lnTo>
                    <a:pt x="195948" y="518109"/>
                  </a:lnTo>
                  <a:lnTo>
                    <a:pt x="197739" y="518248"/>
                  </a:lnTo>
                  <a:lnTo>
                    <a:pt x="201574" y="518248"/>
                  </a:lnTo>
                  <a:lnTo>
                    <a:pt x="205130" y="515772"/>
                  </a:lnTo>
                  <a:lnTo>
                    <a:pt x="230035" y="436219"/>
                  </a:lnTo>
                  <a:close/>
                </a:path>
                <a:path w="538479" h="561975">
                  <a:moveTo>
                    <a:pt x="277037" y="98412"/>
                  </a:moveTo>
                  <a:lnTo>
                    <a:pt x="276428" y="3987"/>
                  </a:lnTo>
                  <a:lnTo>
                    <a:pt x="272402" y="0"/>
                  </a:lnTo>
                  <a:lnTo>
                    <a:pt x="262432" y="25"/>
                  </a:lnTo>
                  <a:lnTo>
                    <a:pt x="258432" y="4076"/>
                  </a:lnTo>
                  <a:lnTo>
                    <a:pt x="259041" y="98513"/>
                  </a:lnTo>
                  <a:lnTo>
                    <a:pt x="263067" y="102501"/>
                  </a:lnTo>
                  <a:lnTo>
                    <a:pt x="268071" y="102501"/>
                  </a:lnTo>
                  <a:lnTo>
                    <a:pt x="273037" y="102476"/>
                  </a:lnTo>
                  <a:lnTo>
                    <a:pt x="277037" y="98412"/>
                  </a:lnTo>
                  <a:close/>
                </a:path>
                <a:path w="538479" h="561975">
                  <a:moveTo>
                    <a:pt x="280035" y="557720"/>
                  </a:moveTo>
                  <a:lnTo>
                    <a:pt x="279412" y="463283"/>
                  </a:lnTo>
                  <a:lnTo>
                    <a:pt x="275399" y="459295"/>
                  </a:lnTo>
                  <a:lnTo>
                    <a:pt x="265417" y="459333"/>
                  </a:lnTo>
                  <a:lnTo>
                    <a:pt x="261416" y="463384"/>
                  </a:lnTo>
                  <a:lnTo>
                    <a:pt x="262026" y="557822"/>
                  </a:lnTo>
                  <a:lnTo>
                    <a:pt x="266052" y="561809"/>
                  </a:lnTo>
                  <a:lnTo>
                    <a:pt x="271056" y="561809"/>
                  </a:lnTo>
                  <a:lnTo>
                    <a:pt x="276034" y="561771"/>
                  </a:lnTo>
                  <a:lnTo>
                    <a:pt x="280035" y="557720"/>
                  </a:lnTo>
                  <a:close/>
                </a:path>
                <a:path w="538479" h="561975">
                  <a:moveTo>
                    <a:pt x="350799" y="50507"/>
                  </a:moveTo>
                  <a:lnTo>
                    <a:pt x="348157" y="45453"/>
                  </a:lnTo>
                  <a:lnTo>
                    <a:pt x="343408" y="43980"/>
                  </a:lnTo>
                  <a:lnTo>
                    <a:pt x="341604" y="43561"/>
                  </a:lnTo>
                  <a:lnTo>
                    <a:pt x="336880" y="43561"/>
                  </a:lnTo>
                  <a:lnTo>
                    <a:pt x="333336" y="46024"/>
                  </a:lnTo>
                  <a:lnTo>
                    <a:pt x="308419" y="125590"/>
                  </a:lnTo>
                  <a:lnTo>
                    <a:pt x="311061" y="130632"/>
                  </a:lnTo>
                  <a:lnTo>
                    <a:pt x="316699" y="132397"/>
                  </a:lnTo>
                  <a:lnTo>
                    <a:pt x="318503" y="132537"/>
                  </a:lnTo>
                  <a:lnTo>
                    <a:pt x="322326" y="132537"/>
                  </a:lnTo>
                  <a:lnTo>
                    <a:pt x="325882" y="130073"/>
                  </a:lnTo>
                  <a:lnTo>
                    <a:pt x="350799" y="50507"/>
                  </a:lnTo>
                  <a:close/>
                </a:path>
                <a:path w="538479" h="561975">
                  <a:moveTo>
                    <a:pt x="355727" y="509498"/>
                  </a:moveTo>
                  <a:lnTo>
                    <a:pt x="329133" y="430542"/>
                  </a:lnTo>
                  <a:lnTo>
                    <a:pt x="325628" y="428180"/>
                  </a:lnTo>
                  <a:lnTo>
                    <a:pt x="321868" y="428180"/>
                  </a:lnTo>
                  <a:lnTo>
                    <a:pt x="319951" y="428332"/>
                  </a:lnTo>
                  <a:lnTo>
                    <a:pt x="314286" y="430237"/>
                  </a:lnTo>
                  <a:lnTo>
                    <a:pt x="311746" y="435343"/>
                  </a:lnTo>
                  <a:lnTo>
                    <a:pt x="338340" y="514286"/>
                  </a:lnTo>
                  <a:lnTo>
                    <a:pt x="341845" y="516661"/>
                  </a:lnTo>
                  <a:lnTo>
                    <a:pt x="345605" y="516661"/>
                  </a:lnTo>
                  <a:lnTo>
                    <a:pt x="347522" y="516509"/>
                  </a:lnTo>
                  <a:lnTo>
                    <a:pt x="353187" y="514591"/>
                  </a:lnTo>
                  <a:lnTo>
                    <a:pt x="355727" y="509498"/>
                  </a:lnTo>
                  <a:close/>
                </a:path>
                <a:path w="538479" h="561975">
                  <a:moveTo>
                    <a:pt x="437832" y="61087"/>
                  </a:moveTo>
                  <a:lnTo>
                    <a:pt x="436905" y="55473"/>
                  </a:lnTo>
                  <a:lnTo>
                    <a:pt x="431279" y="51435"/>
                  </a:lnTo>
                  <a:lnTo>
                    <a:pt x="429450" y="50888"/>
                  </a:lnTo>
                  <a:lnTo>
                    <a:pt x="424827" y="50888"/>
                  </a:lnTo>
                  <a:lnTo>
                    <a:pt x="422071" y="52197"/>
                  </a:lnTo>
                  <a:lnTo>
                    <a:pt x="368185" y="127381"/>
                  </a:lnTo>
                  <a:lnTo>
                    <a:pt x="369112" y="133007"/>
                  </a:lnTo>
                  <a:lnTo>
                    <a:pt x="374738" y="137033"/>
                  </a:lnTo>
                  <a:lnTo>
                    <a:pt x="376580" y="137579"/>
                  </a:lnTo>
                  <a:lnTo>
                    <a:pt x="378383" y="137579"/>
                  </a:lnTo>
                  <a:lnTo>
                    <a:pt x="381190" y="137579"/>
                  </a:lnTo>
                  <a:lnTo>
                    <a:pt x="383959" y="136283"/>
                  </a:lnTo>
                  <a:lnTo>
                    <a:pt x="437832" y="61087"/>
                  </a:lnTo>
                  <a:close/>
                </a:path>
                <a:path w="538479" h="561975">
                  <a:moveTo>
                    <a:pt x="440677" y="498500"/>
                  </a:moveTo>
                  <a:lnTo>
                    <a:pt x="385851" y="424065"/>
                  </a:lnTo>
                  <a:lnTo>
                    <a:pt x="383120" y="422795"/>
                  </a:lnTo>
                  <a:lnTo>
                    <a:pt x="378498" y="422795"/>
                  </a:lnTo>
                  <a:lnTo>
                    <a:pt x="376631" y="423367"/>
                  </a:lnTo>
                  <a:lnTo>
                    <a:pt x="371030" y="427494"/>
                  </a:lnTo>
                  <a:lnTo>
                    <a:pt x="370166" y="433133"/>
                  </a:lnTo>
                  <a:lnTo>
                    <a:pt x="425005" y="507568"/>
                  </a:lnTo>
                  <a:lnTo>
                    <a:pt x="427723" y="508838"/>
                  </a:lnTo>
                  <a:lnTo>
                    <a:pt x="430491" y="508838"/>
                  </a:lnTo>
                  <a:lnTo>
                    <a:pt x="432346" y="508838"/>
                  </a:lnTo>
                  <a:lnTo>
                    <a:pt x="434213" y="508266"/>
                  </a:lnTo>
                  <a:lnTo>
                    <a:pt x="439826" y="504139"/>
                  </a:lnTo>
                  <a:lnTo>
                    <a:pt x="440677" y="498500"/>
                  </a:lnTo>
                  <a:close/>
                </a:path>
                <a:path w="538479" h="561975">
                  <a:moveTo>
                    <a:pt x="471474" y="136817"/>
                  </a:moveTo>
                  <a:lnTo>
                    <a:pt x="466737" y="130454"/>
                  </a:lnTo>
                  <a:lnTo>
                    <a:pt x="464032" y="129197"/>
                  </a:lnTo>
                  <a:lnTo>
                    <a:pt x="459409" y="129197"/>
                  </a:lnTo>
                  <a:lnTo>
                    <a:pt x="457530" y="129768"/>
                  </a:lnTo>
                  <a:lnTo>
                    <a:pt x="392239" y="178295"/>
                  </a:lnTo>
                  <a:lnTo>
                    <a:pt x="391401" y="183934"/>
                  </a:lnTo>
                  <a:lnTo>
                    <a:pt x="396138" y="190296"/>
                  </a:lnTo>
                  <a:lnTo>
                    <a:pt x="398856" y="191554"/>
                  </a:lnTo>
                  <a:lnTo>
                    <a:pt x="401599" y="191554"/>
                  </a:lnTo>
                  <a:lnTo>
                    <a:pt x="403466" y="191554"/>
                  </a:lnTo>
                  <a:lnTo>
                    <a:pt x="405345" y="190969"/>
                  </a:lnTo>
                  <a:lnTo>
                    <a:pt x="470636" y="142455"/>
                  </a:lnTo>
                  <a:lnTo>
                    <a:pt x="471474" y="136817"/>
                  </a:lnTo>
                  <a:close/>
                </a:path>
                <a:path w="538479" h="561975">
                  <a:moveTo>
                    <a:pt x="474510" y="420611"/>
                  </a:moveTo>
                  <a:lnTo>
                    <a:pt x="473557" y="414997"/>
                  </a:lnTo>
                  <a:lnTo>
                    <a:pt x="407301" y="367931"/>
                  </a:lnTo>
                  <a:lnTo>
                    <a:pt x="405472" y="367385"/>
                  </a:lnTo>
                  <a:lnTo>
                    <a:pt x="400862" y="367385"/>
                  </a:lnTo>
                  <a:lnTo>
                    <a:pt x="398081" y="368706"/>
                  </a:lnTo>
                  <a:lnTo>
                    <a:pt x="393446" y="375234"/>
                  </a:lnTo>
                  <a:lnTo>
                    <a:pt x="394398" y="380847"/>
                  </a:lnTo>
                  <a:lnTo>
                    <a:pt x="460667" y="427913"/>
                  </a:lnTo>
                  <a:lnTo>
                    <a:pt x="462483" y="428459"/>
                  </a:lnTo>
                  <a:lnTo>
                    <a:pt x="464286" y="428459"/>
                  </a:lnTo>
                  <a:lnTo>
                    <a:pt x="467106" y="428459"/>
                  </a:lnTo>
                  <a:lnTo>
                    <a:pt x="469874" y="427139"/>
                  </a:lnTo>
                  <a:lnTo>
                    <a:pt x="474510" y="420611"/>
                  </a:lnTo>
                  <a:close/>
                </a:path>
                <a:path w="538479" h="561975">
                  <a:moveTo>
                    <a:pt x="517537" y="283210"/>
                  </a:moveTo>
                  <a:lnTo>
                    <a:pt x="517436" y="273304"/>
                  </a:lnTo>
                  <a:lnTo>
                    <a:pt x="513410" y="269341"/>
                  </a:lnTo>
                  <a:lnTo>
                    <a:pt x="429056" y="270192"/>
                  </a:lnTo>
                  <a:lnTo>
                    <a:pt x="425069" y="274256"/>
                  </a:lnTo>
                  <a:lnTo>
                    <a:pt x="425183" y="284162"/>
                  </a:lnTo>
                  <a:lnTo>
                    <a:pt x="429196" y="288137"/>
                  </a:lnTo>
                  <a:lnTo>
                    <a:pt x="434124" y="288137"/>
                  </a:lnTo>
                  <a:lnTo>
                    <a:pt x="513549" y="287286"/>
                  </a:lnTo>
                  <a:lnTo>
                    <a:pt x="517537" y="283210"/>
                  </a:lnTo>
                  <a:close/>
                </a:path>
                <a:path w="538479" h="561975">
                  <a:moveTo>
                    <a:pt x="537387" y="197078"/>
                  </a:moveTo>
                  <a:lnTo>
                    <a:pt x="534568" y="188582"/>
                  </a:lnTo>
                  <a:lnTo>
                    <a:pt x="531063" y="186194"/>
                  </a:lnTo>
                  <a:lnTo>
                    <a:pt x="527291" y="186194"/>
                  </a:lnTo>
                  <a:lnTo>
                    <a:pt x="525386" y="186347"/>
                  </a:lnTo>
                  <a:lnTo>
                    <a:pt x="439521" y="214858"/>
                  </a:lnTo>
                  <a:lnTo>
                    <a:pt x="436968" y="219951"/>
                  </a:lnTo>
                  <a:lnTo>
                    <a:pt x="439788" y="228447"/>
                  </a:lnTo>
                  <a:lnTo>
                    <a:pt x="443306" y="230835"/>
                  </a:lnTo>
                  <a:lnTo>
                    <a:pt x="447078" y="230835"/>
                  </a:lnTo>
                  <a:lnTo>
                    <a:pt x="448970" y="230695"/>
                  </a:lnTo>
                  <a:lnTo>
                    <a:pt x="534835" y="202171"/>
                  </a:lnTo>
                  <a:lnTo>
                    <a:pt x="537387" y="197078"/>
                  </a:lnTo>
                  <a:close/>
                </a:path>
                <a:path w="538479" h="561975">
                  <a:moveTo>
                    <a:pt x="538454" y="361226"/>
                  </a:moveTo>
                  <a:lnTo>
                    <a:pt x="535838" y="356171"/>
                  </a:lnTo>
                  <a:lnTo>
                    <a:pt x="450557" y="329069"/>
                  </a:lnTo>
                  <a:lnTo>
                    <a:pt x="448729" y="328650"/>
                  </a:lnTo>
                  <a:lnTo>
                    <a:pt x="444004" y="328650"/>
                  </a:lnTo>
                  <a:lnTo>
                    <a:pt x="440461" y="331089"/>
                  </a:lnTo>
                  <a:lnTo>
                    <a:pt x="437743" y="339661"/>
                  </a:lnTo>
                  <a:lnTo>
                    <a:pt x="440359" y="344716"/>
                  </a:lnTo>
                  <a:lnTo>
                    <a:pt x="526554" y="372110"/>
                  </a:lnTo>
                  <a:lnTo>
                    <a:pt x="528370" y="372249"/>
                  </a:lnTo>
                  <a:lnTo>
                    <a:pt x="532193" y="372249"/>
                  </a:lnTo>
                  <a:lnTo>
                    <a:pt x="535724" y="369798"/>
                  </a:lnTo>
                  <a:lnTo>
                    <a:pt x="538454" y="361226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971935" y="5964745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90">
                  <a:moveTo>
                    <a:pt x="720001" y="0"/>
                  </a:moveTo>
                  <a:lnTo>
                    <a:pt x="0" y="0"/>
                  </a:lnTo>
                  <a:lnTo>
                    <a:pt x="0" y="720001"/>
                  </a:lnTo>
                  <a:lnTo>
                    <a:pt x="720001" y="720001"/>
                  </a:lnTo>
                  <a:lnTo>
                    <a:pt x="720001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41928" y="6216818"/>
              <a:ext cx="180289" cy="214350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5062702" y="6043853"/>
              <a:ext cx="538480" cy="561975"/>
            </a:xfrm>
            <a:custGeom>
              <a:avLst/>
              <a:gdLst/>
              <a:ahLst/>
              <a:cxnLst/>
              <a:rect l="l" t="t" r="r" b="b"/>
              <a:pathLst>
                <a:path w="538479" h="561975">
                  <a:moveTo>
                    <a:pt x="100711" y="222135"/>
                  </a:moveTo>
                  <a:lnTo>
                    <a:pt x="98094" y="217081"/>
                  </a:lnTo>
                  <a:lnTo>
                    <a:pt x="12814" y="189979"/>
                  </a:lnTo>
                  <a:lnTo>
                    <a:pt x="10985" y="189547"/>
                  </a:lnTo>
                  <a:lnTo>
                    <a:pt x="6273" y="189547"/>
                  </a:lnTo>
                  <a:lnTo>
                    <a:pt x="2730" y="191998"/>
                  </a:lnTo>
                  <a:lnTo>
                    <a:pt x="0" y="200571"/>
                  </a:lnTo>
                  <a:lnTo>
                    <a:pt x="2628" y="205625"/>
                  </a:lnTo>
                  <a:lnTo>
                    <a:pt x="88811" y="233019"/>
                  </a:lnTo>
                  <a:lnTo>
                    <a:pt x="90639" y="233146"/>
                  </a:lnTo>
                  <a:lnTo>
                    <a:pt x="94449" y="233146"/>
                  </a:lnTo>
                  <a:lnTo>
                    <a:pt x="97993" y="230708"/>
                  </a:lnTo>
                  <a:lnTo>
                    <a:pt x="100711" y="222135"/>
                  </a:lnTo>
                  <a:close/>
                </a:path>
                <a:path w="538479" h="561975">
                  <a:moveTo>
                    <a:pt x="101485" y="341833"/>
                  </a:moveTo>
                  <a:lnTo>
                    <a:pt x="98666" y="333349"/>
                  </a:lnTo>
                  <a:lnTo>
                    <a:pt x="95148" y="330949"/>
                  </a:lnTo>
                  <a:lnTo>
                    <a:pt x="91389" y="330949"/>
                  </a:lnTo>
                  <a:lnTo>
                    <a:pt x="89484" y="331101"/>
                  </a:lnTo>
                  <a:lnTo>
                    <a:pt x="3619" y="359625"/>
                  </a:lnTo>
                  <a:lnTo>
                    <a:pt x="1066" y="364705"/>
                  </a:lnTo>
                  <a:lnTo>
                    <a:pt x="3886" y="373202"/>
                  </a:lnTo>
                  <a:lnTo>
                    <a:pt x="7404" y="375602"/>
                  </a:lnTo>
                  <a:lnTo>
                    <a:pt x="11176" y="375602"/>
                  </a:lnTo>
                  <a:lnTo>
                    <a:pt x="13068" y="375450"/>
                  </a:lnTo>
                  <a:lnTo>
                    <a:pt x="98933" y="346925"/>
                  </a:lnTo>
                  <a:lnTo>
                    <a:pt x="101485" y="341833"/>
                  </a:lnTo>
                  <a:close/>
                </a:path>
                <a:path w="538479" h="561975">
                  <a:moveTo>
                    <a:pt x="113385" y="287528"/>
                  </a:moveTo>
                  <a:lnTo>
                    <a:pt x="113284" y="277622"/>
                  </a:lnTo>
                  <a:lnTo>
                    <a:pt x="109258" y="273659"/>
                  </a:lnTo>
                  <a:lnTo>
                    <a:pt x="24904" y="274510"/>
                  </a:lnTo>
                  <a:lnTo>
                    <a:pt x="20916" y="278587"/>
                  </a:lnTo>
                  <a:lnTo>
                    <a:pt x="21031" y="288493"/>
                  </a:lnTo>
                  <a:lnTo>
                    <a:pt x="25044" y="292455"/>
                  </a:lnTo>
                  <a:lnTo>
                    <a:pt x="29972" y="292455"/>
                  </a:lnTo>
                  <a:lnTo>
                    <a:pt x="109397" y="291604"/>
                  </a:lnTo>
                  <a:lnTo>
                    <a:pt x="113385" y="287528"/>
                  </a:lnTo>
                  <a:close/>
                </a:path>
                <a:path w="538479" h="561975">
                  <a:moveTo>
                    <a:pt x="145008" y="186563"/>
                  </a:moveTo>
                  <a:lnTo>
                    <a:pt x="144056" y="180949"/>
                  </a:lnTo>
                  <a:lnTo>
                    <a:pt x="77787" y="133883"/>
                  </a:lnTo>
                  <a:lnTo>
                    <a:pt x="75971" y="133350"/>
                  </a:lnTo>
                  <a:lnTo>
                    <a:pt x="71348" y="133350"/>
                  </a:lnTo>
                  <a:lnTo>
                    <a:pt x="68580" y="134658"/>
                  </a:lnTo>
                  <a:lnTo>
                    <a:pt x="63944" y="141185"/>
                  </a:lnTo>
                  <a:lnTo>
                    <a:pt x="64897" y="146799"/>
                  </a:lnTo>
                  <a:lnTo>
                    <a:pt x="131165" y="193865"/>
                  </a:lnTo>
                  <a:lnTo>
                    <a:pt x="132981" y="194411"/>
                  </a:lnTo>
                  <a:lnTo>
                    <a:pt x="134785" y="194411"/>
                  </a:lnTo>
                  <a:lnTo>
                    <a:pt x="137604" y="194411"/>
                  </a:lnTo>
                  <a:lnTo>
                    <a:pt x="140373" y="193090"/>
                  </a:lnTo>
                  <a:lnTo>
                    <a:pt x="145008" y="186563"/>
                  </a:lnTo>
                  <a:close/>
                </a:path>
                <a:path w="538479" h="561975">
                  <a:moveTo>
                    <a:pt x="147053" y="377875"/>
                  </a:moveTo>
                  <a:lnTo>
                    <a:pt x="142316" y="371500"/>
                  </a:lnTo>
                  <a:lnTo>
                    <a:pt x="139611" y="370243"/>
                  </a:lnTo>
                  <a:lnTo>
                    <a:pt x="134988" y="370243"/>
                  </a:lnTo>
                  <a:lnTo>
                    <a:pt x="133108" y="370827"/>
                  </a:lnTo>
                  <a:lnTo>
                    <a:pt x="67818" y="419341"/>
                  </a:lnTo>
                  <a:lnTo>
                    <a:pt x="66979" y="424980"/>
                  </a:lnTo>
                  <a:lnTo>
                    <a:pt x="71716" y="431355"/>
                  </a:lnTo>
                  <a:lnTo>
                    <a:pt x="74434" y="432600"/>
                  </a:lnTo>
                  <a:lnTo>
                    <a:pt x="77177" y="432600"/>
                  </a:lnTo>
                  <a:lnTo>
                    <a:pt x="79044" y="432600"/>
                  </a:lnTo>
                  <a:lnTo>
                    <a:pt x="80924" y="432028"/>
                  </a:lnTo>
                  <a:lnTo>
                    <a:pt x="146215" y="383514"/>
                  </a:lnTo>
                  <a:lnTo>
                    <a:pt x="147053" y="377875"/>
                  </a:lnTo>
                  <a:close/>
                </a:path>
                <a:path w="538479" h="561975">
                  <a:moveTo>
                    <a:pt x="168287" y="128676"/>
                  </a:moveTo>
                  <a:lnTo>
                    <a:pt x="113461" y="54241"/>
                  </a:lnTo>
                  <a:lnTo>
                    <a:pt x="110731" y="52971"/>
                  </a:lnTo>
                  <a:lnTo>
                    <a:pt x="106121" y="52971"/>
                  </a:lnTo>
                  <a:lnTo>
                    <a:pt x="104254" y="53543"/>
                  </a:lnTo>
                  <a:lnTo>
                    <a:pt x="98640" y="57670"/>
                  </a:lnTo>
                  <a:lnTo>
                    <a:pt x="97790" y="63309"/>
                  </a:lnTo>
                  <a:lnTo>
                    <a:pt x="152615" y="137744"/>
                  </a:lnTo>
                  <a:lnTo>
                    <a:pt x="155346" y="139014"/>
                  </a:lnTo>
                  <a:lnTo>
                    <a:pt x="158102" y="139014"/>
                  </a:lnTo>
                  <a:lnTo>
                    <a:pt x="159956" y="139014"/>
                  </a:lnTo>
                  <a:lnTo>
                    <a:pt x="161823" y="138442"/>
                  </a:lnTo>
                  <a:lnTo>
                    <a:pt x="167436" y="134315"/>
                  </a:lnTo>
                  <a:lnTo>
                    <a:pt x="168287" y="128676"/>
                  </a:lnTo>
                  <a:close/>
                </a:path>
                <a:path w="538479" h="561975">
                  <a:moveTo>
                    <a:pt x="170268" y="434416"/>
                  </a:moveTo>
                  <a:lnTo>
                    <a:pt x="169341" y="428802"/>
                  </a:lnTo>
                  <a:lnTo>
                    <a:pt x="163715" y="424764"/>
                  </a:lnTo>
                  <a:lnTo>
                    <a:pt x="161886" y="424218"/>
                  </a:lnTo>
                  <a:lnTo>
                    <a:pt x="157264" y="424218"/>
                  </a:lnTo>
                  <a:lnTo>
                    <a:pt x="154508" y="425526"/>
                  </a:lnTo>
                  <a:lnTo>
                    <a:pt x="100622" y="500710"/>
                  </a:lnTo>
                  <a:lnTo>
                    <a:pt x="101549" y="506336"/>
                  </a:lnTo>
                  <a:lnTo>
                    <a:pt x="107175" y="510362"/>
                  </a:lnTo>
                  <a:lnTo>
                    <a:pt x="109004" y="510908"/>
                  </a:lnTo>
                  <a:lnTo>
                    <a:pt x="110820" y="510908"/>
                  </a:lnTo>
                  <a:lnTo>
                    <a:pt x="113626" y="510908"/>
                  </a:lnTo>
                  <a:lnTo>
                    <a:pt x="116382" y="509612"/>
                  </a:lnTo>
                  <a:lnTo>
                    <a:pt x="170268" y="434416"/>
                  </a:lnTo>
                  <a:close/>
                </a:path>
                <a:path w="538479" h="561975">
                  <a:moveTo>
                    <a:pt x="226707" y="126466"/>
                  </a:moveTo>
                  <a:lnTo>
                    <a:pt x="200113" y="47523"/>
                  </a:lnTo>
                  <a:lnTo>
                    <a:pt x="196621" y="45148"/>
                  </a:lnTo>
                  <a:lnTo>
                    <a:pt x="192862" y="45148"/>
                  </a:lnTo>
                  <a:lnTo>
                    <a:pt x="190931" y="45300"/>
                  </a:lnTo>
                  <a:lnTo>
                    <a:pt x="185280" y="47218"/>
                  </a:lnTo>
                  <a:lnTo>
                    <a:pt x="182740" y="52324"/>
                  </a:lnTo>
                  <a:lnTo>
                    <a:pt x="209334" y="131267"/>
                  </a:lnTo>
                  <a:lnTo>
                    <a:pt x="212839" y="133642"/>
                  </a:lnTo>
                  <a:lnTo>
                    <a:pt x="216598" y="133642"/>
                  </a:lnTo>
                  <a:lnTo>
                    <a:pt x="218516" y="133489"/>
                  </a:lnTo>
                  <a:lnTo>
                    <a:pt x="224180" y="131572"/>
                  </a:lnTo>
                  <a:lnTo>
                    <a:pt x="226707" y="126466"/>
                  </a:lnTo>
                  <a:close/>
                </a:path>
                <a:path w="538479" h="561975">
                  <a:moveTo>
                    <a:pt x="230022" y="436232"/>
                  </a:moveTo>
                  <a:lnTo>
                    <a:pt x="227380" y="431177"/>
                  </a:lnTo>
                  <a:lnTo>
                    <a:pt x="222643" y="429691"/>
                  </a:lnTo>
                  <a:lnTo>
                    <a:pt x="220840" y="429285"/>
                  </a:lnTo>
                  <a:lnTo>
                    <a:pt x="216128" y="429285"/>
                  </a:lnTo>
                  <a:lnTo>
                    <a:pt x="212572" y="431749"/>
                  </a:lnTo>
                  <a:lnTo>
                    <a:pt x="187655" y="511302"/>
                  </a:lnTo>
                  <a:lnTo>
                    <a:pt x="190296" y="516356"/>
                  </a:lnTo>
                  <a:lnTo>
                    <a:pt x="195935" y="518121"/>
                  </a:lnTo>
                  <a:lnTo>
                    <a:pt x="197739" y="518261"/>
                  </a:lnTo>
                  <a:lnTo>
                    <a:pt x="201561" y="518261"/>
                  </a:lnTo>
                  <a:lnTo>
                    <a:pt x="205117" y="515785"/>
                  </a:lnTo>
                  <a:lnTo>
                    <a:pt x="230022" y="436232"/>
                  </a:lnTo>
                  <a:close/>
                </a:path>
                <a:path w="538479" h="561975">
                  <a:moveTo>
                    <a:pt x="277050" y="98412"/>
                  </a:moveTo>
                  <a:lnTo>
                    <a:pt x="276428" y="3987"/>
                  </a:lnTo>
                  <a:lnTo>
                    <a:pt x="272402" y="0"/>
                  </a:lnTo>
                  <a:lnTo>
                    <a:pt x="262432" y="25"/>
                  </a:lnTo>
                  <a:lnTo>
                    <a:pt x="258432" y="4076"/>
                  </a:lnTo>
                  <a:lnTo>
                    <a:pt x="259041" y="98513"/>
                  </a:lnTo>
                  <a:lnTo>
                    <a:pt x="263067" y="102501"/>
                  </a:lnTo>
                  <a:lnTo>
                    <a:pt x="268071" y="102501"/>
                  </a:lnTo>
                  <a:lnTo>
                    <a:pt x="273037" y="102476"/>
                  </a:lnTo>
                  <a:lnTo>
                    <a:pt x="277050" y="98412"/>
                  </a:lnTo>
                  <a:close/>
                </a:path>
                <a:path w="538479" h="561975">
                  <a:moveTo>
                    <a:pt x="280022" y="557733"/>
                  </a:moveTo>
                  <a:lnTo>
                    <a:pt x="279412" y="463296"/>
                  </a:lnTo>
                  <a:lnTo>
                    <a:pt x="275386" y="459308"/>
                  </a:lnTo>
                  <a:lnTo>
                    <a:pt x="265417" y="459346"/>
                  </a:lnTo>
                  <a:lnTo>
                    <a:pt x="261416" y="463397"/>
                  </a:lnTo>
                  <a:lnTo>
                    <a:pt x="262026" y="557834"/>
                  </a:lnTo>
                  <a:lnTo>
                    <a:pt x="266052" y="561822"/>
                  </a:lnTo>
                  <a:lnTo>
                    <a:pt x="271056" y="561822"/>
                  </a:lnTo>
                  <a:lnTo>
                    <a:pt x="276021" y="561784"/>
                  </a:lnTo>
                  <a:lnTo>
                    <a:pt x="280022" y="557733"/>
                  </a:lnTo>
                  <a:close/>
                </a:path>
                <a:path w="538479" h="561975">
                  <a:moveTo>
                    <a:pt x="350799" y="50507"/>
                  </a:moveTo>
                  <a:lnTo>
                    <a:pt x="348157" y="45453"/>
                  </a:lnTo>
                  <a:lnTo>
                    <a:pt x="343408" y="43980"/>
                  </a:lnTo>
                  <a:lnTo>
                    <a:pt x="341604" y="43561"/>
                  </a:lnTo>
                  <a:lnTo>
                    <a:pt x="336892" y="43561"/>
                  </a:lnTo>
                  <a:lnTo>
                    <a:pt x="333336" y="46024"/>
                  </a:lnTo>
                  <a:lnTo>
                    <a:pt x="308432" y="125590"/>
                  </a:lnTo>
                  <a:lnTo>
                    <a:pt x="311073" y="130632"/>
                  </a:lnTo>
                  <a:lnTo>
                    <a:pt x="316712" y="132397"/>
                  </a:lnTo>
                  <a:lnTo>
                    <a:pt x="318503" y="132537"/>
                  </a:lnTo>
                  <a:lnTo>
                    <a:pt x="322338" y="132537"/>
                  </a:lnTo>
                  <a:lnTo>
                    <a:pt x="325882" y="130073"/>
                  </a:lnTo>
                  <a:lnTo>
                    <a:pt x="350799" y="50507"/>
                  </a:lnTo>
                  <a:close/>
                </a:path>
                <a:path w="538479" h="561975">
                  <a:moveTo>
                    <a:pt x="355727" y="509485"/>
                  </a:moveTo>
                  <a:lnTo>
                    <a:pt x="329133" y="430542"/>
                  </a:lnTo>
                  <a:lnTo>
                    <a:pt x="325628" y="428167"/>
                  </a:lnTo>
                  <a:lnTo>
                    <a:pt x="321868" y="428167"/>
                  </a:lnTo>
                  <a:lnTo>
                    <a:pt x="319951" y="428320"/>
                  </a:lnTo>
                  <a:lnTo>
                    <a:pt x="314286" y="430225"/>
                  </a:lnTo>
                  <a:lnTo>
                    <a:pt x="311759" y="435330"/>
                  </a:lnTo>
                  <a:lnTo>
                    <a:pt x="338340" y="514273"/>
                  </a:lnTo>
                  <a:lnTo>
                    <a:pt x="341845" y="516648"/>
                  </a:lnTo>
                  <a:lnTo>
                    <a:pt x="345605" y="516648"/>
                  </a:lnTo>
                  <a:lnTo>
                    <a:pt x="347522" y="516496"/>
                  </a:lnTo>
                  <a:lnTo>
                    <a:pt x="353199" y="514591"/>
                  </a:lnTo>
                  <a:lnTo>
                    <a:pt x="355727" y="509485"/>
                  </a:lnTo>
                  <a:close/>
                </a:path>
                <a:path w="538479" h="561975">
                  <a:moveTo>
                    <a:pt x="437845" y="61099"/>
                  </a:moveTo>
                  <a:lnTo>
                    <a:pt x="436918" y="55473"/>
                  </a:lnTo>
                  <a:lnTo>
                    <a:pt x="431292" y="51435"/>
                  </a:lnTo>
                  <a:lnTo>
                    <a:pt x="429450" y="50888"/>
                  </a:lnTo>
                  <a:lnTo>
                    <a:pt x="424840" y="50888"/>
                  </a:lnTo>
                  <a:lnTo>
                    <a:pt x="422071" y="52197"/>
                  </a:lnTo>
                  <a:lnTo>
                    <a:pt x="368185" y="127381"/>
                  </a:lnTo>
                  <a:lnTo>
                    <a:pt x="369112" y="133007"/>
                  </a:lnTo>
                  <a:lnTo>
                    <a:pt x="374751" y="137033"/>
                  </a:lnTo>
                  <a:lnTo>
                    <a:pt x="376580" y="137591"/>
                  </a:lnTo>
                  <a:lnTo>
                    <a:pt x="378396" y="137591"/>
                  </a:lnTo>
                  <a:lnTo>
                    <a:pt x="381203" y="137591"/>
                  </a:lnTo>
                  <a:lnTo>
                    <a:pt x="383959" y="136283"/>
                  </a:lnTo>
                  <a:lnTo>
                    <a:pt x="437845" y="61099"/>
                  </a:lnTo>
                  <a:close/>
                </a:path>
                <a:path w="538479" h="561975">
                  <a:moveTo>
                    <a:pt x="440677" y="498500"/>
                  </a:moveTo>
                  <a:lnTo>
                    <a:pt x="385851" y="424053"/>
                  </a:lnTo>
                  <a:lnTo>
                    <a:pt x="383120" y="422783"/>
                  </a:lnTo>
                  <a:lnTo>
                    <a:pt x="378510" y="422783"/>
                  </a:lnTo>
                  <a:lnTo>
                    <a:pt x="376643" y="423354"/>
                  </a:lnTo>
                  <a:lnTo>
                    <a:pt x="371030" y="427494"/>
                  </a:lnTo>
                  <a:lnTo>
                    <a:pt x="370179" y="433120"/>
                  </a:lnTo>
                  <a:lnTo>
                    <a:pt x="425005" y="507568"/>
                  </a:lnTo>
                  <a:lnTo>
                    <a:pt x="427723" y="508838"/>
                  </a:lnTo>
                  <a:lnTo>
                    <a:pt x="430491" y="508838"/>
                  </a:lnTo>
                  <a:lnTo>
                    <a:pt x="432346" y="508838"/>
                  </a:lnTo>
                  <a:lnTo>
                    <a:pt x="434213" y="508266"/>
                  </a:lnTo>
                  <a:lnTo>
                    <a:pt x="439826" y="504139"/>
                  </a:lnTo>
                  <a:lnTo>
                    <a:pt x="440677" y="498500"/>
                  </a:lnTo>
                  <a:close/>
                </a:path>
                <a:path w="538479" h="561975">
                  <a:moveTo>
                    <a:pt x="471474" y="136817"/>
                  </a:moveTo>
                  <a:lnTo>
                    <a:pt x="466750" y="130454"/>
                  </a:lnTo>
                  <a:lnTo>
                    <a:pt x="464032" y="129197"/>
                  </a:lnTo>
                  <a:lnTo>
                    <a:pt x="459422" y="129197"/>
                  </a:lnTo>
                  <a:lnTo>
                    <a:pt x="457530" y="129781"/>
                  </a:lnTo>
                  <a:lnTo>
                    <a:pt x="392239" y="178295"/>
                  </a:lnTo>
                  <a:lnTo>
                    <a:pt x="391414" y="183934"/>
                  </a:lnTo>
                  <a:lnTo>
                    <a:pt x="396138" y="190296"/>
                  </a:lnTo>
                  <a:lnTo>
                    <a:pt x="398856" y="191554"/>
                  </a:lnTo>
                  <a:lnTo>
                    <a:pt x="401612" y="191554"/>
                  </a:lnTo>
                  <a:lnTo>
                    <a:pt x="403466" y="191554"/>
                  </a:lnTo>
                  <a:lnTo>
                    <a:pt x="405358" y="190969"/>
                  </a:lnTo>
                  <a:lnTo>
                    <a:pt x="470649" y="142455"/>
                  </a:lnTo>
                  <a:lnTo>
                    <a:pt x="471474" y="136817"/>
                  </a:lnTo>
                  <a:close/>
                </a:path>
                <a:path w="538479" h="561975">
                  <a:moveTo>
                    <a:pt x="474510" y="420611"/>
                  </a:moveTo>
                  <a:lnTo>
                    <a:pt x="473557" y="414997"/>
                  </a:lnTo>
                  <a:lnTo>
                    <a:pt x="407301" y="367931"/>
                  </a:lnTo>
                  <a:lnTo>
                    <a:pt x="405472" y="367385"/>
                  </a:lnTo>
                  <a:lnTo>
                    <a:pt x="400862" y="367385"/>
                  </a:lnTo>
                  <a:lnTo>
                    <a:pt x="398081" y="368706"/>
                  </a:lnTo>
                  <a:lnTo>
                    <a:pt x="393446" y="375234"/>
                  </a:lnTo>
                  <a:lnTo>
                    <a:pt x="394398" y="380847"/>
                  </a:lnTo>
                  <a:lnTo>
                    <a:pt x="460667" y="427913"/>
                  </a:lnTo>
                  <a:lnTo>
                    <a:pt x="462483" y="428459"/>
                  </a:lnTo>
                  <a:lnTo>
                    <a:pt x="464286" y="428459"/>
                  </a:lnTo>
                  <a:lnTo>
                    <a:pt x="467106" y="428459"/>
                  </a:lnTo>
                  <a:lnTo>
                    <a:pt x="469874" y="427139"/>
                  </a:lnTo>
                  <a:lnTo>
                    <a:pt x="474510" y="420611"/>
                  </a:lnTo>
                  <a:close/>
                </a:path>
                <a:path w="538479" h="561975">
                  <a:moveTo>
                    <a:pt x="517537" y="283210"/>
                  </a:moveTo>
                  <a:lnTo>
                    <a:pt x="517436" y="273304"/>
                  </a:lnTo>
                  <a:lnTo>
                    <a:pt x="513410" y="269341"/>
                  </a:lnTo>
                  <a:lnTo>
                    <a:pt x="429056" y="270192"/>
                  </a:lnTo>
                  <a:lnTo>
                    <a:pt x="425069" y="274256"/>
                  </a:lnTo>
                  <a:lnTo>
                    <a:pt x="425170" y="284162"/>
                  </a:lnTo>
                  <a:lnTo>
                    <a:pt x="429196" y="288137"/>
                  </a:lnTo>
                  <a:lnTo>
                    <a:pt x="434124" y="288137"/>
                  </a:lnTo>
                  <a:lnTo>
                    <a:pt x="513549" y="287286"/>
                  </a:lnTo>
                  <a:lnTo>
                    <a:pt x="517537" y="283210"/>
                  </a:lnTo>
                  <a:close/>
                </a:path>
                <a:path w="538479" h="561975">
                  <a:moveTo>
                    <a:pt x="537387" y="197078"/>
                  </a:moveTo>
                  <a:lnTo>
                    <a:pt x="534568" y="188582"/>
                  </a:lnTo>
                  <a:lnTo>
                    <a:pt x="531050" y="186194"/>
                  </a:lnTo>
                  <a:lnTo>
                    <a:pt x="527278" y="186194"/>
                  </a:lnTo>
                  <a:lnTo>
                    <a:pt x="525386" y="186347"/>
                  </a:lnTo>
                  <a:lnTo>
                    <a:pt x="439521" y="214858"/>
                  </a:lnTo>
                  <a:lnTo>
                    <a:pt x="436968" y="219951"/>
                  </a:lnTo>
                  <a:lnTo>
                    <a:pt x="439788" y="228447"/>
                  </a:lnTo>
                  <a:lnTo>
                    <a:pt x="443306" y="230835"/>
                  </a:lnTo>
                  <a:lnTo>
                    <a:pt x="447078" y="230835"/>
                  </a:lnTo>
                  <a:lnTo>
                    <a:pt x="448970" y="230695"/>
                  </a:lnTo>
                  <a:lnTo>
                    <a:pt x="534835" y="202171"/>
                  </a:lnTo>
                  <a:lnTo>
                    <a:pt x="537387" y="197078"/>
                  </a:lnTo>
                  <a:close/>
                </a:path>
                <a:path w="538479" h="561975">
                  <a:moveTo>
                    <a:pt x="538454" y="361226"/>
                  </a:moveTo>
                  <a:lnTo>
                    <a:pt x="535838" y="356171"/>
                  </a:lnTo>
                  <a:lnTo>
                    <a:pt x="450545" y="329069"/>
                  </a:lnTo>
                  <a:lnTo>
                    <a:pt x="448729" y="328650"/>
                  </a:lnTo>
                  <a:lnTo>
                    <a:pt x="444004" y="328650"/>
                  </a:lnTo>
                  <a:lnTo>
                    <a:pt x="440461" y="331089"/>
                  </a:lnTo>
                  <a:lnTo>
                    <a:pt x="437743" y="339661"/>
                  </a:lnTo>
                  <a:lnTo>
                    <a:pt x="440359" y="344716"/>
                  </a:lnTo>
                  <a:lnTo>
                    <a:pt x="526554" y="372110"/>
                  </a:lnTo>
                  <a:lnTo>
                    <a:pt x="528370" y="372249"/>
                  </a:lnTo>
                  <a:lnTo>
                    <a:pt x="532193" y="372249"/>
                  </a:lnTo>
                  <a:lnTo>
                    <a:pt x="535724" y="369798"/>
                  </a:lnTo>
                  <a:lnTo>
                    <a:pt x="538454" y="361226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23363" y="876305"/>
            <a:ext cx="11214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PLANSZA DO </a:t>
            </a:r>
            <a:r>
              <a:rPr sz="1100" spc="-25" dirty="0">
                <a:latin typeface="TT Supermolot Bold"/>
                <a:cs typeface="TT Supermolot Bold"/>
              </a:rPr>
              <a:t>GRY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300" y="838492"/>
            <a:ext cx="8664575" cy="15671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Symulator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systemu</a:t>
            </a:r>
            <a:r>
              <a:rPr sz="1200" spc="-10" dirty="0">
                <a:latin typeface="TT Supermolot Bold"/>
                <a:cs typeface="TT Supermolot Bold"/>
              </a:rPr>
              <a:t> elektroenergetycznego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3000"/>
              </a:lnSpc>
              <a:spcBef>
                <a:spcPts val="1095"/>
              </a:spcBef>
            </a:pP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System</a:t>
            </a:r>
            <a:r>
              <a:rPr sz="3000" spc="-55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elektroenergetyczny</a:t>
            </a:r>
            <a:r>
              <a:rPr sz="3000" spc="-5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oparty</a:t>
            </a:r>
            <a:r>
              <a:rPr sz="3000" spc="-5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o</a:t>
            </a:r>
            <a:r>
              <a:rPr sz="3000" spc="-50" dirty="0">
                <a:solidFill>
                  <a:srgbClr val="3A9BDC"/>
                </a:solidFill>
                <a:latin typeface="TT Supermolot Regular"/>
                <a:cs typeface="TT Supermolot Regular"/>
              </a:rPr>
              <a:t> </a:t>
            </a:r>
            <a:r>
              <a:rPr sz="3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elektrownię </a:t>
            </a:r>
            <a:r>
              <a:rPr sz="3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konwencjonalną + OZE + bateryjny magazyn </a:t>
            </a:r>
            <a:r>
              <a:rPr sz="3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energii</a:t>
            </a:r>
            <a:endParaRPr sz="3000">
              <a:latin typeface="TT Supermolot Regular"/>
              <a:cs typeface="TT Supermolot Regular"/>
            </a:endParaRPr>
          </a:p>
          <a:p>
            <a:pPr marL="12700" marR="1672589">
              <a:lnSpc>
                <a:spcPct val="104200"/>
              </a:lnSpc>
              <a:spcBef>
                <a:spcPts val="405"/>
              </a:spcBef>
            </a:pPr>
            <a:r>
              <a:rPr sz="1200" dirty="0">
                <a:latin typeface="TT Supermolot Regular"/>
                <a:cs typeface="TT Supermolot Regular"/>
              </a:rPr>
              <a:t>Połowa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mocy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wytwórczej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elektrowni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konwencjonalnej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została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zastąpiona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przez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OZE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oraz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mały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 </a:t>
            </a:r>
            <a:r>
              <a:rPr sz="1200" dirty="0">
                <a:latin typeface="TT Supermolot Regular"/>
                <a:cs typeface="TT Supermolot Regular"/>
              </a:rPr>
              <a:t>bateryjny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stabilizowania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dostaw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energii.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Umieść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start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2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jednostki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magazynie.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53" y="387355"/>
            <a:ext cx="441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6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 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Magazynowanie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7118" y="2529332"/>
            <a:ext cx="9965055" cy="4752340"/>
            <a:chOff x="367118" y="2529332"/>
            <a:chExt cx="9965055" cy="4752340"/>
          </a:xfrm>
        </p:grpSpPr>
        <p:sp>
          <p:nvSpPr>
            <p:cNvPr id="8" name="object 8"/>
            <p:cNvSpPr/>
            <p:nvPr/>
          </p:nvSpPr>
          <p:spPr>
            <a:xfrm>
              <a:off x="367118" y="2529332"/>
              <a:ext cx="9965055" cy="4752340"/>
            </a:xfrm>
            <a:custGeom>
              <a:avLst/>
              <a:gdLst/>
              <a:ahLst/>
              <a:cxnLst/>
              <a:rect l="l" t="t" r="r" b="b"/>
              <a:pathLst>
                <a:path w="9965055" h="4752340">
                  <a:moveTo>
                    <a:pt x="9964877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9964877" y="4751997"/>
                  </a:lnTo>
                  <a:lnTo>
                    <a:pt x="9964877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005" y="5215105"/>
              <a:ext cx="1664335" cy="1664335"/>
            </a:xfrm>
            <a:custGeom>
              <a:avLst/>
              <a:gdLst/>
              <a:ahLst/>
              <a:cxnLst/>
              <a:rect l="l" t="t" r="r" b="b"/>
              <a:pathLst>
                <a:path w="1664335" h="1664334">
                  <a:moveTo>
                    <a:pt x="1585709" y="0"/>
                  </a:moveTo>
                  <a:lnTo>
                    <a:pt x="78003" y="0"/>
                  </a:lnTo>
                  <a:lnTo>
                    <a:pt x="47641" y="6130"/>
                  </a:lnTo>
                  <a:lnTo>
                    <a:pt x="22847" y="22848"/>
                  </a:lnTo>
                  <a:lnTo>
                    <a:pt x="6130" y="47647"/>
                  </a:lnTo>
                  <a:lnTo>
                    <a:pt x="0" y="78016"/>
                  </a:lnTo>
                  <a:lnTo>
                    <a:pt x="0" y="1585722"/>
                  </a:lnTo>
                  <a:lnTo>
                    <a:pt x="6130" y="1616083"/>
                  </a:lnTo>
                  <a:lnTo>
                    <a:pt x="22847" y="1640878"/>
                  </a:lnTo>
                  <a:lnTo>
                    <a:pt x="47641" y="1657595"/>
                  </a:lnTo>
                  <a:lnTo>
                    <a:pt x="78003" y="1663725"/>
                  </a:lnTo>
                  <a:lnTo>
                    <a:pt x="1585709" y="1663725"/>
                  </a:lnTo>
                  <a:lnTo>
                    <a:pt x="1616071" y="1657595"/>
                  </a:lnTo>
                  <a:lnTo>
                    <a:pt x="1640865" y="1640878"/>
                  </a:lnTo>
                  <a:lnTo>
                    <a:pt x="1657582" y="1616083"/>
                  </a:lnTo>
                  <a:lnTo>
                    <a:pt x="1663712" y="1585722"/>
                  </a:lnTo>
                  <a:lnTo>
                    <a:pt x="1663712" y="78016"/>
                  </a:lnTo>
                  <a:lnTo>
                    <a:pt x="1657582" y="47647"/>
                  </a:lnTo>
                  <a:lnTo>
                    <a:pt x="1640865" y="22848"/>
                  </a:lnTo>
                  <a:lnTo>
                    <a:pt x="1616071" y="6130"/>
                  </a:lnTo>
                  <a:lnTo>
                    <a:pt x="15857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52971" y="6079682"/>
              <a:ext cx="170180" cy="719455"/>
            </a:xfrm>
            <a:custGeom>
              <a:avLst/>
              <a:gdLst/>
              <a:ahLst/>
              <a:cxnLst/>
              <a:rect l="l" t="t" r="r" b="b"/>
              <a:pathLst>
                <a:path w="170180" h="719454">
                  <a:moveTo>
                    <a:pt x="134975" y="0"/>
                  </a:moveTo>
                  <a:lnTo>
                    <a:pt x="32346" y="0"/>
                  </a:lnTo>
                  <a:lnTo>
                    <a:pt x="28536" y="3657"/>
                  </a:lnTo>
                  <a:lnTo>
                    <a:pt x="0" y="712292"/>
                  </a:lnTo>
                  <a:lnTo>
                    <a:pt x="876" y="714590"/>
                  </a:lnTo>
                  <a:lnTo>
                    <a:pt x="4127" y="717981"/>
                  </a:lnTo>
                  <a:lnTo>
                    <a:pt x="6388" y="718947"/>
                  </a:lnTo>
                  <a:lnTo>
                    <a:pt x="163258" y="718947"/>
                  </a:lnTo>
                  <a:lnTo>
                    <a:pt x="165519" y="717981"/>
                  </a:lnTo>
                  <a:lnTo>
                    <a:pt x="168770" y="714590"/>
                  </a:lnTo>
                  <a:lnTo>
                    <a:pt x="169646" y="712292"/>
                  </a:lnTo>
                  <a:lnTo>
                    <a:pt x="153847" y="319913"/>
                  </a:lnTo>
                  <a:lnTo>
                    <a:pt x="136563" y="320611"/>
                  </a:lnTo>
                  <a:lnTo>
                    <a:pt x="151904" y="701649"/>
                  </a:lnTo>
                  <a:lnTo>
                    <a:pt x="17741" y="701649"/>
                  </a:lnTo>
                  <a:lnTo>
                    <a:pt x="45288" y="17297"/>
                  </a:lnTo>
                  <a:lnTo>
                    <a:pt x="124002" y="17297"/>
                  </a:lnTo>
                  <a:lnTo>
                    <a:pt x="123939" y="158496"/>
                  </a:lnTo>
                  <a:lnTo>
                    <a:pt x="141236" y="158508"/>
                  </a:lnTo>
                  <a:lnTo>
                    <a:pt x="141312" y="6337"/>
                  </a:lnTo>
                  <a:lnTo>
                    <a:pt x="140411" y="4165"/>
                  </a:lnTo>
                  <a:lnTo>
                    <a:pt x="137147" y="901"/>
                  </a:lnTo>
                  <a:lnTo>
                    <a:pt x="134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1191" y="6031751"/>
              <a:ext cx="113018" cy="943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74726" y="6454712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5">
                  <a:moveTo>
                    <a:pt x="77533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66078" y="6446051"/>
              <a:ext cx="95250" cy="17780"/>
            </a:xfrm>
            <a:custGeom>
              <a:avLst/>
              <a:gdLst/>
              <a:ahLst/>
              <a:cxnLst/>
              <a:rect l="l" t="t" r="r" b="b"/>
              <a:pathLst>
                <a:path w="95250" h="17779">
                  <a:moveTo>
                    <a:pt x="90957" y="0"/>
                  </a:moveTo>
                  <a:lnTo>
                    <a:pt x="3873" y="0"/>
                  </a:lnTo>
                  <a:lnTo>
                    <a:pt x="0" y="3873"/>
                  </a:lnTo>
                  <a:lnTo>
                    <a:pt x="0" y="13436"/>
                  </a:lnTo>
                  <a:lnTo>
                    <a:pt x="3873" y="17310"/>
                  </a:lnTo>
                  <a:lnTo>
                    <a:pt x="8648" y="17310"/>
                  </a:lnTo>
                  <a:lnTo>
                    <a:pt x="90957" y="17310"/>
                  </a:lnTo>
                  <a:lnTo>
                    <a:pt x="94830" y="13436"/>
                  </a:lnTo>
                  <a:lnTo>
                    <a:pt x="94830" y="3873"/>
                  </a:lnTo>
                  <a:lnTo>
                    <a:pt x="90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53251" y="5986388"/>
              <a:ext cx="168910" cy="803910"/>
            </a:xfrm>
            <a:custGeom>
              <a:avLst/>
              <a:gdLst/>
              <a:ahLst/>
              <a:cxnLst/>
              <a:rect l="l" t="t" r="r" b="b"/>
              <a:pathLst>
                <a:path w="168910" h="803909">
                  <a:moveTo>
                    <a:pt x="137325" y="0"/>
                  </a:moveTo>
                  <a:lnTo>
                    <a:pt x="31305" y="0"/>
                  </a:lnTo>
                  <a:lnTo>
                    <a:pt x="0" y="803592"/>
                  </a:lnTo>
                  <a:lnTo>
                    <a:pt x="168630" y="803592"/>
                  </a:lnTo>
                  <a:lnTo>
                    <a:pt x="1373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44526" y="5977740"/>
              <a:ext cx="186690" cy="821055"/>
            </a:xfrm>
            <a:custGeom>
              <a:avLst/>
              <a:gdLst/>
              <a:ahLst/>
              <a:cxnLst/>
              <a:rect l="l" t="t" r="r" b="b"/>
              <a:pathLst>
                <a:path w="186689" h="821054">
                  <a:moveTo>
                    <a:pt x="150698" y="0"/>
                  </a:moveTo>
                  <a:lnTo>
                    <a:pt x="35394" y="0"/>
                  </a:lnTo>
                  <a:lnTo>
                    <a:pt x="31572" y="3670"/>
                  </a:lnTo>
                  <a:lnTo>
                    <a:pt x="88" y="811898"/>
                  </a:lnTo>
                  <a:lnTo>
                    <a:pt x="0" y="814247"/>
                  </a:lnTo>
                  <a:lnTo>
                    <a:pt x="876" y="816546"/>
                  </a:lnTo>
                  <a:lnTo>
                    <a:pt x="4127" y="819924"/>
                  </a:lnTo>
                  <a:lnTo>
                    <a:pt x="6388" y="820889"/>
                  </a:lnTo>
                  <a:lnTo>
                    <a:pt x="179705" y="820889"/>
                  </a:lnTo>
                  <a:lnTo>
                    <a:pt x="181965" y="819924"/>
                  </a:lnTo>
                  <a:lnTo>
                    <a:pt x="185216" y="816546"/>
                  </a:lnTo>
                  <a:lnTo>
                    <a:pt x="186093" y="814247"/>
                  </a:lnTo>
                  <a:lnTo>
                    <a:pt x="186029" y="812571"/>
                  </a:lnTo>
                  <a:lnTo>
                    <a:pt x="168719" y="812571"/>
                  </a:lnTo>
                  <a:lnTo>
                    <a:pt x="168369" y="803592"/>
                  </a:lnTo>
                  <a:lnTo>
                    <a:pt x="17729" y="803592"/>
                  </a:lnTo>
                  <a:lnTo>
                    <a:pt x="48348" y="17297"/>
                  </a:lnTo>
                  <a:lnTo>
                    <a:pt x="155051" y="17297"/>
                  </a:lnTo>
                  <a:lnTo>
                    <a:pt x="154520" y="3670"/>
                  </a:lnTo>
                  <a:lnTo>
                    <a:pt x="150698" y="0"/>
                  </a:lnTo>
                  <a:close/>
                </a:path>
                <a:path w="186689" h="821054">
                  <a:moveTo>
                    <a:pt x="155051" y="17297"/>
                  </a:moveTo>
                  <a:lnTo>
                    <a:pt x="137731" y="17297"/>
                  </a:lnTo>
                  <a:lnTo>
                    <a:pt x="168693" y="811898"/>
                  </a:lnTo>
                  <a:lnTo>
                    <a:pt x="168719" y="812571"/>
                  </a:lnTo>
                  <a:lnTo>
                    <a:pt x="177355" y="812241"/>
                  </a:lnTo>
                  <a:lnTo>
                    <a:pt x="177355" y="803592"/>
                  </a:lnTo>
                  <a:lnTo>
                    <a:pt x="185680" y="803592"/>
                  </a:lnTo>
                  <a:lnTo>
                    <a:pt x="155051" y="17297"/>
                  </a:lnTo>
                  <a:close/>
                </a:path>
                <a:path w="186689" h="821054">
                  <a:moveTo>
                    <a:pt x="186004" y="811898"/>
                  </a:moveTo>
                  <a:lnTo>
                    <a:pt x="168719" y="812571"/>
                  </a:lnTo>
                  <a:lnTo>
                    <a:pt x="186029" y="812571"/>
                  </a:lnTo>
                  <a:lnTo>
                    <a:pt x="186004" y="811898"/>
                  </a:lnTo>
                  <a:close/>
                </a:path>
                <a:path w="186689" h="821054">
                  <a:moveTo>
                    <a:pt x="185680" y="803592"/>
                  </a:moveTo>
                  <a:lnTo>
                    <a:pt x="177355" y="803592"/>
                  </a:lnTo>
                  <a:lnTo>
                    <a:pt x="177355" y="812241"/>
                  </a:lnTo>
                  <a:lnTo>
                    <a:pt x="186004" y="811898"/>
                  </a:lnTo>
                  <a:lnTo>
                    <a:pt x="185680" y="803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5781" y="5922849"/>
              <a:ext cx="123367" cy="1055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59284" y="6635192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4">
                  <a:moveTo>
                    <a:pt x="94310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50635" y="6626543"/>
              <a:ext cx="111760" cy="13970"/>
            </a:xfrm>
            <a:custGeom>
              <a:avLst/>
              <a:gdLst/>
              <a:ahLst/>
              <a:cxnLst/>
              <a:rect l="l" t="t" r="r" b="b"/>
              <a:pathLst>
                <a:path w="111760" h="13970">
                  <a:moveTo>
                    <a:pt x="0" y="13715"/>
                  </a:moveTo>
                  <a:lnTo>
                    <a:pt x="111607" y="13715"/>
                  </a:lnTo>
                  <a:lnTo>
                    <a:pt x="111607" y="0"/>
                  </a:lnTo>
                  <a:lnTo>
                    <a:pt x="0" y="0"/>
                  </a:lnTo>
                  <a:lnTo>
                    <a:pt x="0" y="137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67691" y="6593815"/>
              <a:ext cx="86360" cy="0"/>
            </a:xfrm>
            <a:custGeom>
              <a:avLst/>
              <a:gdLst/>
              <a:ahLst/>
              <a:cxnLst/>
              <a:rect l="l" t="t" r="r" b="b"/>
              <a:pathLst>
                <a:path w="86360">
                  <a:moveTo>
                    <a:pt x="8590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9815" y="6585178"/>
              <a:ext cx="802640" cy="206375"/>
            </a:xfrm>
            <a:custGeom>
              <a:avLst/>
              <a:gdLst/>
              <a:ahLst/>
              <a:cxnLst/>
              <a:rect l="l" t="t" r="r" b="b"/>
              <a:pathLst>
                <a:path w="802639" h="206375">
                  <a:moveTo>
                    <a:pt x="86766" y="158953"/>
                  </a:moveTo>
                  <a:lnTo>
                    <a:pt x="83832" y="156006"/>
                  </a:lnTo>
                  <a:lnTo>
                    <a:pt x="76568" y="156006"/>
                  </a:lnTo>
                  <a:lnTo>
                    <a:pt x="73621" y="158953"/>
                  </a:lnTo>
                  <a:lnTo>
                    <a:pt x="73621" y="162585"/>
                  </a:lnTo>
                  <a:lnTo>
                    <a:pt x="71234" y="174345"/>
                  </a:lnTo>
                  <a:lnTo>
                    <a:pt x="64757" y="183946"/>
                  </a:lnTo>
                  <a:lnTo>
                    <a:pt x="55156" y="190423"/>
                  </a:lnTo>
                  <a:lnTo>
                    <a:pt x="43383" y="192824"/>
                  </a:lnTo>
                  <a:lnTo>
                    <a:pt x="31623" y="190423"/>
                  </a:lnTo>
                  <a:lnTo>
                    <a:pt x="22021" y="183946"/>
                  </a:lnTo>
                  <a:lnTo>
                    <a:pt x="15532" y="174345"/>
                  </a:lnTo>
                  <a:lnTo>
                    <a:pt x="13144" y="162585"/>
                  </a:lnTo>
                  <a:lnTo>
                    <a:pt x="13144" y="158953"/>
                  </a:lnTo>
                  <a:lnTo>
                    <a:pt x="10198" y="156006"/>
                  </a:lnTo>
                  <a:lnTo>
                    <a:pt x="2946" y="156006"/>
                  </a:lnTo>
                  <a:lnTo>
                    <a:pt x="0" y="158953"/>
                  </a:lnTo>
                  <a:lnTo>
                    <a:pt x="0" y="162585"/>
                  </a:lnTo>
                  <a:lnTo>
                    <a:pt x="3416" y="179463"/>
                  </a:lnTo>
                  <a:lnTo>
                    <a:pt x="12712" y="193255"/>
                  </a:lnTo>
                  <a:lnTo>
                    <a:pt x="26504" y="202552"/>
                  </a:lnTo>
                  <a:lnTo>
                    <a:pt x="43383" y="205968"/>
                  </a:lnTo>
                  <a:lnTo>
                    <a:pt x="60274" y="202552"/>
                  </a:lnTo>
                  <a:lnTo>
                    <a:pt x="74066" y="193255"/>
                  </a:lnTo>
                  <a:lnTo>
                    <a:pt x="83362" y="179463"/>
                  </a:lnTo>
                  <a:lnTo>
                    <a:pt x="86766" y="162585"/>
                  </a:lnTo>
                  <a:lnTo>
                    <a:pt x="86766" y="158953"/>
                  </a:lnTo>
                  <a:close/>
                </a:path>
                <a:path w="802639" h="206375">
                  <a:moveTo>
                    <a:pt x="802424" y="3860"/>
                  </a:moveTo>
                  <a:lnTo>
                    <a:pt x="798550" y="0"/>
                  </a:lnTo>
                  <a:lnTo>
                    <a:pt x="703097" y="0"/>
                  </a:lnTo>
                  <a:lnTo>
                    <a:pt x="699223" y="3860"/>
                  </a:lnTo>
                  <a:lnTo>
                    <a:pt x="699223" y="13423"/>
                  </a:lnTo>
                  <a:lnTo>
                    <a:pt x="703097" y="17297"/>
                  </a:lnTo>
                  <a:lnTo>
                    <a:pt x="707872" y="17297"/>
                  </a:lnTo>
                  <a:lnTo>
                    <a:pt x="798550" y="17297"/>
                  </a:lnTo>
                  <a:lnTo>
                    <a:pt x="802424" y="13423"/>
                  </a:lnTo>
                  <a:lnTo>
                    <a:pt x="802424" y="3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9840" y="674437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232" y="0"/>
                  </a:moveTo>
                  <a:lnTo>
                    <a:pt x="1511" y="0"/>
                  </a:lnTo>
                  <a:lnTo>
                    <a:pt x="0" y="1511"/>
                  </a:lnTo>
                  <a:lnTo>
                    <a:pt x="0" y="3378"/>
                  </a:lnTo>
                  <a:lnTo>
                    <a:pt x="0" y="5232"/>
                  </a:lnTo>
                  <a:lnTo>
                    <a:pt x="1511" y="6743"/>
                  </a:lnTo>
                  <a:lnTo>
                    <a:pt x="5232" y="6743"/>
                  </a:lnTo>
                  <a:lnTo>
                    <a:pt x="6743" y="5232"/>
                  </a:lnTo>
                  <a:lnTo>
                    <a:pt x="6743" y="1511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7498" y="6740181"/>
              <a:ext cx="143510" cy="51435"/>
            </a:xfrm>
            <a:custGeom>
              <a:avLst/>
              <a:gdLst/>
              <a:ahLst/>
              <a:cxnLst/>
              <a:rect l="l" t="t" r="r" b="b"/>
              <a:pathLst>
                <a:path w="143509" h="51434">
                  <a:moveTo>
                    <a:pt x="86766" y="3949"/>
                  </a:moveTo>
                  <a:lnTo>
                    <a:pt x="83832" y="1003"/>
                  </a:lnTo>
                  <a:lnTo>
                    <a:pt x="76568" y="1003"/>
                  </a:lnTo>
                  <a:lnTo>
                    <a:pt x="73621" y="3949"/>
                  </a:lnTo>
                  <a:lnTo>
                    <a:pt x="73621" y="7581"/>
                  </a:lnTo>
                  <a:lnTo>
                    <a:pt x="71234" y="19342"/>
                  </a:lnTo>
                  <a:lnTo>
                    <a:pt x="64757" y="28943"/>
                  </a:lnTo>
                  <a:lnTo>
                    <a:pt x="55143" y="35420"/>
                  </a:lnTo>
                  <a:lnTo>
                    <a:pt x="43383" y="37820"/>
                  </a:lnTo>
                  <a:lnTo>
                    <a:pt x="31610" y="35420"/>
                  </a:lnTo>
                  <a:lnTo>
                    <a:pt x="22009" y="28943"/>
                  </a:lnTo>
                  <a:lnTo>
                    <a:pt x="15532" y="19342"/>
                  </a:lnTo>
                  <a:lnTo>
                    <a:pt x="13144" y="7581"/>
                  </a:lnTo>
                  <a:lnTo>
                    <a:pt x="13144" y="3949"/>
                  </a:lnTo>
                  <a:lnTo>
                    <a:pt x="10198" y="1003"/>
                  </a:lnTo>
                  <a:lnTo>
                    <a:pt x="2946" y="1003"/>
                  </a:lnTo>
                  <a:lnTo>
                    <a:pt x="0" y="3949"/>
                  </a:lnTo>
                  <a:lnTo>
                    <a:pt x="0" y="7581"/>
                  </a:lnTo>
                  <a:lnTo>
                    <a:pt x="3403" y="24460"/>
                  </a:lnTo>
                  <a:lnTo>
                    <a:pt x="12700" y="38252"/>
                  </a:lnTo>
                  <a:lnTo>
                    <a:pt x="26492" y="47548"/>
                  </a:lnTo>
                  <a:lnTo>
                    <a:pt x="43383" y="50965"/>
                  </a:lnTo>
                  <a:lnTo>
                    <a:pt x="60274" y="47548"/>
                  </a:lnTo>
                  <a:lnTo>
                    <a:pt x="74053" y="38252"/>
                  </a:lnTo>
                  <a:lnTo>
                    <a:pt x="83350" y="24460"/>
                  </a:lnTo>
                  <a:lnTo>
                    <a:pt x="86766" y="7581"/>
                  </a:lnTo>
                  <a:lnTo>
                    <a:pt x="86766" y="3949"/>
                  </a:lnTo>
                  <a:close/>
                </a:path>
                <a:path w="143509" h="51434">
                  <a:moveTo>
                    <a:pt x="143281" y="3390"/>
                  </a:moveTo>
                  <a:lnTo>
                    <a:pt x="139890" y="0"/>
                  </a:lnTo>
                  <a:lnTo>
                    <a:pt x="131521" y="0"/>
                  </a:lnTo>
                  <a:lnTo>
                    <a:pt x="128130" y="3390"/>
                  </a:lnTo>
                  <a:lnTo>
                    <a:pt x="128130" y="11760"/>
                  </a:lnTo>
                  <a:lnTo>
                    <a:pt x="131521" y="15151"/>
                  </a:lnTo>
                  <a:lnTo>
                    <a:pt x="139890" y="15151"/>
                  </a:lnTo>
                  <a:lnTo>
                    <a:pt x="143281" y="11760"/>
                  </a:lnTo>
                  <a:lnTo>
                    <a:pt x="143281" y="8407"/>
                  </a:lnTo>
                  <a:lnTo>
                    <a:pt x="143281" y="6743"/>
                  </a:lnTo>
                  <a:lnTo>
                    <a:pt x="143281" y="3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7515" y="674437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232" y="0"/>
                  </a:moveTo>
                  <a:lnTo>
                    <a:pt x="1511" y="0"/>
                  </a:lnTo>
                  <a:lnTo>
                    <a:pt x="0" y="1511"/>
                  </a:lnTo>
                  <a:lnTo>
                    <a:pt x="0" y="3378"/>
                  </a:lnTo>
                  <a:lnTo>
                    <a:pt x="0" y="5232"/>
                  </a:lnTo>
                  <a:lnTo>
                    <a:pt x="1511" y="6743"/>
                  </a:lnTo>
                  <a:lnTo>
                    <a:pt x="5232" y="6743"/>
                  </a:lnTo>
                  <a:lnTo>
                    <a:pt x="6743" y="5232"/>
                  </a:lnTo>
                  <a:lnTo>
                    <a:pt x="6743" y="1511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6902" y="6588607"/>
              <a:ext cx="286385" cy="167005"/>
            </a:xfrm>
            <a:custGeom>
              <a:avLst/>
              <a:gdLst/>
              <a:ahLst/>
              <a:cxnLst/>
              <a:rect l="l" t="t" r="r" b="b"/>
              <a:pathLst>
                <a:path w="286384" h="167004">
                  <a:moveTo>
                    <a:pt x="286067" y="5867"/>
                  </a:moveTo>
                  <a:lnTo>
                    <a:pt x="285559" y="3873"/>
                  </a:lnTo>
                  <a:lnTo>
                    <a:pt x="283070" y="876"/>
                  </a:lnTo>
                  <a:lnTo>
                    <a:pt x="281203" y="0"/>
                  </a:lnTo>
                  <a:lnTo>
                    <a:pt x="271335" y="0"/>
                  </a:lnTo>
                  <a:lnTo>
                    <a:pt x="271335" y="13144"/>
                  </a:lnTo>
                  <a:lnTo>
                    <a:pt x="246621" y="145110"/>
                  </a:lnTo>
                  <a:lnTo>
                    <a:pt x="39458" y="145110"/>
                  </a:lnTo>
                  <a:lnTo>
                    <a:pt x="14744" y="13144"/>
                  </a:lnTo>
                  <a:lnTo>
                    <a:pt x="271335" y="13144"/>
                  </a:lnTo>
                  <a:lnTo>
                    <a:pt x="271335" y="0"/>
                  </a:lnTo>
                  <a:lnTo>
                    <a:pt x="4876" y="0"/>
                  </a:lnTo>
                  <a:lnTo>
                    <a:pt x="3009" y="876"/>
                  </a:lnTo>
                  <a:lnTo>
                    <a:pt x="520" y="3873"/>
                  </a:lnTo>
                  <a:lnTo>
                    <a:pt x="0" y="5867"/>
                  </a:lnTo>
                  <a:lnTo>
                    <a:pt x="28117" y="155994"/>
                  </a:lnTo>
                  <a:lnTo>
                    <a:pt x="30848" y="158254"/>
                  </a:lnTo>
                  <a:lnTo>
                    <a:pt x="33997" y="158254"/>
                  </a:lnTo>
                  <a:lnTo>
                    <a:pt x="86398" y="158254"/>
                  </a:lnTo>
                  <a:lnTo>
                    <a:pt x="86398" y="163334"/>
                  </a:lnTo>
                  <a:lnTo>
                    <a:pt x="89789" y="166725"/>
                  </a:lnTo>
                  <a:lnTo>
                    <a:pt x="98158" y="166725"/>
                  </a:lnTo>
                  <a:lnTo>
                    <a:pt x="101549" y="163334"/>
                  </a:lnTo>
                  <a:lnTo>
                    <a:pt x="101549" y="159981"/>
                  </a:lnTo>
                  <a:lnTo>
                    <a:pt x="101549" y="158318"/>
                  </a:lnTo>
                  <a:lnTo>
                    <a:pt x="255231" y="158254"/>
                  </a:lnTo>
                  <a:lnTo>
                    <a:pt x="257962" y="155994"/>
                  </a:lnTo>
                  <a:lnTo>
                    <a:pt x="284708" y="13144"/>
                  </a:lnTo>
                  <a:lnTo>
                    <a:pt x="286067" y="5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413" y="6512549"/>
              <a:ext cx="179374" cy="8930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00112" y="6536880"/>
              <a:ext cx="1511300" cy="271145"/>
            </a:xfrm>
            <a:custGeom>
              <a:avLst/>
              <a:gdLst/>
              <a:ahLst/>
              <a:cxnLst/>
              <a:rect l="l" t="t" r="r" b="b"/>
              <a:pathLst>
                <a:path w="1511300" h="271145">
                  <a:moveTo>
                    <a:pt x="41541" y="55168"/>
                  </a:moveTo>
                  <a:lnTo>
                    <a:pt x="38595" y="52235"/>
                  </a:lnTo>
                  <a:lnTo>
                    <a:pt x="34963" y="52235"/>
                  </a:lnTo>
                  <a:lnTo>
                    <a:pt x="2933" y="52235"/>
                  </a:lnTo>
                  <a:lnTo>
                    <a:pt x="0" y="55168"/>
                  </a:lnTo>
                  <a:lnTo>
                    <a:pt x="0" y="62433"/>
                  </a:lnTo>
                  <a:lnTo>
                    <a:pt x="2933" y="65379"/>
                  </a:lnTo>
                  <a:lnTo>
                    <a:pt x="38595" y="65379"/>
                  </a:lnTo>
                  <a:lnTo>
                    <a:pt x="41541" y="62433"/>
                  </a:lnTo>
                  <a:lnTo>
                    <a:pt x="41541" y="55168"/>
                  </a:lnTo>
                  <a:close/>
                </a:path>
                <a:path w="1511300" h="271145">
                  <a:moveTo>
                    <a:pt x="134251" y="5689"/>
                  </a:moveTo>
                  <a:lnTo>
                    <a:pt x="129438" y="254"/>
                  </a:lnTo>
                  <a:lnTo>
                    <a:pt x="125285" y="0"/>
                  </a:lnTo>
                  <a:lnTo>
                    <a:pt x="122567" y="2400"/>
                  </a:lnTo>
                  <a:lnTo>
                    <a:pt x="91135" y="30187"/>
                  </a:lnTo>
                  <a:lnTo>
                    <a:pt x="90868" y="34340"/>
                  </a:lnTo>
                  <a:lnTo>
                    <a:pt x="95681" y="39776"/>
                  </a:lnTo>
                  <a:lnTo>
                    <a:pt x="99834" y="40043"/>
                  </a:lnTo>
                  <a:lnTo>
                    <a:pt x="133997" y="9842"/>
                  </a:lnTo>
                  <a:lnTo>
                    <a:pt x="134251" y="5689"/>
                  </a:lnTo>
                  <a:close/>
                </a:path>
                <a:path w="1511300" h="271145">
                  <a:moveTo>
                    <a:pt x="291757" y="83908"/>
                  </a:moveTo>
                  <a:lnTo>
                    <a:pt x="288810" y="80975"/>
                  </a:lnTo>
                  <a:lnTo>
                    <a:pt x="285178" y="80975"/>
                  </a:lnTo>
                  <a:lnTo>
                    <a:pt x="28968" y="80975"/>
                  </a:lnTo>
                  <a:lnTo>
                    <a:pt x="26022" y="83908"/>
                  </a:lnTo>
                  <a:lnTo>
                    <a:pt x="26022" y="91173"/>
                  </a:lnTo>
                  <a:lnTo>
                    <a:pt x="28968" y="94107"/>
                  </a:lnTo>
                  <a:lnTo>
                    <a:pt x="288810" y="94107"/>
                  </a:lnTo>
                  <a:lnTo>
                    <a:pt x="291757" y="91173"/>
                  </a:lnTo>
                  <a:lnTo>
                    <a:pt x="291757" y="83908"/>
                  </a:lnTo>
                  <a:close/>
                </a:path>
                <a:path w="1511300" h="271145">
                  <a:moveTo>
                    <a:pt x="325501" y="55168"/>
                  </a:moveTo>
                  <a:lnTo>
                    <a:pt x="322567" y="52235"/>
                  </a:lnTo>
                  <a:lnTo>
                    <a:pt x="318935" y="52235"/>
                  </a:lnTo>
                  <a:lnTo>
                    <a:pt x="286905" y="52235"/>
                  </a:lnTo>
                  <a:lnTo>
                    <a:pt x="285648" y="53492"/>
                  </a:lnTo>
                  <a:lnTo>
                    <a:pt x="246900" y="6934"/>
                  </a:lnTo>
                  <a:lnTo>
                    <a:pt x="246583" y="5054"/>
                  </a:lnTo>
                  <a:lnTo>
                    <a:pt x="243611" y="2984"/>
                  </a:lnTo>
                  <a:lnTo>
                    <a:pt x="243446" y="2768"/>
                  </a:lnTo>
                  <a:lnTo>
                    <a:pt x="243293" y="2755"/>
                  </a:lnTo>
                  <a:lnTo>
                    <a:pt x="242887" y="2717"/>
                  </a:lnTo>
                  <a:lnTo>
                    <a:pt x="239306" y="2387"/>
                  </a:lnTo>
                  <a:lnTo>
                    <a:pt x="237858" y="3594"/>
                  </a:lnTo>
                  <a:lnTo>
                    <a:pt x="180162" y="13639"/>
                  </a:lnTo>
                  <a:lnTo>
                    <a:pt x="177761" y="17043"/>
                  </a:lnTo>
                  <a:lnTo>
                    <a:pt x="179006" y="24193"/>
                  </a:lnTo>
                  <a:lnTo>
                    <a:pt x="182410" y="26581"/>
                  </a:lnTo>
                  <a:lnTo>
                    <a:pt x="185991" y="25958"/>
                  </a:lnTo>
                  <a:lnTo>
                    <a:pt x="238099" y="16891"/>
                  </a:lnTo>
                  <a:lnTo>
                    <a:pt x="278384" y="65290"/>
                  </a:lnTo>
                  <a:lnTo>
                    <a:pt x="282536" y="65671"/>
                  </a:lnTo>
                  <a:lnTo>
                    <a:pt x="285076" y="63563"/>
                  </a:lnTo>
                  <a:lnTo>
                    <a:pt x="286905" y="65379"/>
                  </a:lnTo>
                  <a:lnTo>
                    <a:pt x="322567" y="65379"/>
                  </a:lnTo>
                  <a:lnTo>
                    <a:pt x="325501" y="62433"/>
                  </a:lnTo>
                  <a:lnTo>
                    <a:pt x="325501" y="55168"/>
                  </a:lnTo>
                  <a:close/>
                </a:path>
                <a:path w="1511300" h="271145">
                  <a:moveTo>
                    <a:pt x="1511147" y="260324"/>
                  </a:moveTo>
                  <a:lnTo>
                    <a:pt x="1508213" y="257378"/>
                  </a:lnTo>
                  <a:lnTo>
                    <a:pt x="8255" y="257378"/>
                  </a:lnTo>
                  <a:lnTo>
                    <a:pt x="5321" y="260324"/>
                  </a:lnTo>
                  <a:lnTo>
                    <a:pt x="5321" y="267576"/>
                  </a:lnTo>
                  <a:lnTo>
                    <a:pt x="8255" y="270522"/>
                  </a:lnTo>
                  <a:lnTo>
                    <a:pt x="11887" y="270522"/>
                  </a:lnTo>
                  <a:lnTo>
                    <a:pt x="1508213" y="270522"/>
                  </a:lnTo>
                  <a:lnTo>
                    <a:pt x="1511147" y="267576"/>
                  </a:lnTo>
                  <a:lnTo>
                    <a:pt x="1511147" y="260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58787" y="6640259"/>
              <a:ext cx="379730" cy="154940"/>
            </a:xfrm>
            <a:custGeom>
              <a:avLst/>
              <a:gdLst/>
              <a:ahLst/>
              <a:cxnLst/>
              <a:rect l="l" t="t" r="r" b="b"/>
              <a:pathLst>
                <a:path w="379730" h="154940">
                  <a:moveTo>
                    <a:pt x="377329" y="0"/>
                  </a:moveTo>
                  <a:lnTo>
                    <a:pt x="2019" y="0"/>
                  </a:lnTo>
                  <a:lnTo>
                    <a:pt x="0" y="2006"/>
                  </a:lnTo>
                  <a:lnTo>
                    <a:pt x="0" y="152755"/>
                  </a:lnTo>
                  <a:lnTo>
                    <a:pt x="2019" y="154774"/>
                  </a:lnTo>
                  <a:lnTo>
                    <a:pt x="4495" y="154774"/>
                  </a:lnTo>
                  <a:lnTo>
                    <a:pt x="377329" y="154774"/>
                  </a:lnTo>
                  <a:lnTo>
                    <a:pt x="379348" y="152755"/>
                  </a:lnTo>
                  <a:lnTo>
                    <a:pt x="379348" y="2006"/>
                  </a:lnTo>
                  <a:lnTo>
                    <a:pt x="3773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35036" y="6622097"/>
              <a:ext cx="426720" cy="177800"/>
            </a:xfrm>
            <a:custGeom>
              <a:avLst/>
              <a:gdLst/>
              <a:ahLst/>
              <a:cxnLst/>
              <a:rect l="l" t="t" r="r" b="b"/>
              <a:pathLst>
                <a:path w="426719" h="177800">
                  <a:moveTo>
                    <a:pt x="426199" y="14401"/>
                  </a:moveTo>
                  <a:lnTo>
                    <a:pt x="422173" y="10375"/>
                  </a:lnTo>
                  <a:lnTo>
                    <a:pt x="398602" y="10375"/>
                  </a:lnTo>
                  <a:lnTo>
                    <a:pt x="398602" y="28346"/>
                  </a:lnTo>
                  <a:lnTo>
                    <a:pt x="398602" y="168452"/>
                  </a:lnTo>
                  <a:lnTo>
                    <a:pt x="28244" y="168452"/>
                  </a:lnTo>
                  <a:lnTo>
                    <a:pt x="28244" y="28346"/>
                  </a:lnTo>
                  <a:lnTo>
                    <a:pt x="398602" y="28346"/>
                  </a:lnTo>
                  <a:lnTo>
                    <a:pt x="398602" y="10375"/>
                  </a:lnTo>
                  <a:lnTo>
                    <a:pt x="375056" y="10375"/>
                  </a:lnTo>
                  <a:lnTo>
                    <a:pt x="375056" y="4025"/>
                  </a:lnTo>
                  <a:lnTo>
                    <a:pt x="371030" y="0"/>
                  </a:lnTo>
                  <a:lnTo>
                    <a:pt x="277431" y="0"/>
                  </a:lnTo>
                  <a:lnTo>
                    <a:pt x="273405" y="4025"/>
                  </a:lnTo>
                  <a:lnTo>
                    <a:pt x="273405" y="10375"/>
                  </a:lnTo>
                  <a:lnTo>
                    <a:pt x="4025" y="10375"/>
                  </a:lnTo>
                  <a:lnTo>
                    <a:pt x="0" y="14401"/>
                  </a:lnTo>
                  <a:lnTo>
                    <a:pt x="0" y="24320"/>
                  </a:lnTo>
                  <a:lnTo>
                    <a:pt x="4025" y="28346"/>
                  </a:lnTo>
                  <a:lnTo>
                    <a:pt x="8991" y="28346"/>
                  </a:lnTo>
                  <a:lnTo>
                    <a:pt x="19253" y="28346"/>
                  </a:lnTo>
                  <a:lnTo>
                    <a:pt x="19253" y="173418"/>
                  </a:lnTo>
                  <a:lnTo>
                    <a:pt x="23279" y="177444"/>
                  </a:lnTo>
                  <a:lnTo>
                    <a:pt x="403567" y="177444"/>
                  </a:lnTo>
                  <a:lnTo>
                    <a:pt x="407593" y="173418"/>
                  </a:lnTo>
                  <a:lnTo>
                    <a:pt x="407593" y="168452"/>
                  </a:lnTo>
                  <a:lnTo>
                    <a:pt x="407593" y="28346"/>
                  </a:lnTo>
                  <a:lnTo>
                    <a:pt x="422173" y="28346"/>
                  </a:lnTo>
                  <a:lnTo>
                    <a:pt x="426199" y="24320"/>
                  </a:lnTo>
                  <a:lnTo>
                    <a:pt x="426199" y="14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8054" y="6684101"/>
              <a:ext cx="229033" cy="11141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9307" y="6586400"/>
              <a:ext cx="197203" cy="20991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861887" y="6399938"/>
              <a:ext cx="377825" cy="393700"/>
            </a:xfrm>
            <a:custGeom>
              <a:avLst/>
              <a:gdLst/>
              <a:ahLst/>
              <a:cxnLst/>
              <a:rect l="l" t="t" r="r" b="b"/>
              <a:pathLst>
                <a:path w="377825" h="393700">
                  <a:moveTo>
                    <a:pt x="342125" y="0"/>
                  </a:moveTo>
                  <a:lnTo>
                    <a:pt x="35217" y="0"/>
                  </a:lnTo>
                  <a:lnTo>
                    <a:pt x="39070" y="14047"/>
                  </a:lnTo>
                  <a:lnTo>
                    <a:pt x="47205" y="51303"/>
                  </a:lnTo>
                  <a:lnTo>
                    <a:pt x="54483" y="104439"/>
                  </a:lnTo>
                  <a:lnTo>
                    <a:pt x="55765" y="166128"/>
                  </a:lnTo>
                  <a:lnTo>
                    <a:pt x="51293" y="236527"/>
                  </a:lnTo>
                  <a:lnTo>
                    <a:pt x="43994" y="283646"/>
                  </a:lnTo>
                  <a:lnTo>
                    <a:pt x="28639" y="328772"/>
                  </a:lnTo>
                  <a:lnTo>
                    <a:pt x="0" y="393191"/>
                  </a:lnTo>
                  <a:lnTo>
                    <a:pt x="377342" y="393191"/>
                  </a:lnTo>
                  <a:lnTo>
                    <a:pt x="351859" y="324227"/>
                  </a:lnTo>
                  <a:lnTo>
                    <a:pt x="332990" y="251745"/>
                  </a:lnTo>
                  <a:lnTo>
                    <a:pt x="321576" y="166128"/>
                  </a:lnTo>
                  <a:lnTo>
                    <a:pt x="319326" y="115891"/>
                  </a:lnTo>
                  <a:lnTo>
                    <a:pt x="320716" y="81840"/>
                  </a:lnTo>
                  <a:lnTo>
                    <a:pt x="327673" y="48401"/>
                  </a:lnTo>
                  <a:lnTo>
                    <a:pt x="342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61883" y="6411139"/>
              <a:ext cx="107314" cy="382270"/>
            </a:xfrm>
            <a:custGeom>
              <a:avLst/>
              <a:gdLst/>
              <a:ahLst/>
              <a:cxnLst/>
              <a:rect l="l" t="t" r="r" b="b"/>
              <a:pathLst>
                <a:path w="107314" h="382270">
                  <a:moveTo>
                    <a:pt x="81017" y="0"/>
                  </a:moveTo>
                  <a:lnTo>
                    <a:pt x="38563" y="0"/>
                  </a:lnTo>
                  <a:lnTo>
                    <a:pt x="49675" y="37198"/>
                  </a:lnTo>
                  <a:lnTo>
                    <a:pt x="56637" y="70637"/>
                  </a:lnTo>
                  <a:lnTo>
                    <a:pt x="55778" y="154926"/>
                  </a:lnTo>
                  <a:lnTo>
                    <a:pt x="44362" y="240543"/>
                  </a:lnTo>
                  <a:lnTo>
                    <a:pt x="25488" y="313025"/>
                  </a:lnTo>
                  <a:lnTo>
                    <a:pt x="7815" y="363223"/>
                  </a:lnTo>
                  <a:lnTo>
                    <a:pt x="0" y="381989"/>
                  </a:lnTo>
                  <a:lnTo>
                    <a:pt x="87275" y="381989"/>
                  </a:lnTo>
                  <a:lnTo>
                    <a:pt x="96149" y="328447"/>
                  </a:lnTo>
                  <a:lnTo>
                    <a:pt x="103919" y="273321"/>
                  </a:lnTo>
                  <a:lnTo>
                    <a:pt x="106782" y="232147"/>
                  </a:lnTo>
                  <a:lnTo>
                    <a:pt x="107191" y="182702"/>
                  </a:lnTo>
                  <a:lnTo>
                    <a:pt x="103102" y="119848"/>
                  </a:lnTo>
                  <a:lnTo>
                    <a:pt x="94104" y="60856"/>
                  </a:lnTo>
                  <a:lnTo>
                    <a:pt x="85106" y="17111"/>
                  </a:lnTo>
                  <a:lnTo>
                    <a:pt x="81017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76834" y="6411558"/>
              <a:ext cx="103505" cy="381635"/>
            </a:xfrm>
            <a:custGeom>
              <a:avLst/>
              <a:gdLst/>
              <a:ahLst/>
              <a:cxnLst/>
              <a:rect l="l" t="t" r="r" b="b"/>
              <a:pathLst>
                <a:path w="103505" h="381634">
                  <a:moveTo>
                    <a:pt x="76682" y="0"/>
                  </a:moveTo>
                  <a:lnTo>
                    <a:pt x="17614" y="0"/>
                  </a:lnTo>
                  <a:lnTo>
                    <a:pt x="14862" y="15816"/>
                  </a:lnTo>
                  <a:lnTo>
                    <a:pt x="8807" y="56710"/>
                  </a:lnTo>
                  <a:lnTo>
                    <a:pt x="2752" y="112851"/>
                  </a:lnTo>
                  <a:lnTo>
                    <a:pt x="0" y="174409"/>
                  </a:lnTo>
                  <a:lnTo>
                    <a:pt x="407" y="223977"/>
                  </a:lnTo>
                  <a:lnTo>
                    <a:pt x="3262" y="266012"/>
                  </a:lnTo>
                  <a:lnTo>
                    <a:pt x="11010" y="323475"/>
                  </a:lnTo>
                  <a:lnTo>
                    <a:pt x="20154" y="381570"/>
                  </a:lnTo>
                  <a:lnTo>
                    <a:pt x="103010" y="381570"/>
                  </a:lnTo>
                  <a:lnTo>
                    <a:pt x="86506" y="329658"/>
                  </a:lnTo>
                  <a:lnTo>
                    <a:pt x="66253" y="249566"/>
                  </a:lnTo>
                  <a:lnTo>
                    <a:pt x="57048" y="174409"/>
                  </a:lnTo>
                  <a:lnTo>
                    <a:pt x="57355" y="100410"/>
                  </a:lnTo>
                  <a:lnTo>
                    <a:pt x="59502" y="57577"/>
                  </a:lnTo>
                  <a:lnTo>
                    <a:pt x="65331" y="29557"/>
                  </a:lnTo>
                  <a:lnTo>
                    <a:pt x="76682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48523" y="6387236"/>
              <a:ext cx="404495" cy="419100"/>
            </a:xfrm>
            <a:custGeom>
              <a:avLst/>
              <a:gdLst/>
              <a:ahLst/>
              <a:cxnLst/>
              <a:rect l="l" t="t" r="r" b="b"/>
              <a:pathLst>
                <a:path w="404494" h="419100">
                  <a:moveTo>
                    <a:pt x="355790" y="328637"/>
                  </a:moveTo>
                  <a:lnTo>
                    <a:pt x="343636" y="284416"/>
                  </a:lnTo>
                  <a:lnTo>
                    <a:pt x="335292" y="242887"/>
                  </a:lnTo>
                  <a:lnTo>
                    <a:pt x="330047" y="200914"/>
                  </a:lnTo>
                  <a:lnTo>
                    <a:pt x="328231" y="158737"/>
                  </a:lnTo>
                  <a:lnTo>
                    <a:pt x="328637" y="139179"/>
                  </a:lnTo>
                  <a:lnTo>
                    <a:pt x="329158" y="129171"/>
                  </a:lnTo>
                  <a:lnTo>
                    <a:pt x="326478" y="126174"/>
                  </a:lnTo>
                  <a:lnTo>
                    <a:pt x="315518" y="158737"/>
                  </a:lnTo>
                  <a:lnTo>
                    <a:pt x="317385" y="201993"/>
                  </a:lnTo>
                  <a:lnTo>
                    <a:pt x="322745" y="244944"/>
                  </a:lnTo>
                  <a:lnTo>
                    <a:pt x="331266" y="287362"/>
                  </a:lnTo>
                  <a:lnTo>
                    <a:pt x="343636" y="332359"/>
                  </a:lnTo>
                  <a:lnTo>
                    <a:pt x="347192" y="334238"/>
                  </a:lnTo>
                  <a:lnTo>
                    <a:pt x="353898" y="332181"/>
                  </a:lnTo>
                  <a:lnTo>
                    <a:pt x="355790" y="328637"/>
                  </a:lnTo>
                  <a:close/>
                </a:path>
                <a:path w="404494" h="419100">
                  <a:moveTo>
                    <a:pt x="404063" y="404571"/>
                  </a:moveTo>
                  <a:lnTo>
                    <a:pt x="402259" y="400634"/>
                  </a:lnTo>
                  <a:lnTo>
                    <a:pt x="396989" y="388124"/>
                  </a:lnTo>
                  <a:lnTo>
                    <a:pt x="390702" y="371297"/>
                  </a:lnTo>
                  <a:lnTo>
                    <a:pt x="390702" y="405904"/>
                  </a:lnTo>
                  <a:lnTo>
                    <a:pt x="385152" y="405904"/>
                  </a:lnTo>
                  <a:lnTo>
                    <a:pt x="380834" y="396100"/>
                  </a:lnTo>
                  <a:lnTo>
                    <a:pt x="377761" y="388848"/>
                  </a:lnTo>
                  <a:lnTo>
                    <a:pt x="374751" y="381571"/>
                  </a:lnTo>
                  <a:lnTo>
                    <a:pt x="370560" y="370992"/>
                  </a:lnTo>
                  <a:lnTo>
                    <a:pt x="366877" y="369379"/>
                  </a:lnTo>
                  <a:lnTo>
                    <a:pt x="360337" y="371944"/>
                  </a:lnTo>
                  <a:lnTo>
                    <a:pt x="358736" y="375627"/>
                  </a:lnTo>
                  <a:lnTo>
                    <a:pt x="360006" y="378904"/>
                  </a:lnTo>
                  <a:lnTo>
                    <a:pt x="362966" y="386346"/>
                  </a:lnTo>
                  <a:lnTo>
                    <a:pt x="366026" y="393763"/>
                  </a:lnTo>
                  <a:lnTo>
                    <a:pt x="369163" y="401142"/>
                  </a:lnTo>
                  <a:lnTo>
                    <a:pt x="371259" y="405904"/>
                  </a:lnTo>
                  <a:lnTo>
                    <a:pt x="13360" y="405904"/>
                  </a:lnTo>
                  <a:lnTo>
                    <a:pt x="41998" y="341477"/>
                  </a:lnTo>
                  <a:lnTo>
                    <a:pt x="57353" y="296354"/>
                  </a:lnTo>
                  <a:lnTo>
                    <a:pt x="64655" y="249237"/>
                  </a:lnTo>
                  <a:lnTo>
                    <a:pt x="69126" y="178841"/>
                  </a:lnTo>
                  <a:lnTo>
                    <a:pt x="67868" y="118694"/>
                  </a:lnTo>
                  <a:lnTo>
                    <a:pt x="67843" y="117144"/>
                  </a:lnTo>
                  <a:lnTo>
                    <a:pt x="60566" y="64008"/>
                  </a:lnTo>
                  <a:lnTo>
                    <a:pt x="52425" y="26758"/>
                  </a:lnTo>
                  <a:lnTo>
                    <a:pt x="48577" y="12712"/>
                  </a:lnTo>
                  <a:lnTo>
                    <a:pt x="355485" y="12712"/>
                  </a:lnTo>
                  <a:lnTo>
                    <a:pt x="341033" y="61112"/>
                  </a:lnTo>
                  <a:lnTo>
                    <a:pt x="334073" y="94551"/>
                  </a:lnTo>
                  <a:lnTo>
                    <a:pt x="332689" y="128600"/>
                  </a:lnTo>
                  <a:lnTo>
                    <a:pt x="334899" y="178155"/>
                  </a:lnTo>
                  <a:lnTo>
                    <a:pt x="346354" y="264452"/>
                  </a:lnTo>
                  <a:lnTo>
                    <a:pt x="365213" y="336931"/>
                  </a:lnTo>
                  <a:lnTo>
                    <a:pt x="382892" y="387134"/>
                  </a:lnTo>
                  <a:lnTo>
                    <a:pt x="390702" y="405904"/>
                  </a:lnTo>
                  <a:lnTo>
                    <a:pt x="390702" y="371297"/>
                  </a:lnTo>
                  <a:lnTo>
                    <a:pt x="384606" y="354965"/>
                  </a:lnTo>
                  <a:lnTo>
                    <a:pt x="369392" y="305816"/>
                  </a:lnTo>
                  <a:lnTo>
                    <a:pt x="355638" y="245325"/>
                  </a:lnTo>
                  <a:lnTo>
                    <a:pt x="347700" y="178841"/>
                  </a:lnTo>
                  <a:lnTo>
                    <a:pt x="347624" y="178155"/>
                  </a:lnTo>
                  <a:lnTo>
                    <a:pt x="348869" y="118694"/>
                  </a:lnTo>
                  <a:lnTo>
                    <a:pt x="355892" y="67106"/>
                  </a:lnTo>
                  <a:lnTo>
                    <a:pt x="363778" y="30607"/>
                  </a:lnTo>
                  <a:lnTo>
                    <a:pt x="367626" y="16446"/>
                  </a:lnTo>
                  <a:lnTo>
                    <a:pt x="368782" y="12712"/>
                  </a:lnTo>
                  <a:lnTo>
                    <a:pt x="368096" y="8407"/>
                  </a:lnTo>
                  <a:lnTo>
                    <a:pt x="363308" y="1917"/>
                  </a:lnTo>
                  <a:lnTo>
                    <a:pt x="359524" y="0"/>
                  </a:lnTo>
                  <a:lnTo>
                    <a:pt x="44538" y="0"/>
                  </a:lnTo>
                  <a:lnTo>
                    <a:pt x="40754" y="1917"/>
                  </a:lnTo>
                  <a:lnTo>
                    <a:pt x="35953" y="8407"/>
                  </a:lnTo>
                  <a:lnTo>
                    <a:pt x="35280" y="12712"/>
                  </a:lnTo>
                  <a:lnTo>
                    <a:pt x="36436" y="16446"/>
                  </a:lnTo>
                  <a:lnTo>
                    <a:pt x="40271" y="30607"/>
                  </a:lnTo>
                  <a:lnTo>
                    <a:pt x="48171" y="67106"/>
                  </a:lnTo>
                  <a:lnTo>
                    <a:pt x="55194" y="118694"/>
                  </a:lnTo>
                  <a:lnTo>
                    <a:pt x="56438" y="178155"/>
                  </a:lnTo>
                  <a:lnTo>
                    <a:pt x="48425" y="245325"/>
                  </a:lnTo>
                  <a:lnTo>
                    <a:pt x="34671" y="305816"/>
                  </a:lnTo>
                  <a:lnTo>
                    <a:pt x="19456" y="354965"/>
                  </a:lnTo>
                  <a:lnTo>
                    <a:pt x="1790" y="400634"/>
                  </a:lnTo>
                  <a:lnTo>
                    <a:pt x="0" y="404571"/>
                  </a:lnTo>
                  <a:lnTo>
                    <a:pt x="342" y="409143"/>
                  </a:lnTo>
                  <a:lnTo>
                    <a:pt x="5016" y="416420"/>
                  </a:lnTo>
                  <a:lnTo>
                    <a:pt x="9042" y="418617"/>
                  </a:lnTo>
                  <a:lnTo>
                    <a:pt x="395020" y="418617"/>
                  </a:lnTo>
                  <a:lnTo>
                    <a:pt x="399046" y="416420"/>
                  </a:lnTo>
                  <a:lnTo>
                    <a:pt x="403720" y="409143"/>
                  </a:lnTo>
                  <a:lnTo>
                    <a:pt x="403961" y="405904"/>
                  </a:lnTo>
                  <a:lnTo>
                    <a:pt x="404063" y="404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7100" y="6392839"/>
              <a:ext cx="306908" cy="439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74723" y="6190145"/>
              <a:ext cx="351675" cy="22834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7579" y="5610250"/>
              <a:ext cx="232404" cy="31548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46701" y="5802668"/>
              <a:ext cx="181298" cy="24612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942571" y="3844978"/>
              <a:ext cx="3034030" cy="3034030"/>
            </a:xfrm>
            <a:custGeom>
              <a:avLst/>
              <a:gdLst/>
              <a:ahLst/>
              <a:cxnLst/>
              <a:rect l="l" t="t" r="r" b="b"/>
              <a:pathLst>
                <a:path w="3034029" h="3034029">
                  <a:moveTo>
                    <a:pt x="2891599" y="0"/>
                  </a:moveTo>
                  <a:lnTo>
                    <a:pt x="142239" y="0"/>
                  </a:lnTo>
                  <a:lnTo>
                    <a:pt x="97279" y="7252"/>
                  </a:lnTo>
                  <a:lnTo>
                    <a:pt x="58232" y="27446"/>
                  </a:lnTo>
                  <a:lnTo>
                    <a:pt x="27442" y="58238"/>
                  </a:lnTo>
                  <a:lnTo>
                    <a:pt x="7250" y="97284"/>
                  </a:lnTo>
                  <a:lnTo>
                    <a:pt x="0" y="142239"/>
                  </a:lnTo>
                  <a:lnTo>
                    <a:pt x="0" y="2891599"/>
                  </a:lnTo>
                  <a:lnTo>
                    <a:pt x="7250" y="2936561"/>
                  </a:lnTo>
                  <a:lnTo>
                    <a:pt x="27442" y="2975611"/>
                  </a:lnTo>
                  <a:lnTo>
                    <a:pt x="58232" y="3006405"/>
                  </a:lnTo>
                  <a:lnTo>
                    <a:pt x="97279" y="3026599"/>
                  </a:lnTo>
                  <a:lnTo>
                    <a:pt x="142239" y="3033852"/>
                  </a:lnTo>
                  <a:lnTo>
                    <a:pt x="2891599" y="3033852"/>
                  </a:lnTo>
                  <a:lnTo>
                    <a:pt x="2936561" y="3026599"/>
                  </a:lnTo>
                  <a:lnTo>
                    <a:pt x="2975611" y="3006405"/>
                  </a:lnTo>
                  <a:lnTo>
                    <a:pt x="3006405" y="2975611"/>
                  </a:lnTo>
                  <a:lnTo>
                    <a:pt x="3026599" y="2936561"/>
                  </a:lnTo>
                  <a:lnTo>
                    <a:pt x="3033852" y="2891599"/>
                  </a:lnTo>
                  <a:lnTo>
                    <a:pt x="3033852" y="142239"/>
                  </a:lnTo>
                  <a:lnTo>
                    <a:pt x="3026599" y="97284"/>
                  </a:lnTo>
                  <a:lnTo>
                    <a:pt x="3006405" y="58238"/>
                  </a:lnTo>
                  <a:lnTo>
                    <a:pt x="2975611" y="27446"/>
                  </a:lnTo>
                  <a:lnTo>
                    <a:pt x="2936561" y="7252"/>
                  </a:lnTo>
                  <a:lnTo>
                    <a:pt x="2891599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42569" y="6536194"/>
              <a:ext cx="3034030" cy="342900"/>
            </a:xfrm>
            <a:custGeom>
              <a:avLst/>
              <a:gdLst/>
              <a:ahLst/>
              <a:cxnLst/>
              <a:rect l="l" t="t" r="r" b="b"/>
              <a:pathLst>
                <a:path w="3034029" h="342900">
                  <a:moveTo>
                    <a:pt x="3033852" y="0"/>
                  </a:moveTo>
                  <a:lnTo>
                    <a:pt x="0" y="0"/>
                  </a:lnTo>
                  <a:lnTo>
                    <a:pt x="0" y="200380"/>
                  </a:lnTo>
                  <a:lnTo>
                    <a:pt x="7251" y="245344"/>
                  </a:lnTo>
                  <a:lnTo>
                    <a:pt x="27443" y="284396"/>
                  </a:lnTo>
                  <a:lnTo>
                    <a:pt x="58235" y="315194"/>
                  </a:lnTo>
                  <a:lnTo>
                    <a:pt x="97285" y="335392"/>
                  </a:lnTo>
                  <a:lnTo>
                    <a:pt x="142252" y="342646"/>
                  </a:lnTo>
                  <a:lnTo>
                    <a:pt x="2891599" y="342646"/>
                  </a:lnTo>
                  <a:lnTo>
                    <a:pt x="2936561" y="335392"/>
                  </a:lnTo>
                  <a:lnTo>
                    <a:pt x="2975611" y="315194"/>
                  </a:lnTo>
                  <a:lnTo>
                    <a:pt x="3006405" y="284396"/>
                  </a:lnTo>
                  <a:lnTo>
                    <a:pt x="3026599" y="245344"/>
                  </a:lnTo>
                  <a:lnTo>
                    <a:pt x="3033852" y="200380"/>
                  </a:lnTo>
                  <a:lnTo>
                    <a:pt x="303385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42569" y="6513437"/>
              <a:ext cx="3034030" cy="45720"/>
            </a:xfrm>
            <a:custGeom>
              <a:avLst/>
              <a:gdLst/>
              <a:ahLst/>
              <a:cxnLst/>
              <a:rect l="l" t="t" r="r" b="b"/>
              <a:pathLst>
                <a:path w="3034029" h="45720">
                  <a:moveTo>
                    <a:pt x="3033852" y="45516"/>
                  </a:moveTo>
                  <a:lnTo>
                    <a:pt x="3033852" y="0"/>
                  </a:lnTo>
                  <a:lnTo>
                    <a:pt x="0" y="0"/>
                  </a:lnTo>
                  <a:lnTo>
                    <a:pt x="0" y="45516"/>
                  </a:lnTo>
                  <a:lnTo>
                    <a:pt x="3033852" y="455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10527" y="6682536"/>
              <a:ext cx="2866390" cy="47625"/>
            </a:xfrm>
            <a:custGeom>
              <a:avLst/>
              <a:gdLst/>
              <a:ahLst/>
              <a:cxnLst/>
              <a:rect l="l" t="t" r="r" b="b"/>
              <a:pathLst>
                <a:path w="2866390" h="47625">
                  <a:moveTo>
                    <a:pt x="595515" y="0"/>
                  </a:moveTo>
                  <a:lnTo>
                    <a:pt x="0" y="0"/>
                  </a:lnTo>
                  <a:lnTo>
                    <a:pt x="0" y="47536"/>
                  </a:lnTo>
                  <a:lnTo>
                    <a:pt x="595515" y="47536"/>
                  </a:lnTo>
                  <a:lnTo>
                    <a:pt x="595515" y="0"/>
                  </a:lnTo>
                  <a:close/>
                </a:path>
                <a:path w="2866390" h="47625">
                  <a:moveTo>
                    <a:pt x="1414487" y="0"/>
                  </a:moveTo>
                  <a:lnTo>
                    <a:pt x="818972" y="0"/>
                  </a:lnTo>
                  <a:lnTo>
                    <a:pt x="818972" y="47536"/>
                  </a:lnTo>
                  <a:lnTo>
                    <a:pt x="1414487" y="47536"/>
                  </a:lnTo>
                  <a:lnTo>
                    <a:pt x="1414487" y="0"/>
                  </a:lnTo>
                  <a:close/>
                </a:path>
                <a:path w="2866390" h="47625">
                  <a:moveTo>
                    <a:pt x="2233447" y="0"/>
                  </a:moveTo>
                  <a:lnTo>
                    <a:pt x="1637931" y="0"/>
                  </a:lnTo>
                  <a:lnTo>
                    <a:pt x="1637931" y="47536"/>
                  </a:lnTo>
                  <a:lnTo>
                    <a:pt x="2233447" y="47536"/>
                  </a:lnTo>
                  <a:lnTo>
                    <a:pt x="2233447" y="0"/>
                  </a:lnTo>
                  <a:close/>
                </a:path>
                <a:path w="2866390" h="47625">
                  <a:moveTo>
                    <a:pt x="2865894" y="0"/>
                  </a:moveTo>
                  <a:lnTo>
                    <a:pt x="2456904" y="0"/>
                  </a:lnTo>
                  <a:lnTo>
                    <a:pt x="2456904" y="47536"/>
                  </a:lnTo>
                  <a:lnTo>
                    <a:pt x="2865894" y="47536"/>
                  </a:lnTo>
                  <a:lnTo>
                    <a:pt x="2865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29071" y="3831478"/>
              <a:ext cx="3061335" cy="3061335"/>
            </a:xfrm>
            <a:custGeom>
              <a:avLst/>
              <a:gdLst/>
              <a:ahLst/>
              <a:cxnLst/>
              <a:rect l="l" t="t" r="r" b="b"/>
              <a:pathLst>
                <a:path w="3061334" h="3061334">
                  <a:moveTo>
                    <a:pt x="2905099" y="0"/>
                  </a:moveTo>
                  <a:lnTo>
                    <a:pt x="155740" y="0"/>
                  </a:lnTo>
                  <a:lnTo>
                    <a:pt x="106512" y="7939"/>
                  </a:lnTo>
                  <a:lnTo>
                    <a:pt x="63760" y="30047"/>
                  </a:lnTo>
                  <a:lnTo>
                    <a:pt x="30047" y="63760"/>
                  </a:lnTo>
                  <a:lnTo>
                    <a:pt x="7939" y="106512"/>
                  </a:lnTo>
                  <a:lnTo>
                    <a:pt x="0" y="155740"/>
                  </a:lnTo>
                  <a:lnTo>
                    <a:pt x="0" y="2905099"/>
                  </a:lnTo>
                  <a:lnTo>
                    <a:pt x="7939" y="2954332"/>
                  </a:lnTo>
                  <a:lnTo>
                    <a:pt x="30047" y="2997085"/>
                  </a:lnTo>
                  <a:lnTo>
                    <a:pt x="63760" y="3030798"/>
                  </a:lnTo>
                  <a:lnTo>
                    <a:pt x="106512" y="3052908"/>
                  </a:lnTo>
                  <a:lnTo>
                    <a:pt x="155740" y="3060852"/>
                  </a:lnTo>
                  <a:lnTo>
                    <a:pt x="2905099" y="3060852"/>
                  </a:lnTo>
                  <a:lnTo>
                    <a:pt x="2905099" y="3033852"/>
                  </a:lnTo>
                  <a:lnTo>
                    <a:pt x="155740" y="3033852"/>
                  </a:lnTo>
                  <a:lnTo>
                    <a:pt x="129786" y="3031234"/>
                  </a:lnTo>
                  <a:lnTo>
                    <a:pt x="83773" y="3011872"/>
                  </a:lnTo>
                  <a:lnTo>
                    <a:pt x="48977" y="2977078"/>
                  </a:lnTo>
                  <a:lnTo>
                    <a:pt x="29612" y="2931060"/>
                  </a:lnTo>
                  <a:lnTo>
                    <a:pt x="27000" y="2905099"/>
                  </a:lnTo>
                  <a:lnTo>
                    <a:pt x="27000" y="155740"/>
                  </a:lnTo>
                  <a:lnTo>
                    <a:pt x="37109" y="105632"/>
                  </a:lnTo>
                  <a:lnTo>
                    <a:pt x="64706" y="64706"/>
                  </a:lnTo>
                  <a:lnTo>
                    <a:pt x="105632" y="37109"/>
                  </a:lnTo>
                  <a:lnTo>
                    <a:pt x="155740" y="27000"/>
                  </a:lnTo>
                  <a:lnTo>
                    <a:pt x="2991192" y="27000"/>
                  </a:lnTo>
                  <a:lnTo>
                    <a:pt x="2954332" y="7939"/>
                  </a:lnTo>
                  <a:lnTo>
                    <a:pt x="2905099" y="0"/>
                  </a:lnTo>
                  <a:close/>
                </a:path>
                <a:path w="3061334" h="3061334">
                  <a:moveTo>
                    <a:pt x="2991192" y="27000"/>
                  </a:moveTo>
                  <a:lnTo>
                    <a:pt x="2905099" y="27000"/>
                  </a:lnTo>
                  <a:lnTo>
                    <a:pt x="2931060" y="29612"/>
                  </a:lnTo>
                  <a:lnTo>
                    <a:pt x="2955218" y="37109"/>
                  </a:lnTo>
                  <a:lnTo>
                    <a:pt x="2996145" y="64706"/>
                  </a:lnTo>
                  <a:lnTo>
                    <a:pt x="3023738" y="105632"/>
                  </a:lnTo>
                  <a:lnTo>
                    <a:pt x="3033852" y="155740"/>
                  </a:lnTo>
                  <a:lnTo>
                    <a:pt x="3033852" y="2905099"/>
                  </a:lnTo>
                  <a:lnTo>
                    <a:pt x="3023738" y="2955218"/>
                  </a:lnTo>
                  <a:lnTo>
                    <a:pt x="2996145" y="2996145"/>
                  </a:lnTo>
                  <a:lnTo>
                    <a:pt x="2955218" y="3023738"/>
                  </a:lnTo>
                  <a:lnTo>
                    <a:pt x="2905099" y="3033852"/>
                  </a:lnTo>
                  <a:lnTo>
                    <a:pt x="2905099" y="3060852"/>
                  </a:lnTo>
                  <a:lnTo>
                    <a:pt x="2954332" y="3052908"/>
                  </a:lnTo>
                  <a:lnTo>
                    <a:pt x="2997085" y="3030798"/>
                  </a:lnTo>
                  <a:lnTo>
                    <a:pt x="3030798" y="2997085"/>
                  </a:lnTo>
                  <a:lnTo>
                    <a:pt x="3052908" y="2954332"/>
                  </a:lnTo>
                  <a:lnTo>
                    <a:pt x="3060852" y="2905099"/>
                  </a:lnTo>
                  <a:lnTo>
                    <a:pt x="3060852" y="155740"/>
                  </a:lnTo>
                  <a:lnTo>
                    <a:pt x="3052908" y="106512"/>
                  </a:lnTo>
                  <a:lnTo>
                    <a:pt x="3030798" y="63760"/>
                  </a:lnTo>
                  <a:lnTo>
                    <a:pt x="2997085" y="30047"/>
                  </a:lnTo>
                  <a:lnTo>
                    <a:pt x="2991192" y="27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62644" y="5153507"/>
              <a:ext cx="1055370" cy="1354455"/>
            </a:xfrm>
            <a:custGeom>
              <a:avLst/>
              <a:gdLst/>
              <a:ahLst/>
              <a:cxnLst/>
              <a:rect l="l" t="t" r="r" b="b"/>
              <a:pathLst>
                <a:path w="1055370" h="1354454">
                  <a:moveTo>
                    <a:pt x="1054849" y="0"/>
                  </a:moveTo>
                  <a:lnTo>
                    <a:pt x="0" y="0"/>
                  </a:lnTo>
                  <a:lnTo>
                    <a:pt x="0" y="1354124"/>
                  </a:lnTo>
                  <a:lnTo>
                    <a:pt x="1054849" y="1354124"/>
                  </a:lnTo>
                  <a:lnTo>
                    <a:pt x="1054849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45236" y="5136098"/>
              <a:ext cx="1090295" cy="1389380"/>
            </a:xfrm>
            <a:custGeom>
              <a:avLst/>
              <a:gdLst/>
              <a:ahLst/>
              <a:cxnLst/>
              <a:rect l="l" t="t" r="r" b="b"/>
              <a:pathLst>
                <a:path w="1090295" h="1389379">
                  <a:moveTo>
                    <a:pt x="1076858" y="0"/>
                  </a:moveTo>
                  <a:lnTo>
                    <a:pt x="12826" y="0"/>
                  </a:lnTo>
                  <a:lnTo>
                    <a:pt x="8343" y="1854"/>
                  </a:lnTo>
                  <a:lnTo>
                    <a:pt x="1866" y="8343"/>
                  </a:lnTo>
                  <a:lnTo>
                    <a:pt x="0" y="12826"/>
                  </a:lnTo>
                  <a:lnTo>
                    <a:pt x="0" y="1376121"/>
                  </a:lnTo>
                  <a:lnTo>
                    <a:pt x="1866" y="1380604"/>
                  </a:lnTo>
                  <a:lnTo>
                    <a:pt x="8343" y="1387081"/>
                  </a:lnTo>
                  <a:lnTo>
                    <a:pt x="12826" y="1388948"/>
                  </a:lnTo>
                  <a:lnTo>
                    <a:pt x="17411" y="1388948"/>
                  </a:lnTo>
                  <a:lnTo>
                    <a:pt x="17411" y="1354124"/>
                  </a:lnTo>
                  <a:lnTo>
                    <a:pt x="34823" y="1354124"/>
                  </a:lnTo>
                  <a:lnTo>
                    <a:pt x="34823" y="34810"/>
                  </a:lnTo>
                  <a:lnTo>
                    <a:pt x="1089672" y="34810"/>
                  </a:lnTo>
                  <a:lnTo>
                    <a:pt x="1089672" y="12826"/>
                  </a:lnTo>
                  <a:lnTo>
                    <a:pt x="1087818" y="8343"/>
                  </a:lnTo>
                  <a:lnTo>
                    <a:pt x="1081341" y="1854"/>
                  </a:lnTo>
                  <a:lnTo>
                    <a:pt x="1076858" y="0"/>
                  </a:lnTo>
                  <a:close/>
                </a:path>
                <a:path w="1090295" h="1389379">
                  <a:moveTo>
                    <a:pt x="34823" y="1354124"/>
                  </a:moveTo>
                  <a:lnTo>
                    <a:pt x="17411" y="1354124"/>
                  </a:lnTo>
                  <a:lnTo>
                    <a:pt x="17411" y="1388948"/>
                  </a:lnTo>
                  <a:lnTo>
                    <a:pt x="1076858" y="1388948"/>
                  </a:lnTo>
                  <a:lnTo>
                    <a:pt x="1081341" y="1387081"/>
                  </a:lnTo>
                  <a:lnTo>
                    <a:pt x="1087818" y="1380604"/>
                  </a:lnTo>
                  <a:lnTo>
                    <a:pt x="1089672" y="1376121"/>
                  </a:lnTo>
                  <a:lnTo>
                    <a:pt x="1089672" y="1371536"/>
                  </a:lnTo>
                  <a:lnTo>
                    <a:pt x="34823" y="1371536"/>
                  </a:lnTo>
                  <a:lnTo>
                    <a:pt x="34823" y="1354124"/>
                  </a:lnTo>
                  <a:close/>
                </a:path>
                <a:path w="1090295" h="1389379">
                  <a:moveTo>
                    <a:pt x="1089672" y="34810"/>
                  </a:moveTo>
                  <a:lnTo>
                    <a:pt x="1054861" y="34810"/>
                  </a:lnTo>
                  <a:lnTo>
                    <a:pt x="1054861" y="1354124"/>
                  </a:lnTo>
                  <a:lnTo>
                    <a:pt x="34823" y="1354124"/>
                  </a:lnTo>
                  <a:lnTo>
                    <a:pt x="34823" y="1371536"/>
                  </a:lnTo>
                  <a:lnTo>
                    <a:pt x="1089672" y="1371536"/>
                  </a:lnTo>
                  <a:lnTo>
                    <a:pt x="1089672" y="34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884822" y="6166449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75818" y="6320701"/>
              <a:ext cx="18415" cy="13335"/>
            </a:xfrm>
            <a:custGeom>
              <a:avLst/>
              <a:gdLst/>
              <a:ahLst/>
              <a:cxnLst/>
              <a:rect l="l" t="t" r="r" b="b"/>
              <a:pathLst>
                <a:path w="18415" h="13335">
                  <a:moveTo>
                    <a:pt x="0" y="12931"/>
                  </a:moveTo>
                  <a:lnTo>
                    <a:pt x="17995" y="12931"/>
                  </a:lnTo>
                  <a:lnTo>
                    <a:pt x="17995" y="0"/>
                  </a:lnTo>
                  <a:lnTo>
                    <a:pt x="0" y="0"/>
                  </a:lnTo>
                  <a:lnTo>
                    <a:pt x="0" y="129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310755" y="6166449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301764" y="6320701"/>
              <a:ext cx="18415" cy="13335"/>
            </a:xfrm>
            <a:custGeom>
              <a:avLst/>
              <a:gdLst/>
              <a:ahLst/>
              <a:cxnLst/>
              <a:rect l="l" t="t" r="r" b="b"/>
              <a:pathLst>
                <a:path w="18415" h="13335">
                  <a:moveTo>
                    <a:pt x="0" y="12931"/>
                  </a:moveTo>
                  <a:lnTo>
                    <a:pt x="17995" y="12931"/>
                  </a:lnTo>
                  <a:lnTo>
                    <a:pt x="17995" y="0"/>
                  </a:lnTo>
                  <a:lnTo>
                    <a:pt x="0" y="0"/>
                  </a:lnTo>
                  <a:lnTo>
                    <a:pt x="0" y="129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23733" y="6166449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855433" y="6202476"/>
              <a:ext cx="1677670" cy="131445"/>
            </a:xfrm>
            <a:custGeom>
              <a:avLst/>
              <a:gdLst/>
              <a:ahLst/>
              <a:cxnLst/>
              <a:rect l="l" t="t" r="r" b="b"/>
              <a:pathLst>
                <a:path w="1677670" h="131445">
                  <a:moveTo>
                    <a:pt x="96177" y="0"/>
                  </a:moveTo>
                  <a:lnTo>
                    <a:pt x="0" y="0"/>
                  </a:lnTo>
                  <a:lnTo>
                    <a:pt x="0" y="37172"/>
                  </a:lnTo>
                  <a:lnTo>
                    <a:pt x="96177" y="37172"/>
                  </a:lnTo>
                  <a:lnTo>
                    <a:pt x="96177" y="0"/>
                  </a:lnTo>
                  <a:close/>
                </a:path>
                <a:path w="1677670" h="131445">
                  <a:moveTo>
                    <a:pt x="957414" y="0"/>
                  </a:moveTo>
                  <a:lnTo>
                    <a:pt x="880846" y="0"/>
                  </a:lnTo>
                  <a:lnTo>
                    <a:pt x="880846" y="37172"/>
                  </a:lnTo>
                  <a:lnTo>
                    <a:pt x="957414" y="37172"/>
                  </a:lnTo>
                  <a:lnTo>
                    <a:pt x="957414" y="0"/>
                  </a:lnTo>
                  <a:close/>
                </a:path>
                <a:path w="1677670" h="131445">
                  <a:moveTo>
                    <a:pt x="1677289" y="118224"/>
                  </a:moveTo>
                  <a:lnTo>
                    <a:pt x="1659280" y="118224"/>
                  </a:lnTo>
                  <a:lnTo>
                    <a:pt x="1659280" y="131152"/>
                  </a:lnTo>
                  <a:lnTo>
                    <a:pt x="1677289" y="131152"/>
                  </a:lnTo>
                  <a:lnTo>
                    <a:pt x="1677289" y="118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951614" y="5904867"/>
              <a:ext cx="784860" cy="586740"/>
            </a:xfrm>
            <a:custGeom>
              <a:avLst/>
              <a:gdLst/>
              <a:ahLst/>
              <a:cxnLst/>
              <a:rect l="l" t="t" r="r" b="b"/>
              <a:pathLst>
                <a:path w="784859" h="586739">
                  <a:moveTo>
                    <a:pt x="780516" y="0"/>
                  </a:moveTo>
                  <a:lnTo>
                    <a:pt x="4165" y="0"/>
                  </a:lnTo>
                  <a:lnTo>
                    <a:pt x="0" y="4152"/>
                  </a:lnTo>
                  <a:lnTo>
                    <a:pt x="0" y="581964"/>
                  </a:lnTo>
                  <a:lnTo>
                    <a:pt x="4165" y="586117"/>
                  </a:lnTo>
                  <a:lnTo>
                    <a:pt x="9296" y="586117"/>
                  </a:lnTo>
                  <a:lnTo>
                    <a:pt x="780516" y="586117"/>
                  </a:lnTo>
                  <a:lnTo>
                    <a:pt x="784669" y="581964"/>
                  </a:lnTo>
                  <a:lnTo>
                    <a:pt x="784669" y="4152"/>
                  </a:lnTo>
                  <a:lnTo>
                    <a:pt x="780516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902499" y="5867311"/>
              <a:ext cx="843280" cy="633095"/>
            </a:xfrm>
            <a:custGeom>
              <a:avLst/>
              <a:gdLst/>
              <a:ahLst/>
              <a:cxnLst/>
              <a:rect l="l" t="t" r="r" b="b"/>
              <a:pathLst>
                <a:path w="843279" h="633095">
                  <a:moveTo>
                    <a:pt x="843076" y="46863"/>
                  </a:moveTo>
                  <a:lnTo>
                    <a:pt x="842137" y="42227"/>
                  </a:lnTo>
                  <a:lnTo>
                    <a:pt x="842581" y="40043"/>
                  </a:lnTo>
                  <a:lnTo>
                    <a:pt x="841121" y="32804"/>
                  </a:lnTo>
                  <a:lnTo>
                    <a:pt x="837133" y="26885"/>
                  </a:lnTo>
                  <a:lnTo>
                    <a:pt x="831227" y="22910"/>
                  </a:lnTo>
                  <a:lnTo>
                    <a:pt x="824484" y="21551"/>
                  </a:lnTo>
                  <a:lnTo>
                    <a:pt x="824484" y="58547"/>
                  </a:lnTo>
                  <a:lnTo>
                    <a:pt x="824484" y="614387"/>
                  </a:lnTo>
                  <a:lnTo>
                    <a:pt x="58407" y="614387"/>
                  </a:lnTo>
                  <a:lnTo>
                    <a:pt x="58407" y="58635"/>
                  </a:lnTo>
                  <a:lnTo>
                    <a:pt x="824001" y="58635"/>
                  </a:lnTo>
                  <a:lnTo>
                    <a:pt x="824484" y="58547"/>
                  </a:lnTo>
                  <a:lnTo>
                    <a:pt x="824484" y="21551"/>
                  </a:lnTo>
                  <a:lnTo>
                    <a:pt x="824001" y="21450"/>
                  </a:lnTo>
                  <a:lnTo>
                    <a:pt x="775195" y="21450"/>
                  </a:lnTo>
                  <a:lnTo>
                    <a:pt x="775779" y="18580"/>
                  </a:lnTo>
                  <a:lnTo>
                    <a:pt x="774319" y="11341"/>
                  </a:lnTo>
                  <a:lnTo>
                    <a:pt x="770331" y="5435"/>
                  </a:lnTo>
                  <a:lnTo>
                    <a:pt x="764425" y="1460"/>
                  </a:lnTo>
                  <a:lnTo>
                    <a:pt x="757186" y="0"/>
                  </a:lnTo>
                  <a:lnTo>
                    <a:pt x="584111" y="0"/>
                  </a:lnTo>
                  <a:lnTo>
                    <a:pt x="576872" y="1460"/>
                  </a:lnTo>
                  <a:lnTo>
                    <a:pt x="570966" y="5435"/>
                  </a:lnTo>
                  <a:lnTo>
                    <a:pt x="566978" y="11341"/>
                  </a:lnTo>
                  <a:lnTo>
                    <a:pt x="565518" y="18580"/>
                  </a:lnTo>
                  <a:lnTo>
                    <a:pt x="566089" y="21450"/>
                  </a:lnTo>
                  <a:lnTo>
                    <a:pt x="18592" y="21450"/>
                  </a:lnTo>
                  <a:lnTo>
                    <a:pt x="11353" y="22910"/>
                  </a:lnTo>
                  <a:lnTo>
                    <a:pt x="5448" y="26885"/>
                  </a:lnTo>
                  <a:lnTo>
                    <a:pt x="1460" y="32804"/>
                  </a:lnTo>
                  <a:lnTo>
                    <a:pt x="0" y="40043"/>
                  </a:lnTo>
                  <a:lnTo>
                    <a:pt x="1460" y="47269"/>
                  </a:lnTo>
                  <a:lnTo>
                    <a:pt x="5448" y="53187"/>
                  </a:lnTo>
                  <a:lnTo>
                    <a:pt x="11353" y="57175"/>
                  </a:lnTo>
                  <a:lnTo>
                    <a:pt x="18592" y="58635"/>
                  </a:lnTo>
                  <a:lnTo>
                    <a:pt x="39827" y="58635"/>
                  </a:lnTo>
                  <a:lnTo>
                    <a:pt x="39827" y="614387"/>
                  </a:lnTo>
                  <a:lnTo>
                    <a:pt x="41287" y="621626"/>
                  </a:lnTo>
                  <a:lnTo>
                    <a:pt x="45262" y="627532"/>
                  </a:lnTo>
                  <a:lnTo>
                    <a:pt x="51168" y="631520"/>
                  </a:lnTo>
                  <a:lnTo>
                    <a:pt x="58407" y="632980"/>
                  </a:lnTo>
                  <a:lnTo>
                    <a:pt x="824484" y="632980"/>
                  </a:lnTo>
                  <a:lnTo>
                    <a:pt x="831710" y="631520"/>
                  </a:lnTo>
                  <a:lnTo>
                    <a:pt x="837628" y="627532"/>
                  </a:lnTo>
                  <a:lnTo>
                    <a:pt x="841616" y="621626"/>
                  </a:lnTo>
                  <a:lnTo>
                    <a:pt x="843076" y="614387"/>
                  </a:lnTo>
                  <a:lnTo>
                    <a:pt x="843076" y="46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4895" y="5995570"/>
              <a:ext cx="131814" cy="23044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65862" y="5995570"/>
              <a:ext cx="131800" cy="23044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36817" y="5995570"/>
              <a:ext cx="131814" cy="23044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53581" y="5793463"/>
              <a:ext cx="327685" cy="12817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982678" y="606031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0652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73380" y="6051019"/>
              <a:ext cx="19050" cy="59690"/>
            </a:xfrm>
            <a:custGeom>
              <a:avLst/>
              <a:gdLst/>
              <a:ahLst/>
              <a:cxnLst/>
              <a:rect l="l" t="t" r="r" b="b"/>
              <a:pathLst>
                <a:path w="19050" h="59689">
                  <a:moveTo>
                    <a:pt x="14427" y="0"/>
                  </a:moveTo>
                  <a:lnTo>
                    <a:pt x="4165" y="0"/>
                  </a:lnTo>
                  <a:lnTo>
                    <a:pt x="0" y="4165"/>
                  </a:lnTo>
                  <a:lnTo>
                    <a:pt x="0" y="9296"/>
                  </a:lnTo>
                  <a:lnTo>
                    <a:pt x="0" y="55079"/>
                  </a:lnTo>
                  <a:lnTo>
                    <a:pt x="4165" y="59245"/>
                  </a:lnTo>
                  <a:lnTo>
                    <a:pt x="14427" y="59245"/>
                  </a:lnTo>
                  <a:lnTo>
                    <a:pt x="18592" y="55079"/>
                  </a:lnTo>
                  <a:lnTo>
                    <a:pt x="18592" y="4165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982674" y="5923203"/>
              <a:ext cx="744220" cy="290830"/>
            </a:xfrm>
            <a:custGeom>
              <a:avLst/>
              <a:gdLst/>
              <a:ahLst/>
              <a:cxnLst/>
              <a:rect l="l" t="t" r="r" b="b"/>
              <a:pathLst>
                <a:path w="744220" h="290829">
                  <a:moveTo>
                    <a:pt x="743826" y="32588"/>
                  </a:moveTo>
                  <a:lnTo>
                    <a:pt x="577545" y="32588"/>
                  </a:lnTo>
                  <a:lnTo>
                    <a:pt x="616051" y="39573"/>
                  </a:lnTo>
                  <a:lnTo>
                    <a:pt x="657961" y="69557"/>
                  </a:lnTo>
                  <a:lnTo>
                    <a:pt x="677011" y="136131"/>
                  </a:lnTo>
                  <a:lnTo>
                    <a:pt x="677011" y="290347"/>
                  </a:lnTo>
                  <a:lnTo>
                    <a:pt x="743826" y="290347"/>
                  </a:lnTo>
                  <a:lnTo>
                    <a:pt x="743826" y="32588"/>
                  </a:lnTo>
                  <a:close/>
                </a:path>
                <a:path w="744220" h="290829">
                  <a:moveTo>
                    <a:pt x="743826" y="0"/>
                  </a:moveTo>
                  <a:lnTo>
                    <a:pt x="0" y="0"/>
                  </a:lnTo>
                  <a:lnTo>
                    <a:pt x="0" y="32575"/>
                  </a:lnTo>
                  <a:lnTo>
                    <a:pt x="555485" y="32575"/>
                  </a:lnTo>
                  <a:lnTo>
                    <a:pt x="555104" y="32588"/>
                  </a:lnTo>
                  <a:lnTo>
                    <a:pt x="577545" y="32588"/>
                  </a:lnTo>
                  <a:lnTo>
                    <a:pt x="743826" y="32575"/>
                  </a:lnTo>
                  <a:lnTo>
                    <a:pt x="743826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73377" y="5930607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70">
                  <a:moveTo>
                    <a:pt x="115316" y="4165"/>
                  </a:moveTo>
                  <a:lnTo>
                    <a:pt x="111150" y="0"/>
                  </a:lnTo>
                  <a:lnTo>
                    <a:pt x="14427" y="0"/>
                  </a:lnTo>
                  <a:lnTo>
                    <a:pt x="4165" y="0"/>
                  </a:lnTo>
                  <a:lnTo>
                    <a:pt x="0" y="4165"/>
                  </a:lnTo>
                  <a:lnTo>
                    <a:pt x="0" y="14427"/>
                  </a:lnTo>
                  <a:lnTo>
                    <a:pt x="0" y="111163"/>
                  </a:lnTo>
                  <a:lnTo>
                    <a:pt x="4165" y="115316"/>
                  </a:lnTo>
                  <a:lnTo>
                    <a:pt x="14427" y="115316"/>
                  </a:lnTo>
                  <a:lnTo>
                    <a:pt x="18592" y="111163"/>
                  </a:lnTo>
                  <a:lnTo>
                    <a:pt x="18592" y="106019"/>
                  </a:lnTo>
                  <a:lnTo>
                    <a:pt x="18592" y="18592"/>
                  </a:lnTo>
                  <a:lnTo>
                    <a:pt x="111150" y="18592"/>
                  </a:lnTo>
                  <a:lnTo>
                    <a:pt x="115316" y="14427"/>
                  </a:lnTo>
                  <a:lnTo>
                    <a:pt x="115316" y="41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82678" y="612640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986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973380" y="6117108"/>
              <a:ext cx="19050" cy="111125"/>
            </a:xfrm>
            <a:custGeom>
              <a:avLst/>
              <a:gdLst/>
              <a:ahLst/>
              <a:cxnLst/>
              <a:rect l="l" t="t" r="r" b="b"/>
              <a:pathLst>
                <a:path w="19050" h="111125">
                  <a:moveTo>
                    <a:pt x="14427" y="0"/>
                  </a:moveTo>
                  <a:lnTo>
                    <a:pt x="4165" y="0"/>
                  </a:lnTo>
                  <a:lnTo>
                    <a:pt x="0" y="4165"/>
                  </a:lnTo>
                  <a:lnTo>
                    <a:pt x="0" y="9296"/>
                  </a:lnTo>
                  <a:lnTo>
                    <a:pt x="0" y="106425"/>
                  </a:lnTo>
                  <a:lnTo>
                    <a:pt x="4165" y="110578"/>
                  </a:lnTo>
                  <a:lnTo>
                    <a:pt x="14427" y="110578"/>
                  </a:lnTo>
                  <a:lnTo>
                    <a:pt x="18592" y="106425"/>
                  </a:lnTo>
                  <a:lnTo>
                    <a:pt x="18592" y="4165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03859" y="5352556"/>
              <a:ext cx="161925" cy="18541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16825" y="5352556"/>
              <a:ext cx="161925" cy="18541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29793" y="5352556"/>
              <a:ext cx="161937" cy="18541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42758" y="5352556"/>
              <a:ext cx="161937" cy="18541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03859" y="5620741"/>
              <a:ext cx="161925" cy="18541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16825" y="5620741"/>
              <a:ext cx="161925" cy="18541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29793" y="5620741"/>
              <a:ext cx="161937" cy="18541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42758" y="5620741"/>
              <a:ext cx="161937" cy="18541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03859" y="5888914"/>
              <a:ext cx="161925" cy="18541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16825" y="5888914"/>
              <a:ext cx="161925" cy="18541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29793" y="5888914"/>
              <a:ext cx="161925" cy="18541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42758" y="5888914"/>
              <a:ext cx="161937" cy="18541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03847" y="6144172"/>
              <a:ext cx="161937" cy="18542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16825" y="6144186"/>
              <a:ext cx="161925" cy="18542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29793" y="6144172"/>
              <a:ext cx="161925" cy="18542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42758" y="6144172"/>
              <a:ext cx="161937" cy="18542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035644" y="5078834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>
                  <a:moveTo>
                    <a:pt x="1715592" y="0"/>
                  </a:moveTo>
                  <a:lnTo>
                    <a:pt x="84391" y="0"/>
                  </a:lnTo>
                  <a:lnTo>
                    <a:pt x="51542" y="6631"/>
                  </a:lnTo>
                  <a:lnTo>
                    <a:pt x="24717" y="24717"/>
                  </a:lnTo>
                  <a:lnTo>
                    <a:pt x="6631" y="51542"/>
                  </a:lnTo>
                  <a:lnTo>
                    <a:pt x="0" y="84391"/>
                  </a:lnTo>
                  <a:lnTo>
                    <a:pt x="0" y="1715592"/>
                  </a:lnTo>
                  <a:lnTo>
                    <a:pt x="6631" y="1748448"/>
                  </a:lnTo>
                  <a:lnTo>
                    <a:pt x="24717" y="1775277"/>
                  </a:lnTo>
                  <a:lnTo>
                    <a:pt x="51542" y="1793364"/>
                  </a:lnTo>
                  <a:lnTo>
                    <a:pt x="84391" y="1799996"/>
                  </a:lnTo>
                  <a:lnTo>
                    <a:pt x="1715592" y="1799996"/>
                  </a:lnTo>
                  <a:lnTo>
                    <a:pt x="1748448" y="1793364"/>
                  </a:lnTo>
                  <a:lnTo>
                    <a:pt x="1775277" y="1775277"/>
                  </a:lnTo>
                  <a:lnTo>
                    <a:pt x="1793364" y="1748448"/>
                  </a:lnTo>
                  <a:lnTo>
                    <a:pt x="1799996" y="1715592"/>
                  </a:lnTo>
                  <a:lnTo>
                    <a:pt x="1799996" y="84391"/>
                  </a:lnTo>
                  <a:lnTo>
                    <a:pt x="1793364" y="51542"/>
                  </a:lnTo>
                  <a:lnTo>
                    <a:pt x="1775277" y="24717"/>
                  </a:lnTo>
                  <a:lnTo>
                    <a:pt x="1748448" y="6631"/>
                  </a:lnTo>
                  <a:lnTo>
                    <a:pt x="171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22144" y="5065334"/>
              <a:ext cx="1827530" cy="1827530"/>
            </a:xfrm>
            <a:custGeom>
              <a:avLst/>
              <a:gdLst/>
              <a:ahLst/>
              <a:cxnLst/>
              <a:rect l="l" t="t" r="r" b="b"/>
              <a:pathLst>
                <a:path w="1827529" h="1827529">
                  <a:moveTo>
                    <a:pt x="1729092" y="0"/>
                  </a:moveTo>
                  <a:lnTo>
                    <a:pt x="97891" y="0"/>
                  </a:lnTo>
                  <a:lnTo>
                    <a:pt x="59782" y="7691"/>
                  </a:lnTo>
                  <a:lnTo>
                    <a:pt x="28667" y="28667"/>
                  </a:lnTo>
                  <a:lnTo>
                    <a:pt x="7691" y="59782"/>
                  </a:lnTo>
                  <a:lnTo>
                    <a:pt x="0" y="97891"/>
                  </a:lnTo>
                  <a:lnTo>
                    <a:pt x="0" y="1729092"/>
                  </a:lnTo>
                  <a:lnTo>
                    <a:pt x="7691" y="1767201"/>
                  </a:lnTo>
                  <a:lnTo>
                    <a:pt x="28667" y="1798318"/>
                  </a:lnTo>
                  <a:lnTo>
                    <a:pt x="59782" y="1819298"/>
                  </a:lnTo>
                  <a:lnTo>
                    <a:pt x="97891" y="1826996"/>
                  </a:lnTo>
                  <a:lnTo>
                    <a:pt x="1729092" y="1826996"/>
                  </a:lnTo>
                  <a:lnTo>
                    <a:pt x="1729092" y="1799996"/>
                  </a:lnTo>
                  <a:lnTo>
                    <a:pt x="97891" y="1799996"/>
                  </a:lnTo>
                  <a:lnTo>
                    <a:pt x="83590" y="1798553"/>
                  </a:lnTo>
                  <a:lnTo>
                    <a:pt x="47764" y="1779231"/>
                  </a:lnTo>
                  <a:lnTo>
                    <a:pt x="28437" y="1743393"/>
                  </a:lnTo>
                  <a:lnTo>
                    <a:pt x="27000" y="1729092"/>
                  </a:lnTo>
                  <a:lnTo>
                    <a:pt x="27000" y="97891"/>
                  </a:lnTo>
                  <a:lnTo>
                    <a:pt x="39098" y="58265"/>
                  </a:lnTo>
                  <a:lnTo>
                    <a:pt x="70294" y="32562"/>
                  </a:lnTo>
                  <a:lnTo>
                    <a:pt x="97891" y="27000"/>
                  </a:lnTo>
                  <a:lnTo>
                    <a:pt x="1795845" y="27000"/>
                  </a:lnTo>
                  <a:lnTo>
                    <a:pt x="1767201" y="7691"/>
                  </a:lnTo>
                  <a:lnTo>
                    <a:pt x="1729092" y="0"/>
                  </a:lnTo>
                  <a:close/>
                </a:path>
                <a:path w="1827529" h="1827529">
                  <a:moveTo>
                    <a:pt x="1795845" y="27000"/>
                  </a:moveTo>
                  <a:lnTo>
                    <a:pt x="1729092" y="27000"/>
                  </a:lnTo>
                  <a:lnTo>
                    <a:pt x="1743393" y="28437"/>
                  </a:lnTo>
                  <a:lnTo>
                    <a:pt x="1756690" y="32562"/>
                  </a:lnTo>
                  <a:lnTo>
                    <a:pt x="1787896" y="58265"/>
                  </a:lnTo>
                  <a:lnTo>
                    <a:pt x="1799996" y="97891"/>
                  </a:lnTo>
                  <a:lnTo>
                    <a:pt x="1799996" y="1729092"/>
                  </a:lnTo>
                  <a:lnTo>
                    <a:pt x="1787896" y="1768724"/>
                  </a:lnTo>
                  <a:lnTo>
                    <a:pt x="1756690" y="1794429"/>
                  </a:lnTo>
                  <a:lnTo>
                    <a:pt x="1729092" y="1799996"/>
                  </a:lnTo>
                  <a:lnTo>
                    <a:pt x="1729092" y="1826996"/>
                  </a:lnTo>
                  <a:lnTo>
                    <a:pt x="1767201" y="1819298"/>
                  </a:lnTo>
                  <a:lnTo>
                    <a:pt x="1798318" y="1798318"/>
                  </a:lnTo>
                  <a:lnTo>
                    <a:pt x="1819298" y="1767201"/>
                  </a:lnTo>
                  <a:lnTo>
                    <a:pt x="1826996" y="1729092"/>
                  </a:lnTo>
                  <a:lnTo>
                    <a:pt x="1826996" y="97891"/>
                  </a:lnTo>
                  <a:lnTo>
                    <a:pt x="1819298" y="59782"/>
                  </a:lnTo>
                  <a:lnTo>
                    <a:pt x="1798318" y="28667"/>
                  </a:lnTo>
                  <a:lnTo>
                    <a:pt x="1795845" y="27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190902" y="5174946"/>
            <a:ext cx="83629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T Supermolot Bold"/>
                <a:cs typeface="TT Supermolot Bold"/>
              </a:rPr>
              <a:t>MAGAZYN ENERGII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T Supermolot Bold"/>
                <a:cs typeface="TT Supermolot Bold"/>
              </a:rPr>
              <a:t>(max</a:t>
            </a:r>
            <a:r>
              <a:rPr sz="1400" spc="-35" dirty="0">
                <a:latin typeface="TT Supermolot Bold"/>
                <a:cs typeface="TT Supermolot Bold"/>
              </a:rPr>
              <a:t> </a:t>
            </a:r>
            <a:r>
              <a:rPr sz="1400" spc="-25" dirty="0">
                <a:latin typeface="TT Supermolot Bold"/>
                <a:cs typeface="TT Supermolot Bold"/>
              </a:rPr>
              <a:t>2)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097754" y="3981197"/>
            <a:ext cx="6597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T Supermolot Bold"/>
                <a:cs typeface="TT Supermolot Bold"/>
              </a:rPr>
              <a:t>MIASTO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T Supermolot Bold"/>
                <a:cs typeface="TT Supermolot Bold"/>
              </a:rPr>
              <a:t>-</a:t>
            </a:r>
            <a:r>
              <a:rPr sz="1400" spc="-50" dirty="0">
                <a:latin typeface="TT Supermolot Bold"/>
                <a:cs typeface="TT Supermolot Bold"/>
              </a:rPr>
              <a:t>4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53493" y="6950979"/>
            <a:ext cx="865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PRODUKCJA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021228" y="6950979"/>
            <a:ext cx="720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MAGAZYN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903570" y="6950979"/>
            <a:ext cx="594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ZUŻYCIE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78217" y="5254994"/>
            <a:ext cx="12052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ELEKTROWNIA KONWENCJO- NALNA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4</a:t>
            </a:r>
            <a:endParaRPr sz="1400">
              <a:latin typeface="TT Supermolot Bold"/>
              <a:cs typeface="TT Supermolot Bold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662499" y="3043340"/>
            <a:ext cx="1981835" cy="1981835"/>
            <a:chOff x="662499" y="3043340"/>
            <a:chExt cx="1981835" cy="1981835"/>
          </a:xfrm>
        </p:grpSpPr>
        <p:sp>
          <p:nvSpPr>
            <p:cNvPr id="89" name="object 89"/>
            <p:cNvSpPr/>
            <p:nvPr/>
          </p:nvSpPr>
          <p:spPr>
            <a:xfrm>
              <a:off x="675999" y="3056840"/>
              <a:ext cx="1955164" cy="1955164"/>
            </a:xfrm>
            <a:custGeom>
              <a:avLst/>
              <a:gdLst/>
              <a:ahLst/>
              <a:cxnLst/>
              <a:rect l="l" t="t" r="r" b="b"/>
              <a:pathLst>
                <a:path w="1955164" h="1955164">
                  <a:moveTo>
                    <a:pt x="1862963" y="0"/>
                  </a:moveTo>
                  <a:lnTo>
                    <a:pt x="91643" y="0"/>
                  </a:lnTo>
                  <a:lnTo>
                    <a:pt x="55973" y="7202"/>
                  </a:lnTo>
                  <a:lnTo>
                    <a:pt x="26843" y="26843"/>
                  </a:lnTo>
                  <a:lnTo>
                    <a:pt x="7202" y="55973"/>
                  </a:lnTo>
                  <a:lnTo>
                    <a:pt x="0" y="91643"/>
                  </a:lnTo>
                  <a:lnTo>
                    <a:pt x="0" y="1862963"/>
                  </a:lnTo>
                  <a:lnTo>
                    <a:pt x="7202" y="1898633"/>
                  </a:lnTo>
                  <a:lnTo>
                    <a:pt x="26843" y="1927763"/>
                  </a:lnTo>
                  <a:lnTo>
                    <a:pt x="55973" y="1947403"/>
                  </a:lnTo>
                  <a:lnTo>
                    <a:pt x="91643" y="1954606"/>
                  </a:lnTo>
                  <a:lnTo>
                    <a:pt x="1862963" y="1954606"/>
                  </a:lnTo>
                  <a:lnTo>
                    <a:pt x="1898638" y="1947403"/>
                  </a:lnTo>
                  <a:lnTo>
                    <a:pt x="1927767" y="1927763"/>
                  </a:lnTo>
                  <a:lnTo>
                    <a:pt x="1947405" y="1898633"/>
                  </a:lnTo>
                  <a:lnTo>
                    <a:pt x="1954606" y="1862963"/>
                  </a:lnTo>
                  <a:lnTo>
                    <a:pt x="1954606" y="91643"/>
                  </a:lnTo>
                  <a:lnTo>
                    <a:pt x="1947405" y="55973"/>
                  </a:lnTo>
                  <a:lnTo>
                    <a:pt x="1927767" y="26843"/>
                  </a:lnTo>
                  <a:lnTo>
                    <a:pt x="1898638" y="7202"/>
                  </a:lnTo>
                  <a:lnTo>
                    <a:pt x="186296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62499" y="3043340"/>
              <a:ext cx="1981835" cy="1981835"/>
            </a:xfrm>
            <a:custGeom>
              <a:avLst/>
              <a:gdLst/>
              <a:ahLst/>
              <a:cxnLst/>
              <a:rect l="l" t="t" r="r" b="b"/>
              <a:pathLst>
                <a:path w="1981835" h="1981835">
                  <a:moveTo>
                    <a:pt x="1876463" y="0"/>
                  </a:moveTo>
                  <a:lnTo>
                    <a:pt x="105155" y="0"/>
                  </a:lnTo>
                  <a:lnTo>
                    <a:pt x="64225" y="8266"/>
                  </a:lnTo>
                  <a:lnTo>
                    <a:pt x="30803" y="30797"/>
                  </a:lnTo>
                  <a:lnTo>
                    <a:pt x="8268" y="64215"/>
                  </a:lnTo>
                  <a:lnTo>
                    <a:pt x="0" y="105143"/>
                  </a:lnTo>
                  <a:lnTo>
                    <a:pt x="0" y="1876463"/>
                  </a:lnTo>
                  <a:lnTo>
                    <a:pt x="8268" y="1917391"/>
                  </a:lnTo>
                  <a:lnTo>
                    <a:pt x="30803" y="1950808"/>
                  </a:lnTo>
                  <a:lnTo>
                    <a:pt x="64225" y="1973339"/>
                  </a:lnTo>
                  <a:lnTo>
                    <a:pt x="105155" y="1981606"/>
                  </a:lnTo>
                  <a:lnTo>
                    <a:pt x="1876463" y="1981606"/>
                  </a:lnTo>
                  <a:lnTo>
                    <a:pt x="1876463" y="1954606"/>
                  </a:lnTo>
                  <a:lnTo>
                    <a:pt x="105155" y="1954606"/>
                  </a:lnTo>
                  <a:lnTo>
                    <a:pt x="89390" y="1953016"/>
                  </a:lnTo>
                  <a:lnTo>
                    <a:pt x="49898" y="1931720"/>
                  </a:lnTo>
                  <a:lnTo>
                    <a:pt x="28590" y="1892221"/>
                  </a:lnTo>
                  <a:lnTo>
                    <a:pt x="27000" y="1876463"/>
                  </a:lnTo>
                  <a:lnTo>
                    <a:pt x="27000" y="105143"/>
                  </a:lnTo>
                  <a:lnTo>
                    <a:pt x="40342" y="61464"/>
                  </a:lnTo>
                  <a:lnTo>
                    <a:pt x="74731" y="33132"/>
                  </a:lnTo>
                  <a:lnTo>
                    <a:pt x="105155" y="27000"/>
                  </a:lnTo>
                  <a:lnTo>
                    <a:pt x="1945180" y="27000"/>
                  </a:lnTo>
                  <a:lnTo>
                    <a:pt x="1917393" y="8266"/>
                  </a:lnTo>
                  <a:lnTo>
                    <a:pt x="1876463" y="0"/>
                  </a:lnTo>
                  <a:close/>
                </a:path>
                <a:path w="1981835" h="1981835">
                  <a:moveTo>
                    <a:pt x="1945180" y="27000"/>
                  </a:moveTo>
                  <a:lnTo>
                    <a:pt x="1876463" y="27000"/>
                  </a:lnTo>
                  <a:lnTo>
                    <a:pt x="1892226" y="28584"/>
                  </a:lnTo>
                  <a:lnTo>
                    <a:pt x="1906882" y="33132"/>
                  </a:lnTo>
                  <a:lnTo>
                    <a:pt x="1941270" y="61464"/>
                  </a:lnTo>
                  <a:lnTo>
                    <a:pt x="1954606" y="105143"/>
                  </a:lnTo>
                  <a:lnTo>
                    <a:pt x="1954606" y="1876463"/>
                  </a:lnTo>
                  <a:lnTo>
                    <a:pt x="1941270" y="1920141"/>
                  </a:lnTo>
                  <a:lnTo>
                    <a:pt x="1906882" y="1948468"/>
                  </a:lnTo>
                  <a:lnTo>
                    <a:pt x="1876463" y="1954606"/>
                  </a:lnTo>
                  <a:lnTo>
                    <a:pt x="1876463" y="1981606"/>
                  </a:lnTo>
                  <a:lnTo>
                    <a:pt x="1917393" y="1973339"/>
                  </a:lnTo>
                  <a:lnTo>
                    <a:pt x="1950813" y="1950808"/>
                  </a:lnTo>
                  <a:lnTo>
                    <a:pt x="1973344" y="1917391"/>
                  </a:lnTo>
                  <a:lnTo>
                    <a:pt x="1981606" y="1876463"/>
                  </a:lnTo>
                  <a:lnTo>
                    <a:pt x="1981606" y="105143"/>
                  </a:lnTo>
                  <a:lnTo>
                    <a:pt x="1973344" y="64215"/>
                  </a:lnTo>
                  <a:lnTo>
                    <a:pt x="1950813" y="30797"/>
                  </a:lnTo>
                  <a:lnTo>
                    <a:pt x="1945180" y="27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802632" y="3116505"/>
            <a:ext cx="1628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T Supermolot Bold"/>
                <a:cs typeface="TT Supermolot Bold"/>
              </a:rPr>
              <a:t>FARMA</a:t>
            </a:r>
            <a:r>
              <a:rPr sz="1400" spc="-50" dirty="0">
                <a:latin typeface="TT Supermolot Bold"/>
                <a:cs typeface="TT Supermolot Bold"/>
              </a:rPr>
              <a:t> </a:t>
            </a:r>
            <a:r>
              <a:rPr sz="1400" spc="-10" dirty="0">
                <a:latin typeface="TT Supermolot Bold"/>
                <a:cs typeface="TT Supermolot Bold"/>
              </a:rPr>
              <a:t>SŁONECZNA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T Supermolot Bold"/>
                <a:cs typeface="TT Supermolot Bold"/>
              </a:rPr>
              <a:t>(max</a:t>
            </a:r>
            <a:r>
              <a:rPr sz="1400" spc="-35" dirty="0">
                <a:latin typeface="TT Supermolot Bold"/>
                <a:cs typeface="TT Supermolot Bold"/>
              </a:rPr>
              <a:t> </a:t>
            </a:r>
            <a:r>
              <a:rPr sz="1400" spc="-25" dirty="0">
                <a:latin typeface="TT Supermolot Bold"/>
                <a:cs typeface="TT Supermolot Bold"/>
              </a:rPr>
              <a:t>2)</a:t>
            </a:r>
            <a:endParaRPr sz="1400">
              <a:latin typeface="TT Supermolot Bold"/>
              <a:cs typeface="TT Supermolot Bold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2776021" y="2725714"/>
            <a:ext cx="1981835" cy="1981835"/>
            <a:chOff x="2776021" y="2725714"/>
            <a:chExt cx="1981835" cy="1981835"/>
          </a:xfrm>
        </p:grpSpPr>
        <p:sp>
          <p:nvSpPr>
            <p:cNvPr id="93" name="object 93"/>
            <p:cNvSpPr/>
            <p:nvPr/>
          </p:nvSpPr>
          <p:spPr>
            <a:xfrm>
              <a:off x="2789521" y="2739214"/>
              <a:ext cx="1955164" cy="1955164"/>
            </a:xfrm>
            <a:custGeom>
              <a:avLst/>
              <a:gdLst/>
              <a:ahLst/>
              <a:cxnLst/>
              <a:rect l="l" t="t" r="r" b="b"/>
              <a:pathLst>
                <a:path w="1955164" h="1955164">
                  <a:moveTo>
                    <a:pt x="1862950" y="0"/>
                  </a:moveTo>
                  <a:lnTo>
                    <a:pt x="91643" y="0"/>
                  </a:lnTo>
                  <a:lnTo>
                    <a:pt x="55967" y="7202"/>
                  </a:lnTo>
                  <a:lnTo>
                    <a:pt x="26838" y="26843"/>
                  </a:lnTo>
                  <a:lnTo>
                    <a:pt x="7200" y="55973"/>
                  </a:lnTo>
                  <a:lnTo>
                    <a:pt x="0" y="91643"/>
                  </a:lnTo>
                  <a:lnTo>
                    <a:pt x="0" y="1862962"/>
                  </a:lnTo>
                  <a:lnTo>
                    <a:pt x="7200" y="1898633"/>
                  </a:lnTo>
                  <a:lnTo>
                    <a:pt x="26838" y="1927763"/>
                  </a:lnTo>
                  <a:lnTo>
                    <a:pt x="55967" y="1947403"/>
                  </a:lnTo>
                  <a:lnTo>
                    <a:pt x="91643" y="1954606"/>
                  </a:lnTo>
                  <a:lnTo>
                    <a:pt x="1862950" y="1954606"/>
                  </a:lnTo>
                  <a:lnTo>
                    <a:pt x="1898627" y="1947403"/>
                  </a:lnTo>
                  <a:lnTo>
                    <a:pt x="1927761" y="1927763"/>
                  </a:lnTo>
                  <a:lnTo>
                    <a:pt x="1947403" y="1898633"/>
                  </a:lnTo>
                  <a:lnTo>
                    <a:pt x="1954606" y="1862962"/>
                  </a:lnTo>
                  <a:lnTo>
                    <a:pt x="1954606" y="91643"/>
                  </a:lnTo>
                  <a:lnTo>
                    <a:pt x="1947403" y="55973"/>
                  </a:lnTo>
                  <a:lnTo>
                    <a:pt x="1927761" y="26843"/>
                  </a:lnTo>
                  <a:lnTo>
                    <a:pt x="1898627" y="7202"/>
                  </a:lnTo>
                  <a:lnTo>
                    <a:pt x="186295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776021" y="2725714"/>
              <a:ext cx="1981835" cy="1981835"/>
            </a:xfrm>
            <a:custGeom>
              <a:avLst/>
              <a:gdLst/>
              <a:ahLst/>
              <a:cxnLst/>
              <a:rect l="l" t="t" r="r" b="b"/>
              <a:pathLst>
                <a:path w="1981835" h="1981835">
                  <a:moveTo>
                    <a:pt x="1876450" y="0"/>
                  </a:moveTo>
                  <a:lnTo>
                    <a:pt x="105143" y="0"/>
                  </a:lnTo>
                  <a:lnTo>
                    <a:pt x="64213" y="8266"/>
                  </a:lnTo>
                  <a:lnTo>
                    <a:pt x="30792" y="30797"/>
                  </a:lnTo>
                  <a:lnTo>
                    <a:pt x="8261" y="64215"/>
                  </a:lnTo>
                  <a:lnTo>
                    <a:pt x="0" y="105143"/>
                  </a:lnTo>
                  <a:lnTo>
                    <a:pt x="0" y="1876463"/>
                  </a:lnTo>
                  <a:lnTo>
                    <a:pt x="8261" y="1917393"/>
                  </a:lnTo>
                  <a:lnTo>
                    <a:pt x="30792" y="1950813"/>
                  </a:lnTo>
                  <a:lnTo>
                    <a:pt x="64213" y="1973344"/>
                  </a:lnTo>
                  <a:lnTo>
                    <a:pt x="105143" y="1981606"/>
                  </a:lnTo>
                  <a:lnTo>
                    <a:pt x="1876450" y="1981606"/>
                  </a:lnTo>
                  <a:lnTo>
                    <a:pt x="1876450" y="1954606"/>
                  </a:lnTo>
                  <a:lnTo>
                    <a:pt x="105143" y="1954606"/>
                  </a:lnTo>
                  <a:lnTo>
                    <a:pt x="89379" y="1953021"/>
                  </a:lnTo>
                  <a:lnTo>
                    <a:pt x="49885" y="1931720"/>
                  </a:lnTo>
                  <a:lnTo>
                    <a:pt x="28584" y="1892226"/>
                  </a:lnTo>
                  <a:lnTo>
                    <a:pt x="27000" y="1876463"/>
                  </a:lnTo>
                  <a:lnTo>
                    <a:pt x="27000" y="105143"/>
                  </a:lnTo>
                  <a:lnTo>
                    <a:pt x="40335" y="61464"/>
                  </a:lnTo>
                  <a:lnTo>
                    <a:pt x="74723" y="33137"/>
                  </a:lnTo>
                  <a:lnTo>
                    <a:pt x="105143" y="27000"/>
                  </a:lnTo>
                  <a:lnTo>
                    <a:pt x="1945169" y="27000"/>
                  </a:lnTo>
                  <a:lnTo>
                    <a:pt x="1917380" y="8266"/>
                  </a:lnTo>
                  <a:lnTo>
                    <a:pt x="1876450" y="0"/>
                  </a:lnTo>
                  <a:close/>
                </a:path>
                <a:path w="1981835" h="1981835">
                  <a:moveTo>
                    <a:pt x="1945169" y="27000"/>
                  </a:moveTo>
                  <a:lnTo>
                    <a:pt x="1876450" y="27000"/>
                  </a:lnTo>
                  <a:lnTo>
                    <a:pt x="1892215" y="28590"/>
                  </a:lnTo>
                  <a:lnTo>
                    <a:pt x="1906876" y="33137"/>
                  </a:lnTo>
                  <a:lnTo>
                    <a:pt x="1941268" y="61464"/>
                  </a:lnTo>
                  <a:lnTo>
                    <a:pt x="1954606" y="105143"/>
                  </a:lnTo>
                  <a:lnTo>
                    <a:pt x="1954606" y="1876463"/>
                  </a:lnTo>
                  <a:lnTo>
                    <a:pt x="1941268" y="1920143"/>
                  </a:lnTo>
                  <a:lnTo>
                    <a:pt x="1906876" y="1948473"/>
                  </a:lnTo>
                  <a:lnTo>
                    <a:pt x="1876450" y="1954606"/>
                  </a:lnTo>
                  <a:lnTo>
                    <a:pt x="1876450" y="1981606"/>
                  </a:lnTo>
                  <a:lnTo>
                    <a:pt x="1917380" y="1973344"/>
                  </a:lnTo>
                  <a:lnTo>
                    <a:pt x="1950802" y="1950813"/>
                  </a:lnTo>
                  <a:lnTo>
                    <a:pt x="1973337" y="1917393"/>
                  </a:lnTo>
                  <a:lnTo>
                    <a:pt x="1981606" y="1876463"/>
                  </a:lnTo>
                  <a:lnTo>
                    <a:pt x="1981606" y="105143"/>
                  </a:lnTo>
                  <a:lnTo>
                    <a:pt x="1973337" y="64215"/>
                  </a:lnTo>
                  <a:lnTo>
                    <a:pt x="1950802" y="30797"/>
                  </a:lnTo>
                  <a:lnTo>
                    <a:pt x="1945169" y="27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916152" y="2798880"/>
            <a:ext cx="1593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T Supermolot Bold"/>
                <a:cs typeface="TT Supermolot Bold"/>
              </a:rPr>
              <a:t>FARMA</a:t>
            </a:r>
            <a:r>
              <a:rPr sz="14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WIATROWA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T Supermolot Bold"/>
                <a:cs typeface="TT Supermolot Bold"/>
              </a:rPr>
              <a:t>(max</a:t>
            </a:r>
            <a:r>
              <a:rPr sz="1400" spc="-3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1)</a:t>
            </a:r>
            <a:endParaRPr sz="1400">
              <a:latin typeface="TT Supermolot Bold"/>
              <a:cs typeface="TT Supermolot Bold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867507" y="3194061"/>
            <a:ext cx="9121140" cy="3536315"/>
            <a:chOff x="867507" y="3194061"/>
            <a:chExt cx="9121140" cy="3536315"/>
          </a:xfrm>
        </p:grpSpPr>
        <p:sp>
          <p:nvSpPr>
            <p:cNvPr id="97" name="object 97"/>
            <p:cNvSpPr/>
            <p:nvPr/>
          </p:nvSpPr>
          <p:spPr>
            <a:xfrm>
              <a:off x="7261927" y="6516829"/>
              <a:ext cx="2726690" cy="36195"/>
            </a:xfrm>
            <a:custGeom>
              <a:avLst/>
              <a:gdLst/>
              <a:ahLst/>
              <a:cxnLst/>
              <a:rect l="l" t="t" r="r" b="b"/>
              <a:pathLst>
                <a:path w="2726690" h="36195">
                  <a:moveTo>
                    <a:pt x="2708490" y="0"/>
                  </a:moveTo>
                  <a:lnTo>
                    <a:pt x="17995" y="0"/>
                  </a:lnTo>
                  <a:lnTo>
                    <a:pt x="10988" y="1415"/>
                  </a:lnTo>
                  <a:lnTo>
                    <a:pt x="5268" y="5273"/>
                  </a:lnTo>
                  <a:lnTo>
                    <a:pt x="1413" y="10994"/>
                  </a:lnTo>
                  <a:lnTo>
                    <a:pt x="0" y="17995"/>
                  </a:lnTo>
                  <a:lnTo>
                    <a:pt x="1413" y="25004"/>
                  </a:lnTo>
                  <a:lnTo>
                    <a:pt x="5268" y="30729"/>
                  </a:lnTo>
                  <a:lnTo>
                    <a:pt x="10988" y="34589"/>
                  </a:lnTo>
                  <a:lnTo>
                    <a:pt x="17995" y="36004"/>
                  </a:lnTo>
                  <a:lnTo>
                    <a:pt x="2708490" y="36004"/>
                  </a:lnTo>
                  <a:lnTo>
                    <a:pt x="2715492" y="34589"/>
                  </a:lnTo>
                  <a:lnTo>
                    <a:pt x="2721213" y="30729"/>
                  </a:lnTo>
                  <a:lnTo>
                    <a:pt x="2725071" y="25004"/>
                  </a:lnTo>
                  <a:lnTo>
                    <a:pt x="2726486" y="17995"/>
                  </a:lnTo>
                  <a:lnTo>
                    <a:pt x="2725071" y="10994"/>
                  </a:lnTo>
                  <a:lnTo>
                    <a:pt x="2721213" y="5273"/>
                  </a:lnTo>
                  <a:lnTo>
                    <a:pt x="2715492" y="1415"/>
                  </a:lnTo>
                  <a:lnTo>
                    <a:pt x="2708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54228" y="6126241"/>
              <a:ext cx="632460" cy="410845"/>
            </a:xfrm>
            <a:custGeom>
              <a:avLst/>
              <a:gdLst/>
              <a:ahLst/>
              <a:cxnLst/>
              <a:rect l="l" t="t" r="r" b="b"/>
              <a:pathLst>
                <a:path w="632459" h="410845">
                  <a:moveTo>
                    <a:pt x="429209" y="0"/>
                  </a:moveTo>
                  <a:lnTo>
                    <a:pt x="381330" y="6416"/>
                  </a:lnTo>
                  <a:lnTo>
                    <a:pt x="338302" y="24520"/>
                  </a:lnTo>
                  <a:lnTo>
                    <a:pt x="301789" y="52592"/>
                  </a:lnTo>
                  <a:lnTo>
                    <a:pt x="273456" y="88912"/>
                  </a:lnTo>
                  <a:lnTo>
                    <a:pt x="265025" y="86662"/>
                  </a:lnTo>
                  <a:lnTo>
                    <a:pt x="256362" y="85018"/>
                  </a:lnTo>
                  <a:lnTo>
                    <a:pt x="247488" y="84010"/>
                  </a:lnTo>
                  <a:lnTo>
                    <a:pt x="238429" y="83667"/>
                  </a:lnTo>
                  <a:lnTo>
                    <a:pt x="194985" y="91828"/>
                  </a:lnTo>
                  <a:lnTo>
                    <a:pt x="158696" y="114247"/>
                  </a:lnTo>
                  <a:lnTo>
                    <a:pt x="132641" y="147827"/>
                  </a:lnTo>
                  <a:lnTo>
                    <a:pt x="119900" y="189471"/>
                  </a:lnTo>
                  <a:lnTo>
                    <a:pt x="113855" y="189014"/>
                  </a:lnTo>
                  <a:lnTo>
                    <a:pt x="110782" y="189014"/>
                  </a:lnTo>
                  <a:lnTo>
                    <a:pt x="67663" y="197720"/>
                  </a:lnTo>
                  <a:lnTo>
                    <a:pt x="32450" y="221464"/>
                  </a:lnTo>
                  <a:lnTo>
                    <a:pt x="8706" y="256677"/>
                  </a:lnTo>
                  <a:lnTo>
                    <a:pt x="0" y="299796"/>
                  </a:lnTo>
                  <a:lnTo>
                    <a:pt x="8706" y="342921"/>
                  </a:lnTo>
                  <a:lnTo>
                    <a:pt x="32450" y="378139"/>
                  </a:lnTo>
                  <a:lnTo>
                    <a:pt x="67663" y="401883"/>
                  </a:lnTo>
                  <a:lnTo>
                    <a:pt x="110782" y="410590"/>
                  </a:lnTo>
                  <a:lnTo>
                    <a:pt x="115887" y="410324"/>
                  </a:lnTo>
                  <a:lnTo>
                    <a:pt x="115887" y="410590"/>
                  </a:lnTo>
                  <a:lnTo>
                    <a:pt x="546303" y="410590"/>
                  </a:lnTo>
                  <a:lnTo>
                    <a:pt x="546303" y="410197"/>
                  </a:lnTo>
                  <a:lnTo>
                    <a:pt x="547611" y="410260"/>
                  </a:lnTo>
                  <a:lnTo>
                    <a:pt x="548843" y="410590"/>
                  </a:lnTo>
                  <a:lnTo>
                    <a:pt x="550163" y="410590"/>
                  </a:lnTo>
                  <a:lnTo>
                    <a:pt x="582137" y="404135"/>
                  </a:lnTo>
                  <a:lnTo>
                    <a:pt x="608247" y="386530"/>
                  </a:lnTo>
                  <a:lnTo>
                    <a:pt x="625852" y="360420"/>
                  </a:lnTo>
                  <a:lnTo>
                    <a:pt x="632307" y="328447"/>
                  </a:lnTo>
                  <a:lnTo>
                    <a:pt x="629461" y="307053"/>
                  </a:lnTo>
                  <a:lnTo>
                    <a:pt x="621433" y="287816"/>
                  </a:lnTo>
                  <a:lnTo>
                    <a:pt x="608990" y="271433"/>
                  </a:lnTo>
                  <a:lnTo>
                    <a:pt x="592899" y="258597"/>
                  </a:lnTo>
                  <a:lnTo>
                    <a:pt x="600331" y="240493"/>
                  </a:lnTo>
                  <a:lnTo>
                    <a:pt x="605834" y="221494"/>
                  </a:lnTo>
                  <a:lnTo>
                    <a:pt x="609251" y="201704"/>
                  </a:lnTo>
                  <a:lnTo>
                    <a:pt x="610425" y="181228"/>
                  </a:lnTo>
                  <a:lnTo>
                    <a:pt x="603952" y="133051"/>
                  </a:lnTo>
                  <a:lnTo>
                    <a:pt x="585685" y="89759"/>
                  </a:lnTo>
                  <a:lnTo>
                    <a:pt x="557350" y="53081"/>
                  </a:lnTo>
                  <a:lnTo>
                    <a:pt x="520675" y="24743"/>
                  </a:lnTo>
                  <a:lnTo>
                    <a:pt x="477385" y="6473"/>
                  </a:lnTo>
                  <a:lnTo>
                    <a:pt x="42920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45224" y="6117236"/>
              <a:ext cx="650875" cy="428625"/>
            </a:xfrm>
            <a:custGeom>
              <a:avLst/>
              <a:gdLst/>
              <a:ahLst/>
              <a:cxnLst/>
              <a:rect l="l" t="t" r="r" b="b"/>
              <a:pathLst>
                <a:path w="650875" h="428625">
                  <a:moveTo>
                    <a:pt x="115887" y="427799"/>
                  </a:moveTo>
                  <a:lnTo>
                    <a:pt x="115887" y="428586"/>
                  </a:lnTo>
                  <a:lnTo>
                    <a:pt x="119786" y="428586"/>
                  </a:lnTo>
                  <a:lnTo>
                    <a:pt x="115887" y="427799"/>
                  </a:lnTo>
                  <a:close/>
                </a:path>
                <a:path w="650875" h="428625">
                  <a:moveTo>
                    <a:pt x="141050" y="189014"/>
                  </a:moveTo>
                  <a:lnTo>
                    <a:pt x="123278" y="189014"/>
                  </a:lnTo>
                  <a:lnTo>
                    <a:pt x="129628" y="189509"/>
                  </a:lnTo>
                  <a:lnTo>
                    <a:pt x="128987" y="197459"/>
                  </a:lnTo>
                  <a:lnTo>
                    <a:pt x="128905" y="198475"/>
                  </a:lnTo>
                  <a:lnTo>
                    <a:pt x="73099" y="198475"/>
                  </a:lnTo>
                  <a:lnTo>
                    <a:pt x="35090" y="224104"/>
                  </a:lnTo>
                  <a:lnTo>
                    <a:pt x="9419" y="262176"/>
                  </a:lnTo>
                  <a:lnTo>
                    <a:pt x="0" y="308800"/>
                  </a:lnTo>
                  <a:lnTo>
                    <a:pt x="9419" y="355431"/>
                  </a:lnTo>
                  <a:lnTo>
                    <a:pt x="35090" y="393506"/>
                  </a:lnTo>
                  <a:lnTo>
                    <a:pt x="73390" y="419328"/>
                  </a:lnTo>
                  <a:lnTo>
                    <a:pt x="115887" y="419328"/>
                  </a:lnTo>
                  <a:lnTo>
                    <a:pt x="115887" y="427799"/>
                  </a:lnTo>
                  <a:lnTo>
                    <a:pt x="119786" y="428586"/>
                  </a:lnTo>
                  <a:lnTo>
                    <a:pt x="122135" y="428586"/>
                  </a:lnTo>
                  <a:lnTo>
                    <a:pt x="123964" y="428370"/>
                  </a:lnTo>
                  <a:lnTo>
                    <a:pt x="125300" y="428370"/>
                  </a:lnTo>
                  <a:lnTo>
                    <a:pt x="124986" y="421426"/>
                  </a:lnTo>
                  <a:lnTo>
                    <a:pt x="124891" y="410603"/>
                  </a:lnTo>
                  <a:lnTo>
                    <a:pt x="119912" y="410603"/>
                  </a:lnTo>
                  <a:lnTo>
                    <a:pt x="80171" y="402597"/>
                  </a:lnTo>
                  <a:lnTo>
                    <a:pt x="47815" y="380784"/>
                  </a:lnTo>
                  <a:lnTo>
                    <a:pt x="26001" y="348426"/>
                  </a:lnTo>
                  <a:lnTo>
                    <a:pt x="18008" y="308800"/>
                  </a:lnTo>
                  <a:lnTo>
                    <a:pt x="20074" y="288282"/>
                  </a:lnTo>
                  <a:lnTo>
                    <a:pt x="35383" y="251904"/>
                  </a:lnTo>
                  <a:lnTo>
                    <a:pt x="62890" y="224398"/>
                  </a:lnTo>
                  <a:lnTo>
                    <a:pt x="99268" y="209088"/>
                  </a:lnTo>
                  <a:lnTo>
                    <a:pt x="119786" y="207022"/>
                  </a:lnTo>
                  <a:lnTo>
                    <a:pt x="136995" y="207022"/>
                  </a:lnTo>
                  <a:lnTo>
                    <a:pt x="137845" y="199491"/>
                  </a:lnTo>
                  <a:lnTo>
                    <a:pt x="140899" y="189509"/>
                  </a:lnTo>
                  <a:lnTo>
                    <a:pt x="140977" y="189255"/>
                  </a:lnTo>
                  <a:lnTo>
                    <a:pt x="141050" y="189014"/>
                  </a:lnTo>
                  <a:close/>
                </a:path>
                <a:path w="650875" h="428625">
                  <a:moveTo>
                    <a:pt x="555667" y="428370"/>
                  </a:moveTo>
                  <a:lnTo>
                    <a:pt x="123964" y="428370"/>
                  </a:lnTo>
                  <a:lnTo>
                    <a:pt x="122135" y="428586"/>
                  </a:lnTo>
                  <a:lnTo>
                    <a:pt x="556614" y="428586"/>
                  </a:lnTo>
                  <a:lnTo>
                    <a:pt x="555667" y="428370"/>
                  </a:lnTo>
                  <a:close/>
                </a:path>
                <a:path w="650875" h="428625">
                  <a:moveTo>
                    <a:pt x="564311" y="419328"/>
                  </a:moveTo>
                  <a:lnTo>
                    <a:pt x="555301" y="419328"/>
                  </a:lnTo>
                  <a:lnTo>
                    <a:pt x="554918" y="427548"/>
                  </a:lnTo>
                  <a:lnTo>
                    <a:pt x="554880" y="428370"/>
                  </a:lnTo>
                  <a:lnTo>
                    <a:pt x="555667" y="428370"/>
                  </a:lnTo>
                  <a:lnTo>
                    <a:pt x="556614" y="428586"/>
                  </a:lnTo>
                  <a:lnTo>
                    <a:pt x="559168" y="428586"/>
                  </a:lnTo>
                  <a:lnTo>
                    <a:pt x="564311" y="427548"/>
                  </a:lnTo>
                  <a:lnTo>
                    <a:pt x="564311" y="419328"/>
                  </a:lnTo>
                  <a:close/>
                </a:path>
                <a:path w="650875" h="428625">
                  <a:moveTo>
                    <a:pt x="564311" y="427548"/>
                  </a:moveTo>
                  <a:lnTo>
                    <a:pt x="559168" y="428586"/>
                  </a:lnTo>
                  <a:lnTo>
                    <a:pt x="564311" y="428586"/>
                  </a:lnTo>
                  <a:lnTo>
                    <a:pt x="564311" y="427548"/>
                  </a:lnTo>
                  <a:close/>
                </a:path>
                <a:path w="650875" h="428625">
                  <a:moveTo>
                    <a:pt x="133883" y="409917"/>
                  </a:moveTo>
                  <a:lnTo>
                    <a:pt x="118936" y="410603"/>
                  </a:lnTo>
                  <a:lnTo>
                    <a:pt x="124891" y="410603"/>
                  </a:lnTo>
                  <a:lnTo>
                    <a:pt x="124986" y="421426"/>
                  </a:lnTo>
                  <a:lnTo>
                    <a:pt x="125263" y="427548"/>
                  </a:lnTo>
                  <a:lnTo>
                    <a:pt x="125300" y="428370"/>
                  </a:lnTo>
                  <a:lnTo>
                    <a:pt x="554880" y="428370"/>
                  </a:lnTo>
                  <a:lnTo>
                    <a:pt x="555203" y="421426"/>
                  </a:lnTo>
                  <a:lnTo>
                    <a:pt x="555289" y="419595"/>
                  </a:lnTo>
                  <a:lnTo>
                    <a:pt x="133883" y="419595"/>
                  </a:lnTo>
                  <a:lnTo>
                    <a:pt x="133883" y="409917"/>
                  </a:lnTo>
                  <a:close/>
                </a:path>
                <a:path w="650875" h="428625">
                  <a:moveTo>
                    <a:pt x="115887" y="419328"/>
                  </a:moveTo>
                  <a:lnTo>
                    <a:pt x="73923" y="419328"/>
                  </a:lnTo>
                  <a:lnTo>
                    <a:pt x="115887" y="427799"/>
                  </a:lnTo>
                  <a:lnTo>
                    <a:pt x="115887" y="419328"/>
                  </a:lnTo>
                  <a:close/>
                </a:path>
                <a:path w="650875" h="428625">
                  <a:moveTo>
                    <a:pt x="597758" y="419328"/>
                  </a:moveTo>
                  <a:lnTo>
                    <a:pt x="564311" y="419328"/>
                  </a:lnTo>
                  <a:lnTo>
                    <a:pt x="564311" y="427548"/>
                  </a:lnTo>
                  <a:lnTo>
                    <a:pt x="594646" y="421426"/>
                  </a:lnTo>
                  <a:lnTo>
                    <a:pt x="597758" y="419328"/>
                  </a:lnTo>
                  <a:close/>
                </a:path>
                <a:path w="650875" h="428625">
                  <a:moveTo>
                    <a:pt x="601903" y="267601"/>
                  </a:moveTo>
                  <a:lnTo>
                    <a:pt x="597192" y="275272"/>
                  </a:lnTo>
                  <a:lnTo>
                    <a:pt x="611556" y="286732"/>
                  </a:lnTo>
                  <a:lnTo>
                    <a:pt x="622641" y="301318"/>
                  </a:lnTo>
                  <a:lnTo>
                    <a:pt x="629780" y="318426"/>
                  </a:lnTo>
                  <a:lnTo>
                    <a:pt x="632307" y="337451"/>
                  </a:lnTo>
                  <a:lnTo>
                    <a:pt x="630824" y="352197"/>
                  </a:lnTo>
                  <a:lnTo>
                    <a:pt x="626632" y="365709"/>
                  </a:lnTo>
                  <a:lnTo>
                    <a:pt x="626567" y="365918"/>
                  </a:lnTo>
                  <a:lnTo>
                    <a:pt x="600053" y="398101"/>
                  </a:lnTo>
                  <a:lnTo>
                    <a:pt x="559042" y="410603"/>
                  </a:lnTo>
                  <a:lnTo>
                    <a:pt x="133883" y="410603"/>
                  </a:lnTo>
                  <a:lnTo>
                    <a:pt x="133883" y="419595"/>
                  </a:lnTo>
                  <a:lnTo>
                    <a:pt x="555289" y="419595"/>
                  </a:lnTo>
                  <a:lnTo>
                    <a:pt x="555301" y="419328"/>
                  </a:lnTo>
                  <a:lnTo>
                    <a:pt x="597758" y="419328"/>
                  </a:lnTo>
                  <a:lnTo>
                    <a:pt x="623616" y="401897"/>
                  </a:lnTo>
                  <a:lnTo>
                    <a:pt x="643148" y="372929"/>
                  </a:lnTo>
                  <a:lnTo>
                    <a:pt x="650316" y="337451"/>
                  </a:lnTo>
                  <a:lnTo>
                    <a:pt x="647150" y="313689"/>
                  </a:lnTo>
                  <a:lnTo>
                    <a:pt x="638232" y="292323"/>
                  </a:lnTo>
                  <a:lnTo>
                    <a:pt x="624427" y="274142"/>
                  </a:lnTo>
                  <a:lnTo>
                    <a:pt x="621050" y="271449"/>
                  </a:lnTo>
                  <a:lnTo>
                    <a:pt x="610031" y="271449"/>
                  </a:lnTo>
                  <a:lnTo>
                    <a:pt x="601903" y="267601"/>
                  </a:lnTo>
                  <a:close/>
                </a:path>
                <a:path w="650875" h="428625">
                  <a:moveTo>
                    <a:pt x="546315" y="409765"/>
                  </a:moveTo>
                  <a:lnTo>
                    <a:pt x="546315" y="410603"/>
                  </a:lnTo>
                  <a:lnTo>
                    <a:pt x="562300" y="410603"/>
                  </a:lnTo>
                  <a:lnTo>
                    <a:pt x="550870" y="409917"/>
                  </a:lnTo>
                  <a:lnTo>
                    <a:pt x="549546" y="409917"/>
                  </a:lnTo>
                  <a:lnTo>
                    <a:pt x="546315" y="409765"/>
                  </a:lnTo>
                  <a:close/>
                </a:path>
                <a:path w="650875" h="428625">
                  <a:moveTo>
                    <a:pt x="518141" y="18008"/>
                  </a:moveTo>
                  <a:lnTo>
                    <a:pt x="438213" y="18008"/>
                  </a:lnTo>
                  <a:lnTo>
                    <a:pt x="472931" y="21506"/>
                  </a:lnTo>
                  <a:lnTo>
                    <a:pt x="505252" y="31538"/>
                  </a:lnTo>
                  <a:lnTo>
                    <a:pt x="559993" y="68452"/>
                  </a:lnTo>
                  <a:lnTo>
                    <a:pt x="596903" y="123194"/>
                  </a:lnTo>
                  <a:lnTo>
                    <a:pt x="610315" y="189014"/>
                  </a:lnTo>
                  <a:lnTo>
                    <a:pt x="610438" y="190233"/>
                  </a:lnTo>
                  <a:lnTo>
                    <a:pt x="609474" y="207022"/>
                  </a:lnTo>
                  <a:lnTo>
                    <a:pt x="609410" y="208152"/>
                  </a:lnTo>
                  <a:lnTo>
                    <a:pt x="600842" y="246527"/>
                  </a:lnTo>
                  <a:lnTo>
                    <a:pt x="590308" y="271056"/>
                  </a:lnTo>
                  <a:lnTo>
                    <a:pt x="597192" y="275272"/>
                  </a:lnTo>
                  <a:lnTo>
                    <a:pt x="606602" y="259930"/>
                  </a:lnTo>
                  <a:lnTo>
                    <a:pt x="614765" y="259930"/>
                  </a:lnTo>
                  <a:lnTo>
                    <a:pt x="617830" y="252469"/>
                  </a:lnTo>
                  <a:lnTo>
                    <a:pt x="623609" y="232527"/>
                  </a:lnTo>
                  <a:lnTo>
                    <a:pt x="627200" y="211742"/>
                  </a:lnTo>
                  <a:lnTo>
                    <a:pt x="628434" y="190233"/>
                  </a:lnTo>
                  <a:lnTo>
                    <a:pt x="623410" y="146613"/>
                  </a:lnTo>
                  <a:lnTo>
                    <a:pt x="609099" y="106573"/>
                  </a:lnTo>
                  <a:lnTo>
                    <a:pt x="586644" y="71254"/>
                  </a:lnTo>
                  <a:lnTo>
                    <a:pt x="557186" y="41796"/>
                  </a:lnTo>
                  <a:lnTo>
                    <a:pt x="521867" y="19340"/>
                  </a:lnTo>
                  <a:lnTo>
                    <a:pt x="518141" y="18008"/>
                  </a:lnTo>
                  <a:close/>
                </a:path>
                <a:path w="650875" h="428625">
                  <a:moveTo>
                    <a:pt x="606602" y="259930"/>
                  </a:moveTo>
                  <a:lnTo>
                    <a:pt x="601903" y="267601"/>
                  </a:lnTo>
                  <a:lnTo>
                    <a:pt x="610031" y="271449"/>
                  </a:lnTo>
                  <a:lnTo>
                    <a:pt x="612750" y="264832"/>
                  </a:lnTo>
                  <a:lnTo>
                    <a:pt x="606602" y="259930"/>
                  </a:lnTo>
                  <a:close/>
                </a:path>
                <a:path w="650875" h="428625">
                  <a:moveTo>
                    <a:pt x="612750" y="264832"/>
                  </a:moveTo>
                  <a:lnTo>
                    <a:pt x="610031" y="271449"/>
                  </a:lnTo>
                  <a:lnTo>
                    <a:pt x="621050" y="271449"/>
                  </a:lnTo>
                  <a:lnTo>
                    <a:pt x="612750" y="264832"/>
                  </a:lnTo>
                  <a:close/>
                </a:path>
                <a:path w="650875" h="428625">
                  <a:moveTo>
                    <a:pt x="614765" y="259930"/>
                  </a:moveTo>
                  <a:lnTo>
                    <a:pt x="606602" y="259930"/>
                  </a:lnTo>
                  <a:lnTo>
                    <a:pt x="612750" y="264832"/>
                  </a:lnTo>
                  <a:lnTo>
                    <a:pt x="614765" y="259930"/>
                  </a:lnTo>
                  <a:close/>
                </a:path>
                <a:path w="650875" h="428625">
                  <a:moveTo>
                    <a:pt x="136995" y="207022"/>
                  </a:moveTo>
                  <a:lnTo>
                    <a:pt x="122626" y="207022"/>
                  </a:lnTo>
                  <a:lnTo>
                    <a:pt x="125222" y="207200"/>
                  </a:lnTo>
                  <a:lnTo>
                    <a:pt x="136867" y="208152"/>
                  </a:lnTo>
                  <a:lnTo>
                    <a:pt x="136975" y="207200"/>
                  </a:lnTo>
                  <a:lnTo>
                    <a:pt x="136995" y="207022"/>
                  </a:lnTo>
                  <a:close/>
                </a:path>
                <a:path w="650875" h="428625">
                  <a:moveTo>
                    <a:pt x="122547" y="189014"/>
                  </a:moveTo>
                  <a:lnTo>
                    <a:pt x="119786" y="189014"/>
                  </a:lnTo>
                  <a:lnTo>
                    <a:pt x="72952" y="198475"/>
                  </a:lnTo>
                  <a:lnTo>
                    <a:pt x="128905" y="198475"/>
                  </a:lnTo>
                  <a:lnTo>
                    <a:pt x="119964" y="197459"/>
                  </a:lnTo>
                  <a:lnTo>
                    <a:pt x="122395" y="189509"/>
                  </a:lnTo>
                  <a:lnTo>
                    <a:pt x="122473" y="189255"/>
                  </a:lnTo>
                  <a:lnTo>
                    <a:pt x="122547" y="189014"/>
                  </a:lnTo>
                  <a:close/>
                </a:path>
                <a:path w="650875" h="428625">
                  <a:moveTo>
                    <a:pt x="247434" y="83680"/>
                  </a:moveTo>
                  <a:lnTo>
                    <a:pt x="200708" y="92458"/>
                  </a:lnTo>
                  <a:lnTo>
                    <a:pt x="161682" y="116562"/>
                  </a:lnTo>
                  <a:lnTo>
                    <a:pt x="133664" y="152669"/>
                  </a:lnTo>
                  <a:lnTo>
                    <a:pt x="119964" y="197459"/>
                  </a:lnTo>
                  <a:lnTo>
                    <a:pt x="128905" y="198475"/>
                  </a:lnTo>
                  <a:lnTo>
                    <a:pt x="129570" y="190233"/>
                  </a:lnTo>
                  <a:lnTo>
                    <a:pt x="129628" y="189509"/>
                  </a:lnTo>
                  <a:lnTo>
                    <a:pt x="123278" y="189014"/>
                  </a:lnTo>
                  <a:lnTo>
                    <a:pt x="141050" y="189014"/>
                  </a:lnTo>
                  <a:lnTo>
                    <a:pt x="149621" y="160996"/>
                  </a:lnTo>
                  <a:lnTo>
                    <a:pt x="173713" y="129947"/>
                  </a:lnTo>
                  <a:lnTo>
                    <a:pt x="207268" y="109217"/>
                  </a:lnTo>
                  <a:lnTo>
                    <a:pt x="247434" y="101676"/>
                  </a:lnTo>
                  <a:lnTo>
                    <a:pt x="290849" y="101676"/>
                  </a:lnTo>
                  <a:lnTo>
                    <a:pt x="293782" y="97916"/>
                  </a:lnTo>
                  <a:lnTo>
                    <a:pt x="282460" y="97916"/>
                  </a:lnTo>
                  <a:lnTo>
                    <a:pt x="274726" y="93319"/>
                  </a:lnTo>
                  <a:lnTo>
                    <a:pt x="279098" y="87714"/>
                  </a:lnTo>
                  <a:lnTo>
                    <a:pt x="276034" y="86894"/>
                  </a:lnTo>
                  <a:lnTo>
                    <a:pt x="266715" y="85128"/>
                  </a:lnTo>
                  <a:lnTo>
                    <a:pt x="257173" y="84047"/>
                  </a:lnTo>
                  <a:lnTo>
                    <a:pt x="247434" y="83680"/>
                  </a:lnTo>
                  <a:close/>
                </a:path>
                <a:path w="650875" h="428625">
                  <a:moveTo>
                    <a:pt x="290849" y="101676"/>
                  </a:moveTo>
                  <a:lnTo>
                    <a:pt x="247434" y="101676"/>
                  </a:lnTo>
                  <a:lnTo>
                    <a:pt x="255816" y="101993"/>
                  </a:lnTo>
                  <a:lnTo>
                    <a:pt x="264017" y="102925"/>
                  </a:lnTo>
                  <a:lnTo>
                    <a:pt x="272022" y="104446"/>
                  </a:lnTo>
                  <a:lnTo>
                    <a:pt x="279970" y="106573"/>
                  </a:lnTo>
                  <a:lnTo>
                    <a:pt x="286588" y="108597"/>
                  </a:lnTo>
                  <a:lnTo>
                    <a:pt x="290195" y="102514"/>
                  </a:lnTo>
                  <a:lnTo>
                    <a:pt x="290849" y="101676"/>
                  </a:lnTo>
                  <a:close/>
                </a:path>
                <a:path w="650875" h="428625">
                  <a:moveTo>
                    <a:pt x="279098" y="87714"/>
                  </a:moveTo>
                  <a:lnTo>
                    <a:pt x="274726" y="93319"/>
                  </a:lnTo>
                  <a:lnTo>
                    <a:pt x="282460" y="97916"/>
                  </a:lnTo>
                  <a:lnTo>
                    <a:pt x="285102" y="89319"/>
                  </a:lnTo>
                  <a:lnTo>
                    <a:pt x="279098" y="87714"/>
                  </a:lnTo>
                  <a:close/>
                </a:path>
                <a:path w="650875" h="428625">
                  <a:moveTo>
                    <a:pt x="438213" y="0"/>
                  </a:moveTo>
                  <a:lnTo>
                    <a:pt x="387953" y="6744"/>
                  </a:lnTo>
                  <a:lnTo>
                    <a:pt x="342777" y="25752"/>
                  </a:lnTo>
                  <a:lnTo>
                    <a:pt x="304448" y="55214"/>
                  </a:lnTo>
                  <a:lnTo>
                    <a:pt x="279098" y="87714"/>
                  </a:lnTo>
                  <a:lnTo>
                    <a:pt x="285102" y="89319"/>
                  </a:lnTo>
                  <a:lnTo>
                    <a:pt x="282460" y="97916"/>
                  </a:lnTo>
                  <a:lnTo>
                    <a:pt x="293782" y="97916"/>
                  </a:lnTo>
                  <a:lnTo>
                    <a:pt x="317141" y="67980"/>
                  </a:lnTo>
                  <a:lnTo>
                    <a:pt x="351840" y="41301"/>
                  </a:lnTo>
                  <a:lnTo>
                    <a:pt x="392722" y="24102"/>
                  </a:lnTo>
                  <a:lnTo>
                    <a:pt x="438213" y="18008"/>
                  </a:lnTo>
                  <a:lnTo>
                    <a:pt x="518141" y="18008"/>
                  </a:lnTo>
                  <a:lnTo>
                    <a:pt x="481828" y="5027"/>
                  </a:lnTo>
                  <a:lnTo>
                    <a:pt x="4382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397091" y="6005470"/>
              <a:ext cx="467359" cy="529590"/>
            </a:xfrm>
            <a:custGeom>
              <a:avLst/>
              <a:gdLst/>
              <a:ahLst/>
              <a:cxnLst/>
              <a:rect l="l" t="t" r="r" b="b"/>
              <a:pathLst>
                <a:path w="467359" h="529590">
                  <a:moveTo>
                    <a:pt x="226560" y="0"/>
                  </a:moveTo>
                  <a:lnTo>
                    <a:pt x="216962" y="2112"/>
                  </a:lnTo>
                  <a:lnTo>
                    <a:pt x="208788" y="8274"/>
                  </a:lnTo>
                  <a:lnTo>
                    <a:pt x="31242" y="229190"/>
                  </a:lnTo>
                  <a:lnTo>
                    <a:pt x="0" y="229190"/>
                  </a:lnTo>
                  <a:lnTo>
                    <a:pt x="0" y="266414"/>
                  </a:lnTo>
                  <a:lnTo>
                    <a:pt x="48856" y="266414"/>
                  </a:lnTo>
                  <a:lnTo>
                    <a:pt x="48856" y="529355"/>
                  </a:lnTo>
                  <a:lnTo>
                    <a:pt x="418058" y="529355"/>
                  </a:lnTo>
                  <a:lnTo>
                    <a:pt x="418058" y="266414"/>
                  </a:lnTo>
                  <a:lnTo>
                    <a:pt x="467194" y="266414"/>
                  </a:lnTo>
                  <a:lnTo>
                    <a:pt x="467194" y="229190"/>
                  </a:lnTo>
                  <a:lnTo>
                    <a:pt x="436041" y="229190"/>
                  </a:lnTo>
                  <a:lnTo>
                    <a:pt x="244475" y="7956"/>
                  </a:lnTo>
                  <a:lnTo>
                    <a:pt x="236193" y="1944"/>
                  </a:lnTo>
                  <a:lnTo>
                    <a:pt x="226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397100" y="6005474"/>
              <a:ext cx="467359" cy="266700"/>
            </a:xfrm>
            <a:custGeom>
              <a:avLst/>
              <a:gdLst/>
              <a:ahLst/>
              <a:cxnLst/>
              <a:rect l="l" t="t" r="r" b="b"/>
              <a:pathLst>
                <a:path w="467359" h="266700">
                  <a:moveTo>
                    <a:pt x="240022" y="2845"/>
                  </a:moveTo>
                  <a:lnTo>
                    <a:pt x="213423" y="2845"/>
                  </a:lnTo>
                  <a:lnTo>
                    <a:pt x="208775" y="8267"/>
                  </a:lnTo>
                  <a:lnTo>
                    <a:pt x="31229" y="229184"/>
                  </a:lnTo>
                  <a:lnTo>
                    <a:pt x="0" y="229184"/>
                  </a:lnTo>
                  <a:lnTo>
                    <a:pt x="0" y="266420"/>
                  </a:lnTo>
                  <a:lnTo>
                    <a:pt x="34270" y="266420"/>
                  </a:lnTo>
                  <a:lnTo>
                    <a:pt x="46639" y="266229"/>
                  </a:lnTo>
                  <a:lnTo>
                    <a:pt x="51330" y="266229"/>
                  </a:lnTo>
                  <a:lnTo>
                    <a:pt x="226293" y="48757"/>
                  </a:lnTo>
                  <a:lnTo>
                    <a:pt x="279810" y="48757"/>
                  </a:lnTo>
                  <a:lnTo>
                    <a:pt x="240022" y="2845"/>
                  </a:lnTo>
                  <a:close/>
                </a:path>
                <a:path w="467359" h="266700">
                  <a:moveTo>
                    <a:pt x="279810" y="48757"/>
                  </a:moveTo>
                  <a:lnTo>
                    <a:pt x="226293" y="48757"/>
                  </a:lnTo>
                  <a:lnTo>
                    <a:pt x="413834" y="265838"/>
                  </a:lnTo>
                  <a:lnTo>
                    <a:pt x="467182" y="266229"/>
                  </a:lnTo>
                  <a:lnTo>
                    <a:pt x="467182" y="229184"/>
                  </a:lnTo>
                  <a:lnTo>
                    <a:pt x="436041" y="229184"/>
                  </a:lnTo>
                  <a:lnTo>
                    <a:pt x="279810" y="48757"/>
                  </a:lnTo>
                  <a:close/>
                </a:path>
                <a:path w="467359" h="266700">
                  <a:moveTo>
                    <a:pt x="233260" y="0"/>
                  </a:moveTo>
                  <a:lnTo>
                    <a:pt x="220129" y="0"/>
                  </a:lnTo>
                  <a:lnTo>
                    <a:pt x="213284" y="2845"/>
                  </a:lnTo>
                  <a:lnTo>
                    <a:pt x="240264" y="2845"/>
                  </a:lnTo>
                  <a:lnTo>
                    <a:pt x="23326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388083" y="5996482"/>
              <a:ext cx="485775" cy="547370"/>
            </a:xfrm>
            <a:custGeom>
              <a:avLst/>
              <a:gdLst/>
              <a:ahLst/>
              <a:cxnLst/>
              <a:rect l="l" t="t" r="r" b="b"/>
              <a:pathLst>
                <a:path w="485775" h="547370">
                  <a:moveTo>
                    <a:pt x="485203" y="235826"/>
                  </a:moveTo>
                  <a:lnTo>
                    <a:pt x="484251" y="233502"/>
                  </a:lnTo>
                  <a:lnTo>
                    <a:pt x="480898" y="230149"/>
                  </a:lnTo>
                  <a:lnTo>
                    <a:pt x="478574" y="229196"/>
                  </a:lnTo>
                  <a:lnTo>
                    <a:pt x="467207" y="229196"/>
                  </a:lnTo>
                  <a:lnTo>
                    <a:pt x="467207" y="247192"/>
                  </a:lnTo>
                  <a:lnTo>
                    <a:pt x="467207" y="266166"/>
                  </a:lnTo>
                  <a:lnTo>
                    <a:pt x="426986" y="265874"/>
                  </a:lnTo>
                  <a:lnTo>
                    <a:pt x="418058" y="255549"/>
                  </a:lnTo>
                  <a:lnTo>
                    <a:pt x="418058" y="282879"/>
                  </a:lnTo>
                  <a:lnTo>
                    <a:pt x="418058" y="529361"/>
                  </a:lnTo>
                  <a:lnTo>
                    <a:pt x="66852" y="529361"/>
                  </a:lnTo>
                  <a:lnTo>
                    <a:pt x="66852" y="281508"/>
                  </a:lnTo>
                  <a:lnTo>
                    <a:pt x="235559" y="71805"/>
                  </a:lnTo>
                  <a:lnTo>
                    <a:pt x="417893" y="282879"/>
                  </a:lnTo>
                  <a:lnTo>
                    <a:pt x="418058" y="282879"/>
                  </a:lnTo>
                  <a:lnTo>
                    <a:pt x="418058" y="255549"/>
                  </a:lnTo>
                  <a:lnTo>
                    <a:pt x="259334" y="71805"/>
                  </a:lnTo>
                  <a:lnTo>
                    <a:pt x="240372" y="49860"/>
                  </a:lnTo>
                  <a:lnTo>
                    <a:pt x="238023" y="48806"/>
                  </a:lnTo>
                  <a:lnTo>
                    <a:pt x="232486" y="48806"/>
                  </a:lnTo>
                  <a:lnTo>
                    <a:pt x="229971" y="50038"/>
                  </a:lnTo>
                  <a:lnTo>
                    <a:pt x="56032" y="266230"/>
                  </a:lnTo>
                  <a:lnTo>
                    <a:pt x="44272" y="266407"/>
                  </a:lnTo>
                  <a:lnTo>
                    <a:pt x="17995" y="266407"/>
                  </a:lnTo>
                  <a:lnTo>
                    <a:pt x="17995" y="247192"/>
                  </a:lnTo>
                  <a:lnTo>
                    <a:pt x="42976" y="247192"/>
                  </a:lnTo>
                  <a:lnTo>
                    <a:pt x="45351" y="246049"/>
                  </a:lnTo>
                  <a:lnTo>
                    <a:pt x="53682" y="235826"/>
                  </a:lnTo>
                  <a:lnTo>
                    <a:pt x="224637" y="23126"/>
                  </a:lnTo>
                  <a:lnTo>
                    <a:pt x="224790" y="22923"/>
                  </a:lnTo>
                  <a:lnTo>
                    <a:pt x="218706" y="18008"/>
                  </a:lnTo>
                  <a:lnTo>
                    <a:pt x="220535" y="19634"/>
                  </a:lnTo>
                  <a:lnTo>
                    <a:pt x="217792" y="17272"/>
                  </a:lnTo>
                  <a:lnTo>
                    <a:pt x="218706" y="18008"/>
                  </a:lnTo>
                  <a:lnTo>
                    <a:pt x="224840" y="22923"/>
                  </a:lnTo>
                  <a:lnTo>
                    <a:pt x="227584" y="19685"/>
                  </a:lnTo>
                  <a:lnTo>
                    <a:pt x="231622" y="18008"/>
                  </a:lnTo>
                  <a:lnTo>
                    <a:pt x="239852" y="18008"/>
                  </a:lnTo>
                  <a:lnTo>
                    <a:pt x="243852" y="19685"/>
                  </a:lnTo>
                  <a:lnTo>
                    <a:pt x="246659" y="22860"/>
                  </a:lnTo>
                  <a:lnTo>
                    <a:pt x="252260" y="18008"/>
                  </a:lnTo>
                  <a:lnTo>
                    <a:pt x="253479" y="16954"/>
                  </a:lnTo>
                  <a:lnTo>
                    <a:pt x="250405" y="19685"/>
                  </a:lnTo>
                  <a:lnTo>
                    <a:pt x="250266" y="19799"/>
                  </a:lnTo>
                  <a:lnTo>
                    <a:pt x="246659" y="22860"/>
                  </a:lnTo>
                  <a:lnTo>
                    <a:pt x="247256" y="23507"/>
                  </a:lnTo>
                  <a:lnTo>
                    <a:pt x="439953" y="246049"/>
                  </a:lnTo>
                  <a:lnTo>
                    <a:pt x="442442" y="247192"/>
                  </a:lnTo>
                  <a:lnTo>
                    <a:pt x="467207" y="247192"/>
                  </a:lnTo>
                  <a:lnTo>
                    <a:pt x="467207" y="229196"/>
                  </a:lnTo>
                  <a:lnTo>
                    <a:pt x="449160" y="229196"/>
                  </a:lnTo>
                  <a:lnTo>
                    <a:pt x="270560" y="22923"/>
                  </a:lnTo>
                  <a:lnTo>
                    <a:pt x="265391" y="16954"/>
                  </a:lnTo>
                  <a:lnTo>
                    <a:pt x="260286" y="11061"/>
                  </a:lnTo>
                  <a:lnTo>
                    <a:pt x="254914" y="6172"/>
                  </a:lnTo>
                  <a:lnTo>
                    <a:pt x="249110" y="2857"/>
                  </a:lnTo>
                  <a:lnTo>
                    <a:pt x="249262" y="2857"/>
                  </a:lnTo>
                  <a:lnTo>
                    <a:pt x="242531" y="711"/>
                  </a:lnTo>
                  <a:lnTo>
                    <a:pt x="242722" y="711"/>
                  </a:lnTo>
                  <a:lnTo>
                    <a:pt x="235775" y="0"/>
                  </a:lnTo>
                  <a:lnTo>
                    <a:pt x="35928" y="229196"/>
                  </a:lnTo>
                  <a:lnTo>
                    <a:pt x="6629" y="229196"/>
                  </a:lnTo>
                  <a:lnTo>
                    <a:pt x="4305" y="230149"/>
                  </a:lnTo>
                  <a:lnTo>
                    <a:pt x="952" y="233502"/>
                  </a:lnTo>
                  <a:lnTo>
                    <a:pt x="0" y="235826"/>
                  </a:lnTo>
                  <a:lnTo>
                    <a:pt x="0" y="277774"/>
                  </a:lnTo>
                  <a:lnTo>
                    <a:pt x="952" y="280098"/>
                  </a:lnTo>
                  <a:lnTo>
                    <a:pt x="4305" y="283451"/>
                  </a:lnTo>
                  <a:lnTo>
                    <a:pt x="6629" y="284403"/>
                  </a:lnTo>
                  <a:lnTo>
                    <a:pt x="48856" y="284403"/>
                  </a:lnTo>
                  <a:lnTo>
                    <a:pt x="48856" y="540727"/>
                  </a:lnTo>
                  <a:lnTo>
                    <a:pt x="49822" y="543039"/>
                  </a:lnTo>
                  <a:lnTo>
                    <a:pt x="53174" y="546392"/>
                  </a:lnTo>
                  <a:lnTo>
                    <a:pt x="55486" y="547357"/>
                  </a:lnTo>
                  <a:lnTo>
                    <a:pt x="429425" y="547357"/>
                  </a:lnTo>
                  <a:lnTo>
                    <a:pt x="431749" y="546392"/>
                  </a:lnTo>
                  <a:lnTo>
                    <a:pt x="435102" y="543039"/>
                  </a:lnTo>
                  <a:lnTo>
                    <a:pt x="436054" y="540727"/>
                  </a:lnTo>
                  <a:lnTo>
                    <a:pt x="436054" y="529361"/>
                  </a:lnTo>
                  <a:lnTo>
                    <a:pt x="436054" y="284403"/>
                  </a:lnTo>
                  <a:lnTo>
                    <a:pt x="478574" y="284403"/>
                  </a:lnTo>
                  <a:lnTo>
                    <a:pt x="480898" y="283451"/>
                  </a:lnTo>
                  <a:lnTo>
                    <a:pt x="484251" y="280098"/>
                  </a:lnTo>
                  <a:lnTo>
                    <a:pt x="485203" y="277774"/>
                  </a:lnTo>
                  <a:lnTo>
                    <a:pt x="485203" y="235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503872" y="6293220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03" y="53606"/>
                  </a:lnTo>
                  <a:lnTo>
                    <a:pt x="51485" y="53124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497522" y="628686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606082" y="6293220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03" y="53606"/>
                  </a:lnTo>
                  <a:lnTo>
                    <a:pt x="51473" y="53124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599733" y="628686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503872" y="6389182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82"/>
                  </a:lnTo>
                  <a:lnTo>
                    <a:pt x="469" y="53606"/>
                  </a:lnTo>
                  <a:lnTo>
                    <a:pt x="51003" y="53606"/>
                  </a:lnTo>
                  <a:lnTo>
                    <a:pt x="51485" y="53136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497522" y="63828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606082" y="6389182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82"/>
                  </a:lnTo>
                  <a:lnTo>
                    <a:pt x="469" y="53606"/>
                  </a:lnTo>
                  <a:lnTo>
                    <a:pt x="51003" y="53606"/>
                  </a:lnTo>
                  <a:lnTo>
                    <a:pt x="51473" y="53136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99733" y="63828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702767" y="6293219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28" y="0"/>
                  </a:moveTo>
                  <a:lnTo>
                    <a:pt x="0" y="469"/>
                  </a:lnTo>
                  <a:lnTo>
                    <a:pt x="469" y="53593"/>
                  </a:lnTo>
                  <a:lnTo>
                    <a:pt x="51028" y="53593"/>
                  </a:lnTo>
                  <a:lnTo>
                    <a:pt x="51498" y="53136"/>
                  </a:lnTo>
                  <a:lnTo>
                    <a:pt x="5102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96430" y="628686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7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7" y="66293"/>
                  </a:lnTo>
                  <a:lnTo>
                    <a:pt x="61125" y="66293"/>
                  </a:lnTo>
                  <a:lnTo>
                    <a:pt x="64173" y="63245"/>
                  </a:lnTo>
                  <a:lnTo>
                    <a:pt x="64173" y="53593"/>
                  </a:lnTo>
                  <a:lnTo>
                    <a:pt x="12687" y="53593"/>
                  </a:lnTo>
                  <a:lnTo>
                    <a:pt x="12687" y="12699"/>
                  </a:lnTo>
                  <a:lnTo>
                    <a:pt x="64173" y="12699"/>
                  </a:lnTo>
                  <a:lnTo>
                    <a:pt x="64173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73" y="12699"/>
                  </a:moveTo>
                  <a:lnTo>
                    <a:pt x="51473" y="12699"/>
                  </a:lnTo>
                  <a:lnTo>
                    <a:pt x="51473" y="53593"/>
                  </a:lnTo>
                  <a:lnTo>
                    <a:pt x="64173" y="53593"/>
                  </a:lnTo>
                  <a:lnTo>
                    <a:pt x="64173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622198" y="6126241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5478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613207" y="6117235"/>
              <a:ext cx="73025" cy="18415"/>
            </a:xfrm>
            <a:custGeom>
              <a:avLst/>
              <a:gdLst/>
              <a:ahLst/>
              <a:cxnLst/>
              <a:rect l="l" t="t" r="r" b="b"/>
              <a:pathLst>
                <a:path w="73025" h="18414">
                  <a:moveTo>
                    <a:pt x="68745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25" y="18008"/>
                  </a:lnTo>
                  <a:lnTo>
                    <a:pt x="8991" y="18008"/>
                  </a:lnTo>
                  <a:lnTo>
                    <a:pt x="68745" y="18008"/>
                  </a:lnTo>
                  <a:lnTo>
                    <a:pt x="72783" y="13970"/>
                  </a:lnTo>
                  <a:lnTo>
                    <a:pt x="72783" y="4038"/>
                  </a:lnTo>
                  <a:lnTo>
                    <a:pt x="687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524193" y="6182248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62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515189" y="6173243"/>
              <a:ext cx="144780" cy="18415"/>
            </a:xfrm>
            <a:custGeom>
              <a:avLst/>
              <a:gdLst/>
              <a:ahLst/>
              <a:cxnLst/>
              <a:rect l="l" t="t" r="r" b="b"/>
              <a:pathLst>
                <a:path w="144779" h="18414">
                  <a:moveTo>
                    <a:pt x="140182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25" y="18008"/>
                  </a:lnTo>
                  <a:lnTo>
                    <a:pt x="9004" y="18008"/>
                  </a:lnTo>
                  <a:lnTo>
                    <a:pt x="140182" y="18008"/>
                  </a:lnTo>
                  <a:lnTo>
                    <a:pt x="144208" y="13970"/>
                  </a:lnTo>
                  <a:lnTo>
                    <a:pt x="144208" y="4038"/>
                  </a:lnTo>
                  <a:lnTo>
                    <a:pt x="140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493382" y="6223789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43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484390" y="6214784"/>
              <a:ext cx="120014" cy="18415"/>
            </a:xfrm>
            <a:custGeom>
              <a:avLst/>
              <a:gdLst/>
              <a:ahLst/>
              <a:cxnLst/>
              <a:rect l="l" t="t" r="r" b="b"/>
              <a:pathLst>
                <a:path w="120015" h="18414">
                  <a:moveTo>
                    <a:pt x="115404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25" y="18008"/>
                  </a:lnTo>
                  <a:lnTo>
                    <a:pt x="8991" y="18008"/>
                  </a:lnTo>
                  <a:lnTo>
                    <a:pt x="115404" y="18008"/>
                  </a:lnTo>
                  <a:lnTo>
                    <a:pt x="119430" y="13970"/>
                  </a:lnTo>
                  <a:lnTo>
                    <a:pt x="119430" y="4038"/>
                  </a:lnTo>
                  <a:lnTo>
                    <a:pt x="115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710463" y="6238253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5984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701459" y="6229249"/>
              <a:ext cx="78105" cy="18415"/>
            </a:xfrm>
            <a:custGeom>
              <a:avLst/>
              <a:gdLst/>
              <a:ahLst/>
              <a:cxnLst/>
              <a:rect l="l" t="t" r="r" b="b"/>
              <a:pathLst>
                <a:path w="78104" h="18414">
                  <a:moveTo>
                    <a:pt x="73812" y="0"/>
                  </a:moveTo>
                  <a:lnTo>
                    <a:pt x="4025" y="0"/>
                  </a:lnTo>
                  <a:lnTo>
                    <a:pt x="0" y="4025"/>
                  </a:lnTo>
                  <a:lnTo>
                    <a:pt x="0" y="13970"/>
                  </a:lnTo>
                  <a:lnTo>
                    <a:pt x="4025" y="17995"/>
                  </a:lnTo>
                  <a:lnTo>
                    <a:pt x="9004" y="17995"/>
                  </a:lnTo>
                  <a:lnTo>
                    <a:pt x="73812" y="17995"/>
                  </a:lnTo>
                  <a:lnTo>
                    <a:pt x="77850" y="13970"/>
                  </a:lnTo>
                  <a:lnTo>
                    <a:pt x="77850" y="4025"/>
                  </a:lnTo>
                  <a:lnTo>
                    <a:pt x="73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284861" y="6429822"/>
              <a:ext cx="207645" cy="104139"/>
            </a:xfrm>
            <a:custGeom>
              <a:avLst/>
              <a:gdLst/>
              <a:ahLst/>
              <a:cxnLst/>
              <a:rect l="l" t="t" r="r" b="b"/>
              <a:pathLst>
                <a:path w="207645" h="104140">
                  <a:moveTo>
                    <a:pt x="103746" y="0"/>
                  </a:moveTo>
                  <a:lnTo>
                    <a:pt x="63361" y="8152"/>
                  </a:lnTo>
                  <a:lnTo>
                    <a:pt x="30384" y="30384"/>
                  </a:lnTo>
                  <a:lnTo>
                    <a:pt x="8152" y="63361"/>
                  </a:lnTo>
                  <a:lnTo>
                    <a:pt x="0" y="103746"/>
                  </a:lnTo>
                  <a:lnTo>
                    <a:pt x="207492" y="103746"/>
                  </a:lnTo>
                  <a:lnTo>
                    <a:pt x="199340" y="63361"/>
                  </a:lnTo>
                  <a:lnTo>
                    <a:pt x="177107" y="30384"/>
                  </a:lnTo>
                  <a:lnTo>
                    <a:pt x="144131" y="8152"/>
                  </a:lnTo>
                  <a:lnTo>
                    <a:pt x="10374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275857" y="6420817"/>
              <a:ext cx="226060" cy="113030"/>
            </a:xfrm>
            <a:custGeom>
              <a:avLst/>
              <a:gdLst/>
              <a:ahLst/>
              <a:cxnLst/>
              <a:rect l="l" t="t" r="r" b="b"/>
              <a:pathLst>
                <a:path w="226059" h="113029">
                  <a:moveTo>
                    <a:pt x="112750" y="0"/>
                  </a:moveTo>
                  <a:lnTo>
                    <a:pt x="68863" y="8866"/>
                  </a:lnTo>
                  <a:lnTo>
                    <a:pt x="33024" y="33029"/>
                  </a:lnTo>
                  <a:lnTo>
                    <a:pt x="8860" y="68865"/>
                  </a:lnTo>
                  <a:lnTo>
                    <a:pt x="0" y="112750"/>
                  </a:lnTo>
                  <a:lnTo>
                    <a:pt x="17995" y="112750"/>
                  </a:lnTo>
                  <a:lnTo>
                    <a:pt x="19924" y="93649"/>
                  </a:lnTo>
                  <a:lnTo>
                    <a:pt x="25441" y="75872"/>
                  </a:lnTo>
                  <a:lnTo>
                    <a:pt x="59781" y="34178"/>
                  </a:lnTo>
                  <a:lnTo>
                    <a:pt x="112750" y="17995"/>
                  </a:lnTo>
                  <a:lnTo>
                    <a:pt x="131851" y="19924"/>
                  </a:lnTo>
                  <a:lnTo>
                    <a:pt x="179743" y="45758"/>
                  </a:lnTo>
                  <a:lnTo>
                    <a:pt x="205576" y="93649"/>
                  </a:lnTo>
                  <a:lnTo>
                    <a:pt x="207505" y="112750"/>
                  </a:lnTo>
                  <a:lnTo>
                    <a:pt x="225501" y="112750"/>
                  </a:lnTo>
                  <a:lnTo>
                    <a:pt x="216635" y="68865"/>
                  </a:lnTo>
                  <a:lnTo>
                    <a:pt x="192471" y="33029"/>
                  </a:lnTo>
                  <a:lnTo>
                    <a:pt x="156635" y="8866"/>
                  </a:lnTo>
                  <a:lnTo>
                    <a:pt x="1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464415" y="6481688"/>
              <a:ext cx="104139" cy="52069"/>
            </a:xfrm>
            <a:custGeom>
              <a:avLst/>
              <a:gdLst/>
              <a:ahLst/>
              <a:cxnLst/>
              <a:rect l="l" t="t" r="r" b="b"/>
              <a:pathLst>
                <a:path w="104140" h="52070">
                  <a:moveTo>
                    <a:pt x="51879" y="0"/>
                  </a:moveTo>
                  <a:lnTo>
                    <a:pt x="31686" y="4077"/>
                  </a:lnTo>
                  <a:lnTo>
                    <a:pt x="15195" y="15195"/>
                  </a:lnTo>
                  <a:lnTo>
                    <a:pt x="4077" y="31686"/>
                  </a:lnTo>
                  <a:lnTo>
                    <a:pt x="0" y="51879"/>
                  </a:lnTo>
                  <a:lnTo>
                    <a:pt x="103746" y="51879"/>
                  </a:lnTo>
                  <a:lnTo>
                    <a:pt x="99671" y="31686"/>
                  </a:lnTo>
                  <a:lnTo>
                    <a:pt x="88557" y="15195"/>
                  </a:lnTo>
                  <a:lnTo>
                    <a:pt x="72070" y="4077"/>
                  </a:lnTo>
                  <a:lnTo>
                    <a:pt x="5187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455411" y="6472697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20" h="60959">
                  <a:moveTo>
                    <a:pt x="60883" y="0"/>
                  </a:moveTo>
                  <a:lnTo>
                    <a:pt x="37185" y="4783"/>
                  </a:lnTo>
                  <a:lnTo>
                    <a:pt x="17835" y="17829"/>
                  </a:lnTo>
                  <a:lnTo>
                    <a:pt x="4789" y="37177"/>
                  </a:lnTo>
                  <a:lnTo>
                    <a:pt x="0" y="60871"/>
                  </a:lnTo>
                  <a:lnTo>
                    <a:pt x="18008" y="60871"/>
                  </a:lnTo>
                  <a:lnTo>
                    <a:pt x="21394" y="44190"/>
                  </a:lnTo>
                  <a:lnTo>
                    <a:pt x="30583" y="30570"/>
                  </a:lnTo>
                  <a:lnTo>
                    <a:pt x="44202" y="21382"/>
                  </a:lnTo>
                  <a:lnTo>
                    <a:pt x="60883" y="17995"/>
                  </a:lnTo>
                  <a:lnTo>
                    <a:pt x="77562" y="21382"/>
                  </a:lnTo>
                  <a:lnTo>
                    <a:pt x="91179" y="30570"/>
                  </a:lnTo>
                  <a:lnTo>
                    <a:pt x="100367" y="44190"/>
                  </a:lnTo>
                  <a:lnTo>
                    <a:pt x="103759" y="60871"/>
                  </a:lnTo>
                  <a:lnTo>
                    <a:pt x="121754" y="60871"/>
                  </a:lnTo>
                  <a:lnTo>
                    <a:pt x="116971" y="37177"/>
                  </a:lnTo>
                  <a:lnTo>
                    <a:pt x="103925" y="17829"/>
                  </a:lnTo>
                  <a:lnTo>
                    <a:pt x="84577" y="4783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88442" y="6387315"/>
              <a:ext cx="119087" cy="16351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8721423" y="6244973"/>
              <a:ext cx="85090" cy="281305"/>
            </a:xfrm>
            <a:custGeom>
              <a:avLst/>
              <a:gdLst/>
              <a:ahLst/>
              <a:cxnLst/>
              <a:rect l="l" t="t" r="r" b="b"/>
              <a:pathLst>
                <a:path w="85090" h="281304">
                  <a:moveTo>
                    <a:pt x="54864" y="0"/>
                  </a:moveTo>
                  <a:lnTo>
                    <a:pt x="53276" y="1422"/>
                  </a:lnTo>
                  <a:lnTo>
                    <a:pt x="51181" y="2273"/>
                  </a:lnTo>
                  <a:lnTo>
                    <a:pt x="0" y="2273"/>
                  </a:lnTo>
                  <a:lnTo>
                    <a:pt x="30949" y="41897"/>
                  </a:lnTo>
                  <a:lnTo>
                    <a:pt x="36131" y="41897"/>
                  </a:lnTo>
                  <a:lnTo>
                    <a:pt x="39179" y="44945"/>
                  </a:lnTo>
                  <a:lnTo>
                    <a:pt x="39179" y="102819"/>
                  </a:lnTo>
                  <a:lnTo>
                    <a:pt x="38735" y="104152"/>
                  </a:lnTo>
                  <a:lnTo>
                    <a:pt x="37973" y="105257"/>
                  </a:lnTo>
                  <a:lnTo>
                    <a:pt x="37973" y="143306"/>
                  </a:lnTo>
                  <a:lnTo>
                    <a:pt x="40792" y="144754"/>
                  </a:lnTo>
                  <a:lnTo>
                    <a:pt x="42722" y="147688"/>
                  </a:lnTo>
                  <a:lnTo>
                    <a:pt x="42722" y="280860"/>
                  </a:lnTo>
                  <a:lnTo>
                    <a:pt x="84721" y="280860"/>
                  </a:lnTo>
                  <a:lnTo>
                    <a:pt x="84721" y="33972"/>
                  </a:lnTo>
                  <a:lnTo>
                    <a:pt x="83286" y="32905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759393" y="6243459"/>
              <a:ext cx="48260" cy="300990"/>
            </a:xfrm>
            <a:custGeom>
              <a:avLst/>
              <a:gdLst/>
              <a:ahLst/>
              <a:cxnLst/>
              <a:rect l="l" t="t" r="r" b="b"/>
              <a:pathLst>
                <a:path w="48259" h="300990">
                  <a:moveTo>
                    <a:pt x="48133" y="33388"/>
                  </a:moveTo>
                  <a:lnTo>
                    <a:pt x="46748" y="31826"/>
                  </a:lnTo>
                  <a:lnTo>
                    <a:pt x="18262" y="0"/>
                  </a:lnTo>
                  <a:lnTo>
                    <a:pt x="17868" y="558"/>
                  </a:lnTo>
                  <a:lnTo>
                    <a:pt x="16891" y="1524"/>
                  </a:lnTo>
                  <a:lnTo>
                    <a:pt x="45313" y="34429"/>
                  </a:lnTo>
                  <a:lnTo>
                    <a:pt x="45999" y="35013"/>
                  </a:lnTo>
                  <a:lnTo>
                    <a:pt x="46748" y="35496"/>
                  </a:lnTo>
                  <a:lnTo>
                    <a:pt x="46748" y="282384"/>
                  </a:lnTo>
                  <a:lnTo>
                    <a:pt x="4749" y="282384"/>
                  </a:lnTo>
                  <a:lnTo>
                    <a:pt x="4749" y="288404"/>
                  </a:lnTo>
                  <a:lnTo>
                    <a:pt x="2819" y="291338"/>
                  </a:lnTo>
                  <a:lnTo>
                    <a:pt x="0" y="292785"/>
                  </a:lnTo>
                  <a:lnTo>
                    <a:pt x="0" y="300380"/>
                  </a:lnTo>
                  <a:lnTo>
                    <a:pt x="48133" y="300380"/>
                  </a:lnTo>
                  <a:lnTo>
                    <a:pt x="48133" y="33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633908" y="6134623"/>
              <a:ext cx="128905" cy="95250"/>
            </a:xfrm>
            <a:custGeom>
              <a:avLst/>
              <a:gdLst/>
              <a:ahLst/>
              <a:cxnLst/>
              <a:rect l="l" t="t" r="r" b="b"/>
              <a:pathLst>
                <a:path w="128904" h="95250">
                  <a:moveTo>
                    <a:pt x="46367" y="0"/>
                  </a:moveTo>
                  <a:lnTo>
                    <a:pt x="44234" y="622"/>
                  </a:lnTo>
                  <a:lnTo>
                    <a:pt x="0" y="622"/>
                  </a:lnTo>
                  <a:lnTo>
                    <a:pt x="73786" y="95059"/>
                  </a:lnTo>
                  <a:lnTo>
                    <a:pt x="75590" y="94627"/>
                  </a:lnTo>
                  <a:lnTo>
                    <a:pt x="128790" y="94627"/>
                  </a:lnTo>
                  <a:lnTo>
                    <a:pt x="66039" y="21983"/>
                  </a:lnTo>
                  <a:lnTo>
                    <a:pt x="46367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699948" y="6156606"/>
              <a:ext cx="65405" cy="73025"/>
            </a:xfrm>
            <a:custGeom>
              <a:avLst/>
              <a:gdLst/>
              <a:ahLst/>
              <a:cxnLst/>
              <a:rect l="l" t="t" r="r" b="b"/>
              <a:pathLst>
                <a:path w="65404" h="73025">
                  <a:moveTo>
                    <a:pt x="0" y="0"/>
                  </a:moveTo>
                  <a:lnTo>
                    <a:pt x="62750" y="72644"/>
                  </a:lnTo>
                  <a:lnTo>
                    <a:pt x="65011" y="72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602310" y="6070842"/>
              <a:ext cx="62865" cy="46990"/>
            </a:xfrm>
            <a:custGeom>
              <a:avLst/>
              <a:gdLst/>
              <a:ahLst/>
              <a:cxnLst/>
              <a:rect l="l" t="t" r="r" b="b"/>
              <a:pathLst>
                <a:path w="62865" h="46989">
                  <a:moveTo>
                    <a:pt x="20878" y="0"/>
                  </a:moveTo>
                  <a:lnTo>
                    <a:pt x="7010" y="15239"/>
                  </a:lnTo>
                  <a:lnTo>
                    <a:pt x="0" y="23964"/>
                  </a:lnTo>
                  <a:lnTo>
                    <a:pt x="17729" y="46659"/>
                  </a:lnTo>
                  <a:lnTo>
                    <a:pt x="19151" y="46393"/>
                  </a:lnTo>
                  <a:lnTo>
                    <a:pt x="62407" y="46393"/>
                  </a:lnTo>
                  <a:lnTo>
                    <a:pt x="20878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601875" y="6086094"/>
              <a:ext cx="175895" cy="450215"/>
            </a:xfrm>
            <a:custGeom>
              <a:avLst/>
              <a:gdLst/>
              <a:ahLst/>
              <a:cxnLst/>
              <a:rect l="l" t="t" r="r" b="b"/>
              <a:pathLst>
                <a:path w="175895" h="450215">
                  <a:moveTo>
                    <a:pt x="7442" y="0"/>
                  </a:moveTo>
                  <a:lnTo>
                    <a:pt x="0" y="8178"/>
                  </a:lnTo>
                  <a:lnTo>
                    <a:pt x="431" y="8724"/>
                  </a:lnTo>
                  <a:lnTo>
                    <a:pt x="7442" y="0"/>
                  </a:lnTo>
                  <a:close/>
                </a:path>
                <a:path w="175895" h="450215">
                  <a:moveTo>
                    <a:pt x="78397" y="48539"/>
                  </a:moveTo>
                  <a:lnTo>
                    <a:pt x="62839" y="31153"/>
                  </a:lnTo>
                  <a:lnTo>
                    <a:pt x="19583" y="31153"/>
                  </a:lnTo>
                  <a:lnTo>
                    <a:pt x="18161" y="31419"/>
                  </a:lnTo>
                  <a:lnTo>
                    <a:pt x="32029" y="49161"/>
                  </a:lnTo>
                  <a:lnTo>
                    <a:pt x="75107" y="49161"/>
                  </a:lnTo>
                  <a:lnTo>
                    <a:pt x="76263" y="49161"/>
                  </a:lnTo>
                  <a:lnTo>
                    <a:pt x="77381" y="48933"/>
                  </a:lnTo>
                  <a:lnTo>
                    <a:pt x="78397" y="48539"/>
                  </a:lnTo>
                  <a:close/>
                </a:path>
                <a:path w="175895" h="450215">
                  <a:moveTo>
                    <a:pt x="158724" y="203835"/>
                  </a:moveTo>
                  <a:lnTo>
                    <a:pt x="155676" y="200787"/>
                  </a:lnTo>
                  <a:lnTo>
                    <a:pt x="150495" y="200787"/>
                  </a:lnTo>
                  <a:lnTo>
                    <a:pt x="157518" y="209765"/>
                  </a:lnTo>
                  <a:lnTo>
                    <a:pt x="157518" y="264147"/>
                  </a:lnTo>
                  <a:lnTo>
                    <a:pt x="158280" y="263042"/>
                  </a:lnTo>
                  <a:lnTo>
                    <a:pt x="158724" y="261708"/>
                  </a:lnTo>
                  <a:lnTo>
                    <a:pt x="158724" y="203835"/>
                  </a:lnTo>
                  <a:close/>
                </a:path>
                <a:path w="175895" h="450215">
                  <a:moveTo>
                    <a:pt x="162267" y="306578"/>
                  </a:moveTo>
                  <a:lnTo>
                    <a:pt x="160337" y="303644"/>
                  </a:lnTo>
                  <a:lnTo>
                    <a:pt x="157518" y="302196"/>
                  </a:lnTo>
                  <a:lnTo>
                    <a:pt x="157518" y="450151"/>
                  </a:lnTo>
                  <a:lnTo>
                    <a:pt x="160337" y="448703"/>
                  </a:lnTo>
                  <a:lnTo>
                    <a:pt x="162267" y="445770"/>
                  </a:lnTo>
                  <a:lnTo>
                    <a:pt x="162267" y="306578"/>
                  </a:lnTo>
                  <a:close/>
                </a:path>
                <a:path w="175895" h="450215">
                  <a:moveTo>
                    <a:pt x="175780" y="157365"/>
                  </a:moveTo>
                  <a:lnTo>
                    <a:pt x="163080" y="143167"/>
                  </a:lnTo>
                  <a:lnTo>
                    <a:pt x="107619" y="143167"/>
                  </a:lnTo>
                  <a:lnTo>
                    <a:pt x="105816" y="143598"/>
                  </a:lnTo>
                  <a:lnTo>
                    <a:pt x="119545" y="161163"/>
                  </a:lnTo>
                  <a:lnTo>
                    <a:pt x="168427" y="161163"/>
                  </a:lnTo>
                  <a:lnTo>
                    <a:pt x="170726" y="161163"/>
                  </a:lnTo>
                  <a:lnTo>
                    <a:pt x="172821" y="160312"/>
                  </a:lnTo>
                  <a:lnTo>
                    <a:pt x="174917" y="158432"/>
                  </a:lnTo>
                  <a:lnTo>
                    <a:pt x="175780" y="157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771336" y="6467617"/>
              <a:ext cx="142875" cy="71755"/>
            </a:xfrm>
            <a:custGeom>
              <a:avLst/>
              <a:gdLst/>
              <a:ahLst/>
              <a:cxnLst/>
              <a:rect l="l" t="t" r="r" b="b"/>
              <a:pathLst>
                <a:path w="142875" h="71754">
                  <a:moveTo>
                    <a:pt x="71310" y="0"/>
                  </a:moveTo>
                  <a:lnTo>
                    <a:pt x="43553" y="5602"/>
                  </a:lnTo>
                  <a:lnTo>
                    <a:pt x="20886" y="20881"/>
                  </a:lnTo>
                  <a:lnTo>
                    <a:pt x="5604" y="43548"/>
                  </a:lnTo>
                  <a:lnTo>
                    <a:pt x="0" y="71310"/>
                  </a:lnTo>
                  <a:lnTo>
                    <a:pt x="142621" y="71310"/>
                  </a:lnTo>
                  <a:lnTo>
                    <a:pt x="137016" y="43548"/>
                  </a:lnTo>
                  <a:lnTo>
                    <a:pt x="121734" y="20881"/>
                  </a:lnTo>
                  <a:lnTo>
                    <a:pt x="99067" y="5602"/>
                  </a:lnTo>
                  <a:lnTo>
                    <a:pt x="7131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713533" y="6424244"/>
              <a:ext cx="209550" cy="114935"/>
            </a:xfrm>
            <a:custGeom>
              <a:avLst/>
              <a:gdLst/>
              <a:ahLst/>
              <a:cxnLst/>
              <a:rect l="l" t="t" r="r" b="b"/>
              <a:pathLst>
                <a:path w="209550" h="114934">
                  <a:moveTo>
                    <a:pt x="46685" y="68122"/>
                  </a:moveTo>
                  <a:lnTo>
                    <a:pt x="43840" y="65278"/>
                  </a:lnTo>
                  <a:lnTo>
                    <a:pt x="2844" y="65278"/>
                  </a:lnTo>
                  <a:lnTo>
                    <a:pt x="0" y="68122"/>
                  </a:lnTo>
                  <a:lnTo>
                    <a:pt x="0" y="75145"/>
                  </a:lnTo>
                  <a:lnTo>
                    <a:pt x="2844" y="77978"/>
                  </a:lnTo>
                  <a:lnTo>
                    <a:pt x="6350" y="77978"/>
                  </a:lnTo>
                  <a:lnTo>
                    <a:pt x="43840" y="77978"/>
                  </a:lnTo>
                  <a:lnTo>
                    <a:pt x="46685" y="75145"/>
                  </a:lnTo>
                  <a:lnTo>
                    <a:pt x="46685" y="68122"/>
                  </a:lnTo>
                  <a:close/>
                </a:path>
                <a:path w="209550" h="114934">
                  <a:moveTo>
                    <a:pt x="46685" y="34721"/>
                  </a:moveTo>
                  <a:lnTo>
                    <a:pt x="43840" y="31889"/>
                  </a:lnTo>
                  <a:lnTo>
                    <a:pt x="2844" y="31889"/>
                  </a:lnTo>
                  <a:lnTo>
                    <a:pt x="0" y="34721"/>
                  </a:lnTo>
                  <a:lnTo>
                    <a:pt x="0" y="41744"/>
                  </a:lnTo>
                  <a:lnTo>
                    <a:pt x="2844" y="44589"/>
                  </a:lnTo>
                  <a:lnTo>
                    <a:pt x="6350" y="44589"/>
                  </a:lnTo>
                  <a:lnTo>
                    <a:pt x="43840" y="44589"/>
                  </a:lnTo>
                  <a:lnTo>
                    <a:pt x="46685" y="41744"/>
                  </a:lnTo>
                  <a:lnTo>
                    <a:pt x="46685" y="34721"/>
                  </a:lnTo>
                  <a:close/>
                </a:path>
                <a:path w="209550" h="114934">
                  <a:moveTo>
                    <a:pt x="46685" y="2844"/>
                  </a:moveTo>
                  <a:lnTo>
                    <a:pt x="43840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67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43840" y="12700"/>
                  </a:lnTo>
                  <a:lnTo>
                    <a:pt x="46685" y="9867"/>
                  </a:lnTo>
                  <a:lnTo>
                    <a:pt x="46685" y="2844"/>
                  </a:lnTo>
                  <a:close/>
                </a:path>
                <a:path w="209550" h="114934">
                  <a:moveTo>
                    <a:pt x="209423" y="114693"/>
                  </a:moveTo>
                  <a:lnTo>
                    <a:pt x="203111" y="83426"/>
                  </a:lnTo>
                  <a:lnTo>
                    <a:pt x="185889" y="57899"/>
                  </a:lnTo>
                  <a:lnTo>
                    <a:pt x="160362" y="40690"/>
                  </a:lnTo>
                  <a:lnTo>
                    <a:pt x="129108" y="34378"/>
                  </a:lnTo>
                  <a:lnTo>
                    <a:pt x="97853" y="40690"/>
                  </a:lnTo>
                  <a:lnTo>
                    <a:pt x="72326" y="57899"/>
                  </a:lnTo>
                  <a:lnTo>
                    <a:pt x="55118" y="83426"/>
                  </a:lnTo>
                  <a:lnTo>
                    <a:pt x="48806" y="114693"/>
                  </a:lnTo>
                  <a:lnTo>
                    <a:pt x="66802" y="114693"/>
                  </a:lnTo>
                  <a:lnTo>
                    <a:pt x="68059" y="102120"/>
                  </a:lnTo>
                  <a:lnTo>
                    <a:pt x="71691" y="90424"/>
                  </a:lnTo>
                  <a:lnTo>
                    <a:pt x="104851" y="57264"/>
                  </a:lnTo>
                  <a:lnTo>
                    <a:pt x="129108" y="52374"/>
                  </a:lnTo>
                  <a:lnTo>
                    <a:pt x="141668" y="53644"/>
                  </a:lnTo>
                  <a:lnTo>
                    <a:pt x="180784" y="79844"/>
                  </a:lnTo>
                  <a:lnTo>
                    <a:pt x="191427" y="114693"/>
                  </a:lnTo>
                  <a:lnTo>
                    <a:pt x="209423" y="1146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309270" y="6467617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902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302920" y="6461267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57" y="0"/>
                  </a:moveTo>
                  <a:lnTo>
                    <a:pt x="2844" y="0"/>
                  </a:lnTo>
                  <a:lnTo>
                    <a:pt x="0" y="2832"/>
                  </a:lnTo>
                  <a:lnTo>
                    <a:pt x="0" y="9855"/>
                  </a:lnTo>
                  <a:lnTo>
                    <a:pt x="2844" y="12699"/>
                  </a:lnTo>
                  <a:lnTo>
                    <a:pt x="6350" y="12699"/>
                  </a:lnTo>
                  <a:lnTo>
                    <a:pt x="91757" y="12699"/>
                  </a:lnTo>
                  <a:lnTo>
                    <a:pt x="94602" y="9855"/>
                  </a:lnTo>
                  <a:lnTo>
                    <a:pt x="94602" y="2832"/>
                  </a:lnTo>
                  <a:lnTo>
                    <a:pt x="91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297448" y="6503264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8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291098" y="6496914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44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91744" y="12700"/>
                  </a:lnTo>
                  <a:lnTo>
                    <a:pt x="94589" y="9855"/>
                  </a:lnTo>
                  <a:lnTo>
                    <a:pt x="94589" y="2844"/>
                  </a:lnTo>
                  <a:lnTo>
                    <a:pt x="91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852310" y="6519139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51701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845956" y="6331254"/>
              <a:ext cx="133985" cy="194310"/>
            </a:xfrm>
            <a:custGeom>
              <a:avLst/>
              <a:gdLst/>
              <a:ahLst/>
              <a:cxnLst/>
              <a:rect l="l" t="t" r="r" b="b"/>
              <a:pathLst>
                <a:path w="133984" h="194309">
                  <a:moveTo>
                    <a:pt x="29083" y="84747"/>
                  </a:moveTo>
                  <a:lnTo>
                    <a:pt x="26403" y="77089"/>
                  </a:lnTo>
                  <a:lnTo>
                    <a:pt x="18326" y="73609"/>
                  </a:lnTo>
                  <a:lnTo>
                    <a:pt x="10261" y="77089"/>
                  </a:lnTo>
                  <a:lnTo>
                    <a:pt x="7569" y="84747"/>
                  </a:lnTo>
                  <a:lnTo>
                    <a:pt x="10248" y="92405"/>
                  </a:lnTo>
                  <a:lnTo>
                    <a:pt x="18326" y="95885"/>
                  </a:lnTo>
                  <a:lnTo>
                    <a:pt x="26390" y="92405"/>
                  </a:lnTo>
                  <a:lnTo>
                    <a:pt x="29083" y="84747"/>
                  </a:lnTo>
                  <a:close/>
                </a:path>
                <a:path w="133984" h="194309">
                  <a:moveTo>
                    <a:pt x="43903" y="11125"/>
                  </a:moveTo>
                  <a:lnTo>
                    <a:pt x="41211" y="3479"/>
                  </a:lnTo>
                  <a:lnTo>
                    <a:pt x="33147" y="0"/>
                  </a:lnTo>
                  <a:lnTo>
                    <a:pt x="25069" y="3479"/>
                  </a:lnTo>
                  <a:lnTo>
                    <a:pt x="22377" y="11125"/>
                  </a:lnTo>
                  <a:lnTo>
                    <a:pt x="25069" y="18783"/>
                  </a:lnTo>
                  <a:lnTo>
                    <a:pt x="33147" y="22263"/>
                  </a:lnTo>
                  <a:lnTo>
                    <a:pt x="41211" y="18783"/>
                  </a:lnTo>
                  <a:lnTo>
                    <a:pt x="43903" y="11125"/>
                  </a:lnTo>
                  <a:close/>
                </a:path>
                <a:path w="133984" h="194309">
                  <a:moveTo>
                    <a:pt x="64401" y="184378"/>
                  </a:moveTo>
                  <a:lnTo>
                    <a:pt x="61556" y="181546"/>
                  </a:lnTo>
                  <a:lnTo>
                    <a:pt x="2844" y="181546"/>
                  </a:lnTo>
                  <a:lnTo>
                    <a:pt x="0" y="184378"/>
                  </a:lnTo>
                  <a:lnTo>
                    <a:pt x="0" y="191401"/>
                  </a:lnTo>
                  <a:lnTo>
                    <a:pt x="2844" y="194246"/>
                  </a:lnTo>
                  <a:lnTo>
                    <a:pt x="6350" y="194246"/>
                  </a:lnTo>
                  <a:lnTo>
                    <a:pt x="61556" y="194246"/>
                  </a:lnTo>
                  <a:lnTo>
                    <a:pt x="64401" y="191401"/>
                  </a:lnTo>
                  <a:lnTo>
                    <a:pt x="64401" y="184378"/>
                  </a:lnTo>
                  <a:close/>
                </a:path>
                <a:path w="133984" h="194309">
                  <a:moveTo>
                    <a:pt x="78270" y="109537"/>
                  </a:moveTo>
                  <a:lnTo>
                    <a:pt x="75577" y="101879"/>
                  </a:lnTo>
                  <a:lnTo>
                    <a:pt x="67513" y="98399"/>
                  </a:lnTo>
                  <a:lnTo>
                    <a:pt x="59436" y="101879"/>
                  </a:lnTo>
                  <a:lnTo>
                    <a:pt x="56743" y="109537"/>
                  </a:lnTo>
                  <a:lnTo>
                    <a:pt x="59436" y="117195"/>
                  </a:lnTo>
                  <a:lnTo>
                    <a:pt x="67513" y="120675"/>
                  </a:lnTo>
                  <a:lnTo>
                    <a:pt x="75577" y="117195"/>
                  </a:lnTo>
                  <a:lnTo>
                    <a:pt x="78270" y="109537"/>
                  </a:lnTo>
                  <a:close/>
                </a:path>
                <a:path w="133984" h="194309">
                  <a:moveTo>
                    <a:pt x="99199" y="39458"/>
                  </a:moveTo>
                  <a:lnTo>
                    <a:pt x="97294" y="34036"/>
                  </a:lnTo>
                  <a:lnTo>
                    <a:pt x="91579" y="31572"/>
                  </a:lnTo>
                  <a:lnTo>
                    <a:pt x="85864" y="34036"/>
                  </a:lnTo>
                  <a:lnTo>
                    <a:pt x="83947" y="39458"/>
                  </a:lnTo>
                  <a:lnTo>
                    <a:pt x="85852" y="44881"/>
                  </a:lnTo>
                  <a:lnTo>
                    <a:pt x="91579" y="47358"/>
                  </a:lnTo>
                  <a:lnTo>
                    <a:pt x="97294" y="44881"/>
                  </a:lnTo>
                  <a:lnTo>
                    <a:pt x="99199" y="39458"/>
                  </a:lnTo>
                  <a:close/>
                </a:path>
                <a:path w="133984" h="194309">
                  <a:moveTo>
                    <a:pt x="133985" y="62001"/>
                  </a:moveTo>
                  <a:lnTo>
                    <a:pt x="132080" y="56578"/>
                  </a:lnTo>
                  <a:lnTo>
                    <a:pt x="126365" y="54114"/>
                  </a:lnTo>
                  <a:lnTo>
                    <a:pt x="120650" y="56578"/>
                  </a:lnTo>
                  <a:lnTo>
                    <a:pt x="118732" y="62001"/>
                  </a:lnTo>
                  <a:lnTo>
                    <a:pt x="120637" y="67424"/>
                  </a:lnTo>
                  <a:lnTo>
                    <a:pt x="126365" y="69900"/>
                  </a:lnTo>
                  <a:lnTo>
                    <a:pt x="132080" y="67424"/>
                  </a:lnTo>
                  <a:lnTo>
                    <a:pt x="133985" y="62001"/>
                  </a:lnTo>
                  <a:close/>
                </a:path>
                <a:path w="133984" h="194309">
                  <a:moveTo>
                    <a:pt x="133985" y="16141"/>
                  </a:moveTo>
                  <a:lnTo>
                    <a:pt x="132080" y="10718"/>
                  </a:lnTo>
                  <a:lnTo>
                    <a:pt x="126365" y="8255"/>
                  </a:lnTo>
                  <a:lnTo>
                    <a:pt x="120650" y="10718"/>
                  </a:lnTo>
                  <a:lnTo>
                    <a:pt x="118732" y="16141"/>
                  </a:lnTo>
                  <a:lnTo>
                    <a:pt x="120637" y="21564"/>
                  </a:lnTo>
                  <a:lnTo>
                    <a:pt x="126365" y="24041"/>
                  </a:lnTo>
                  <a:lnTo>
                    <a:pt x="132080" y="21564"/>
                  </a:lnTo>
                  <a:lnTo>
                    <a:pt x="133985" y="16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202411" y="6126241"/>
              <a:ext cx="632460" cy="410845"/>
            </a:xfrm>
            <a:custGeom>
              <a:avLst/>
              <a:gdLst/>
              <a:ahLst/>
              <a:cxnLst/>
              <a:rect l="l" t="t" r="r" b="b"/>
              <a:pathLst>
                <a:path w="632459" h="410845">
                  <a:moveTo>
                    <a:pt x="429209" y="0"/>
                  </a:moveTo>
                  <a:lnTo>
                    <a:pt x="381330" y="6416"/>
                  </a:lnTo>
                  <a:lnTo>
                    <a:pt x="338302" y="24520"/>
                  </a:lnTo>
                  <a:lnTo>
                    <a:pt x="301789" y="52592"/>
                  </a:lnTo>
                  <a:lnTo>
                    <a:pt x="273456" y="88912"/>
                  </a:lnTo>
                  <a:lnTo>
                    <a:pt x="265020" y="86662"/>
                  </a:lnTo>
                  <a:lnTo>
                    <a:pt x="256357" y="85018"/>
                  </a:lnTo>
                  <a:lnTo>
                    <a:pt x="247487" y="84010"/>
                  </a:lnTo>
                  <a:lnTo>
                    <a:pt x="238429" y="83667"/>
                  </a:lnTo>
                  <a:lnTo>
                    <a:pt x="194983" y="91828"/>
                  </a:lnTo>
                  <a:lnTo>
                    <a:pt x="158689" y="114247"/>
                  </a:lnTo>
                  <a:lnTo>
                    <a:pt x="132630" y="147827"/>
                  </a:lnTo>
                  <a:lnTo>
                    <a:pt x="119887" y="189471"/>
                  </a:lnTo>
                  <a:lnTo>
                    <a:pt x="113855" y="189014"/>
                  </a:lnTo>
                  <a:lnTo>
                    <a:pt x="110782" y="189014"/>
                  </a:lnTo>
                  <a:lnTo>
                    <a:pt x="67658" y="197720"/>
                  </a:lnTo>
                  <a:lnTo>
                    <a:pt x="32445" y="221464"/>
                  </a:lnTo>
                  <a:lnTo>
                    <a:pt x="8705" y="256677"/>
                  </a:lnTo>
                  <a:lnTo>
                    <a:pt x="0" y="299796"/>
                  </a:lnTo>
                  <a:lnTo>
                    <a:pt x="8705" y="342921"/>
                  </a:lnTo>
                  <a:lnTo>
                    <a:pt x="32445" y="378139"/>
                  </a:lnTo>
                  <a:lnTo>
                    <a:pt x="67658" y="401883"/>
                  </a:lnTo>
                  <a:lnTo>
                    <a:pt x="110782" y="410590"/>
                  </a:lnTo>
                  <a:lnTo>
                    <a:pt x="115874" y="410324"/>
                  </a:lnTo>
                  <a:lnTo>
                    <a:pt x="115874" y="410590"/>
                  </a:lnTo>
                  <a:lnTo>
                    <a:pt x="546303" y="410590"/>
                  </a:lnTo>
                  <a:lnTo>
                    <a:pt x="546303" y="410197"/>
                  </a:lnTo>
                  <a:lnTo>
                    <a:pt x="547611" y="410260"/>
                  </a:lnTo>
                  <a:lnTo>
                    <a:pt x="548843" y="410590"/>
                  </a:lnTo>
                  <a:lnTo>
                    <a:pt x="550163" y="410590"/>
                  </a:lnTo>
                  <a:lnTo>
                    <a:pt x="582135" y="404135"/>
                  </a:lnTo>
                  <a:lnTo>
                    <a:pt x="608241" y="386530"/>
                  </a:lnTo>
                  <a:lnTo>
                    <a:pt x="625841" y="360420"/>
                  </a:lnTo>
                  <a:lnTo>
                    <a:pt x="632294" y="328447"/>
                  </a:lnTo>
                  <a:lnTo>
                    <a:pt x="629450" y="307053"/>
                  </a:lnTo>
                  <a:lnTo>
                    <a:pt x="621426" y="287816"/>
                  </a:lnTo>
                  <a:lnTo>
                    <a:pt x="608988" y="271433"/>
                  </a:lnTo>
                  <a:lnTo>
                    <a:pt x="592899" y="258597"/>
                  </a:lnTo>
                  <a:lnTo>
                    <a:pt x="600331" y="240493"/>
                  </a:lnTo>
                  <a:lnTo>
                    <a:pt x="605834" y="221494"/>
                  </a:lnTo>
                  <a:lnTo>
                    <a:pt x="609251" y="201704"/>
                  </a:lnTo>
                  <a:lnTo>
                    <a:pt x="610425" y="181228"/>
                  </a:lnTo>
                  <a:lnTo>
                    <a:pt x="603951" y="133051"/>
                  </a:lnTo>
                  <a:lnTo>
                    <a:pt x="585682" y="89759"/>
                  </a:lnTo>
                  <a:lnTo>
                    <a:pt x="557345" y="53081"/>
                  </a:lnTo>
                  <a:lnTo>
                    <a:pt x="520669" y="24743"/>
                  </a:lnTo>
                  <a:lnTo>
                    <a:pt x="477381" y="6473"/>
                  </a:lnTo>
                  <a:lnTo>
                    <a:pt x="42920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193406" y="6117236"/>
              <a:ext cx="650875" cy="428625"/>
            </a:xfrm>
            <a:custGeom>
              <a:avLst/>
              <a:gdLst/>
              <a:ahLst/>
              <a:cxnLst/>
              <a:rect l="l" t="t" r="r" b="b"/>
              <a:pathLst>
                <a:path w="650875" h="428625">
                  <a:moveTo>
                    <a:pt x="115887" y="427799"/>
                  </a:moveTo>
                  <a:lnTo>
                    <a:pt x="115887" y="428586"/>
                  </a:lnTo>
                  <a:lnTo>
                    <a:pt x="119786" y="428586"/>
                  </a:lnTo>
                  <a:lnTo>
                    <a:pt x="115887" y="427799"/>
                  </a:lnTo>
                  <a:close/>
                </a:path>
                <a:path w="650875" h="428625">
                  <a:moveTo>
                    <a:pt x="141050" y="189014"/>
                  </a:moveTo>
                  <a:lnTo>
                    <a:pt x="123278" y="189014"/>
                  </a:lnTo>
                  <a:lnTo>
                    <a:pt x="129628" y="189509"/>
                  </a:lnTo>
                  <a:lnTo>
                    <a:pt x="128975" y="197459"/>
                  </a:lnTo>
                  <a:lnTo>
                    <a:pt x="128892" y="198475"/>
                  </a:lnTo>
                  <a:lnTo>
                    <a:pt x="73097" y="198475"/>
                  </a:lnTo>
                  <a:lnTo>
                    <a:pt x="35085" y="224104"/>
                  </a:lnTo>
                  <a:lnTo>
                    <a:pt x="9413" y="262176"/>
                  </a:lnTo>
                  <a:lnTo>
                    <a:pt x="0" y="308800"/>
                  </a:lnTo>
                  <a:lnTo>
                    <a:pt x="9413" y="355431"/>
                  </a:lnTo>
                  <a:lnTo>
                    <a:pt x="35085" y="393506"/>
                  </a:lnTo>
                  <a:lnTo>
                    <a:pt x="73388" y="419328"/>
                  </a:lnTo>
                  <a:lnTo>
                    <a:pt x="115887" y="419328"/>
                  </a:lnTo>
                  <a:lnTo>
                    <a:pt x="115887" y="427799"/>
                  </a:lnTo>
                  <a:lnTo>
                    <a:pt x="119786" y="428586"/>
                  </a:lnTo>
                  <a:lnTo>
                    <a:pt x="122135" y="428586"/>
                  </a:lnTo>
                  <a:lnTo>
                    <a:pt x="123952" y="428370"/>
                  </a:lnTo>
                  <a:lnTo>
                    <a:pt x="125300" y="428370"/>
                  </a:lnTo>
                  <a:lnTo>
                    <a:pt x="124976" y="421426"/>
                  </a:lnTo>
                  <a:lnTo>
                    <a:pt x="124879" y="410603"/>
                  </a:lnTo>
                  <a:lnTo>
                    <a:pt x="119912" y="410603"/>
                  </a:lnTo>
                  <a:lnTo>
                    <a:pt x="80162" y="402597"/>
                  </a:lnTo>
                  <a:lnTo>
                    <a:pt x="47815" y="380784"/>
                  </a:lnTo>
                  <a:lnTo>
                    <a:pt x="25995" y="348426"/>
                  </a:lnTo>
                  <a:lnTo>
                    <a:pt x="17995" y="308800"/>
                  </a:lnTo>
                  <a:lnTo>
                    <a:pt x="20067" y="288282"/>
                  </a:lnTo>
                  <a:lnTo>
                    <a:pt x="35378" y="251904"/>
                  </a:lnTo>
                  <a:lnTo>
                    <a:pt x="62882" y="224398"/>
                  </a:lnTo>
                  <a:lnTo>
                    <a:pt x="99261" y="209088"/>
                  </a:lnTo>
                  <a:lnTo>
                    <a:pt x="119786" y="207022"/>
                  </a:lnTo>
                  <a:lnTo>
                    <a:pt x="136984" y="207022"/>
                  </a:lnTo>
                  <a:lnTo>
                    <a:pt x="137845" y="199491"/>
                  </a:lnTo>
                  <a:lnTo>
                    <a:pt x="140899" y="189509"/>
                  </a:lnTo>
                  <a:lnTo>
                    <a:pt x="140977" y="189255"/>
                  </a:lnTo>
                  <a:lnTo>
                    <a:pt x="141050" y="189014"/>
                  </a:lnTo>
                  <a:close/>
                </a:path>
                <a:path w="650875" h="428625">
                  <a:moveTo>
                    <a:pt x="555661" y="428370"/>
                  </a:moveTo>
                  <a:lnTo>
                    <a:pt x="123952" y="428370"/>
                  </a:lnTo>
                  <a:lnTo>
                    <a:pt x="122135" y="428586"/>
                  </a:lnTo>
                  <a:lnTo>
                    <a:pt x="556599" y="428586"/>
                  </a:lnTo>
                  <a:lnTo>
                    <a:pt x="555661" y="428370"/>
                  </a:lnTo>
                  <a:close/>
                </a:path>
                <a:path w="650875" h="428625">
                  <a:moveTo>
                    <a:pt x="564311" y="419328"/>
                  </a:moveTo>
                  <a:lnTo>
                    <a:pt x="555301" y="419328"/>
                  </a:lnTo>
                  <a:lnTo>
                    <a:pt x="554918" y="427548"/>
                  </a:lnTo>
                  <a:lnTo>
                    <a:pt x="554880" y="428370"/>
                  </a:lnTo>
                  <a:lnTo>
                    <a:pt x="555661" y="428370"/>
                  </a:lnTo>
                  <a:lnTo>
                    <a:pt x="556599" y="428586"/>
                  </a:lnTo>
                  <a:lnTo>
                    <a:pt x="559168" y="428586"/>
                  </a:lnTo>
                  <a:lnTo>
                    <a:pt x="564311" y="427548"/>
                  </a:lnTo>
                  <a:lnTo>
                    <a:pt x="564311" y="419328"/>
                  </a:lnTo>
                  <a:close/>
                </a:path>
                <a:path w="650875" h="428625">
                  <a:moveTo>
                    <a:pt x="564311" y="427548"/>
                  </a:moveTo>
                  <a:lnTo>
                    <a:pt x="559168" y="428586"/>
                  </a:lnTo>
                  <a:lnTo>
                    <a:pt x="564311" y="428586"/>
                  </a:lnTo>
                  <a:lnTo>
                    <a:pt x="564311" y="427548"/>
                  </a:lnTo>
                  <a:close/>
                </a:path>
                <a:path w="650875" h="428625">
                  <a:moveTo>
                    <a:pt x="133883" y="409917"/>
                  </a:moveTo>
                  <a:lnTo>
                    <a:pt x="118936" y="410603"/>
                  </a:lnTo>
                  <a:lnTo>
                    <a:pt x="124879" y="410603"/>
                  </a:lnTo>
                  <a:lnTo>
                    <a:pt x="124976" y="421426"/>
                  </a:lnTo>
                  <a:lnTo>
                    <a:pt x="125262" y="427548"/>
                  </a:lnTo>
                  <a:lnTo>
                    <a:pt x="125300" y="428370"/>
                  </a:lnTo>
                  <a:lnTo>
                    <a:pt x="554880" y="428370"/>
                  </a:lnTo>
                  <a:lnTo>
                    <a:pt x="555203" y="421426"/>
                  </a:lnTo>
                  <a:lnTo>
                    <a:pt x="555289" y="419595"/>
                  </a:lnTo>
                  <a:lnTo>
                    <a:pt x="133883" y="419595"/>
                  </a:lnTo>
                  <a:lnTo>
                    <a:pt x="133883" y="409917"/>
                  </a:lnTo>
                  <a:close/>
                </a:path>
                <a:path w="650875" h="428625">
                  <a:moveTo>
                    <a:pt x="115887" y="419328"/>
                  </a:moveTo>
                  <a:lnTo>
                    <a:pt x="73921" y="419328"/>
                  </a:lnTo>
                  <a:lnTo>
                    <a:pt x="115887" y="427799"/>
                  </a:lnTo>
                  <a:lnTo>
                    <a:pt x="115887" y="419328"/>
                  </a:lnTo>
                  <a:close/>
                </a:path>
                <a:path w="650875" h="428625">
                  <a:moveTo>
                    <a:pt x="597753" y="419328"/>
                  </a:moveTo>
                  <a:lnTo>
                    <a:pt x="564311" y="419328"/>
                  </a:lnTo>
                  <a:lnTo>
                    <a:pt x="564311" y="427548"/>
                  </a:lnTo>
                  <a:lnTo>
                    <a:pt x="594641" y="421426"/>
                  </a:lnTo>
                  <a:lnTo>
                    <a:pt x="597753" y="419328"/>
                  </a:lnTo>
                  <a:close/>
                </a:path>
                <a:path w="650875" h="428625">
                  <a:moveTo>
                    <a:pt x="601903" y="267601"/>
                  </a:moveTo>
                  <a:lnTo>
                    <a:pt x="597192" y="275272"/>
                  </a:lnTo>
                  <a:lnTo>
                    <a:pt x="611556" y="286732"/>
                  </a:lnTo>
                  <a:lnTo>
                    <a:pt x="622641" y="301318"/>
                  </a:lnTo>
                  <a:lnTo>
                    <a:pt x="629780" y="318426"/>
                  </a:lnTo>
                  <a:lnTo>
                    <a:pt x="632307" y="337451"/>
                  </a:lnTo>
                  <a:lnTo>
                    <a:pt x="630817" y="352197"/>
                  </a:lnTo>
                  <a:lnTo>
                    <a:pt x="610882" y="389166"/>
                  </a:lnTo>
                  <a:lnTo>
                    <a:pt x="573913" y="409106"/>
                  </a:lnTo>
                  <a:lnTo>
                    <a:pt x="559042" y="410603"/>
                  </a:lnTo>
                  <a:lnTo>
                    <a:pt x="133883" y="410603"/>
                  </a:lnTo>
                  <a:lnTo>
                    <a:pt x="133883" y="419595"/>
                  </a:lnTo>
                  <a:lnTo>
                    <a:pt x="555289" y="419595"/>
                  </a:lnTo>
                  <a:lnTo>
                    <a:pt x="555301" y="419328"/>
                  </a:lnTo>
                  <a:lnTo>
                    <a:pt x="597753" y="419328"/>
                  </a:lnTo>
                  <a:lnTo>
                    <a:pt x="623609" y="401897"/>
                  </a:lnTo>
                  <a:lnTo>
                    <a:pt x="643141" y="372929"/>
                  </a:lnTo>
                  <a:lnTo>
                    <a:pt x="650303" y="337451"/>
                  </a:lnTo>
                  <a:lnTo>
                    <a:pt x="647140" y="313689"/>
                  </a:lnTo>
                  <a:lnTo>
                    <a:pt x="638225" y="292323"/>
                  </a:lnTo>
                  <a:lnTo>
                    <a:pt x="624425" y="274142"/>
                  </a:lnTo>
                  <a:lnTo>
                    <a:pt x="621048" y="271449"/>
                  </a:lnTo>
                  <a:lnTo>
                    <a:pt x="610031" y="271449"/>
                  </a:lnTo>
                  <a:lnTo>
                    <a:pt x="601903" y="267601"/>
                  </a:lnTo>
                  <a:close/>
                </a:path>
                <a:path w="650875" h="428625">
                  <a:moveTo>
                    <a:pt x="546303" y="409765"/>
                  </a:moveTo>
                  <a:lnTo>
                    <a:pt x="546303" y="410603"/>
                  </a:lnTo>
                  <a:lnTo>
                    <a:pt x="562332" y="410603"/>
                  </a:lnTo>
                  <a:lnTo>
                    <a:pt x="550825" y="409917"/>
                  </a:lnTo>
                  <a:lnTo>
                    <a:pt x="549534" y="409917"/>
                  </a:lnTo>
                  <a:lnTo>
                    <a:pt x="546303" y="409765"/>
                  </a:lnTo>
                  <a:close/>
                </a:path>
                <a:path w="650875" h="428625">
                  <a:moveTo>
                    <a:pt x="518139" y="18008"/>
                  </a:moveTo>
                  <a:lnTo>
                    <a:pt x="438213" y="18008"/>
                  </a:lnTo>
                  <a:lnTo>
                    <a:pt x="472929" y="21506"/>
                  </a:lnTo>
                  <a:lnTo>
                    <a:pt x="505247" y="31538"/>
                  </a:lnTo>
                  <a:lnTo>
                    <a:pt x="559993" y="68452"/>
                  </a:lnTo>
                  <a:lnTo>
                    <a:pt x="596901" y="123194"/>
                  </a:lnTo>
                  <a:lnTo>
                    <a:pt x="610302" y="189014"/>
                  </a:lnTo>
                  <a:lnTo>
                    <a:pt x="610425" y="190233"/>
                  </a:lnTo>
                  <a:lnTo>
                    <a:pt x="609463" y="207022"/>
                  </a:lnTo>
                  <a:lnTo>
                    <a:pt x="609398" y="208152"/>
                  </a:lnTo>
                  <a:lnTo>
                    <a:pt x="609311" y="209680"/>
                  </a:lnTo>
                  <a:lnTo>
                    <a:pt x="606066" y="228474"/>
                  </a:lnTo>
                  <a:lnTo>
                    <a:pt x="600835" y="246527"/>
                  </a:lnTo>
                  <a:lnTo>
                    <a:pt x="593763" y="263753"/>
                  </a:lnTo>
                  <a:lnTo>
                    <a:pt x="590308" y="271056"/>
                  </a:lnTo>
                  <a:lnTo>
                    <a:pt x="597192" y="275272"/>
                  </a:lnTo>
                  <a:lnTo>
                    <a:pt x="606602" y="259930"/>
                  </a:lnTo>
                  <a:lnTo>
                    <a:pt x="614761" y="259930"/>
                  </a:lnTo>
                  <a:lnTo>
                    <a:pt x="617825" y="252469"/>
                  </a:lnTo>
                  <a:lnTo>
                    <a:pt x="623604" y="232527"/>
                  </a:lnTo>
                  <a:lnTo>
                    <a:pt x="627198" y="211742"/>
                  </a:lnTo>
                  <a:lnTo>
                    <a:pt x="628434" y="190233"/>
                  </a:lnTo>
                  <a:lnTo>
                    <a:pt x="623406" y="146613"/>
                  </a:lnTo>
                  <a:lnTo>
                    <a:pt x="609094" y="106573"/>
                  </a:lnTo>
                  <a:lnTo>
                    <a:pt x="586638" y="71254"/>
                  </a:lnTo>
                  <a:lnTo>
                    <a:pt x="557182" y="41796"/>
                  </a:lnTo>
                  <a:lnTo>
                    <a:pt x="521864" y="19340"/>
                  </a:lnTo>
                  <a:lnTo>
                    <a:pt x="518139" y="18008"/>
                  </a:lnTo>
                  <a:close/>
                </a:path>
                <a:path w="650875" h="428625">
                  <a:moveTo>
                    <a:pt x="606602" y="259930"/>
                  </a:moveTo>
                  <a:lnTo>
                    <a:pt x="601903" y="267601"/>
                  </a:lnTo>
                  <a:lnTo>
                    <a:pt x="610031" y="271449"/>
                  </a:lnTo>
                  <a:lnTo>
                    <a:pt x="612749" y="264831"/>
                  </a:lnTo>
                  <a:lnTo>
                    <a:pt x="606602" y="259930"/>
                  </a:lnTo>
                  <a:close/>
                </a:path>
                <a:path w="650875" h="428625">
                  <a:moveTo>
                    <a:pt x="612749" y="264831"/>
                  </a:moveTo>
                  <a:lnTo>
                    <a:pt x="610031" y="271449"/>
                  </a:lnTo>
                  <a:lnTo>
                    <a:pt x="621048" y="271449"/>
                  </a:lnTo>
                  <a:lnTo>
                    <a:pt x="612749" y="264831"/>
                  </a:lnTo>
                  <a:close/>
                </a:path>
                <a:path w="650875" h="428625">
                  <a:moveTo>
                    <a:pt x="614761" y="259930"/>
                  </a:moveTo>
                  <a:lnTo>
                    <a:pt x="606602" y="259930"/>
                  </a:lnTo>
                  <a:lnTo>
                    <a:pt x="612749" y="264831"/>
                  </a:lnTo>
                  <a:lnTo>
                    <a:pt x="614761" y="259930"/>
                  </a:lnTo>
                  <a:close/>
                </a:path>
                <a:path w="650875" h="428625">
                  <a:moveTo>
                    <a:pt x="136984" y="207022"/>
                  </a:moveTo>
                  <a:lnTo>
                    <a:pt x="122625" y="207022"/>
                  </a:lnTo>
                  <a:lnTo>
                    <a:pt x="125209" y="207200"/>
                  </a:lnTo>
                  <a:lnTo>
                    <a:pt x="136855" y="208152"/>
                  </a:lnTo>
                  <a:lnTo>
                    <a:pt x="136964" y="207200"/>
                  </a:lnTo>
                  <a:lnTo>
                    <a:pt x="136984" y="207022"/>
                  </a:lnTo>
                  <a:close/>
                </a:path>
                <a:path w="650875" h="428625">
                  <a:moveTo>
                    <a:pt x="122535" y="189014"/>
                  </a:moveTo>
                  <a:lnTo>
                    <a:pt x="119786" y="189014"/>
                  </a:lnTo>
                  <a:lnTo>
                    <a:pt x="72950" y="198475"/>
                  </a:lnTo>
                  <a:lnTo>
                    <a:pt x="128892" y="198475"/>
                  </a:lnTo>
                  <a:lnTo>
                    <a:pt x="119951" y="197459"/>
                  </a:lnTo>
                  <a:lnTo>
                    <a:pt x="122383" y="189509"/>
                  </a:lnTo>
                  <a:lnTo>
                    <a:pt x="122461" y="189255"/>
                  </a:lnTo>
                  <a:lnTo>
                    <a:pt x="122535" y="189014"/>
                  </a:lnTo>
                  <a:close/>
                </a:path>
                <a:path w="650875" h="428625">
                  <a:moveTo>
                    <a:pt x="247434" y="83680"/>
                  </a:moveTo>
                  <a:lnTo>
                    <a:pt x="200706" y="92458"/>
                  </a:lnTo>
                  <a:lnTo>
                    <a:pt x="161675" y="116562"/>
                  </a:lnTo>
                  <a:lnTo>
                    <a:pt x="133653" y="152669"/>
                  </a:lnTo>
                  <a:lnTo>
                    <a:pt x="119951" y="197459"/>
                  </a:lnTo>
                  <a:lnTo>
                    <a:pt x="128892" y="198475"/>
                  </a:lnTo>
                  <a:lnTo>
                    <a:pt x="129569" y="190233"/>
                  </a:lnTo>
                  <a:lnTo>
                    <a:pt x="129628" y="189509"/>
                  </a:lnTo>
                  <a:lnTo>
                    <a:pt x="123278" y="189014"/>
                  </a:lnTo>
                  <a:lnTo>
                    <a:pt x="141050" y="189014"/>
                  </a:lnTo>
                  <a:lnTo>
                    <a:pt x="149621" y="160996"/>
                  </a:lnTo>
                  <a:lnTo>
                    <a:pt x="173713" y="129947"/>
                  </a:lnTo>
                  <a:lnTo>
                    <a:pt x="207268" y="109217"/>
                  </a:lnTo>
                  <a:lnTo>
                    <a:pt x="247434" y="101676"/>
                  </a:lnTo>
                  <a:lnTo>
                    <a:pt x="290848" y="101676"/>
                  </a:lnTo>
                  <a:lnTo>
                    <a:pt x="293781" y="97916"/>
                  </a:lnTo>
                  <a:lnTo>
                    <a:pt x="282460" y="97916"/>
                  </a:lnTo>
                  <a:lnTo>
                    <a:pt x="274713" y="93319"/>
                  </a:lnTo>
                  <a:lnTo>
                    <a:pt x="279087" y="87713"/>
                  </a:lnTo>
                  <a:lnTo>
                    <a:pt x="276028" y="86894"/>
                  </a:lnTo>
                  <a:lnTo>
                    <a:pt x="266714" y="85128"/>
                  </a:lnTo>
                  <a:lnTo>
                    <a:pt x="257173" y="84047"/>
                  </a:lnTo>
                  <a:lnTo>
                    <a:pt x="247434" y="83680"/>
                  </a:lnTo>
                  <a:close/>
                </a:path>
                <a:path w="650875" h="428625">
                  <a:moveTo>
                    <a:pt x="290848" y="101676"/>
                  </a:moveTo>
                  <a:lnTo>
                    <a:pt x="247434" y="101676"/>
                  </a:lnTo>
                  <a:lnTo>
                    <a:pt x="255810" y="101993"/>
                  </a:lnTo>
                  <a:lnTo>
                    <a:pt x="264012" y="102925"/>
                  </a:lnTo>
                  <a:lnTo>
                    <a:pt x="272021" y="104446"/>
                  </a:lnTo>
                  <a:lnTo>
                    <a:pt x="279970" y="106573"/>
                  </a:lnTo>
                  <a:lnTo>
                    <a:pt x="286588" y="108597"/>
                  </a:lnTo>
                  <a:lnTo>
                    <a:pt x="290195" y="102514"/>
                  </a:lnTo>
                  <a:lnTo>
                    <a:pt x="290848" y="101676"/>
                  </a:lnTo>
                  <a:close/>
                </a:path>
                <a:path w="650875" h="428625">
                  <a:moveTo>
                    <a:pt x="279087" y="87713"/>
                  </a:moveTo>
                  <a:lnTo>
                    <a:pt x="274713" y="93319"/>
                  </a:lnTo>
                  <a:lnTo>
                    <a:pt x="282460" y="97916"/>
                  </a:lnTo>
                  <a:lnTo>
                    <a:pt x="285089" y="89319"/>
                  </a:lnTo>
                  <a:lnTo>
                    <a:pt x="279087" y="87713"/>
                  </a:lnTo>
                  <a:close/>
                </a:path>
                <a:path w="650875" h="428625">
                  <a:moveTo>
                    <a:pt x="438213" y="0"/>
                  </a:moveTo>
                  <a:lnTo>
                    <a:pt x="387947" y="6744"/>
                  </a:lnTo>
                  <a:lnTo>
                    <a:pt x="342771" y="25752"/>
                  </a:lnTo>
                  <a:lnTo>
                    <a:pt x="304441" y="55214"/>
                  </a:lnTo>
                  <a:lnTo>
                    <a:pt x="279087" y="87713"/>
                  </a:lnTo>
                  <a:lnTo>
                    <a:pt x="285089" y="89319"/>
                  </a:lnTo>
                  <a:lnTo>
                    <a:pt x="282460" y="97916"/>
                  </a:lnTo>
                  <a:lnTo>
                    <a:pt x="293781" y="97916"/>
                  </a:lnTo>
                  <a:lnTo>
                    <a:pt x="317134" y="67980"/>
                  </a:lnTo>
                  <a:lnTo>
                    <a:pt x="351831" y="41301"/>
                  </a:lnTo>
                  <a:lnTo>
                    <a:pt x="392714" y="24102"/>
                  </a:lnTo>
                  <a:lnTo>
                    <a:pt x="438213" y="18008"/>
                  </a:lnTo>
                  <a:lnTo>
                    <a:pt x="518139" y="18008"/>
                  </a:lnTo>
                  <a:lnTo>
                    <a:pt x="481828" y="5027"/>
                  </a:lnTo>
                  <a:lnTo>
                    <a:pt x="4382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145261" y="6005470"/>
              <a:ext cx="467359" cy="529590"/>
            </a:xfrm>
            <a:custGeom>
              <a:avLst/>
              <a:gdLst/>
              <a:ahLst/>
              <a:cxnLst/>
              <a:rect l="l" t="t" r="r" b="b"/>
              <a:pathLst>
                <a:path w="467359" h="529590">
                  <a:moveTo>
                    <a:pt x="226568" y="0"/>
                  </a:moveTo>
                  <a:lnTo>
                    <a:pt x="216973" y="2112"/>
                  </a:lnTo>
                  <a:lnTo>
                    <a:pt x="208800" y="8274"/>
                  </a:lnTo>
                  <a:lnTo>
                    <a:pt x="31242" y="229190"/>
                  </a:lnTo>
                  <a:lnTo>
                    <a:pt x="0" y="229190"/>
                  </a:lnTo>
                  <a:lnTo>
                    <a:pt x="0" y="266414"/>
                  </a:lnTo>
                  <a:lnTo>
                    <a:pt x="48869" y="266414"/>
                  </a:lnTo>
                  <a:lnTo>
                    <a:pt x="48869" y="529355"/>
                  </a:lnTo>
                  <a:lnTo>
                    <a:pt x="418058" y="529355"/>
                  </a:lnTo>
                  <a:lnTo>
                    <a:pt x="418058" y="266414"/>
                  </a:lnTo>
                  <a:lnTo>
                    <a:pt x="467207" y="266414"/>
                  </a:lnTo>
                  <a:lnTo>
                    <a:pt x="467207" y="229190"/>
                  </a:lnTo>
                  <a:lnTo>
                    <a:pt x="436054" y="229190"/>
                  </a:lnTo>
                  <a:lnTo>
                    <a:pt x="244487" y="7956"/>
                  </a:lnTo>
                  <a:lnTo>
                    <a:pt x="236200" y="1944"/>
                  </a:lnTo>
                  <a:lnTo>
                    <a:pt x="226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145257" y="6005474"/>
              <a:ext cx="467359" cy="266700"/>
            </a:xfrm>
            <a:custGeom>
              <a:avLst/>
              <a:gdLst/>
              <a:ahLst/>
              <a:cxnLst/>
              <a:rect l="l" t="t" r="r" b="b"/>
              <a:pathLst>
                <a:path w="467359" h="266700">
                  <a:moveTo>
                    <a:pt x="240035" y="2845"/>
                  </a:moveTo>
                  <a:lnTo>
                    <a:pt x="213448" y="2845"/>
                  </a:lnTo>
                  <a:lnTo>
                    <a:pt x="208800" y="8267"/>
                  </a:lnTo>
                  <a:lnTo>
                    <a:pt x="31254" y="229184"/>
                  </a:lnTo>
                  <a:lnTo>
                    <a:pt x="0" y="229184"/>
                  </a:lnTo>
                  <a:lnTo>
                    <a:pt x="0" y="266420"/>
                  </a:lnTo>
                  <a:lnTo>
                    <a:pt x="34293" y="266420"/>
                  </a:lnTo>
                  <a:lnTo>
                    <a:pt x="46662" y="266229"/>
                  </a:lnTo>
                  <a:lnTo>
                    <a:pt x="51355" y="266229"/>
                  </a:lnTo>
                  <a:lnTo>
                    <a:pt x="226319" y="48757"/>
                  </a:lnTo>
                  <a:lnTo>
                    <a:pt x="279823" y="48757"/>
                  </a:lnTo>
                  <a:lnTo>
                    <a:pt x="240035" y="2845"/>
                  </a:lnTo>
                  <a:close/>
                </a:path>
                <a:path w="467359" h="266700">
                  <a:moveTo>
                    <a:pt x="279823" y="48757"/>
                  </a:moveTo>
                  <a:lnTo>
                    <a:pt x="226319" y="48757"/>
                  </a:lnTo>
                  <a:lnTo>
                    <a:pt x="413847" y="265838"/>
                  </a:lnTo>
                  <a:lnTo>
                    <a:pt x="467207" y="266229"/>
                  </a:lnTo>
                  <a:lnTo>
                    <a:pt x="467207" y="229184"/>
                  </a:lnTo>
                  <a:lnTo>
                    <a:pt x="436054" y="229184"/>
                  </a:lnTo>
                  <a:lnTo>
                    <a:pt x="279823" y="48757"/>
                  </a:lnTo>
                  <a:close/>
                </a:path>
                <a:path w="467359" h="266700">
                  <a:moveTo>
                    <a:pt x="233273" y="0"/>
                  </a:moveTo>
                  <a:lnTo>
                    <a:pt x="220154" y="0"/>
                  </a:lnTo>
                  <a:lnTo>
                    <a:pt x="213310" y="2845"/>
                  </a:lnTo>
                  <a:lnTo>
                    <a:pt x="240277" y="2845"/>
                  </a:lnTo>
                  <a:lnTo>
                    <a:pt x="23327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136265" y="5996482"/>
              <a:ext cx="485775" cy="547370"/>
            </a:xfrm>
            <a:custGeom>
              <a:avLst/>
              <a:gdLst/>
              <a:ahLst/>
              <a:cxnLst/>
              <a:rect l="l" t="t" r="r" b="b"/>
              <a:pathLst>
                <a:path w="485775" h="547370">
                  <a:moveTo>
                    <a:pt x="485203" y="235826"/>
                  </a:moveTo>
                  <a:lnTo>
                    <a:pt x="484238" y="233502"/>
                  </a:lnTo>
                  <a:lnTo>
                    <a:pt x="480885" y="230149"/>
                  </a:lnTo>
                  <a:lnTo>
                    <a:pt x="478574" y="229196"/>
                  </a:lnTo>
                  <a:lnTo>
                    <a:pt x="467194" y="229196"/>
                  </a:lnTo>
                  <a:lnTo>
                    <a:pt x="467194" y="247192"/>
                  </a:lnTo>
                  <a:lnTo>
                    <a:pt x="467194" y="266166"/>
                  </a:lnTo>
                  <a:lnTo>
                    <a:pt x="426986" y="265874"/>
                  </a:lnTo>
                  <a:lnTo>
                    <a:pt x="418045" y="255536"/>
                  </a:lnTo>
                  <a:lnTo>
                    <a:pt x="418045" y="282879"/>
                  </a:lnTo>
                  <a:lnTo>
                    <a:pt x="418045" y="529361"/>
                  </a:lnTo>
                  <a:lnTo>
                    <a:pt x="66852" y="529361"/>
                  </a:lnTo>
                  <a:lnTo>
                    <a:pt x="66852" y="281508"/>
                  </a:lnTo>
                  <a:lnTo>
                    <a:pt x="235546" y="71805"/>
                  </a:lnTo>
                  <a:lnTo>
                    <a:pt x="417880" y="282879"/>
                  </a:lnTo>
                  <a:lnTo>
                    <a:pt x="418045" y="282879"/>
                  </a:lnTo>
                  <a:lnTo>
                    <a:pt x="418045" y="255536"/>
                  </a:lnTo>
                  <a:lnTo>
                    <a:pt x="259334" y="71805"/>
                  </a:lnTo>
                  <a:lnTo>
                    <a:pt x="240372" y="49860"/>
                  </a:lnTo>
                  <a:lnTo>
                    <a:pt x="238023" y="48806"/>
                  </a:lnTo>
                  <a:lnTo>
                    <a:pt x="232486" y="48806"/>
                  </a:lnTo>
                  <a:lnTo>
                    <a:pt x="229971" y="50038"/>
                  </a:lnTo>
                  <a:lnTo>
                    <a:pt x="56032" y="266230"/>
                  </a:lnTo>
                  <a:lnTo>
                    <a:pt x="44272" y="266407"/>
                  </a:lnTo>
                  <a:lnTo>
                    <a:pt x="17995" y="266407"/>
                  </a:lnTo>
                  <a:lnTo>
                    <a:pt x="17995" y="247192"/>
                  </a:lnTo>
                  <a:lnTo>
                    <a:pt x="42964" y="247192"/>
                  </a:lnTo>
                  <a:lnTo>
                    <a:pt x="45351" y="246049"/>
                  </a:lnTo>
                  <a:lnTo>
                    <a:pt x="53682" y="235826"/>
                  </a:lnTo>
                  <a:lnTo>
                    <a:pt x="224624" y="23126"/>
                  </a:lnTo>
                  <a:lnTo>
                    <a:pt x="217893" y="17373"/>
                  </a:lnTo>
                  <a:lnTo>
                    <a:pt x="218757" y="18059"/>
                  </a:lnTo>
                  <a:lnTo>
                    <a:pt x="220611" y="19685"/>
                  </a:lnTo>
                  <a:lnTo>
                    <a:pt x="224624" y="23126"/>
                  </a:lnTo>
                  <a:lnTo>
                    <a:pt x="224802" y="22923"/>
                  </a:lnTo>
                  <a:lnTo>
                    <a:pt x="227584" y="19685"/>
                  </a:lnTo>
                  <a:lnTo>
                    <a:pt x="231609" y="18008"/>
                  </a:lnTo>
                  <a:lnTo>
                    <a:pt x="239839" y="18008"/>
                  </a:lnTo>
                  <a:lnTo>
                    <a:pt x="243852" y="19685"/>
                  </a:lnTo>
                  <a:lnTo>
                    <a:pt x="246659" y="22860"/>
                  </a:lnTo>
                  <a:lnTo>
                    <a:pt x="252260" y="18008"/>
                  </a:lnTo>
                  <a:lnTo>
                    <a:pt x="253479" y="16954"/>
                  </a:lnTo>
                  <a:lnTo>
                    <a:pt x="250405" y="19685"/>
                  </a:lnTo>
                  <a:lnTo>
                    <a:pt x="246659" y="22860"/>
                  </a:lnTo>
                  <a:lnTo>
                    <a:pt x="246913" y="23126"/>
                  </a:lnTo>
                  <a:lnTo>
                    <a:pt x="439940" y="246049"/>
                  </a:lnTo>
                  <a:lnTo>
                    <a:pt x="442442" y="247192"/>
                  </a:lnTo>
                  <a:lnTo>
                    <a:pt x="467194" y="247192"/>
                  </a:lnTo>
                  <a:lnTo>
                    <a:pt x="467194" y="229196"/>
                  </a:lnTo>
                  <a:lnTo>
                    <a:pt x="449160" y="229196"/>
                  </a:lnTo>
                  <a:lnTo>
                    <a:pt x="270725" y="23126"/>
                  </a:lnTo>
                  <a:lnTo>
                    <a:pt x="265391" y="16954"/>
                  </a:lnTo>
                  <a:lnTo>
                    <a:pt x="260286" y="11061"/>
                  </a:lnTo>
                  <a:lnTo>
                    <a:pt x="254914" y="6172"/>
                  </a:lnTo>
                  <a:lnTo>
                    <a:pt x="249097" y="2857"/>
                  </a:lnTo>
                  <a:lnTo>
                    <a:pt x="249262" y="2857"/>
                  </a:lnTo>
                  <a:lnTo>
                    <a:pt x="242531" y="711"/>
                  </a:lnTo>
                  <a:lnTo>
                    <a:pt x="242722" y="711"/>
                  </a:lnTo>
                  <a:lnTo>
                    <a:pt x="235775" y="0"/>
                  </a:lnTo>
                  <a:lnTo>
                    <a:pt x="35928" y="229196"/>
                  </a:lnTo>
                  <a:lnTo>
                    <a:pt x="6629" y="229196"/>
                  </a:lnTo>
                  <a:lnTo>
                    <a:pt x="4305" y="230149"/>
                  </a:lnTo>
                  <a:lnTo>
                    <a:pt x="952" y="233502"/>
                  </a:lnTo>
                  <a:lnTo>
                    <a:pt x="0" y="235826"/>
                  </a:lnTo>
                  <a:lnTo>
                    <a:pt x="0" y="277774"/>
                  </a:lnTo>
                  <a:lnTo>
                    <a:pt x="952" y="280098"/>
                  </a:lnTo>
                  <a:lnTo>
                    <a:pt x="4305" y="283451"/>
                  </a:lnTo>
                  <a:lnTo>
                    <a:pt x="6654" y="284416"/>
                  </a:lnTo>
                  <a:lnTo>
                    <a:pt x="48856" y="284416"/>
                  </a:lnTo>
                  <a:lnTo>
                    <a:pt x="48856" y="540727"/>
                  </a:lnTo>
                  <a:lnTo>
                    <a:pt x="49809" y="543039"/>
                  </a:lnTo>
                  <a:lnTo>
                    <a:pt x="53162" y="546392"/>
                  </a:lnTo>
                  <a:lnTo>
                    <a:pt x="55486" y="547357"/>
                  </a:lnTo>
                  <a:lnTo>
                    <a:pt x="429425" y="547357"/>
                  </a:lnTo>
                  <a:lnTo>
                    <a:pt x="431736" y="546392"/>
                  </a:lnTo>
                  <a:lnTo>
                    <a:pt x="435089" y="543039"/>
                  </a:lnTo>
                  <a:lnTo>
                    <a:pt x="436054" y="540727"/>
                  </a:lnTo>
                  <a:lnTo>
                    <a:pt x="436054" y="529361"/>
                  </a:lnTo>
                  <a:lnTo>
                    <a:pt x="436054" y="284416"/>
                  </a:lnTo>
                  <a:lnTo>
                    <a:pt x="478536" y="284416"/>
                  </a:lnTo>
                  <a:lnTo>
                    <a:pt x="480885" y="283451"/>
                  </a:lnTo>
                  <a:lnTo>
                    <a:pt x="484238" y="280098"/>
                  </a:lnTo>
                  <a:lnTo>
                    <a:pt x="485203" y="277774"/>
                  </a:lnTo>
                  <a:lnTo>
                    <a:pt x="485203" y="235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252042" y="6293220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28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28" y="53606"/>
                  </a:lnTo>
                  <a:lnTo>
                    <a:pt x="51498" y="53124"/>
                  </a:lnTo>
                  <a:lnTo>
                    <a:pt x="5102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245692" y="628686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354264" y="6293220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69"/>
                  </a:lnTo>
                  <a:lnTo>
                    <a:pt x="457" y="53606"/>
                  </a:lnTo>
                  <a:lnTo>
                    <a:pt x="51003" y="53606"/>
                  </a:lnTo>
                  <a:lnTo>
                    <a:pt x="51485" y="53124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347902" y="628686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252042" y="6389182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28" y="0"/>
                  </a:moveTo>
                  <a:lnTo>
                    <a:pt x="0" y="482"/>
                  </a:lnTo>
                  <a:lnTo>
                    <a:pt x="469" y="53606"/>
                  </a:lnTo>
                  <a:lnTo>
                    <a:pt x="51028" y="53606"/>
                  </a:lnTo>
                  <a:lnTo>
                    <a:pt x="51498" y="53136"/>
                  </a:lnTo>
                  <a:lnTo>
                    <a:pt x="5102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245692" y="63828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354264" y="6389182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82"/>
                  </a:lnTo>
                  <a:lnTo>
                    <a:pt x="457" y="53606"/>
                  </a:lnTo>
                  <a:lnTo>
                    <a:pt x="51003" y="53606"/>
                  </a:lnTo>
                  <a:lnTo>
                    <a:pt x="51485" y="53136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347902" y="63828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450949" y="6293219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69" y="53593"/>
                  </a:lnTo>
                  <a:lnTo>
                    <a:pt x="51015" y="53593"/>
                  </a:lnTo>
                  <a:lnTo>
                    <a:pt x="51485" y="53136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444599" y="628686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370381" y="6126241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5478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361376" y="6117235"/>
              <a:ext cx="73025" cy="18415"/>
            </a:xfrm>
            <a:custGeom>
              <a:avLst/>
              <a:gdLst/>
              <a:ahLst/>
              <a:cxnLst/>
              <a:rect l="l" t="t" r="r" b="b"/>
              <a:pathLst>
                <a:path w="73025" h="18414">
                  <a:moveTo>
                    <a:pt x="68757" y="0"/>
                  </a:moveTo>
                  <a:lnTo>
                    <a:pt x="4038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38" y="18008"/>
                  </a:lnTo>
                  <a:lnTo>
                    <a:pt x="9004" y="18008"/>
                  </a:lnTo>
                  <a:lnTo>
                    <a:pt x="68757" y="18008"/>
                  </a:lnTo>
                  <a:lnTo>
                    <a:pt x="72783" y="13970"/>
                  </a:lnTo>
                  <a:lnTo>
                    <a:pt x="72783" y="4038"/>
                  </a:lnTo>
                  <a:lnTo>
                    <a:pt x="68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272362" y="6182248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62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263371" y="6173243"/>
              <a:ext cx="144780" cy="18415"/>
            </a:xfrm>
            <a:custGeom>
              <a:avLst/>
              <a:gdLst/>
              <a:ahLst/>
              <a:cxnLst/>
              <a:rect l="l" t="t" r="r" b="b"/>
              <a:pathLst>
                <a:path w="144779" h="18414">
                  <a:moveTo>
                    <a:pt x="140182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25" y="18008"/>
                  </a:lnTo>
                  <a:lnTo>
                    <a:pt x="8991" y="18008"/>
                  </a:lnTo>
                  <a:lnTo>
                    <a:pt x="140182" y="18008"/>
                  </a:lnTo>
                  <a:lnTo>
                    <a:pt x="144208" y="13970"/>
                  </a:lnTo>
                  <a:lnTo>
                    <a:pt x="144208" y="4038"/>
                  </a:lnTo>
                  <a:lnTo>
                    <a:pt x="140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241566" y="6223789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43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232562" y="6214784"/>
              <a:ext cx="120014" cy="18415"/>
            </a:xfrm>
            <a:custGeom>
              <a:avLst/>
              <a:gdLst/>
              <a:ahLst/>
              <a:cxnLst/>
              <a:rect l="l" t="t" r="r" b="b"/>
              <a:pathLst>
                <a:path w="120015" h="18414">
                  <a:moveTo>
                    <a:pt x="115404" y="0"/>
                  </a:moveTo>
                  <a:lnTo>
                    <a:pt x="4038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38" y="18008"/>
                  </a:lnTo>
                  <a:lnTo>
                    <a:pt x="9004" y="18008"/>
                  </a:lnTo>
                  <a:lnTo>
                    <a:pt x="115404" y="18008"/>
                  </a:lnTo>
                  <a:lnTo>
                    <a:pt x="119443" y="13970"/>
                  </a:lnTo>
                  <a:lnTo>
                    <a:pt x="119443" y="4038"/>
                  </a:lnTo>
                  <a:lnTo>
                    <a:pt x="115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458633" y="6238253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5985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449642" y="6229249"/>
              <a:ext cx="78105" cy="18415"/>
            </a:xfrm>
            <a:custGeom>
              <a:avLst/>
              <a:gdLst/>
              <a:ahLst/>
              <a:cxnLst/>
              <a:rect l="l" t="t" r="r" b="b"/>
              <a:pathLst>
                <a:path w="78104" h="18414">
                  <a:moveTo>
                    <a:pt x="73812" y="0"/>
                  </a:moveTo>
                  <a:lnTo>
                    <a:pt x="4025" y="0"/>
                  </a:lnTo>
                  <a:lnTo>
                    <a:pt x="0" y="4025"/>
                  </a:lnTo>
                  <a:lnTo>
                    <a:pt x="0" y="13970"/>
                  </a:lnTo>
                  <a:lnTo>
                    <a:pt x="4025" y="17995"/>
                  </a:lnTo>
                  <a:lnTo>
                    <a:pt x="8991" y="17995"/>
                  </a:lnTo>
                  <a:lnTo>
                    <a:pt x="73812" y="17995"/>
                  </a:lnTo>
                  <a:lnTo>
                    <a:pt x="77838" y="13970"/>
                  </a:lnTo>
                  <a:lnTo>
                    <a:pt x="77838" y="4025"/>
                  </a:lnTo>
                  <a:lnTo>
                    <a:pt x="73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33031" y="6429822"/>
              <a:ext cx="207645" cy="104139"/>
            </a:xfrm>
            <a:custGeom>
              <a:avLst/>
              <a:gdLst/>
              <a:ahLst/>
              <a:cxnLst/>
              <a:rect l="l" t="t" r="r" b="b"/>
              <a:pathLst>
                <a:path w="207645" h="104140">
                  <a:moveTo>
                    <a:pt x="103759" y="0"/>
                  </a:moveTo>
                  <a:lnTo>
                    <a:pt x="63372" y="8152"/>
                  </a:lnTo>
                  <a:lnTo>
                    <a:pt x="30391" y="30384"/>
                  </a:lnTo>
                  <a:lnTo>
                    <a:pt x="8154" y="63361"/>
                  </a:lnTo>
                  <a:lnTo>
                    <a:pt x="0" y="103746"/>
                  </a:lnTo>
                  <a:lnTo>
                    <a:pt x="207505" y="103746"/>
                  </a:lnTo>
                  <a:lnTo>
                    <a:pt x="199351" y="63361"/>
                  </a:lnTo>
                  <a:lnTo>
                    <a:pt x="177115" y="30384"/>
                  </a:lnTo>
                  <a:lnTo>
                    <a:pt x="144138" y="8152"/>
                  </a:lnTo>
                  <a:lnTo>
                    <a:pt x="10375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24039" y="6420817"/>
              <a:ext cx="226060" cy="113030"/>
            </a:xfrm>
            <a:custGeom>
              <a:avLst/>
              <a:gdLst/>
              <a:ahLst/>
              <a:cxnLst/>
              <a:rect l="l" t="t" r="r" b="b"/>
              <a:pathLst>
                <a:path w="226059" h="113029">
                  <a:moveTo>
                    <a:pt x="112750" y="0"/>
                  </a:moveTo>
                  <a:lnTo>
                    <a:pt x="68858" y="8866"/>
                  </a:lnTo>
                  <a:lnTo>
                    <a:pt x="33020" y="33029"/>
                  </a:lnTo>
                  <a:lnTo>
                    <a:pt x="8859" y="68865"/>
                  </a:lnTo>
                  <a:lnTo>
                    <a:pt x="0" y="112750"/>
                  </a:lnTo>
                  <a:lnTo>
                    <a:pt x="17995" y="112750"/>
                  </a:lnTo>
                  <a:lnTo>
                    <a:pt x="19918" y="93649"/>
                  </a:lnTo>
                  <a:lnTo>
                    <a:pt x="25436" y="75872"/>
                  </a:lnTo>
                  <a:lnTo>
                    <a:pt x="59774" y="34178"/>
                  </a:lnTo>
                  <a:lnTo>
                    <a:pt x="112750" y="17995"/>
                  </a:lnTo>
                  <a:lnTo>
                    <a:pt x="131851" y="19924"/>
                  </a:lnTo>
                  <a:lnTo>
                    <a:pt x="179743" y="45758"/>
                  </a:lnTo>
                  <a:lnTo>
                    <a:pt x="205569" y="93649"/>
                  </a:lnTo>
                  <a:lnTo>
                    <a:pt x="207492" y="112750"/>
                  </a:lnTo>
                  <a:lnTo>
                    <a:pt x="225501" y="112750"/>
                  </a:lnTo>
                  <a:lnTo>
                    <a:pt x="216635" y="68865"/>
                  </a:lnTo>
                  <a:lnTo>
                    <a:pt x="192471" y="33029"/>
                  </a:lnTo>
                  <a:lnTo>
                    <a:pt x="156635" y="8866"/>
                  </a:lnTo>
                  <a:lnTo>
                    <a:pt x="1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212597" y="6481688"/>
              <a:ext cx="104139" cy="52069"/>
            </a:xfrm>
            <a:custGeom>
              <a:avLst/>
              <a:gdLst/>
              <a:ahLst/>
              <a:cxnLst/>
              <a:rect l="l" t="t" r="r" b="b"/>
              <a:pathLst>
                <a:path w="104140" h="52070">
                  <a:moveTo>
                    <a:pt x="51866" y="0"/>
                  </a:moveTo>
                  <a:lnTo>
                    <a:pt x="31680" y="4077"/>
                  </a:lnTo>
                  <a:lnTo>
                    <a:pt x="15193" y="15195"/>
                  </a:lnTo>
                  <a:lnTo>
                    <a:pt x="4076" y="31686"/>
                  </a:lnTo>
                  <a:lnTo>
                    <a:pt x="0" y="51879"/>
                  </a:lnTo>
                  <a:lnTo>
                    <a:pt x="103746" y="51879"/>
                  </a:lnTo>
                  <a:lnTo>
                    <a:pt x="99669" y="31686"/>
                  </a:lnTo>
                  <a:lnTo>
                    <a:pt x="88550" y="15195"/>
                  </a:lnTo>
                  <a:lnTo>
                    <a:pt x="72060" y="4077"/>
                  </a:lnTo>
                  <a:lnTo>
                    <a:pt x="5186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203593" y="6472697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20" h="60959">
                  <a:moveTo>
                    <a:pt x="60871" y="0"/>
                  </a:moveTo>
                  <a:lnTo>
                    <a:pt x="37179" y="4783"/>
                  </a:lnTo>
                  <a:lnTo>
                    <a:pt x="17833" y="17829"/>
                  </a:lnTo>
                  <a:lnTo>
                    <a:pt x="4789" y="37177"/>
                  </a:lnTo>
                  <a:lnTo>
                    <a:pt x="0" y="60871"/>
                  </a:lnTo>
                  <a:lnTo>
                    <a:pt x="17995" y="60871"/>
                  </a:lnTo>
                  <a:lnTo>
                    <a:pt x="21387" y="44190"/>
                  </a:lnTo>
                  <a:lnTo>
                    <a:pt x="30575" y="30570"/>
                  </a:lnTo>
                  <a:lnTo>
                    <a:pt x="44192" y="21382"/>
                  </a:lnTo>
                  <a:lnTo>
                    <a:pt x="60871" y="17995"/>
                  </a:lnTo>
                  <a:lnTo>
                    <a:pt x="77557" y="21382"/>
                  </a:lnTo>
                  <a:lnTo>
                    <a:pt x="91176" y="30570"/>
                  </a:lnTo>
                  <a:lnTo>
                    <a:pt x="100361" y="44190"/>
                  </a:lnTo>
                  <a:lnTo>
                    <a:pt x="103746" y="60871"/>
                  </a:lnTo>
                  <a:lnTo>
                    <a:pt x="121754" y="60871"/>
                  </a:lnTo>
                  <a:lnTo>
                    <a:pt x="116965" y="37177"/>
                  </a:lnTo>
                  <a:lnTo>
                    <a:pt x="103919" y="17829"/>
                  </a:lnTo>
                  <a:lnTo>
                    <a:pt x="84569" y="4783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36611" y="6387315"/>
              <a:ext cx="119100" cy="163512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9469606" y="6244973"/>
              <a:ext cx="85090" cy="281305"/>
            </a:xfrm>
            <a:custGeom>
              <a:avLst/>
              <a:gdLst/>
              <a:ahLst/>
              <a:cxnLst/>
              <a:rect l="l" t="t" r="r" b="b"/>
              <a:pathLst>
                <a:path w="85090" h="281304">
                  <a:moveTo>
                    <a:pt x="54863" y="0"/>
                  </a:moveTo>
                  <a:lnTo>
                    <a:pt x="53263" y="1422"/>
                  </a:lnTo>
                  <a:lnTo>
                    <a:pt x="51168" y="2273"/>
                  </a:lnTo>
                  <a:lnTo>
                    <a:pt x="0" y="2273"/>
                  </a:lnTo>
                  <a:lnTo>
                    <a:pt x="30949" y="41897"/>
                  </a:lnTo>
                  <a:lnTo>
                    <a:pt x="36131" y="41897"/>
                  </a:lnTo>
                  <a:lnTo>
                    <a:pt x="39179" y="44945"/>
                  </a:lnTo>
                  <a:lnTo>
                    <a:pt x="39179" y="102819"/>
                  </a:lnTo>
                  <a:lnTo>
                    <a:pt x="38734" y="104152"/>
                  </a:lnTo>
                  <a:lnTo>
                    <a:pt x="37972" y="105257"/>
                  </a:lnTo>
                  <a:lnTo>
                    <a:pt x="37972" y="143306"/>
                  </a:lnTo>
                  <a:lnTo>
                    <a:pt x="40792" y="144754"/>
                  </a:lnTo>
                  <a:lnTo>
                    <a:pt x="42722" y="147688"/>
                  </a:lnTo>
                  <a:lnTo>
                    <a:pt x="42722" y="280860"/>
                  </a:lnTo>
                  <a:lnTo>
                    <a:pt x="84708" y="280860"/>
                  </a:lnTo>
                  <a:lnTo>
                    <a:pt x="84708" y="33959"/>
                  </a:lnTo>
                  <a:lnTo>
                    <a:pt x="83286" y="32905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507575" y="6243459"/>
              <a:ext cx="48260" cy="300990"/>
            </a:xfrm>
            <a:custGeom>
              <a:avLst/>
              <a:gdLst/>
              <a:ahLst/>
              <a:cxnLst/>
              <a:rect l="l" t="t" r="r" b="b"/>
              <a:pathLst>
                <a:path w="48259" h="300990">
                  <a:moveTo>
                    <a:pt x="48133" y="33388"/>
                  </a:moveTo>
                  <a:lnTo>
                    <a:pt x="46736" y="31826"/>
                  </a:lnTo>
                  <a:lnTo>
                    <a:pt x="18262" y="0"/>
                  </a:lnTo>
                  <a:lnTo>
                    <a:pt x="17856" y="558"/>
                  </a:lnTo>
                  <a:lnTo>
                    <a:pt x="17399" y="1066"/>
                  </a:lnTo>
                  <a:lnTo>
                    <a:pt x="16891" y="1524"/>
                  </a:lnTo>
                  <a:lnTo>
                    <a:pt x="45313" y="34429"/>
                  </a:lnTo>
                  <a:lnTo>
                    <a:pt x="45999" y="35013"/>
                  </a:lnTo>
                  <a:lnTo>
                    <a:pt x="46736" y="35483"/>
                  </a:lnTo>
                  <a:lnTo>
                    <a:pt x="46736" y="282384"/>
                  </a:lnTo>
                  <a:lnTo>
                    <a:pt x="4749" y="282384"/>
                  </a:lnTo>
                  <a:lnTo>
                    <a:pt x="4749" y="288404"/>
                  </a:lnTo>
                  <a:lnTo>
                    <a:pt x="2819" y="291338"/>
                  </a:lnTo>
                  <a:lnTo>
                    <a:pt x="0" y="292785"/>
                  </a:lnTo>
                  <a:lnTo>
                    <a:pt x="0" y="300380"/>
                  </a:lnTo>
                  <a:lnTo>
                    <a:pt x="48133" y="300380"/>
                  </a:lnTo>
                  <a:lnTo>
                    <a:pt x="48133" y="33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382079" y="6134623"/>
              <a:ext cx="128905" cy="95250"/>
            </a:xfrm>
            <a:custGeom>
              <a:avLst/>
              <a:gdLst/>
              <a:ahLst/>
              <a:cxnLst/>
              <a:rect l="l" t="t" r="r" b="b"/>
              <a:pathLst>
                <a:path w="128904" h="95250">
                  <a:moveTo>
                    <a:pt x="46367" y="0"/>
                  </a:moveTo>
                  <a:lnTo>
                    <a:pt x="44246" y="622"/>
                  </a:lnTo>
                  <a:lnTo>
                    <a:pt x="0" y="622"/>
                  </a:lnTo>
                  <a:lnTo>
                    <a:pt x="73799" y="95059"/>
                  </a:lnTo>
                  <a:lnTo>
                    <a:pt x="75603" y="94627"/>
                  </a:lnTo>
                  <a:lnTo>
                    <a:pt x="128803" y="94627"/>
                  </a:lnTo>
                  <a:lnTo>
                    <a:pt x="65976" y="21907"/>
                  </a:lnTo>
                  <a:lnTo>
                    <a:pt x="46367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448054" y="6156530"/>
              <a:ext cx="65405" cy="73025"/>
            </a:xfrm>
            <a:custGeom>
              <a:avLst/>
              <a:gdLst/>
              <a:ahLst/>
              <a:cxnLst/>
              <a:rect l="l" t="t" r="r" b="b"/>
              <a:pathLst>
                <a:path w="65404" h="73025">
                  <a:moveTo>
                    <a:pt x="0" y="0"/>
                  </a:moveTo>
                  <a:lnTo>
                    <a:pt x="62826" y="72720"/>
                  </a:lnTo>
                  <a:lnTo>
                    <a:pt x="65074" y="72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350480" y="6070842"/>
              <a:ext cx="62865" cy="46990"/>
            </a:xfrm>
            <a:custGeom>
              <a:avLst/>
              <a:gdLst/>
              <a:ahLst/>
              <a:cxnLst/>
              <a:rect l="l" t="t" r="r" b="b"/>
              <a:pathLst>
                <a:path w="62865" h="46989">
                  <a:moveTo>
                    <a:pt x="20891" y="0"/>
                  </a:moveTo>
                  <a:lnTo>
                    <a:pt x="6997" y="15265"/>
                  </a:lnTo>
                  <a:lnTo>
                    <a:pt x="0" y="23964"/>
                  </a:lnTo>
                  <a:lnTo>
                    <a:pt x="17741" y="46659"/>
                  </a:lnTo>
                  <a:lnTo>
                    <a:pt x="19151" y="46393"/>
                  </a:lnTo>
                  <a:lnTo>
                    <a:pt x="62420" y="46393"/>
                  </a:lnTo>
                  <a:lnTo>
                    <a:pt x="2089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350058" y="6086119"/>
              <a:ext cx="175895" cy="450215"/>
            </a:xfrm>
            <a:custGeom>
              <a:avLst/>
              <a:gdLst/>
              <a:ahLst/>
              <a:cxnLst/>
              <a:rect l="l" t="t" r="r" b="b"/>
              <a:pathLst>
                <a:path w="175895" h="450215">
                  <a:moveTo>
                    <a:pt x="7416" y="0"/>
                  </a:moveTo>
                  <a:lnTo>
                    <a:pt x="0" y="8153"/>
                  </a:lnTo>
                  <a:lnTo>
                    <a:pt x="419" y="8699"/>
                  </a:lnTo>
                  <a:lnTo>
                    <a:pt x="7416" y="0"/>
                  </a:lnTo>
                  <a:close/>
                </a:path>
                <a:path w="175895" h="450215">
                  <a:moveTo>
                    <a:pt x="78384" y="48514"/>
                  </a:moveTo>
                  <a:lnTo>
                    <a:pt x="62839" y="31127"/>
                  </a:lnTo>
                  <a:lnTo>
                    <a:pt x="19570" y="31127"/>
                  </a:lnTo>
                  <a:lnTo>
                    <a:pt x="18161" y="31394"/>
                  </a:lnTo>
                  <a:lnTo>
                    <a:pt x="32016" y="49136"/>
                  </a:lnTo>
                  <a:lnTo>
                    <a:pt x="75107" y="49136"/>
                  </a:lnTo>
                  <a:lnTo>
                    <a:pt x="76263" y="49136"/>
                  </a:lnTo>
                  <a:lnTo>
                    <a:pt x="77368" y="48907"/>
                  </a:lnTo>
                  <a:lnTo>
                    <a:pt x="78384" y="48514"/>
                  </a:lnTo>
                  <a:close/>
                </a:path>
                <a:path w="175895" h="450215">
                  <a:moveTo>
                    <a:pt x="158724" y="203809"/>
                  </a:moveTo>
                  <a:lnTo>
                    <a:pt x="155676" y="200761"/>
                  </a:lnTo>
                  <a:lnTo>
                    <a:pt x="150495" y="200761"/>
                  </a:lnTo>
                  <a:lnTo>
                    <a:pt x="157518" y="209740"/>
                  </a:lnTo>
                  <a:lnTo>
                    <a:pt x="157518" y="264121"/>
                  </a:lnTo>
                  <a:lnTo>
                    <a:pt x="158280" y="263017"/>
                  </a:lnTo>
                  <a:lnTo>
                    <a:pt x="158724" y="261683"/>
                  </a:lnTo>
                  <a:lnTo>
                    <a:pt x="158724" y="203809"/>
                  </a:lnTo>
                  <a:close/>
                </a:path>
                <a:path w="175895" h="450215">
                  <a:moveTo>
                    <a:pt x="162267" y="306552"/>
                  </a:moveTo>
                  <a:lnTo>
                    <a:pt x="160337" y="303618"/>
                  </a:lnTo>
                  <a:lnTo>
                    <a:pt x="157518" y="302171"/>
                  </a:lnTo>
                  <a:lnTo>
                    <a:pt x="157518" y="450126"/>
                  </a:lnTo>
                  <a:lnTo>
                    <a:pt x="160337" y="448678"/>
                  </a:lnTo>
                  <a:lnTo>
                    <a:pt x="162267" y="445744"/>
                  </a:lnTo>
                  <a:lnTo>
                    <a:pt x="162267" y="306552"/>
                  </a:lnTo>
                  <a:close/>
                </a:path>
                <a:path w="175895" h="450215">
                  <a:moveTo>
                    <a:pt x="175780" y="157340"/>
                  </a:moveTo>
                  <a:lnTo>
                    <a:pt x="163068" y="143141"/>
                  </a:lnTo>
                  <a:lnTo>
                    <a:pt x="107619" y="143141"/>
                  </a:lnTo>
                  <a:lnTo>
                    <a:pt x="106680" y="143294"/>
                  </a:lnTo>
                  <a:lnTo>
                    <a:pt x="105816" y="143573"/>
                  </a:lnTo>
                  <a:lnTo>
                    <a:pt x="119545" y="161137"/>
                  </a:lnTo>
                  <a:lnTo>
                    <a:pt x="168427" y="161137"/>
                  </a:lnTo>
                  <a:lnTo>
                    <a:pt x="170713" y="161137"/>
                  </a:lnTo>
                  <a:lnTo>
                    <a:pt x="172808" y="160286"/>
                  </a:lnTo>
                  <a:lnTo>
                    <a:pt x="174917" y="158407"/>
                  </a:lnTo>
                  <a:lnTo>
                    <a:pt x="175780" y="1573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519518" y="6467617"/>
              <a:ext cx="142875" cy="71755"/>
            </a:xfrm>
            <a:custGeom>
              <a:avLst/>
              <a:gdLst/>
              <a:ahLst/>
              <a:cxnLst/>
              <a:rect l="l" t="t" r="r" b="b"/>
              <a:pathLst>
                <a:path w="142875" h="71754">
                  <a:moveTo>
                    <a:pt x="71310" y="0"/>
                  </a:moveTo>
                  <a:lnTo>
                    <a:pt x="43553" y="5602"/>
                  </a:lnTo>
                  <a:lnTo>
                    <a:pt x="20886" y="20881"/>
                  </a:lnTo>
                  <a:lnTo>
                    <a:pt x="5604" y="43548"/>
                  </a:lnTo>
                  <a:lnTo>
                    <a:pt x="0" y="71310"/>
                  </a:lnTo>
                  <a:lnTo>
                    <a:pt x="142621" y="71310"/>
                  </a:lnTo>
                  <a:lnTo>
                    <a:pt x="137016" y="43548"/>
                  </a:lnTo>
                  <a:lnTo>
                    <a:pt x="121734" y="20881"/>
                  </a:lnTo>
                  <a:lnTo>
                    <a:pt x="99067" y="5602"/>
                  </a:lnTo>
                  <a:lnTo>
                    <a:pt x="7131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461716" y="6424244"/>
              <a:ext cx="209550" cy="114935"/>
            </a:xfrm>
            <a:custGeom>
              <a:avLst/>
              <a:gdLst/>
              <a:ahLst/>
              <a:cxnLst/>
              <a:rect l="l" t="t" r="r" b="b"/>
              <a:pathLst>
                <a:path w="209550" h="114934">
                  <a:moveTo>
                    <a:pt x="46685" y="68122"/>
                  </a:moveTo>
                  <a:lnTo>
                    <a:pt x="43840" y="65278"/>
                  </a:lnTo>
                  <a:lnTo>
                    <a:pt x="2844" y="65278"/>
                  </a:lnTo>
                  <a:lnTo>
                    <a:pt x="0" y="68122"/>
                  </a:lnTo>
                  <a:lnTo>
                    <a:pt x="0" y="75145"/>
                  </a:lnTo>
                  <a:lnTo>
                    <a:pt x="2844" y="77978"/>
                  </a:lnTo>
                  <a:lnTo>
                    <a:pt x="6350" y="77978"/>
                  </a:lnTo>
                  <a:lnTo>
                    <a:pt x="43840" y="77978"/>
                  </a:lnTo>
                  <a:lnTo>
                    <a:pt x="46685" y="75145"/>
                  </a:lnTo>
                  <a:lnTo>
                    <a:pt x="46685" y="68122"/>
                  </a:lnTo>
                  <a:close/>
                </a:path>
                <a:path w="209550" h="114934">
                  <a:moveTo>
                    <a:pt x="46685" y="34721"/>
                  </a:moveTo>
                  <a:lnTo>
                    <a:pt x="43840" y="31889"/>
                  </a:lnTo>
                  <a:lnTo>
                    <a:pt x="2844" y="31889"/>
                  </a:lnTo>
                  <a:lnTo>
                    <a:pt x="0" y="34721"/>
                  </a:lnTo>
                  <a:lnTo>
                    <a:pt x="0" y="41744"/>
                  </a:lnTo>
                  <a:lnTo>
                    <a:pt x="2844" y="44589"/>
                  </a:lnTo>
                  <a:lnTo>
                    <a:pt x="6350" y="44589"/>
                  </a:lnTo>
                  <a:lnTo>
                    <a:pt x="43840" y="44589"/>
                  </a:lnTo>
                  <a:lnTo>
                    <a:pt x="46685" y="41744"/>
                  </a:lnTo>
                  <a:lnTo>
                    <a:pt x="46685" y="34721"/>
                  </a:lnTo>
                  <a:close/>
                </a:path>
                <a:path w="209550" h="114934">
                  <a:moveTo>
                    <a:pt x="46685" y="2844"/>
                  </a:moveTo>
                  <a:lnTo>
                    <a:pt x="43840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67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43840" y="12700"/>
                  </a:lnTo>
                  <a:lnTo>
                    <a:pt x="46685" y="9867"/>
                  </a:lnTo>
                  <a:lnTo>
                    <a:pt x="46685" y="2844"/>
                  </a:lnTo>
                  <a:close/>
                </a:path>
                <a:path w="209550" h="114934">
                  <a:moveTo>
                    <a:pt x="209423" y="114693"/>
                  </a:moveTo>
                  <a:lnTo>
                    <a:pt x="203098" y="83426"/>
                  </a:lnTo>
                  <a:lnTo>
                    <a:pt x="185889" y="57899"/>
                  </a:lnTo>
                  <a:lnTo>
                    <a:pt x="160362" y="40690"/>
                  </a:lnTo>
                  <a:lnTo>
                    <a:pt x="129108" y="34378"/>
                  </a:lnTo>
                  <a:lnTo>
                    <a:pt x="97840" y="40690"/>
                  </a:lnTo>
                  <a:lnTo>
                    <a:pt x="72313" y="57899"/>
                  </a:lnTo>
                  <a:lnTo>
                    <a:pt x="55105" y="83426"/>
                  </a:lnTo>
                  <a:lnTo>
                    <a:pt x="48793" y="114693"/>
                  </a:lnTo>
                  <a:lnTo>
                    <a:pt x="66802" y="114693"/>
                  </a:lnTo>
                  <a:lnTo>
                    <a:pt x="68059" y="102120"/>
                  </a:lnTo>
                  <a:lnTo>
                    <a:pt x="71691" y="90424"/>
                  </a:lnTo>
                  <a:lnTo>
                    <a:pt x="104851" y="57264"/>
                  </a:lnTo>
                  <a:lnTo>
                    <a:pt x="129108" y="52374"/>
                  </a:lnTo>
                  <a:lnTo>
                    <a:pt x="141668" y="53644"/>
                  </a:lnTo>
                  <a:lnTo>
                    <a:pt x="180771" y="79844"/>
                  </a:lnTo>
                  <a:lnTo>
                    <a:pt x="191414" y="114693"/>
                  </a:lnTo>
                  <a:lnTo>
                    <a:pt x="209423" y="1146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57453" y="6467617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8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51103" y="6461267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44" y="0"/>
                  </a:moveTo>
                  <a:lnTo>
                    <a:pt x="2844" y="0"/>
                  </a:lnTo>
                  <a:lnTo>
                    <a:pt x="0" y="2832"/>
                  </a:lnTo>
                  <a:lnTo>
                    <a:pt x="0" y="9855"/>
                  </a:lnTo>
                  <a:lnTo>
                    <a:pt x="2844" y="12699"/>
                  </a:lnTo>
                  <a:lnTo>
                    <a:pt x="6350" y="12699"/>
                  </a:lnTo>
                  <a:lnTo>
                    <a:pt x="91744" y="12699"/>
                  </a:lnTo>
                  <a:lnTo>
                    <a:pt x="94589" y="9855"/>
                  </a:lnTo>
                  <a:lnTo>
                    <a:pt x="94589" y="2832"/>
                  </a:lnTo>
                  <a:lnTo>
                    <a:pt x="91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45617" y="6503264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902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39267" y="6496914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57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91757" y="12700"/>
                  </a:lnTo>
                  <a:lnTo>
                    <a:pt x="94602" y="9855"/>
                  </a:lnTo>
                  <a:lnTo>
                    <a:pt x="94602" y="2844"/>
                  </a:lnTo>
                  <a:lnTo>
                    <a:pt x="91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218197" y="6511114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>
                  <a:moveTo>
                    <a:pt x="46532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211847" y="6504764"/>
              <a:ext cx="59690" cy="12700"/>
            </a:xfrm>
            <a:custGeom>
              <a:avLst/>
              <a:gdLst/>
              <a:ahLst/>
              <a:cxnLst/>
              <a:rect l="l" t="t" r="r" b="b"/>
              <a:pathLst>
                <a:path w="59690" h="12700">
                  <a:moveTo>
                    <a:pt x="56387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67"/>
                  </a:lnTo>
                  <a:lnTo>
                    <a:pt x="2844" y="12699"/>
                  </a:lnTo>
                  <a:lnTo>
                    <a:pt x="6350" y="12699"/>
                  </a:lnTo>
                  <a:lnTo>
                    <a:pt x="56387" y="12699"/>
                  </a:lnTo>
                  <a:lnTo>
                    <a:pt x="59232" y="9867"/>
                  </a:lnTo>
                  <a:lnTo>
                    <a:pt x="59232" y="2844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600492" y="6519139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51701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594139" y="6331254"/>
              <a:ext cx="133985" cy="194310"/>
            </a:xfrm>
            <a:custGeom>
              <a:avLst/>
              <a:gdLst/>
              <a:ahLst/>
              <a:cxnLst/>
              <a:rect l="l" t="t" r="r" b="b"/>
              <a:pathLst>
                <a:path w="133984" h="194309">
                  <a:moveTo>
                    <a:pt x="29083" y="84747"/>
                  </a:moveTo>
                  <a:lnTo>
                    <a:pt x="26403" y="77089"/>
                  </a:lnTo>
                  <a:lnTo>
                    <a:pt x="18326" y="73609"/>
                  </a:lnTo>
                  <a:lnTo>
                    <a:pt x="10261" y="77089"/>
                  </a:lnTo>
                  <a:lnTo>
                    <a:pt x="7569" y="84747"/>
                  </a:lnTo>
                  <a:lnTo>
                    <a:pt x="10248" y="92405"/>
                  </a:lnTo>
                  <a:lnTo>
                    <a:pt x="18326" y="95885"/>
                  </a:lnTo>
                  <a:lnTo>
                    <a:pt x="26390" y="92405"/>
                  </a:lnTo>
                  <a:lnTo>
                    <a:pt x="29083" y="84747"/>
                  </a:lnTo>
                  <a:close/>
                </a:path>
                <a:path w="133984" h="194309">
                  <a:moveTo>
                    <a:pt x="43891" y="11125"/>
                  </a:moveTo>
                  <a:lnTo>
                    <a:pt x="41211" y="3479"/>
                  </a:lnTo>
                  <a:lnTo>
                    <a:pt x="33134" y="0"/>
                  </a:lnTo>
                  <a:lnTo>
                    <a:pt x="25069" y="3479"/>
                  </a:lnTo>
                  <a:lnTo>
                    <a:pt x="22377" y="11125"/>
                  </a:lnTo>
                  <a:lnTo>
                    <a:pt x="25057" y="18783"/>
                  </a:lnTo>
                  <a:lnTo>
                    <a:pt x="33134" y="22263"/>
                  </a:lnTo>
                  <a:lnTo>
                    <a:pt x="41198" y="18783"/>
                  </a:lnTo>
                  <a:lnTo>
                    <a:pt x="43891" y="11125"/>
                  </a:lnTo>
                  <a:close/>
                </a:path>
                <a:path w="133984" h="194309">
                  <a:moveTo>
                    <a:pt x="64401" y="184378"/>
                  </a:moveTo>
                  <a:lnTo>
                    <a:pt x="61556" y="181546"/>
                  </a:lnTo>
                  <a:lnTo>
                    <a:pt x="2844" y="181546"/>
                  </a:lnTo>
                  <a:lnTo>
                    <a:pt x="0" y="184378"/>
                  </a:lnTo>
                  <a:lnTo>
                    <a:pt x="0" y="191401"/>
                  </a:lnTo>
                  <a:lnTo>
                    <a:pt x="2844" y="194246"/>
                  </a:lnTo>
                  <a:lnTo>
                    <a:pt x="6350" y="194246"/>
                  </a:lnTo>
                  <a:lnTo>
                    <a:pt x="61556" y="194246"/>
                  </a:lnTo>
                  <a:lnTo>
                    <a:pt x="64401" y="191401"/>
                  </a:lnTo>
                  <a:lnTo>
                    <a:pt x="64401" y="184378"/>
                  </a:lnTo>
                  <a:close/>
                </a:path>
                <a:path w="133984" h="194309">
                  <a:moveTo>
                    <a:pt x="78257" y="109537"/>
                  </a:moveTo>
                  <a:lnTo>
                    <a:pt x="75577" y="101879"/>
                  </a:lnTo>
                  <a:lnTo>
                    <a:pt x="67500" y="98399"/>
                  </a:lnTo>
                  <a:lnTo>
                    <a:pt x="59436" y="101879"/>
                  </a:lnTo>
                  <a:lnTo>
                    <a:pt x="56743" y="109537"/>
                  </a:lnTo>
                  <a:lnTo>
                    <a:pt x="59423" y="117195"/>
                  </a:lnTo>
                  <a:lnTo>
                    <a:pt x="67500" y="120675"/>
                  </a:lnTo>
                  <a:lnTo>
                    <a:pt x="75565" y="117195"/>
                  </a:lnTo>
                  <a:lnTo>
                    <a:pt x="78257" y="109537"/>
                  </a:lnTo>
                  <a:close/>
                </a:path>
                <a:path w="133984" h="194309">
                  <a:moveTo>
                    <a:pt x="99187" y="39458"/>
                  </a:moveTo>
                  <a:lnTo>
                    <a:pt x="97282" y="34036"/>
                  </a:lnTo>
                  <a:lnTo>
                    <a:pt x="91567" y="31572"/>
                  </a:lnTo>
                  <a:lnTo>
                    <a:pt x="85852" y="34036"/>
                  </a:lnTo>
                  <a:lnTo>
                    <a:pt x="83934" y="39458"/>
                  </a:lnTo>
                  <a:lnTo>
                    <a:pt x="85839" y="44881"/>
                  </a:lnTo>
                  <a:lnTo>
                    <a:pt x="91567" y="47358"/>
                  </a:lnTo>
                  <a:lnTo>
                    <a:pt x="97282" y="44881"/>
                  </a:lnTo>
                  <a:lnTo>
                    <a:pt x="99187" y="39458"/>
                  </a:lnTo>
                  <a:close/>
                </a:path>
                <a:path w="133984" h="194309">
                  <a:moveTo>
                    <a:pt x="133985" y="62001"/>
                  </a:moveTo>
                  <a:lnTo>
                    <a:pt x="132080" y="56578"/>
                  </a:lnTo>
                  <a:lnTo>
                    <a:pt x="126365" y="54114"/>
                  </a:lnTo>
                  <a:lnTo>
                    <a:pt x="120650" y="56578"/>
                  </a:lnTo>
                  <a:lnTo>
                    <a:pt x="118732" y="62001"/>
                  </a:lnTo>
                  <a:lnTo>
                    <a:pt x="120637" y="67424"/>
                  </a:lnTo>
                  <a:lnTo>
                    <a:pt x="126365" y="69900"/>
                  </a:lnTo>
                  <a:lnTo>
                    <a:pt x="132080" y="67424"/>
                  </a:lnTo>
                  <a:lnTo>
                    <a:pt x="133985" y="62001"/>
                  </a:lnTo>
                  <a:close/>
                </a:path>
                <a:path w="133984" h="194309">
                  <a:moveTo>
                    <a:pt x="133985" y="16141"/>
                  </a:moveTo>
                  <a:lnTo>
                    <a:pt x="132080" y="10718"/>
                  </a:lnTo>
                  <a:lnTo>
                    <a:pt x="126365" y="8255"/>
                  </a:lnTo>
                  <a:lnTo>
                    <a:pt x="120650" y="10718"/>
                  </a:lnTo>
                  <a:lnTo>
                    <a:pt x="118732" y="16141"/>
                  </a:lnTo>
                  <a:lnTo>
                    <a:pt x="120637" y="21564"/>
                  </a:lnTo>
                  <a:lnTo>
                    <a:pt x="126365" y="24041"/>
                  </a:lnTo>
                  <a:lnTo>
                    <a:pt x="132080" y="21564"/>
                  </a:lnTo>
                  <a:lnTo>
                    <a:pt x="133985" y="16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22397" y="5078831"/>
              <a:ext cx="195580" cy="89535"/>
            </a:xfrm>
            <a:custGeom>
              <a:avLst/>
              <a:gdLst/>
              <a:ahLst/>
              <a:cxnLst/>
              <a:rect l="l" t="t" r="r" b="b"/>
              <a:pathLst>
                <a:path w="195579" h="89535">
                  <a:moveTo>
                    <a:pt x="195376" y="0"/>
                  </a:moveTo>
                  <a:lnTo>
                    <a:pt x="0" y="0"/>
                  </a:lnTo>
                  <a:lnTo>
                    <a:pt x="0" y="89230"/>
                  </a:lnTo>
                  <a:lnTo>
                    <a:pt x="195376" y="89230"/>
                  </a:lnTo>
                  <a:lnTo>
                    <a:pt x="195376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538210" y="5061432"/>
              <a:ext cx="1271270" cy="142875"/>
            </a:xfrm>
            <a:custGeom>
              <a:avLst/>
              <a:gdLst/>
              <a:ahLst/>
              <a:cxnLst/>
              <a:rect l="l" t="t" r="r" b="b"/>
              <a:pathLst>
                <a:path w="1271270" h="142875">
                  <a:moveTo>
                    <a:pt x="1271066" y="106641"/>
                  </a:moveTo>
                  <a:lnTo>
                    <a:pt x="1268234" y="92621"/>
                  </a:lnTo>
                  <a:lnTo>
                    <a:pt x="1260525" y="81178"/>
                  </a:lnTo>
                  <a:lnTo>
                    <a:pt x="1249070" y="73456"/>
                  </a:lnTo>
                  <a:lnTo>
                    <a:pt x="1235062" y="70637"/>
                  </a:lnTo>
                  <a:lnTo>
                    <a:pt x="696963" y="70637"/>
                  </a:lnTo>
                  <a:lnTo>
                    <a:pt x="696963" y="34810"/>
                  </a:lnTo>
                  <a:lnTo>
                    <a:pt x="696963" y="12827"/>
                  </a:lnTo>
                  <a:lnTo>
                    <a:pt x="695109" y="8343"/>
                  </a:lnTo>
                  <a:lnTo>
                    <a:pt x="688632" y="1854"/>
                  </a:lnTo>
                  <a:lnTo>
                    <a:pt x="684136" y="0"/>
                  </a:lnTo>
                  <a:lnTo>
                    <a:pt x="662152" y="0"/>
                  </a:lnTo>
                  <a:lnTo>
                    <a:pt x="662152" y="34810"/>
                  </a:lnTo>
                  <a:lnTo>
                    <a:pt x="662152" y="70637"/>
                  </a:lnTo>
                  <a:lnTo>
                    <a:pt x="501599" y="70637"/>
                  </a:lnTo>
                  <a:lnTo>
                    <a:pt x="501599" y="34810"/>
                  </a:lnTo>
                  <a:lnTo>
                    <a:pt x="662152" y="34810"/>
                  </a:lnTo>
                  <a:lnTo>
                    <a:pt x="662152" y="0"/>
                  </a:lnTo>
                  <a:lnTo>
                    <a:pt x="479602" y="0"/>
                  </a:lnTo>
                  <a:lnTo>
                    <a:pt x="475119" y="1854"/>
                  </a:lnTo>
                  <a:lnTo>
                    <a:pt x="468642" y="8343"/>
                  </a:lnTo>
                  <a:lnTo>
                    <a:pt x="466788" y="12827"/>
                  </a:lnTo>
                  <a:lnTo>
                    <a:pt x="466788" y="70637"/>
                  </a:lnTo>
                  <a:lnTo>
                    <a:pt x="35991" y="70637"/>
                  </a:lnTo>
                  <a:lnTo>
                    <a:pt x="21983" y="73456"/>
                  </a:lnTo>
                  <a:lnTo>
                    <a:pt x="10541" y="81178"/>
                  </a:lnTo>
                  <a:lnTo>
                    <a:pt x="2832" y="92621"/>
                  </a:lnTo>
                  <a:lnTo>
                    <a:pt x="0" y="106641"/>
                  </a:lnTo>
                  <a:lnTo>
                    <a:pt x="2832" y="120650"/>
                  </a:lnTo>
                  <a:lnTo>
                    <a:pt x="10541" y="132092"/>
                  </a:lnTo>
                  <a:lnTo>
                    <a:pt x="21983" y="139814"/>
                  </a:lnTo>
                  <a:lnTo>
                    <a:pt x="35991" y="142646"/>
                  </a:lnTo>
                  <a:lnTo>
                    <a:pt x="1235062" y="142646"/>
                  </a:lnTo>
                  <a:lnTo>
                    <a:pt x="1249070" y="139814"/>
                  </a:lnTo>
                  <a:lnTo>
                    <a:pt x="1260525" y="132092"/>
                  </a:lnTo>
                  <a:lnTo>
                    <a:pt x="1268234" y="120650"/>
                  </a:lnTo>
                  <a:lnTo>
                    <a:pt x="1271066" y="106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706046" y="6126241"/>
              <a:ext cx="632460" cy="410845"/>
            </a:xfrm>
            <a:custGeom>
              <a:avLst/>
              <a:gdLst/>
              <a:ahLst/>
              <a:cxnLst/>
              <a:rect l="l" t="t" r="r" b="b"/>
              <a:pathLst>
                <a:path w="632459" h="410845">
                  <a:moveTo>
                    <a:pt x="429209" y="0"/>
                  </a:moveTo>
                  <a:lnTo>
                    <a:pt x="381330" y="6416"/>
                  </a:lnTo>
                  <a:lnTo>
                    <a:pt x="338302" y="24520"/>
                  </a:lnTo>
                  <a:lnTo>
                    <a:pt x="301789" y="52592"/>
                  </a:lnTo>
                  <a:lnTo>
                    <a:pt x="273456" y="88912"/>
                  </a:lnTo>
                  <a:lnTo>
                    <a:pt x="265027" y="86662"/>
                  </a:lnTo>
                  <a:lnTo>
                    <a:pt x="256368" y="85018"/>
                  </a:lnTo>
                  <a:lnTo>
                    <a:pt x="247499" y="84010"/>
                  </a:lnTo>
                  <a:lnTo>
                    <a:pt x="238442" y="83667"/>
                  </a:lnTo>
                  <a:lnTo>
                    <a:pt x="194995" y="91828"/>
                  </a:lnTo>
                  <a:lnTo>
                    <a:pt x="158702" y="114247"/>
                  </a:lnTo>
                  <a:lnTo>
                    <a:pt x="132643" y="147827"/>
                  </a:lnTo>
                  <a:lnTo>
                    <a:pt x="119900" y="189471"/>
                  </a:lnTo>
                  <a:lnTo>
                    <a:pt x="113868" y="189014"/>
                  </a:lnTo>
                  <a:lnTo>
                    <a:pt x="110794" y="189014"/>
                  </a:lnTo>
                  <a:lnTo>
                    <a:pt x="67669" y="197720"/>
                  </a:lnTo>
                  <a:lnTo>
                    <a:pt x="32451" y="221464"/>
                  </a:lnTo>
                  <a:lnTo>
                    <a:pt x="8707" y="256677"/>
                  </a:lnTo>
                  <a:lnTo>
                    <a:pt x="0" y="299796"/>
                  </a:lnTo>
                  <a:lnTo>
                    <a:pt x="8707" y="342921"/>
                  </a:lnTo>
                  <a:lnTo>
                    <a:pt x="32451" y="378139"/>
                  </a:lnTo>
                  <a:lnTo>
                    <a:pt x="67669" y="401883"/>
                  </a:lnTo>
                  <a:lnTo>
                    <a:pt x="110794" y="410590"/>
                  </a:lnTo>
                  <a:lnTo>
                    <a:pt x="115887" y="410324"/>
                  </a:lnTo>
                  <a:lnTo>
                    <a:pt x="115887" y="410590"/>
                  </a:lnTo>
                  <a:lnTo>
                    <a:pt x="546315" y="410590"/>
                  </a:lnTo>
                  <a:lnTo>
                    <a:pt x="546315" y="410197"/>
                  </a:lnTo>
                  <a:lnTo>
                    <a:pt x="547623" y="410260"/>
                  </a:lnTo>
                  <a:lnTo>
                    <a:pt x="548843" y="410590"/>
                  </a:lnTo>
                  <a:lnTo>
                    <a:pt x="550163" y="410590"/>
                  </a:lnTo>
                  <a:lnTo>
                    <a:pt x="582137" y="404135"/>
                  </a:lnTo>
                  <a:lnTo>
                    <a:pt x="608247" y="386530"/>
                  </a:lnTo>
                  <a:lnTo>
                    <a:pt x="625852" y="360420"/>
                  </a:lnTo>
                  <a:lnTo>
                    <a:pt x="632307" y="328447"/>
                  </a:lnTo>
                  <a:lnTo>
                    <a:pt x="629462" y="307053"/>
                  </a:lnTo>
                  <a:lnTo>
                    <a:pt x="621437" y="287816"/>
                  </a:lnTo>
                  <a:lnTo>
                    <a:pt x="608995" y="271433"/>
                  </a:lnTo>
                  <a:lnTo>
                    <a:pt x="592899" y="258597"/>
                  </a:lnTo>
                  <a:lnTo>
                    <a:pt x="600333" y="240493"/>
                  </a:lnTo>
                  <a:lnTo>
                    <a:pt x="605840" y="221494"/>
                  </a:lnTo>
                  <a:lnTo>
                    <a:pt x="609262" y="201704"/>
                  </a:lnTo>
                  <a:lnTo>
                    <a:pt x="610438" y="181228"/>
                  </a:lnTo>
                  <a:lnTo>
                    <a:pt x="603964" y="133051"/>
                  </a:lnTo>
                  <a:lnTo>
                    <a:pt x="585694" y="89759"/>
                  </a:lnTo>
                  <a:lnTo>
                    <a:pt x="557356" y="53081"/>
                  </a:lnTo>
                  <a:lnTo>
                    <a:pt x="520678" y="24743"/>
                  </a:lnTo>
                  <a:lnTo>
                    <a:pt x="477386" y="6473"/>
                  </a:lnTo>
                  <a:lnTo>
                    <a:pt x="42920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697054" y="6117236"/>
              <a:ext cx="650875" cy="428625"/>
            </a:xfrm>
            <a:custGeom>
              <a:avLst/>
              <a:gdLst/>
              <a:ahLst/>
              <a:cxnLst/>
              <a:rect l="l" t="t" r="r" b="b"/>
              <a:pathLst>
                <a:path w="650875" h="428625">
                  <a:moveTo>
                    <a:pt x="115874" y="427797"/>
                  </a:moveTo>
                  <a:lnTo>
                    <a:pt x="115874" y="428586"/>
                  </a:lnTo>
                  <a:lnTo>
                    <a:pt x="119786" y="428586"/>
                  </a:lnTo>
                  <a:lnTo>
                    <a:pt x="115874" y="427797"/>
                  </a:lnTo>
                  <a:close/>
                </a:path>
                <a:path w="650875" h="428625">
                  <a:moveTo>
                    <a:pt x="141039" y="189014"/>
                  </a:moveTo>
                  <a:lnTo>
                    <a:pt x="123278" y="189014"/>
                  </a:lnTo>
                  <a:lnTo>
                    <a:pt x="129628" y="189509"/>
                  </a:lnTo>
                  <a:lnTo>
                    <a:pt x="128975" y="197459"/>
                  </a:lnTo>
                  <a:lnTo>
                    <a:pt x="128892" y="198475"/>
                  </a:lnTo>
                  <a:lnTo>
                    <a:pt x="73092" y="198475"/>
                  </a:lnTo>
                  <a:lnTo>
                    <a:pt x="35080" y="224104"/>
                  </a:lnTo>
                  <a:lnTo>
                    <a:pt x="9411" y="262176"/>
                  </a:lnTo>
                  <a:lnTo>
                    <a:pt x="0" y="308800"/>
                  </a:lnTo>
                  <a:lnTo>
                    <a:pt x="9411" y="355431"/>
                  </a:lnTo>
                  <a:lnTo>
                    <a:pt x="35080" y="393506"/>
                  </a:lnTo>
                  <a:lnTo>
                    <a:pt x="73383" y="419328"/>
                  </a:lnTo>
                  <a:lnTo>
                    <a:pt x="115874" y="419328"/>
                  </a:lnTo>
                  <a:lnTo>
                    <a:pt x="115874" y="427797"/>
                  </a:lnTo>
                  <a:lnTo>
                    <a:pt x="119786" y="428586"/>
                  </a:lnTo>
                  <a:lnTo>
                    <a:pt x="122135" y="428586"/>
                  </a:lnTo>
                  <a:lnTo>
                    <a:pt x="123952" y="428370"/>
                  </a:lnTo>
                  <a:lnTo>
                    <a:pt x="125287" y="428370"/>
                  </a:lnTo>
                  <a:lnTo>
                    <a:pt x="124973" y="421426"/>
                  </a:lnTo>
                  <a:lnTo>
                    <a:pt x="124879" y="410603"/>
                  </a:lnTo>
                  <a:lnTo>
                    <a:pt x="119912" y="410603"/>
                  </a:lnTo>
                  <a:lnTo>
                    <a:pt x="80160" y="402597"/>
                  </a:lnTo>
                  <a:lnTo>
                    <a:pt x="47802" y="380784"/>
                  </a:lnTo>
                  <a:lnTo>
                    <a:pt x="25988" y="348426"/>
                  </a:lnTo>
                  <a:lnTo>
                    <a:pt x="17995" y="308800"/>
                  </a:lnTo>
                  <a:lnTo>
                    <a:pt x="20061" y="288282"/>
                  </a:lnTo>
                  <a:lnTo>
                    <a:pt x="35371" y="251904"/>
                  </a:lnTo>
                  <a:lnTo>
                    <a:pt x="62877" y="224398"/>
                  </a:lnTo>
                  <a:lnTo>
                    <a:pt x="99261" y="209088"/>
                  </a:lnTo>
                  <a:lnTo>
                    <a:pt x="119786" y="207022"/>
                  </a:lnTo>
                  <a:lnTo>
                    <a:pt x="136982" y="207022"/>
                  </a:lnTo>
                  <a:lnTo>
                    <a:pt x="137833" y="199491"/>
                  </a:lnTo>
                  <a:lnTo>
                    <a:pt x="140888" y="189509"/>
                  </a:lnTo>
                  <a:lnTo>
                    <a:pt x="140965" y="189255"/>
                  </a:lnTo>
                  <a:lnTo>
                    <a:pt x="141039" y="189014"/>
                  </a:lnTo>
                  <a:close/>
                </a:path>
                <a:path w="650875" h="428625">
                  <a:moveTo>
                    <a:pt x="555661" y="428370"/>
                  </a:moveTo>
                  <a:lnTo>
                    <a:pt x="123952" y="428370"/>
                  </a:lnTo>
                  <a:lnTo>
                    <a:pt x="122135" y="428586"/>
                  </a:lnTo>
                  <a:lnTo>
                    <a:pt x="556599" y="428586"/>
                  </a:lnTo>
                  <a:lnTo>
                    <a:pt x="555661" y="428370"/>
                  </a:lnTo>
                  <a:close/>
                </a:path>
                <a:path w="650875" h="428625">
                  <a:moveTo>
                    <a:pt x="564299" y="419328"/>
                  </a:moveTo>
                  <a:lnTo>
                    <a:pt x="555301" y="419328"/>
                  </a:lnTo>
                  <a:lnTo>
                    <a:pt x="554918" y="427548"/>
                  </a:lnTo>
                  <a:lnTo>
                    <a:pt x="554880" y="428370"/>
                  </a:lnTo>
                  <a:lnTo>
                    <a:pt x="555661" y="428370"/>
                  </a:lnTo>
                  <a:lnTo>
                    <a:pt x="556599" y="428586"/>
                  </a:lnTo>
                  <a:lnTo>
                    <a:pt x="559155" y="428586"/>
                  </a:lnTo>
                  <a:lnTo>
                    <a:pt x="564299" y="427548"/>
                  </a:lnTo>
                  <a:lnTo>
                    <a:pt x="564299" y="419328"/>
                  </a:lnTo>
                  <a:close/>
                </a:path>
                <a:path w="650875" h="428625">
                  <a:moveTo>
                    <a:pt x="564299" y="427548"/>
                  </a:moveTo>
                  <a:lnTo>
                    <a:pt x="559155" y="428586"/>
                  </a:lnTo>
                  <a:lnTo>
                    <a:pt x="564299" y="428586"/>
                  </a:lnTo>
                  <a:lnTo>
                    <a:pt x="564299" y="427548"/>
                  </a:lnTo>
                  <a:close/>
                </a:path>
                <a:path w="650875" h="428625">
                  <a:moveTo>
                    <a:pt x="133883" y="409917"/>
                  </a:moveTo>
                  <a:lnTo>
                    <a:pt x="118936" y="410603"/>
                  </a:lnTo>
                  <a:lnTo>
                    <a:pt x="124879" y="410603"/>
                  </a:lnTo>
                  <a:lnTo>
                    <a:pt x="124973" y="421426"/>
                  </a:lnTo>
                  <a:lnTo>
                    <a:pt x="125250" y="427548"/>
                  </a:lnTo>
                  <a:lnTo>
                    <a:pt x="125287" y="428370"/>
                  </a:lnTo>
                  <a:lnTo>
                    <a:pt x="554880" y="428370"/>
                  </a:lnTo>
                  <a:lnTo>
                    <a:pt x="555203" y="421426"/>
                  </a:lnTo>
                  <a:lnTo>
                    <a:pt x="555289" y="419595"/>
                  </a:lnTo>
                  <a:lnTo>
                    <a:pt x="133883" y="419595"/>
                  </a:lnTo>
                  <a:lnTo>
                    <a:pt x="133883" y="409917"/>
                  </a:lnTo>
                  <a:close/>
                </a:path>
                <a:path w="650875" h="428625">
                  <a:moveTo>
                    <a:pt x="115874" y="419328"/>
                  </a:moveTo>
                  <a:lnTo>
                    <a:pt x="73916" y="419328"/>
                  </a:lnTo>
                  <a:lnTo>
                    <a:pt x="115874" y="427797"/>
                  </a:lnTo>
                  <a:lnTo>
                    <a:pt x="115874" y="419328"/>
                  </a:lnTo>
                  <a:close/>
                </a:path>
                <a:path w="650875" h="428625">
                  <a:moveTo>
                    <a:pt x="597746" y="419328"/>
                  </a:moveTo>
                  <a:lnTo>
                    <a:pt x="564299" y="419328"/>
                  </a:lnTo>
                  <a:lnTo>
                    <a:pt x="564299" y="427548"/>
                  </a:lnTo>
                  <a:lnTo>
                    <a:pt x="594634" y="421426"/>
                  </a:lnTo>
                  <a:lnTo>
                    <a:pt x="597746" y="419328"/>
                  </a:lnTo>
                  <a:close/>
                </a:path>
                <a:path w="650875" h="428625">
                  <a:moveTo>
                    <a:pt x="601891" y="267601"/>
                  </a:moveTo>
                  <a:lnTo>
                    <a:pt x="597192" y="275272"/>
                  </a:lnTo>
                  <a:lnTo>
                    <a:pt x="611554" y="286732"/>
                  </a:lnTo>
                  <a:lnTo>
                    <a:pt x="622634" y="301318"/>
                  </a:lnTo>
                  <a:lnTo>
                    <a:pt x="629769" y="318426"/>
                  </a:lnTo>
                  <a:lnTo>
                    <a:pt x="632294" y="337451"/>
                  </a:lnTo>
                  <a:lnTo>
                    <a:pt x="630811" y="352197"/>
                  </a:lnTo>
                  <a:lnTo>
                    <a:pt x="610882" y="389166"/>
                  </a:lnTo>
                  <a:lnTo>
                    <a:pt x="573906" y="409106"/>
                  </a:lnTo>
                  <a:lnTo>
                    <a:pt x="559029" y="410603"/>
                  </a:lnTo>
                  <a:lnTo>
                    <a:pt x="133883" y="410603"/>
                  </a:lnTo>
                  <a:lnTo>
                    <a:pt x="133883" y="419595"/>
                  </a:lnTo>
                  <a:lnTo>
                    <a:pt x="555289" y="419595"/>
                  </a:lnTo>
                  <a:lnTo>
                    <a:pt x="555301" y="419328"/>
                  </a:lnTo>
                  <a:lnTo>
                    <a:pt x="597746" y="419328"/>
                  </a:lnTo>
                  <a:lnTo>
                    <a:pt x="623603" y="401897"/>
                  </a:lnTo>
                  <a:lnTo>
                    <a:pt x="643135" y="372929"/>
                  </a:lnTo>
                  <a:lnTo>
                    <a:pt x="650303" y="337451"/>
                  </a:lnTo>
                  <a:lnTo>
                    <a:pt x="647140" y="313689"/>
                  </a:lnTo>
                  <a:lnTo>
                    <a:pt x="638225" y="292323"/>
                  </a:lnTo>
                  <a:lnTo>
                    <a:pt x="624425" y="274142"/>
                  </a:lnTo>
                  <a:lnTo>
                    <a:pt x="621048" y="271449"/>
                  </a:lnTo>
                  <a:lnTo>
                    <a:pt x="610031" y="271449"/>
                  </a:lnTo>
                  <a:lnTo>
                    <a:pt x="601891" y="267601"/>
                  </a:lnTo>
                  <a:close/>
                </a:path>
                <a:path w="650875" h="428625">
                  <a:moveTo>
                    <a:pt x="546303" y="409765"/>
                  </a:moveTo>
                  <a:lnTo>
                    <a:pt x="546303" y="410603"/>
                  </a:lnTo>
                  <a:lnTo>
                    <a:pt x="562332" y="410603"/>
                  </a:lnTo>
                  <a:lnTo>
                    <a:pt x="550825" y="409917"/>
                  </a:lnTo>
                  <a:lnTo>
                    <a:pt x="549534" y="409917"/>
                  </a:lnTo>
                  <a:lnTo>
                    <a:pt x="546303" y="409765"/>
                  </a:lnTo>
                  <a:close/>
                </a:path>
                <a:path w="650875" h="428625">
                  <a:moveTo>
                    <a:pt x="518134" y="18008"/>
                  </a:moveTo>
                  <a:lnTo>
                    <a:pt x="438200" y="18008"/>
                  </a:lnTo>
                  <a:lnTo>
                    <a:pt x="472918" y="21506"/>
                  </a:lnTo>
                  <a:lnTo>
                    <a:pt x="505239" y="31538"/>
                  </a:lnTo>
                  <a:lnTo>
                    <a:pt x="559981" y="68452"/>
                  </a:lnTo>
                  <a:lnTo>
                    <a:pt x="596895" y="123194"/>
                  </a:lnTo>
                  <a:lnTo>
                    <a:pt x="610302" y="189014"/>
                  </a:lnTo>
                  <a:lnTo>
                    <a:pt x="610425" y="190233"/>
                  </a:lnTo>
                  <a:lnTo>
                    <a:pt x="609463" y="207022"/>
                  </a:lnTo>
                  <a:lnTo>
                    <a:pt x="609398" y="208152"/>
                  </a:lnTo>
                  <a:lnTo>
                    <a:pt x="600835" y="246527"/>
                  </a:lnTo>
                  <a:lnTo>
                    <a:pt x="590308" y="271056"/>
                  </a:lnTo>
                  <a:lnTo>
                    <a:pt x="597192" y="275272"/>
                  </a:lnTo>
                  <a:lnTo>
                    <a:pt x="606602" y="259930"/>
                  </a:lnTo>
                  <a:lnTo>
                    <a:pt x="614761" y="259930"/>
                  </a:lnTo>
                  <a:lnTo>
                    <a:pt x="617825" y="252469"/>
                  </a:lnTo>
                  <a:lnTo>
                    <a:pt x="623603" y="232527"/>
                  </a:lnTo>
                  <a:lnTo>
                    <a:pt x="627192" y="211742"/>
                  </a:lnTo>
                  <a:lnTo>
                    <a:pt x="628421" y="190233"/>
                  </a:lnTo>
                  <a:lnTo>
                    <a:pt x="623398" y="146613"/>
                  </a:lnTo>
                  <a:lnTo>
                    <a:pt x="609089" y="106573"/>
                  </a:lnTo>
                  <a:lnTo>
                    <a:pt x="586635" y="71254"/>
                  </a:lnTo>
                  <a:lnTo>
                    <a:pt x="557178" y="41796"/>
                  </a:lnTo>
                  <a:lnTo>
                    <a:pt x="521859" y="19340"/>
                  </a:lnTo>
                  <a:lnTo>
                    <a:pt x="518134" y="18008"/>
                  </a:lnTo>
                  <a:close/>
                </a:path>
                <a:path w="650875" h="428625">
                  <a:moveTo>
                    <a:pt x="606602" y="259930"/>
                  </a:moveTo>
                  <a:lnTo>
                    <a:pt x="601891" y="267601"/>
                  </a:lnTo>
                  <a:lnTo>
                    <a:pt x="610031" y="271449"/>
                  </a:lnTo>
                  <a:lnTo>
                    <a:pt x="612749" y="264831"/>
                  </a:lnTo>
                  <a:lnTo>
                    <a:pt x="606602" y="259930"/>
                  </a:lnTo>
                  <a:close/>
                </a:path>
                <a:path w="650875" h="428625">
                  <a:moveTo>
                    <a:pt x="612749" y="264831"/>
                  </a:moveTo>
                  <a:lnTo>
                    <a:pt x="610031" y="271449"/>
                  </a:lnTo>
                  <a:lnTo>
                    <a:pt x="621048" y="271449"/>
                  </a:lnTo>
                  <a:lnTo>
                    <a:pt x="612749" y="264831"/>
                  </a:lnTo>
                  <a:close/>
                </a:path>
                <a:path w="650875" h="428625">
                  <a:moveTo>
                    <a:pt x="614761" y="259930"/>
                  </a:moveTo>
                  <a:lnTo>
                    <a:pt x="606602" y="259930"/>
                  </a:lnTo>
                  <a:lnTo>
                    <a:pt x="612749" y="264831"/>
                  </a:lnTo>
                  <a:lnTo>
                    <a:pt x="614761" y="259930"/>
                  </a:lnTo>
                  <a:close/>
                </a:path>
                <a:path w="650875" h="428625">
                  <a:moveTo>
                    <a:pt x="136982" y="207022"/>
                  </a:moveTo>
                  <a:lnTo>
                    <a:pt x="122625" y="207022"/>
                  </a:lnTo>
                  <a:lnTo>
                    <a:pt x="125209" y="207200"/>
                  </a:lnTo>
                  <a:lnTo>
                    <a:pt x="136855" y="208152"/>
                  </a:lnTo>
                  <a:lnTo>
                    <a:pt x="136962" y="207200"/>
                  </a:lnTo>
                  <a:lnTo>
                    <a:pt x="136982" y="207022"/>
                  </a:lnTo>
                  <a:close/>
                </a:path>
                <a:path w="650875" h="428625">
                  <a:moveTo>
                    <a:pt x="122535" y="189014"/>
                  </a:moveTo>
                  <a:lnTo>
                    <a:pt x="119786" y="189014"/>
                  </a:lnTo>
                  <a:lnTo>
                    <a:pt x="72945" y="198475"/>
                  </a:lnTo>
                  <a:lnTo>
                    <a:pt x="128892" y="198475"/>
                  </a:lnTo>
                  <a:lnTo>
                    <a:pt x="119951" y="197459"/>
                  </a:lnTo>
                  <a:lnTo>
                    <a:pt x="122383" y="189509"/>
                  </a:lnTo>
                  <a:lnTo>
                    <a:pt x="122461" y="189255"/>
                  </a:lnTo>
                  <a:lnTo>
                    <a:pt x="122535" y="189014"/>
                  </a:lnTo>
                  <a:close/>
                </a:path>
                <a:path w="650875" h="428625">
                  <a:moveTo>
                    <a:pt x="247434" y="83680"/>
                  </a:moveTo>
                  <a:lnTo>
                    <a:pt x="200706" y="92458"/>
                  </a:lnTo>
                  <a:lnTo>
                    <a:pt x="161675" y="116562"/>
                  </a:lnTo>
                  <a:lnTo>
                    <a:pt x="133653" y="152669"/>
                  </a:lnTo>
                  <a:lnTo>
                    <a:pt x="119951" y="197459"/>
                  </a:lnTo>
                  <a:lnTo>
                    <a:pt x="128892" y="198475"/>
                  </a:lnTo>
                  <a:lnTo>
                    <a:pt x="129569" y="190233"/>
                  </a:lnTo>
                  <a:lnTo>
                    <a:pt x="129628" y="189509"/>
                  </a:lnTo>
                  <a:lnTo>
                    <a:pt x="123278" y="189014"/>
                  </a:lnTo>
                  <a:lnTo>
                    <a:pt x="141039" y="189014"/>
                  </a:lnTo>
                  <a:lnTo>
                    <a:pt x="149614" y="160996"/>
                  </a:lnTo>
                  <a:lnTo>
                    <a:pt x="173707" y="129947"/>
                  </a:lnTo>
                  <a:lnTo>
                    <a:pt x="207263" y="109217"/>
                  </a:lnTo>
                  <a:lnTo>
                    <a:pt x="247434" y="101676"/>
                  </a:lnTo>
                  <a:lnTo>
                    <a:pt x="290848" y="101676"/>
                  </a:lnTo>
                  <a:lnTo>
                    <a:pt x="293781" y="97916"/>
                  </a:lnTo>
                  <a:lnTo>
                    <a:pt x="282448" y="97916"/>
                  </a:lnTo>
                  <a:lnTo>
                    <a:pt x="274713" y="93319"/>
                  </a:lnTo>
                  <a:lnTo>
                    <a:pt x="279086" y="87713"/>
                  </a:lnTo>
                  <a:lnTo>
                    <a:pt x="276026" y="86894"/>
                  </a:lnTo>
                  <a:lnTo>
                    <a:pt x="266709" y="85128"/>
                  </a:lnTo>
                  <a:lnTo>
                    <a:pt x="257168" y="84047"/>
                  </a:lnTo>
                  <a:lnTo>
                    <a:pt x="247434" y="83680"/>
                  </a:lnTo>
                  <a:close/>
                </a:path>
                <a:path w="650875" h="428625">
                  <a:moveTo>
                    <a:pt x="290848" y="101676"/>
                  </a:moveTo>
                  <a:lnTo>
                    <a:pt x="247434" y="101676"/>
                  </a:lnTo>
                  <a:lnTo>
                    <a:pt x="255810" y="101993"/>
                  </a:lnTo>
                  <a:lnTo>
                    <a:pt x="264012" y="102925"/>
                  </a:lnTo>
                  <a:lnTo>
                    <a:pt x="272021" y="104446"/>
                  </a:lnTo>
                  <a:lnTo>
                    <a:pt x="279970" y="106573"/>
                  </a:lnTo>
                  <a:lnTo>
                    <a:pt x="286575" y="108597"/>
                  </a:lnTo>
                  <a:lnTo>
                    <a:pt x="290195" y="102514"/>
                  </a:lnTo>
                  <a:lnTo>
                    <a:pt x="290848" y="101676"/>
                  </a:lnTo>
                  <a:close/>
                </a:path>
                <a:path w="650875" h="428625">
                  <a:moveTo>
                    <a:pt x="279086" y="87713"/>
                  </a:moveTo>
                  <a:lnTo>
                    <a:pt x="274713" y="93319"/>
                  </a:lnTo>
                  <a:lnTo>
                    <a:pt x="282448" y="97916"/>
                  </a:lnTo>
                  <a:lnTo>
                    <a:pt x="285089" y="89319"/>
                  </a:lnTo>
                  <a:lnTo>
                    <a:pt x="279086" y="87713"/>
                  </a:lnTo>
                  <a:close/>
                </a:path>
                <a:path w="650875" h="428625">
                  <a:moveTo>
                    <a:pt x="438200" y="0"/>
                  </a:moveTo>
                  <a:lnTo>
                    <a:pt x="387940" y="6744"/>
                  </a:lnTo>
                  <a:lnTo>
                    <a:pt x="342765" y="25752"/>
                  </a:lnTo>
                  <a:lnTo>
                    <a:pt x="304435" y="55214"/>
                  </a:lnTo>
                  <a:lnTo>
                    <a:pt x="279086" y="87713"/>
                  </a:lnTo>
                  <a:lnTo>
                    <a:pt x="285089" y="89319"/>
                  </a:lnTo>
                  <a:lnTo>
                    <a:pt x="282448" y="97916"/>
                  </a:lnTo>
                  <a:lnTo>
                    <a:pt x="293781" y="97916"/>
                  </a:lnTo>
                  <a:lnTo>
                    <a:pt x="317133" y="67980"/>
                  </a:lnTo>
                  <a:lnTo>
                    <a:pt x="351829" y="41301"/>
                  </a:lnTo>
                  <a:lnTo>
                    <a:pt x="392709" y="24102"/>
                  </a:lnTo>
                  <a:lnTo>
                    <a:pt x="438200" y="18008"/>
                  </a:lnTo>
                  <a:lnTo>
                    <a:pt x="518134" y="18008"/>
                  </a:lnTo>
                  <a:lnTo>
                    <a:pt x="481820" y="5027"/>
                  </a:lnTo>
                  <a:lnTo>
                    <a:pt x="438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648910" y="6005470"/>
              <a:ext cx="467359" cy="529590"/>
            </a:xfrm>
            <a:custGeom>
              <a:avLst/>
              <a:gdLst/>
              <a:ahLst/>
              <a:cxnLst/>
              <a:rect l="l" t="t" r="r" b="b"/>
              <a:pathLst>
                <a:path w="467359" h="529590">
                  <a:moveTo>
                    <a:pt x="226566" y="0"/>
                  </a:moveTo>
                  <a:lnTo>
                    <a:pt x="216968" y="2112"/>
                  </a:lnTo>
                  <a:lnTo>
                    <a:pt x="208788" y="8274"/>
                  </a:lnTo>
                  <a:lnTo>
                    <a:pt x="31242" y="229190"/>
                  </a:lnTo>
                  <a:lnTo>
                    <a:pt x="0" y="229190"/>
                  </a:lnTo>
                  <a:lnTo>
                    <a:pt x="0" y="266414"/>
                  </a:lnTo>
                  <a:lnTo>
                    <a:pt x="48856" y="266414"/>
                  </a:lnTo>
                  <a:lnTo>
                    <a:pt x="48856" y="529355"/>
                  </a:lnTo>
                  <a:lnTo>
                    <a:pt x="418058" y="529355"/>
                  </a:lnTo>
                  <a:lnTo>
                    <a:pt x="418058" y="266414"/>
                  </a:lnTo>
                  <a:lnTo>
                    <a:pt x="467207" y="266414"/>
                  </a:lnTo>
                  <a:lnTo>
                    <a:pt x="467207" y="229190"/>
                  </a:lnTo>
                  <a:lnTo>
                    <a:pt x="436054" y="229190"/>
                  </a:lnTo>
                  <a:lnTo>
                    <a:pt x="244487" y="7956"/>
                  </a:lnTo>
                  <a:lnTo>
                    <a:pt x="236200" y="1944"/>
                  </a:lnTo>
                  <a:lnTo>
                    <a:pt x="2265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648905" y="6005474"/>
              <a:ext cx="467359" cy="266700"/>
            </a:xfrm>
            <a:custGeom>
              <a:avLst/>
              <a:gdLst/>
              <a:ahLst/>
              <a:cxnLst/>
              <a:rect l="l" t="t" r="r" b="b"/>
              <a:pathLst>
                <a:path w="467359" h="266700">
                  <a:moveTo>
                    <a:pt x="240035" y="2845"/>
                  </a:moveTo>
                  <a:lnTo>
                    <a:pt x="213436" y="2845"/>
                  </a:lnTo>
                  <a:lnTo>
                    <a:pt x="208800" y="8267"/>
                  </a:lnTo>
                  <a:lnTo>
                    <a:pt x="31242" y="229184"/>
                  </a:lnTo>
                  <a:lnTo>
                    <a:pt x="0" y="229184"/>
                  </a:lnTo>
                  <a:lnTo>
                    <a:pt x="0" y="266420"/>
                  </a:lnTo>
                  <a:lnTo>
                    <a:pt x="34293" y="266420"/>
                  </a:lnTo>
                  <a:lnTo>
                    <a:pt x="46662" y="266229"/>
                  </a:lnTo>
                  <a:lnTo>
                    <a:pt x="51355" y="266229"/>
                  </a:lnTo>
                  <a:lnTo>
                    <a:pt x="226319" y="48757"/>
                  </a:lnTo>
                  <a:lnTo>
                    <a:pt x="279823" y="48757"/>
                  </a:lnTo>
                  <a:lnTo>
                    <a:pt x="240035" y="2845"/>
                  </a:lnTo>
                  <a:close/>
                </a:path>
                <a:path w="467359" h="266700">
                  <a:moveTo>
                    <a:pt x="279823" y="48757"/>
                  </a:moveTo>
                  <a:lnTo>
                    <a:pt x="226319" y="48757"/>
                  </a:lnTo>
                  <a:lnTo>
                    <a:pt x="413847" y="265838"/>
                  </a:lnTo>
                  <a:lnTo>
                    <a:pt x="467207" y="266229"/>
                  </a:lnTo>
                  <a:lnTo>
                    <a:pt x="467207" y="229184"/>
                  </a:lnTo>
                  <a:lnTo>
                    <a:pt x="436054" y="229184"/>
                  </a:lnTo>
                  <a:lnTo>
                    <a:pt x="279823" y="48757"/>
                  </a:lnTo>
                  <a:close/>
                </a:path>
                <a:path w="467359" h="266700">
                  <a:moveTo>
                    <a:pt x="233273" y="0"/>
                  </a:moveTo>
                  <a:lnTo>
                    <a:pt x="220154" y="0"/>
                  </a:lnTo>
                  <a:lnTo>
                    <a:pt x="213297" y="2845"/>
                  </a:lnTo>
                  <a:lnTo>
                    <a:pt x="240277" y="2845"/>
                  </a:lnTo>
                  <a:lnTo>
                    <a:pt x="23327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639901" y="5996482"/>
              <a:ext cx="485775" cy="547370"/>
            </a:xfrm>
            <a:custGeom>
              <a:avLst/>
              <a:gdLst/>
              <a:ahLst/>
              <a:cxnLst/>
              <a:rect l="l" t="t" r="r" b="b"/>
              <a:pathLst>
                <a:path w="485775" h="547370">
                  <a:moveTo>
                    <a:pt x="485203" y="235826"/>
                  </a:moveTo>
                  <a:lnTo>
                    <a:pt x="484251" y="233502"/>
                  </a:lnTo>
                  <a:lnTo>
                    <a:pt x="480898" y="230149"/>
                  </a:lnTo>
                  <a:lnTo>
                    <a:pt x="478574" y="229196"/>
                  </a:lnTo>
                  <a:lnTo>
                    <a:pt x="467207" y="229196"/>
                  </a:lnTo>
                  <a:lnTo>
                    <a:pt x="467207" y="247192"/>
                  </a:lnTo>
                  <a:lnTo>
                    <a:pt x="467207" y="266166"/>
                  </a:lnTo>
                  <a:lnTo>
                    <a:pt x="426999" y="265874"/>
                  </a:lnTo>
                  <a:lnTo>
                    <a:pt x="418058" y="255536"/>
                  </a:lnTo>
                  <a:lnTo>
                    <a:pt x="418058" y="282879"/>
                  </a:lnTo>
                  <a:lnTo>
                    <a:pt x="418058" y="529361"/>
                  </a:lnTo>
                  <a:lnTo>
                    <a:pt x="66865" y="529361"/>
                  </a:lnTo>
                  <a:lnTo>
                    <a:pt x="66865" y="281495"/>
                  </a:lnTo>
                  <a:lnTo>
                    <a:pt x="235559" y="71805"/>
                  </a:lnTo>
                  <a:lnTo>
                    <a:pt x="417893" y="282879"/>
                  </a:lnTo>
                  <a:lnTo>
                    <a:pt x="418058" y="282879"/>
                  </a:lnTo>
                  <a:lnTo>
                    <a:pt x="418058" y="255536"/>
                  </a:lnTo>
                  <a:lnTo>
                    <a:pt x="259346" y="71805"/>
                  </a:lnTo>
                  <a:lnTo>
                    <a:pt x="240385" y="49860"/>
                  </a:lnTo>
                  <a:lnTo>
                    <a:pt x="238036" y="48806"/>
                  </a:lnTo>
                  <a:lnTo>
                    <a:pt x="232486" y="48806"/>
                  </a:lnTo>
                  <a:lnTo>
                    <a:pt x="229971" y="50038"/>
                  </a:lnTo>
                  <a:lnTo>
                    <a:pt x="56032" y="266230"/>
                  </a:lnTo>
                  <a:lnTo>
                    <a:pt x="44272" y="266407"/>
                  </a:lnTo>
                  <a:lnTo>
                    <a:pt x="17995" y="266407"/>
                  </a:lnTo>
                  <a:lnTo>
                    <a:pt x="17995" y="247192"/>
                  </a:lnTo>
                  <a:lnTo>
                    <a:pt x="42976" y="247192"/>
                  </a:lnTo>
                  <a:lnTo>
                    <a:pt x="45364" y="246049"/>
                  </a:lnTo>
                  <a:lnTo>
                    <a:pt x="53695" y="235826"/>
                  </a:lnTo>
                  <a:lnTo>
                    <a:pt x="224637" y="23126"/>
                  </a:lnTo>
                  <a:lnTo>
                    <a:pt x="224815" y="22923"/>
                  </a:lnTo>
                  <a:lnTo>
                    <a:pt x="227596" y="19685"/>
                  </a:lnTo>
                  <a:lnTo>
                    <a:pt x="231622" y="18008"/>
                  </a:lnTo>
                  <a:lnTo>
                    <a:pt x="239852" y="18008"/>
                  </a:lnTo>
                  <a:lnTo>
                    <a:pt x="243865" y="19685"/>
                  </a:lnTo>
                  <a:lnTo>
                    <a:pt x="246672" y="22860"/>
                  </a:lnTo>
                  <a:lnTo>
                    <a:pt x="252272" y="18008"/>
                  </a:lnTo>
                  <a:lnTo>
                    <a:pt x="253492" y="16954"/>
                  </a:lnTo>
                  <a:lnTo>
                    <a:pt x="250418" y="19685"/>
                  </a:lnTo>
                  <a:lnTo>
                    <a:pt x="246672" y="22860"/>
                  </a:lnTo>
                  <a:lnTo>
                    <a:pt x="246926" y="23126"/>
                  </a:lnTo>
                  <a:lnTo>
                    <a:pt x="439953" y="246049"/>
                  </a:lnTo>
                  <a:lnTo>
                    <a:pt x="442455" y="247192"/>
                  </a:lnTo>
                  <a:lnTo>
                    <a:pt x="467207" y="247192"/>
                  </a:lnTo>
                  <a:lnTo>
                    <a:pt x="467207" y="229196"/>
                  </a:lnTo>
                  <a:lnTo>
                    <a:pt x="449160" y="229196"/>
                  </a:lnTo>
                  <a:lnTo>
                    <a:pt x="270725" y="23126"/>
                  </a:lnTo>
                  <a:lnTo>
                    <a:pt x="265391" y="16954"/>
                  </a:lnTo>
                  <a:lnTo>
                    <a:pt x="260286" y="11061"/>
                  </a:lnTo>
                  <a:lnTo>
                    <a:pt x="254927" y="6172"/>
                  </a:lnTo>
                  <a:lnTo>
                    <a:pt x="249110" y="2857"/>
                  </a:lnTo>
                  <a:lnTo>
                    <a:pt x="249275" y="2857"/>
                  </a:lnTo>
                  <a:lnTo>
                    <a:pt x="242544" y="711"/>
                  </a:lnTo>
                  <a:lnTo>
                    <a:pt x="242735" y="711"/>
                  </a:lnTo>
                  <a:lnTo>
                    <a:pt x="235788" y="0"/>
                  </a:lnTo>
                  <a:lnTo>
                    <a:pt x="228968" y="711"/>
                  </a:lnTo>
                  <a:lnTo>
                    <a:pt x="222377" y="2857"/>
                  </a:lnTo>
                  <a:lnTo>
                    <a:pt x="220535" y="3949"/>
                  </a:lnTo>
                  <a:lnTo>
                    <a:pt x="220535" y="19634"/>
                  </a:lnTo>
                  <a:lnTo>
                    <a:pt x="217792" y="17272"/>
                  </a:lnTo>
                  <a:lnTo>
                    <a:pt x="218706" y="18008"/>
                  </a:lnTo>
                  <a:lnTo>
                    <a:pt x="220535" y="19634"/>
                  </a:lnTo>
                  <a:lnTo>
                    <a:pt x="220535" y="3949"/>
                  </a:lnTo>
                  <a:lnTo>
                    <a:pt x="216293" y="6426"/>
                  </a:lnTo>
                  <a:lnTo>
                    <a:pt x="210959" y="11417"/>
                  </a:lnTo>
                  <a:lnTo>
                    <a:pt x="210781" y="11633"/>
                  </a:lnTo>
                  <a:lnTo>
                    <a:pt x="35928" y="229196"/>
                  </a:lnTo>
                  <a:lnTo>
                    <a:pt x="6629" y="229196"/>
                  </a:lnTo>
                  <a:lnTo>
                    <a:pt x="4318" y="230149"/>
                  </a:lnTo>
                  <a:lnTo>
                    <a:pt x="965" y="233502"/>
                  </a:lnTo>
                  <a:lnTo>
                    <a:pt x="0" y="235826"/>
                  </a:lnTo>
                  <a:lnTo>
                    <a:pt x="0" y="277774"/>
                  </a:lnTo>
                  <a:lnTo>
                    <a:pt x="965" y="280098"/>
                  </a:lnTo>
                  <a:lnTo>
                    <a:pt x="4318" y="283451"/>
                  </a:lnTo>
                  <a:lnTo>
                    <a:pt x="6654" y="284416"/>
                  </a:lnTo>
                  <a:lnTo>
                    <a:pt x="48856" y="284416"/>
                  </a:lnTo>
                  <a:lnTo>
                    <a:pt x="48856" y="540727"/>
                  </a:lnTo>
                  <a:lnTo>
                    <a:pt x="49822" y="543039"/>
                  </a:lnTo>
                  <a:lnTo>
                    <a:pt x="53174" y="546392"/>
                  </a:lnTo>
                  <a:lnTo>
                    <a:pt x="55499" y="547357"/>
                  </a:lnTo>
                  <a:lnTo>
                    <a:pt x="429425" y="547357"/>
                  </a:lnTo>
                  <a:lnTo>
                    <a:pt x="431749" y="546392"/>
                  </a:lnTo>
                  <a:lnTo>
                    <a:pt x="435102" y="543039"/>
                  </a:lnTo>
                  <a:lnTo>
                    <a:pt x="436067" y="540727"/>
                  </a:lnTo>
                  <a:lnTo>
                    <a:pt x="436067" y="529361"/>
                  </a:lnTo>
                  <a:lnTo>
                    <a:pt x="436067" y="284416"/>
                  </a:lnTo>
                  <a:lnTo>
                    <a:pt x="478536" y="284416"/>
                  </a:lnTo>
                  <a:lnTo>
                    <a:pt x="480898" y="283451"/>
                  </a:lnTo>
                  <a:lnTo>
                    <a:pt x="484251" y="280098"/>
                  </a:lnTo>
                  <a:lnTo>
                    <a:pt x="485203" y="277774"/>
                  </a:lnTo>
                  <a:lnTo>
                    <a:pt x="485203" y="235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755690" y="6293220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15" y="53606"/>
                  </a:lnTo>
                  <a:lnTo>
                    <a:pt x="51473" y="53124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749340" y="628686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57900" y="6293220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69"/>
                  </a:lnTo>
                  <a:lnTo>
                    <a:pt x="469" y="53606"/>
                  </a:lnTo>
                  <a:lnTo>
                    <a:pt x="51015" y="53606"/>
                  </a:lnTo>
                  <a:lnTo>
                    <a:pt x="51485" y="53124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51550" y="628686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55690" y="6389182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82"/>
                  </a:lnTo>
                  <a:lnTo>
                    <a:pt x="469" y="53606"/>
                  </a:lnTo>
                  <a:lnTo>
                    <a:pt x="51015" y="53606"/>
                  </a:lnTo>
                  <a:lnTo>
                    <a:pt x="51473" y="53136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49340" y="63828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857900" y="6389182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15" y="0"/>
                  </a:moveTo>
                  <a:lnTo>
                    <a:pt x="0" y="482"/>
                  </a:lnTo>
                  <a:lnTo>
                    <a:pt x="469" y="53606"/>
                  </a:lnTo>
                  <a:lnTo>
                    <a:pt x="51015" y="53606"/>
                  </a:lnTo>
                  <a:lnTo>
                    <a:pt x="51485" y="53136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851550" y="6382844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37" y="0"/>
                  </a:moveTo>
                  <a:lnTo>
                    <a:pt x="3060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60" y="66293"/>
                  </a:lnTo>
                  <a:lnTo>
                    <a:pt x="61137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37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954599" y="6293219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70" h="53975">
                  <a:moveTo>
                    <a:pt x="51003" y="0"/>
                  </a:moveTo>
                  <a:lnTo>
                    <a:pt x="0" y="469"/>
                  </a:lnTo>
                  <a:lnTo>
                    <a:pt x="469" y="53593"/>
                  </a:lnTo>
                  <a:lnTo>
                    <a:pt x="51003" y="53593"/>
                  </a:lnTo>
                  <a:lnTo>
                    <a:pt x="51485" y="53136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948249" y="6286869"/>
              <a:ext cx="64769" cy="66675"/>
            </a:xfrm>
            <a:custGeom>
              <a:avLst/>
              <a:gdLst/>
              <a:ahLst/>
              <a:cxnLst/>
              <a:rect l="l" t="t" r="r" b="b"/>
              <a:pathLst>
                <a:path w="64770" h="66675">
                  <a:moveTo>
                    <a:pt x="61125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245"/>
                  </a:lnTo>
                  <a:lnTo>
                    <a:pt x="3048" y="66293"/>
                  </a:lnTo>
                  <a:lnTo>
                    <a:pt x="61125" y="66293"/>
                  </a:lnTo>
                  <a:lnTo>
                    <a:pt x="64185" y="63245"/>
                  </a:lnTo>
                  <a:lnTo>
                    <a:pt x="64185" y="53593"/>
                  </a:lnTo>
                  <a:lnTo>
                    <a:pt x="12700" y="53593"/>
                  </a:lnTo>
                  <a:lnTo>
                    <a:pt x="12700" y="12699"/>
                  </a:lnTo>
                  <a:lnTo>
                    <a:pt x="64185" y="12699"/>
                  </a:lnTo>
                  <a:lnTo>
                    <a:pt x="64185" y="3047"/>
                  </a:lnTo>
                  <a:lnTo>
                    <a:pt x="61125" y="0"/>
                  </a:lnTo>
                  <a:close/>
                </a:path>
                <a:path w="64770" h="66675">
                  <a:moveTo>
                    <a:pt x="64185" y="12699"/>
                  </a:moveTo>
                  <a:lnTo>
                    <a:pt x="51485" y="12699"/>
                  </a:lnTo>
                  <a:lnTo>
                    <a:pt x="51485" y="53593"/>
                  </a:lnTo>
                  <a:lnTo>
                    <a:pt x="64185" y="53593"/>
                  </a:lnTo>
                  <a:lnTo>
                    <a:pt x="64185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874028" y="6126241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5477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865024" y="6117235"/>
              <a:ext cx="73025" cy="18415"/>
            </a:xfrm>
            <a:custGeom>
              <a:avLst/>
              <a:gdLst/>
              <a:ahLst/>
              <a:cxnLst/>
              <a:rect l="l" t="t" r="r" b="b"/>
              <a:pathLst>
                <a:path w="73025" h="18414">
                  <a:moveTo>
                    <a:pt x="68757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25" y="18008"/>
                  </a:lnTo>
                  <a:lnTo>
                    <a:pt x="9004" y="18008"/>
                  </a:lnTo>
                  <a:lnTo>
                    <a:pt x="68757" y="18008"/>
                  </a:lnTo>
                  <a:lnTo>
                    <a:pt x="72783" y="13970"/>
                  </a:lnTo>
                  <a:lnTo>
                    <a:pt x="72783" y="4038"/>
                  </a:lnTo>
                  <a:lnTo>
                    <a:pt x="68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776010" y="6182248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62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767006" y="6173243"/>
              <a:ext cx="144780" cy="18415"/>
            </a:xfrm>
            <a:custGeom>
              <a:avLst/>
              <a:gdLst/>
              <a:ahLst/>
              <a:cxnLst/>
              <a:rect l="l" t="t" r="r" b="b"/>
              <a:pathLst>
                <a:path w="144779" h="18414">
                  <a:moveTo>
                    <a:pt x="140182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25" y="18008"/>
                  </a:lnTo>
                  <a:lnTo>
                    <a:pt x="9004" y="18008"/>
                  </a:lnTo>
                  <a:lnTo>
                    <a:pt x="140182" y="18008"/>
                  </a:lnTo>
                  <a:lnTo>
                    <a:pt x="144208" y="13970"/>
                  </a:lnTo>
                  <a:lnTo>
                    <a:pt x="144208" y="4038"/>
                  </a:lnTo>
                  <a:lnTo>
                    <a:pt x="140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745214" y="6223789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43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736210" y="6214784"/>
              <a:ext cx="120014" cy="18415"/>
            </a:xfrm>
            <a:custGeom>
              <a:avLst/>
              <a:gdLst/>
              <a:ahLst/>
              <a:cxnLst/>
              <a:rect l="l" t="t" r="r" b="b"/>
              <a:pathLst>
                <a:path w="120015" h="18414">
                  <a:moveTo>
                    <a:pt x="115404" y="0"/>
                  </a:moveTo>
                  <a:lnTo>
                    <a:pt x="4025" y="0"/>
                  </a:lnTo>
                  <a:lnTo>
                    <a:pt x="0" y="4038"/>
                  </a:lnTo>
                  <a:lnTo>
                    <a:pt x="0" y="13970"/>
                  </a:lnTo>
                  <a:lnTo>
                    <a:pt x="4025" y="18008"/>
                  </a:lnTo>
                  <a:lnTo>
                    <a:pt x="9004" y="18008"/>
                  </a:lnTo>
                  <a:lnTo>
                    <a:pt x="115404" y="18008"/>
                  </a:lnTo>
                  <a:lnTo>
                    <a:pt x="119430" y="13970"/>
                  </a:lnTo>
                  <a:lnTo>
                    <a:pt x="119430" y="4038"/>
                  </a:lnTo>
                  <a:lnTo>
                    <a:pt x="115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962281" y="6238253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5984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953276" y="6229249"/>
              <a:ext cx="78105" cy="18415"/>
            </a:xfrm>
            <a:custGeom>
              <a:avLst/>
              <a:gdLst/>
              <a:ahLst/>
              <a:cxnLst/>
              <a:rect l="l" t="t" r="r" b="b"/>
              <a:pathLst>
                <a:path w="78104" h="18414">
                  <a:moveTo>
                    <a:pt x="73825" y="0"/>
                  </a:moveTo>
                  <a:lnTo>
                    <a:pt x="4038" y="0"/>
                  </a:lnTo>
                  <a:lnTo>
                    <a:pt x="0" y="4025"/>
                  </a:lnTo>
                  <a:lnTo>
                    <a:pt x="0" y="13970"/>
                  </a:lnTo>
                  <a:lnTo>
                    <a:pt x="4038" y="17995"/>
                  </a:lnTo>
                  <a:lnTo>
                    <a:pt x="9004" y="17995"/>
                  </a:lnTo>
                  <a:lnTo>
                    <a:pt x="73825" y="17995"/>
                  </a:lnTo>
                  <a:lnTo>
                    <a:pt x="77850" y="13970"/>
                  </a:lnTo>
                  <a:lnTo>
                    <a:pt x="77850" y="4025"/>
                  </a:lnTo>
                  <a:lnTo>
                    <a:pt x="738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536679" y="6429822"/>
              <a:ext cx="207645" cy="104139"/>
            </a:xfrm>
            <a:custGeom>
              <a:avLst/>
              <a:gdLst/>
              <a:ahLst/>
              <a:cxnLst/>
              <a:rect l="l" t="t" r="r" b="b"/>
              <a:pathLst>
                <a:path w="207645" h="104140">
                  <a:moveTo>
                    <a:pt x="103746" y="0"/>
                  </a:moveTo>
                  <a:lnTo>
                    <a:pt x="63366" y="8152"/>
                  </a:lnTo>
                  <a:lnTo>
                    <a:pt x="30389" y="30384"/>
                  </a:lnTo>
                  <a:lnTo>
                    <a:pt x="8153" y="63361"/>
                  </a:lnTo>
                  <a:lnTo>
                    <a:pt x="0" y="103746"/>
                  </a:lnTo>
                  <a:lnTo>
                    <a:pt x="207505" y="103746"/>
                  </a:lnTo>
                  <a:lnTo>
                    <a:pt x="199351" y="63361"/>
                  </a:lnTo>
                  <a:lnTo>
                    <a:pt x="177114" y="30384"/>
                  </a:lnTo>
                  <a:lnTo>
                    <a:pt x="144133" y="8152"/>
                  </a:lnTo>
                  <a:lnTo>
                    <a:pt x="10374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527674" y="6420817"/>
              <a:ext cx="226060" cy="113030"/>
            </a:xfrm>
            <a:custGeom>
              <a:avLst/>
              <a:gdLst/>
              <a:ahLst/>
              <a:cxnLst/>
              <a:rect l="l" t="t" r="r" b="b"/>
              <a:pathLst>
                <a:path w="226059" h="113029">
                  <a:moveTo>
                    <a:pt x="112750" y="0"/>
                  </a:moveTo>
                  <a:lnTo>
                    <a:pt x="68865" y="8866"/>
                  </a:lnTo>
                  <a:lnTo>
                    <a:pt x="33029" y="33029"/>
                  </a:lnTo>
                  <a:lnTo>
                    <a:pt x="8866" y="68865"/>
                  </a:lnTo>
                  <a:lnTo>
                    <a:pt x="0" y="112750"/>
                  </a:lnTo>
                  <a:lnTo>
                    <a:pt x="18008" y="112750"/>
                  </a:lnTo>
                  <a:lnTo>
                    <a:pt x="19931" y="93649"/>
                  </a:lnTo>
                  <a:lnTo>
                    <a:pt x="25449" y="75872"/>
                  </a:lnTo>
                  <a:lnTo>
                    <a:pt x="59786" y="34178"/>
                  </a:lnTo>
                  <a:lnTo>
                    <a:pt x="112750" y="17995"/>
                  </a:lnTo>
                  <a:lnTo>
                    <a:pt x="131856" y="19924"/>
                  </a:lnTo>
                  <a:lnTo>
                    <a:pt x="179755" y="45758"/>
                  </a:lnTo>
                  <a:lnTo>
                    <a:pt x="205582" y="93649"/>
                  </a:lnTo>
                  <a:lnTo>
                    <a:pt x="207505" y="112750"/>
                  </a:lnTo>
                  <a:lnTo>
                    <a:pt x="225501" y="112750"/>
                  </a:lnTo>
                  <a:lnTo>
                    <a:pt x="216642" y="68865"/>
                  </a:lnTo>
                  <a:lnTo>
                    <a:pt x="192481" y="33029"/>
                  </a:lnTo>
                  <a:lnTo>
                    <a:pt x="156642" y="8866"/>
                  </a:lnTo>
                  <a:lnTo>
                    <a:pt x="1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716245" y="6481688"/>
              <a:ext cx="104139" cy="52069"/>
            </a:xfrm>
            <a:custGeom>
              <a:avLst/>
              <a:gdLst/>
              <a:ahLst/>
              <a:cxnLst/>
              <a:rect l="l" t="t" r="r" b="b"/>
              <a:pathLst>
                <a:path w="104140" h="52070">
                  <a:moveTo>
                    <a:pt x="51866" y="0"/>
                  </a:moveTo>
                  <a:lnTo>
                    <a:pt x="31675" y="4077"/>
                  </a:lnTo>
                  <a:lnTo>
                    <a:pt x="15189" y="15195"/>
                  </a:lnTo>
                  <a:lnTo>
                    <a:pt x="4075" y="31686"/>
                  </a:lnTo>
                  <a:lnTo>
                    <a:pt x="0" y="51879"/>
                  </a:lnTo>
                  <a:lnTo>
                    <a:pt x="103746" y="51879"/>
                  </a:lnTo>
                  <a:lnTo>
                    <a:pt x="99669" y="31686"/>
                  </a:lnTo>
                  <a:lnTo>
                    <a:pt x="88550" y="15195"/>
                  </a:lnTo>
                  <a:lnTo>
                    <a:pt x="72060" y="4077"/>
                  </a:lnTo>
                  <a:lnTo>
                    <a:pt x="5186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707241" y="6472697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20" h="60959">
                  <a:moveTo>
                    <a:pt x="60871" y="0"/>
                  </a:moveTo>
                  <a:lnTo>
                    <a:pt x="37177" y="4783"/>
                  </a:lnTo>
                  <a:lnTo>
                    <a:pt x="17829" y="17829"/>
                  </a:lnTo>
                  <a:lnTo>
                    <a:pt x="4783" y="37177"/>
                  </a:lnTo>
                  <a:lnTo>
                    <a:pt x="0" y="60871"/>
                  </a:lnTo>
                  <a:lnTo>
                    <a:pt x="17995" y="60871"/>
                  </a:lnTo>
                  <a:lnTo>
                    <a:pt x="21387" y="44190"/>
                  </a:lnTo>
                  <a:lnTo>
                    <a:pt x="30575" y="30570"/>
                  </a:lnTo>
                  <a:lnTo>
                    <a:pt x="44192" y="21382"/>
                  </a:lnTo>
                  <a:lnTo>
                    <a:pt x="60871" y="17995"/>
                  </a:lnTo>
                  <a:lnTo>
                    <a:pt x="77551" y="21382"/>
                  </a:lnTo>
                  <a:lnTo>
                    <a:pt x="91171" y="30570"/>
                  </a:lnTo>
                  <a:lnTo>
                    <a:pt x="100359" y="44190"/>
                  </a:lnTo>
                  <a:lnTo>
                    <a:pt x="103746" y="60871"/>
                  </a:lnTo>
                  <a:lnTo>
                    <a:pt x="121742" y="60871"/>
                  </a:lnTo>
                  <a:lnTo>
                    <a:pt x="116960" y="37177"/>
                  </a:lnTo>
                  <a:lnTo>
                    <a:pt x="103917" y="17829"/>
                  </a:lnTo>
                  <a:lnTo>
                    <a:pt x="84569" y="4783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40259" y="6387315"/>
              <a:ext cx="119100" cy="163512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7973243" y="6244973"/>
              <a:ext cx="85090" cy="281305"/>
            </a:xfrm>
            <a:custGeom>
              <a:avLst/>
              <a:gdLst/>
              <a:ahLst/>
              <a:cxnLst/>
              <a:rect l="l" t="t" r="r" b="b"/>
              <a:pathLst>
                <a:path w="85090" h="281304">
                  <a:moveTo>
                    <a:pt x="54864" y="0"/>
                  </a:moveTo>
                  <a:lnTo>
                    <a:pt x="53276" y="1422"/>
                  </a:lnTo>
                  <a:lnTo>
                    <a:pt x="51181" y="2273"/>
                  </a:lnTo>
                  <a:lnTo>
                    <a:pt x="0" y="2273"/>
                  </a:lnTo>
                  <a:lnTo>
                    <a:pt x="30962" y="41897"/>
                  </a:lnTo>
                  <a:lnTo>
                    <a:pt x="36131" y="41897"/>
                  </a:lnTo>
                  <a:lnTo>
                    <a:pt x="39192" y="44945"/>
                  </a:lnTo>
                  <a:lnTo>
                    <a:pt x="39192" y="102819"/>
                  </a:lnTo>
                  <a:lnTo>
                    <a:pt x="38735" y="104152"/>
                  </a:lnTo>
                  <a:lnTo>
                    <a:pt x="37973" y="105257"/>
                  </a:lnTo>
                  <a:lnTo>
                    <a:pt x="37973" y="143306"/>
                  </a:lnTo>
                  <a:lnTo>
                    <a:pt x="40792" y="144754"/>
                  </a:lnTo>
                  <a:lnTo>
                    <a:pt x="42722" y="147688"/>
                  </a:lnTo>
                  <a:lnTo>
                    <a:pt x="42722" y="280860"/>
                  </a:lnTo>
                  <a:lnTo>
                    <a:pt x="84721" y="280860"/>
                  </a:lnTo>
                  <a:lnTo>
                    <a:pt x="84721" y="33972"/>
                  </a:lnTo>
                  <a:lnTo>
                    <a:pt x="83972" y="33489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011211" y="6243459"/>
              <a:ext cx="48260" cy="300990"/>
            </a:xfrm>
            <a:custGeom>
              <a:avLst/>
              <a:gdLst/>
              <a:ahLst/>
              <a:cxnLst/>
              <a:rect l="l" t="t" r="r" b="b"/>
              <a:pathLst>
                <a:path w="48259" h="300990">
                  <a:moveTo>
                    <a:pt x="48145" y="33388"/>
                  </a:moveTo>
                  <a:lnTo>
                    <a:pt x="46748" y="31826"/>
                  </a:lnTo>
                  <a:lnTo>
                    <a:pt x="18262" y="0"/>
                  </a:lnTo>
                  <a:lnTo>
                    <a:pt x="17868" y="558"/>
                  </a:lnTo>
                  <a:lnTo>
                    <a:pt x="17411" y="1066"/>
                  </a:lnTo>
                  <a:lnTo>
                    <a:pt x="16891" y="1524"/>
                  </a:lnTo>
                  <a:lnTo>
                    <a:pt x="45326" y="34429"/>
                  </a:lnTo>
                  <a:lnTo>
                    <a:pt x="45999" y="35013"/>
                  </a:lnTo>
                  <a:lnTo>
                    <a:pt x="46748" y="35496"/>
                  </a:lnTo>
                  <a:lnTo>
                    <a:pt x="46748" y="282384"/>
                  </a:lnTo>
                  <a:lnTo>
                    <a:pt x="4749" y="282384"/>
                  </a:lnTo>
                  <a:lnTo>
                    <a:pt x="4749" y="288404"/>
                  </a:lnTo>
                  <a:lnTo>
                    <a:pt x="2819" y="291338"/>
                  </a:lnTo>
                  <a:lnTo>
                    <a:pt x="0" y="292785"/>
                  </a:lnTo>
                  <a:lnTo>
                    <a:pt x="0" y="300380"/>
                  </a:lnTo>
                  <a:lnTo>
                    <a:pt x="48145" y="300380"/>
                  </a:lnTo>
                  <a:lnTo>
                    <a:pt x="48145" y="33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885727" y="6134623"/>
              <a:ext cx="128905" cy="95250"/>
            </a:xfrm>
            <a:custGeom>
              <a:avLst/>
              <a:gdLst/>
              <a:ahLst/>
              <a:cxnLst/>
              <a:rect l="l" t="t" r="r" b="b"/>
              <a:pathLst>
                <a:path w="128904" h="95250">
                  <a:moveTo>
                    <a:pt x="46367" y="0"/>
                  </a:moveTo>
                  <a:lnTo>
                    <a:pt x="44246" y="622"/>
                  </a:lnTo>
                  <a:lnTo>
                    <a:pt x="0" y="622"/>
                  </a:lnTo>
                  <a:lnTo>
                    <a:pt x="73799" y="95059"/>
                  </a:lnTo>
                  <a:lnTo>
                    <a:pt x="75590" y="94627"/>
                  </a:lnTo>
                  <a:lnTo>
                    <a:pt x="128790" y="94627"/>
                  </a:lnTo>
                  <a:lnTo>
                    <a:pt x="66001" y="21945"/>
                  </a:lnTo>
                  <a:lnTo>
                    <a:pt x="46367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951728" y="6156568"/>
              <a:ext cx="65405" cy="73025"/>
            </a:xfrm>
            <a:custGeom>
              <a:avLst/>
              <a:gdLst/>
              <a:ahLst/>
              <a:cxnLst/>
              <a:rect l="l" t="t" r="r" b="b"/>
              <a:pathLst>
                <a:path w="65404" h="73025">
                  <a:moveTo>
                    <a:pt x="0" y="0"/>
                  </a:moveTo>
                  <a:lnTo>
                    <a:pt x="62788" y="72682"/>
                  </a:lnTo>
                  <a:lnTo>
                    <a:pt x="65049" y="72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854128" y="6070842"/>
              <a:ext cx="62865" cy="46990"/>
            </a:xfrm>
            <a:custGeom>
              <a:avLst/>
              <a:gdLst/>
              <a:ahLst/>
              <a:cxnLst/>
              <a:rect l="l" t="t" r="r" b="b"/>
              <a:pathLst>
                <a:path w="62865" h="46989">
                  <a:moveTo>
                    <a:pt x="20891" y="0"/>
                  </a:moveTo>
                  <a:lnTo>
                    <a:pt x="7010" y="15252"/>
                  </a:lnTo>
                  <a:lnTo>
                    <a:pt x="0" y="23964"/>
                  </a:lnTo>
                  <a:lnTo>
                    <a:pt x="17729" y="46659"/>
                  </a:lnTo>
                  <a:lnTo>
                    <a:pt x="19151" y="46393"/>
                  </a:lnTo>
                  <a:lnTo>
                    <a:pt x="62407" y="46393"/>
                  </a:lnTo>
                  <a:lnTo>
                    <a:pt x="2089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853705" y="6086106"/>
              <a:ext cx="175895" cy="450215"/>
            </a:xfrm>
            <a:custGeom>
              <a:avLst/>
              <a:gdLst/>
              <a:ahLst/>
              <a:cxnLst/>
              <a:rect l="l" t="t" r="r" b="b"/>
              <a:pathLst>
                <a:path w="175895" h="450215">
                  <a:moveTo>
                    <a:pt x="7429" y="0"/>
                  </a:moveTo>
                  <a:lnTo>
                    <a:pt x="0" y="8166"/>
                  </a:lnTo>
                  <a:lnTo>
                    <a:pt x="419" y="8712"/>
                  </a:lnTo>
                  <a:lnTo>
                    <a:pt x="7429" y="0"/>
                  </a:lnTo>
                  <a:close/>
                </a:path>
                <a:path w="175895" h="450215">
                  <a:moveTo>
                    <a:pt x="78384" y="48526"/>
                  </a:moveTo>
                  <a:lnTo>
                    <a:pt x="62826" y="31140"/>
                  </a:lnTo>
                  <a:lnTo>
                    <a:pt x="19570" y="31140"/>
                  </a:lnTo>
                  <a:lnTo>
                    <a:pt x="18148" y="31407"/>
                  </a:lnTo>
                  <a:lnTo>
                    <a:pt x="32016" y="49149"/>
                  </a:lnTo>
                  <a:lnTo>
                    <a:pt x="75095" y="49149"/>
                  </a:lnTo>
                  <a:lnTo>
                    <a:pt x="76263" y="49149"/>
                  </a:lnTo>
                  <a:lnTo>
                    <a:pt x="77368" y="48920"/>
                  </a:lnTo>
                  <a:lnTo>
                    <a:pt x="78384" y="48526"/>
                  </a:lnTo>
                  <a:close/>
                </a:path>
                <a:path w="175895" h="450215">
                  <a:moveTo>
                    <a:pt x="158724" y="203822"/>
                  </a:moveTo>
                  <a:lnTo>
                    <a:pt x="155663" y="200774"/>
                  </a:lnTo>
                  <a:lnTo>
                    <a:pt x="150495" y="200774"/>
                  </a:lnTo>
                  <a:lnTo>
                    <a:pt x="157505" y="209753"/>
                  </a:lnTo>
                  <a:lnTo>
                    <a:pt x="157505" y="264134"/>
                  </a:lnTo>
                  <a:lnTo>
                    <a:pt x="158267" y="263029"/>
                  </a:lnTo>
                  <a:lnTo>
                    <a:pt x="158724" y="261696"/>
                  </a:lnTo>
                  <a:lnTo>
                    <a:pt x="158724" y="203822"/>
                  </a:lnTo>
                  <a:close/>
                </a:path>
                <a:path w="175895" h="450215">
                  <a:moveTo>
                    <a:pt x="162255" y="306565"/>
                  </a:moveTo>
                  <a:lnTo>
                    <a:pt x="160324" y="303631"/>
                  </a:lnTo>
                  <a:lnTo>
                    <a:pt x="157505" y="302183"/>
                  </a:lnTo>
                  <a:lnTo>
                    <a:pt x="157505" y="450138"/>
                  </a:lnTo>
                  <a:lnTo>
                    <a:pt x="160324" y="448691"/>
                  </a:lnTo>
                  <a:lnTo>
                    <a:pt x="162255" y="445757"/>
                  </a:lnTo>
                  <a:lnTo>
                    <a:pt x="162255" y="306565"/>
                  </a:lnTo>
                  <a:close/>
                </a:path>
                <a:path w="175895" h="450215">
                  <a:moveTo>
                    <a:pt x="175768" y="157353"/>
                  </a:moveTo>
                  <a:lnTo>
                    <a:pt x="163068" y="143154"/>
                  </a:lnTo>
                  <a:lnTo>
                    <a:pt x="107607" y="143154"/>
                  </a:lnTo>
                  <a:lnTo>
                    <a:pt x="105816" y="143586"/>
                  </a:lnTo>
                  <a:lnTo>
                    <a:pt x="119532" y="161150"/>
                  </a:lnTo>
                  <a:lnTo>
                    <a:pt x="168414" y="161150"/>
                  </a:lnTo>
                  <a:lnTo>
                    <a:pt x="170713" y="161150"/>
                  </a:lnTo>
                  <a:lnTo>
                    <a:pt x="172808" y="160299"/>
                  </a:lnTo>
                  <a:lnTo>
                    <a:pt x="174917" y="158419"/>
                  </a:lnTo>
                  <a:lnTo>
                    <a:pt x="175768" y="1573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023166" y="6467617"/>
              <a:ext cx="142875" cy="71755"/>
            </a:xfrm>
            <a:custGeom>
              <a:avLst/>
              <a:gdLst/>
              <a:ahLst/>
              <a:cxnLst/>
              <a:rect l="l" t="t" r="r" b="b"/>
              <a:pathLst>
                <a:path w="142875" h="71754">
                  <a:moveTo>
                    <a:pt x="71310" y="0"/>
                  </a:moveTo>
                  <a:lnTo>
                    <a:pt x="43553" y="5602"/>
                  </a:lnTo>
                  <a:lnTo>
                    <a:pt x="20886" y="20881"/>
                  </a:lnTo>
                  <a:lnTo>
                    <a:pt x="5604" y="43548"/>
                  </a:lnTo>
                  <a:lnTo>
                    <a:pt x="0" y="71310"/>
                  </a:lnTo>
                  <a:lnTo>
                    <a:pt x="142621" y="71310"/>
                  </a:lnTo>
                  <a:lnTo>
                    <a:pt x="137016" y="43548"/>
                  </a:lnTo>
                  <a:lnTo>
                    <a:pt x="121734" y="20881"/>
                  </a:lnTo>
                  <a:lnTo>
                    <a:pt x="99067" y="5602"/>
                  </a:lnTo>
                  <a:lnTo>
                    <a:pt x="7131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965351" y="6424244"/>
              <a:ext cx="209550" cy="114935"/>
            </a:xfrm>
            <a:custGeom>
              <a:avLst/>
              <a:gdLst/>
              <a:ahLst/>
              <a:cxnLst/>
              <a:rect l="l" t="t" r="r" b="b"/>
              <a:pathLst>
                <a:path w="209550" h="114934">
                  <a:moveTo>
                    <a:pt x="46697" y="68122"/>
                  </a:moveTo>
                  <a:lnTo>
                    <a:pt x="43853" y="65278"/>
                  </a:lnTo>
                  <a:lnTo>
                    <a:pt x="2844" y="65278"/>
                  </a:lnTo>
                  <a:lnTo>
                    <a:pt x="0" y="68122"/>
                  </a:lnTo>
                  <a:lnTo>
                    <a:pt x="0" y="75145"/>
                  </a:lnTo>
                  <a:lnTo>
                    <a:pt x="2844" y="77978"/>
                  </a:lnTo>
                  <a:lnTo>
                    <a:pt x="6350" y="77978"/>
                  </a:lnTo>
                  <a:lnTo>
                    <a:pt x="43853" y="77978"/>
                  </a:lnTo>
                  <a:lnTo>
                    <a:pt x="46697" y="75145"/>
                  </a:lnTo>
                  <a:lnTo>
                    <a:pt x="46697" y="68122"/>
                  </a:lnTo>
                  <a:close/>
                </a:path>
                <a:path w="209550" h="114934">
                  <a:moveTo>
                    <a:pt x="46697" y="34721"/>
                  </a:moveTo>
                  <a:lnTo>
                    <a:pt x="43853" y="31889"/>
                  </a:lnTo>
                  <a:lnTo>
                    <a:pt x="2844" y="31889"/>
                  </a:lnTo>
                  <a:lnTo>
                    <a:pt x="0" y="34721"/>
                  </a:lnTo>
                  <a:lnTo>
                    <a:pt x="0" y="41744"/>
                  </a:lnTo>
                  <a:lnTo>
                    <a:pt x="2844" y="44589"/>
                  </a:lnTo>
                  <a:lnTo>
                    <a:pt x="6350" y="44589"/>
                  </a:lnTo>
                  <a:lnTo>
                    <a:pt x="43853" y="44589"/>
                  </a:lnTo>
                  <a:lnTo>
                    <a:pt x="46697" y="41744"/>
                  </a:lnTo>
                  <a:lnTo>
                    <a:pt x="46697" y="34721"/>
                  </a:lnTo>
                  <a:close/>
                </a:path>
                <a:path w="209550" h="114934">
                  <a:moveTo>
                    <a:pt x="46697" y="2844"/>
                  </a:moveTo>
                  <a:lnTo>
                    <a:pt x="43853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67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43853" y="12700"/>
                  </a:lnTo>
                  <a:lnTo>
                    <a:pt x="46697" y="9867"/>
                  </a:lnTo>
                  <a:lnTo>
                    <a:pt x="46697" y="2844"/>
                  </a:lnTo>
                  <a:close/>
                </a:path>
                <a:path w="209550" h="114934">
                  <a:moveTo>
                    <a:pt x="209423" y="114693"/>
                  </a:moveTo>
                  <a:lnTo>
                    <a:pt x="203111" y="83426"/>
                  </a:lnTo>
                  <a:lnTo>
                    <a:pt x="185902" y="57899"/>
                  </a:lnTo>
                  <a:lnTo>
                    <a:pt x="160375" y="40690"/>
                  </a:lnTo>
                  <a:lnTo>
                    <a:pt x="129120" y="34378"/>
                  </a:lnTo>
                  <a:lnTo>
                    <a:pt x="97853" y="40690"/>
                  </a:lnTo>
                  <a:lnTo>
                    <a:pt x="72326" y="57899"/>
                  </a:lnTo>
                  <a:lnTo>
                    <a:pt x="55118" y="83426"/>
                  </a:lnTo>
                  <a:lnTo>
                    <a:pt x="48806" y="114693"/>
                  </a:lnTo>
                  <a:lnTo>
                    <a:pt x="66802" y="114693"/>
                  </a:lnTo>
                  <a:lnTo>
                    <a:pt x="68072" y="102120"/>
                  </a:lnTo>
                  <a:lnTo>
                    <a:pt x="71691" y="90424"/>
                  </a:lnTo>
                  <a:lnTo>
                    <a:pt x="104863" y="57264"/>
                  </a:lnTo>
                  <a:lnTo>
                    <a:pt x="129120" y="52374"/>
                  </a:lnTo>
                  <a:lnTo>
                    <a:pt x="141681" y="53644"/>
                  </a:lnTo>
                  <a:lnTo>
                    <a:pt x="180784" y="79844"/>
                  </a:lnTo>
                  <a:lnTo>
                    <a:pt x="191427" y="114693"/>
                  </a:lnTo>
                  <a:lnTo>
                    <a:pt x="209423" y="1146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561102" y="6467617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8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554752" y="6461267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44" y="0"/>
                  </a:moveTo>
                  <a:lnTo>
                    <a:pt x="2844" y="0"/>
                  </a:lnTo>
                  <a:lnTo>
                    <a:pt x="0" y="2832"/>
                  </a:lnTo>
                  <a:lnTo>
                    <a:pt x="0" y="9855"/>
                  </a:lnTo>
                  <a:lnTo>
                    <a:pt x="2844" y="12699"/>
                  </a:lnTo>
                  <a:lnTo>
                    <a:pt x="6350" y="12699"/>
                  </a:lnTo>
                  <a:lnTo>
                    <a:pt x="91744" y="12699"/>
                  </a:lnTo>
                  <a:lnTo>
                    <a:pt x="94589" y="9855"/>
                  </a:lnTo>
                  <a:lnTo>
                    <a:pt x="94589" y="2832"/>
                  </a:lnTo>
                  <a:lnTo>
                    <a:pt x="91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549265" y="6503264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818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542915" y="6496914"/>
              <a:ext cx="94615" cy="12700"/>
            </a:xfrm>
            <a:custGeom>
              <a:avLst/>
              <a:gdLst/>
              <a:ahLst/>
              <a:cxnLst/>
              <a:rect l="l" t="t" r="r" b="b"/>
              <a:pathLst>
                <a:path w="94615" h="12700">
                  <a:moveTo>
                    <a:pt x="91744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91744" y="12700"/>
                  </a:lnTo>
                  <a:lnTo>
                    <a:pt x="94589" y="9855"/>
                  </a:lnTo>
                  <a:lnTo>
                    <a:pt x="94589" y="2844"/>
                  </a:lnTo>
                  <a:lnTo>
                    <a:pt x="91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104140" y="6519139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51689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097787" y="6331254"/>
              <a:ext cx="133985" cy="194310"/>
            </a:xfrm>
            <a:custGeom>
              <a:avLst/>
              <a:gdLst/>
              <a:ahLst/>
              <a:cxnLst/>
              <a:rect l="l" t="t" r="r" b="b"/>
              <a:pathLst>
                <a:path w="133984" h="194309">
                  <a:moveTo>
                    <a:pt x="29083" y="84747"/>
                  </a:moveTo>
                  <a:lnTo>
                    <a:pt x="26390" y="77089"/>
                  </a:lnTo>
                  <a:lnTo>
                    <a:pt x="18326" y="73609"/>
                  </a:lnTo>
                  <a:lnTo>
                    <a:pt x="10248" y="77089"/>
                  </a:lnTo>
                  <a:lnTo>
                    <a:pt x="7556" y="84747"/>
                  </a:lnTo>
                  <a:lnTo>
                    <a:pt x="10248" y="92405"/>
                  </a:lnTo>
                  <a:lnTo>
                    <a:pt x="18326" y="95885"/>
                  </a:lnTo>
                  <a:lnTo>
                    <a:pt x="26390" y="92405"/>
                  </a:lnTo>
                  <a:lnTo>
                    <a:pt x="29083" y="84747"/>
                  </a:lnTo>
                  <a:close/>
                </a:path>
                <a:path w="133984" h="194309">
                  <a:moveTo>
                    <a:pt x="43891" y="11125"/>
                  </a:moveTo>
                  <a:lnTo>
                    <a:pt x="41211" y="3479"/>
                  </a:lnTo>
                  <a:lnTo>
                    <a:pt x="33134" y="0"/>
                  </a:lnTo>
                  <a:lnTo>
                    <a:pt x="25069" y="3479"/>
                  </a:lnTo>
                  <a:lnTo>
                    <a:pt x="22377" y="11125"/>
                  </a:lnTo>
                  <a:lnTo>
                    <a:pt x="25057" y="18783"/>
                  </a:lnTo>
                  <a:lnTo>
                    <a:pt x="33134" y="22263"/>
                  </a:lnTo>
                  <a:lnTo>
                    <a:pt x="41198" y="18783"/>
                  </a:lnTo>
                  <a:lnTo>
                    <a:pt x="43891" y="11125"/>
                  </a:lnTo>
                  <a:close/>
                </a:path>
                <a:path w="133984" h="194309">
                  <a:moveTo>
                    <a:pt x="64389" y="184378"/>
                  </a:moveTo>
                  <a:lnTo>
                    <a:pt x="61544" y="181546"/>
                  </a:lnTo>
                  <a:lnTo>
                    <a:pt x="2844" y="181546"/>
                  </a:lnTo>
                  <a:lnTo>
                    <a:pt x="0" y="184378"/>
                  </a:lnTo>
                  <a:lnTo>
                    <a:pt x="0" y="191401"/>
                  </a:lnTo>
                  <a:lnTo>
                    <a:pt x="2844" y="194246"/>
                  </a:lnTo>
                  <a:lnTo>
                    <a:pt x="6350" y="194246"/>
                  </a:lnTo>
                  <a:lnTo>
                    <a:pt x="61544" y="194246"/>
                  </a:lnTo>
                  <a:lnTo>
                    <a:pt x="64389" y="191401"/>
                  </a:lnTo>
                  <a:lnTo>
                    <a:pt x="64389" y="184378"/>
                  </a:lnTo>
                  <a:close/>
                </a:path>
                <a:path w="133984" h="194309">
                  <a:moveTo>
                    <a:pt x="78257" y="109537"/>
                  </a:moveTo>
                  <a:lnTo>
                    <a:pt x="75577" y="101879"/>
                  </a:lnTo>
                  <a:lnTo>
                    <a:pt x="67500" y="98399"/>
                  </a:lnTo>
                  <a:lnTo>
                    <a:pt x="59436" y="101879"/>
                  </a:lnTo>
                  <a:lnTo>
                    <a:pt x="56743" y="109537"/>
                  </a:lnTo>
                  <a:lnTo>
                    <a:pt x="59423" y="117195"/>
                  </a:lnTo>
                  <a:lnTo>
                    <a:pt x="67500" y="120675"/>
                  </a:lnTo>
                  <a:lnTo>
                    <a:pt x="75565" y="117195"/>
                  </a:lnTo>
                  <a:lnTo>
                    <a:pt x="78257" y="109537"/>
                  </a:lnTo>
                  <a:close/>
                </a:path>
                <a:path w="133984" h="194309">
                  <a:moveTo>
                    <a:pt x="99187" y="39458"/>
                  </a:moveTo>
                  <a:lnTo>
                    <a:pt x="97282" y="34036"/>
                  </a:lnTo>
                  <a:lnTo>
                    <a:pt x="91567" y="31572"/>
                  </a:lnTo>
                  <a:lnTo>
                    <a:pt x="85852" y="34036"/>
                  </a:lnTo>
                  <a:lnTo>
                    <a:pt x="83934" y="39458"/>
                  </a:lnTo>
                  <a:lnTo>
                    <a:pt x="85839" y="44881"/>
                  </a:lnTo>
                  <a:lnTo>
                    <a:pt x="91567" y="47358"/>
                  </a:lnTo>
                  <a:lnTo>
                    <a:pt x="97282" y="44881"/>
                  </a:lnTo>
                  <a:lnTo>
                    <a:pt x="99187" y="39458"/>
                  </a:lnTo>
                  <a:close/>
                </a:path>
                <a:path w="133984" h="194309">
                  <a:moveTo>
                    <a:pt x="133972" y="62001"/>
                  </a:moveTo>
                  <a:lnTo>
                    <a:pt x="132067" y="56578"/>
                  </a:lnTo>
                  <a:lnTo>
                    <a:pt x="126352" y="54114"/>
                  </a:lnTo>
                  <a:lnTo>
                    <a:pt x="120637" y="56578"/>
                  </a:lnTo>
                  <a:lnTo>
                    <a:pt x="118732" y="62001"/>
                  </a:lnTo>
                  <a:lnTo>
                    <a:pt x="120637" y="67424"/>
                  </a:lnTo>
                  <a:lnTo>
                    <a:pt x="126352" y="69900"/>
                  </a:lnTo>
                  <a:lnTo>
                    <a:pt x="132067" y="67424"/>
                  </a:lnTo>
                  <a:lnTo>
                    <a:pt x="133972" y="62001"/>
                  </a:lnTo>
                  <a:close/>
                </a:path>
                <a:path w="133984" h="194309">
                  <a:moveTo>
                    <a:pt x="133972" y="16141"/>
                  </a:moveTo>
                  <a:lnTo>
                    <a:pt x="132067" y="10718"/>
                  </a:lnTo>
                  <a:lnTo>
                    <a:pt x="126352" y="8255"/>
                  </a:lnTo>
                  <a:lnTo>
                    <a:pt x="120637" y="10718"/>
                  </a:lnTo>
                  <a:lnTo>
                    <a:pt x="118732" y="16141"/>
                  </a:lnTo>
                  <a:lnTo>
                    <a:pt x="120637" y="21564"/>
                  </a:lnTo>
                  <a:lnTo>
                    <a:pt x="126352" y="24041"/>
                  </a:lnTo>
                  <a:lnTo>
                    <a:pt x="132067" y="21564"/>
                  </a:lnTo>
                  <a:lnTo>
                    <a:pt x="133972" y="16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884822" y="5361903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875818" y="5361903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097788" y="5361903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088784" y="5361903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8008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8008" y="16718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310756" y="5361903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301764" y="5361903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523733" y="5361903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514729" y="5361903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884822" y="5630076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875818" y="5630076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95"/>
                  </a:lnTo>
                  <a:lnTo>
                    <a:pt x="17995" y="167195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097788" y="5630076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9088784" y="5630076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8008" y="0"/>
                  </a:moveTo>
                  <a:lnTo>
                    <a:pt x="0" y="0"/>
                  </a:lnTo>
                  <a:lnTo>
                    <a:pt x="0" y="167195"/>
                  </a:lnTo>
                  <a:lnTo>
                    <a:pt x="18008" y="167195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9310756" y="5630076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9301764" y="5630076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95"/>
                  </a:lnTo>
                  <a:lnTo>
                    <a:pt x="17995" y="167195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9523733" y="5630076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95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9514729" y="5630076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95"/>
                  </a:lnTo>
                  <a:lnTo>
                    <a:pt x="17995" y="167195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4822" y="5898262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5818" y="5898262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097788" y="5898262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9088784" y="5898262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8008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8008" y="16718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9310756" y="5898262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9301764" y="5898262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9523733" y="5898262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9514729" y="5898262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7995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7995" y="1671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097788" y="6159247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1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9088784" y="6159247"/>
              <a:ext cx="18415" cy="167640"/>
            </a:xfrm>
            <a:custGeom>
              <a:avLst/>
              <a:gdLst/>
              <a:ahLst/>
              <a:cxnLst/>
              <a:rect l="l" t="t" r="r" b="b"/>
              <a:pathLst>
                <a:path w="18415" h="167639">
                  <a:moveTo>
                    <a:pt x="18008" y="0"/>
                  </a:moveTo>
                  <a:lnTo>
                    <a:pt x="0" y="0"/>
                  </a:lnTo>
                  <a:lnTo>
                    <a:pt x="0" y="167182"/>
                  </a:lnTo>
                  <a:lnTo>
                    <a:pt x="18008" y="16718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992020" y="427892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469392" y="0"/>
                  </a:moveTo>
                  <a:lnTo>
                    <a:pt x="0" y="0"/>
                  </a:lnTo>
                  <a:lnTo>
                    <a:pt x="0" y="469392"/>
                  </a:lnTo>
                  <a:lnTo>
                    <a:pt x="469392" y="469392"/>
                  </a:lnTo>
                  <a:lnTo>
                    <a:pt x="469392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983308" y="4270806"/>
              <a:ext cx="487045" cy="544195"/>
            </a:xfrm>
            <a:custGeom>
              <a:avLst/>
              <a:gdLst/>
              <a:ahLst/>
              <a:cxnLst/>
              <a:rect l="l" t="t" r="r" b="b"/>
              <a:pathLst>
                <a:path w="487044" h="544195">
                  <a:moveTo>
                    <a:pt x="128816" y="357403"/>
                  </a:moveTo>
                  <a:lnTo>
                    <a:pt x="34937" y="357403"/>
                  </a:lnTo>
                  <a:lnTo>
                    <a:pt x="34937" y="451281"/>
                  </a:lnTo>
                  <a:lnTo>
                    <a:pt x="128816" y="451281"/>
                  </a:lnTo>
                  <a:lnTo>
                    <a:pt x="128816" y="357403"/>
                  </a:lnTo>
                  <a:close/>
                </a:path>
                <a:path w="487044" h="544195">
                  <a:moveTo>
                    <a:pt x="128816" y="249720"/>
                  </a:moveTo>
                  <a:lnTo>
                    <a:pt x="34937" y="249720"/>
                  </a:lnTo>
                  <a:lnTo>
                    <a:pt x="34937" y="343598"/>
                  </a:lnTo>
                  <a:lnTo>
                    <a:pt x="128816" y="343598"/>
                  </a:lnTo>
                  <a:lnTo>
                    <a:pt x="128816" y="249720"/>
                  </a:lnTo>
                  <a:close/>
                </a:path>
                <a:path w="487044" h="544195">
                  <a:moveTo>
                    <a:pt x="128816" y="142024"/>
                  </a:moveTo>
                  <a:lnTo>
                    <a:pt x="34937" y="142024"/>
                  </a:lnTo>
                  <a:lnTo>
                    <a:pt x="34937" y="235902"/>
                  </a:lnTo>
                  <a:lnTo>
                    <a:pt x="128816" y="235902"/>
                  </a:lnTo>
                  <a:lnTo>
                    <a:pt x="128816" y="142024"/>
                  </a:lnTo>
                  <a:close/>
                </a:path>
                <a:path w="487044" h="544195">
                  <a:moveTo>
                    <a:pt x="128816" y="34340"/>
                  </a:moveTo>
                  <a:lnTo>
                    <a:pt x="34937" y="34340"/>
                  </a:lnTo>
                  <a:lnTo>
                    <a:pt x="34937" y="128231"/>
                  </a:lnTo>
                  <a:lnTo>
                    <a:pt x="128816" y="128231"/>
                  </a:lnTo>
                  <a:lnTo>
                    <a:pt x="128816" y="34340"/>
                  </a:lnTo>
                  <a:close/>
                </a:path>
                <a:path w="487044" h="544195">
                  <a:moveTo>
                    <a:pt x="236512" y="357403"/>
                  </a:moveTo>
                  <a:lnTo>
                    <a:pt x="142621" y="357403"/>
                  </a:lnTo>
                  <a:lnTo>
                    <a:pt x="142621" y="451281"/>
                  </a:lnTo>
                  <a:lnTo>
                    <a:pt x="236512" y="451281"/>
                  </a:lnTo>
                  <a:lnTo>
                    <a:pt x="236512" y="357403"/>
                  </a:lnTo>
                  <a:close/>
                </a:path>
                <a:path w="487044" h="544195">
                  <a:moveTo>
                    <a:pt x="236512" y="249720"/>
                  </a:moveTo>
                  <a:lnTo>
                    <a:pt x="142621" y="249720"/>
                  </a:lnTo>
                  <a:lnTo>
                    <a:pt x="142621" y="343598"/>
                  </a:lnTo>
                  <a:lnTo>
                    <a:pt x="236512" y="343598"/>
                  </a:lnTo>
                  <a:lnTo>
                    <a:pt x="236512" y="249720"/>
                  </a:lnTo>
                  <a:close/>
                </a:path>
                <a:path w="487044" h="544195">
                  <a:moveTo>
                    <a:pt x="236512" y="142024"/>
                  </a:moveTo>
                  <a:lnTo>
                    <a:pt x="142621" y="142024"/>
                  </a:lnTo>
                  <a:lnTo>
                    <a:pt x="142621" y="235902"/>
                  </a:lnTo>
                  <a:lnTo>
                    <a:pt x="236512" y="235902"/>
                  </a:lnTo>
                  <a:lnTo>
                    <a:pt x="236512" y="142024"/>
                  </a:lnTo>
                  <a:close/>
                </a:path>
                <a:path w="487044" h="544195">
                  <a:moveTo>
                    <a:pt x="236512" y="34340"/>
                  </a:moveTo>
                  <a:lnTo>
                    <a:pt x="142621" y="34340"/>
                  </a:lnTo>
                  <a:lnTo>
                    <a:pt x="142621" y="128231"/>
                  </a:lnTo>
                  <a:lnTo>
                    <a:pt x="236512" y="128231"/>
                  </a:lnTo>
                  <a:lnTo>
                    <a:pt x="236512" y="34340"/>
                  </a:lnTo>
                  <a:close/>
                </a:path>
                <a:path w="487044" h="544195">
                  <a:moveTo>
                    <a:pt x="344195" y="357403"/>
                  </a:moveTo>
                  <a:lnTo>
                    <a:pt x="250317" y="357403"/>
                  </a:lnTo>
                  <a:lnTo>
                    <a:pt x="250317" y="451281"/>
                  </a:lnTo>
                  <a:lnTo>
                    <a:pt x="344195" y="451281"/>
                  </a:lnTo>
                  <a:lnTo>
                    <a:pt x="344195" y="357403"/>
                  </a:lnTo>
                  <a:close/>
                </a:path>
                <a:path w="487044" h="544195">
                  <a:moveTo>
                    <a:pt x="344195" y="249720"/>
                  </a:moveTo>
                  <a:lnTo>
                    <a:pt x="250317" y="249720"/>
                  </a:lnTo>
                  <a:lnTo>
                    <a:pt x="250317" y="343598"/>
                  </a:lnTo>
                  <a:lnTo>
                    <a:pt x="344195" y="343598"/>
                  </a:lnTo>
                  <a:lnTo>
                    <a:pt x="344195" y="249720"/>
                  </a:lnTo>
                  <a:close/>
                </a:path>
                <a:path w="487044" h="544195">
                  <a:moveTo>
                    <a:pt x="344195" y="142024"/>
                  </a:moveTo>
                  <a:lnTo>
                    <a:pt x="250317" y="142024"/>
                  </a:lnTo>
                  <a:lnTo>
                    <a:pt x="250317" y="235902"/>
                  </a:lnTo>
                  <a:lnTo>
                    <a:pt x="344195" y="235902"/>
                  </a:lnTo>
                  <a:lnTo>
                    <a:pt x="344195" y="142024"/>
                  </a:lnTo>
                  <a:close/>
                </a:path>
                <a:path w="487044" h="544195">
                  <a:moveTo>
                    <a:pt x="344195" y="34340"/>
                  </a:moveTo>
                  <a:lnTo>
                    <a:pt x="250317" y="34340"/>
                  </a:lnTo>
                  <a:lnTo>
                    <a:pt x="250317" y="128231"/>
                  </a:lnTo>
                  <a:lnTo>
                    <a:pt x="344195" y="128231"/>
                  </a:lnTo>
                  <a:lnTo>
                    <a:pt x="344195" y="34340"/>
                  </a:lnTo>
                  <a:close/>
                </a:path>
                <a:path w="487044" h="544195">
                  <a:moveTo>
                    <a:pt x="451878" y="357403"/>
                  </a:moveTo>
                  <a:lnTo>
                    <a:pt x="358000" y="357403"/>
                  </a:lnTo>
                  <a:lnTo>
                    <a:pt x="358000" y="451281"/>
                  </a:lnTo>
                  <a:lnTo>
                    <a:pt x="451878" y="451281"/>
                  </a:lnTo>
                  <a:lnTo>
                    <a:pt x="451878" y="357403"/>
                  </a:lnTo>
                  <a:close/>
                </a:path>
                <a:path w="487044" h="544195">
                  <a:moveTo>
                    <a:pt x="451878" y="249720"/>
                  </a:moveTo>
                  <a:lnTo>
                    <a:pt x="358000" y="249720"/>
                  </a:lnTo>
                  <a:lnTo>
                    <a:pt x="358000" y="343598"/>
                  </a:lnTo>
                  <a:lnTo>
                    <a:pt x="451878" y="343598"/>
                  </a:lnTo>
                  <a:lnTo>
                    <a:pt x="451878" y="249720"/>
                  </a:lnTo>
                  <a:close/>
                </a:path>
                <a:path w="487044" h="544195">
                  <a:moveTo>
                    <a:pt x="451878" y="142036"/>
                  </a:moveTo>
                  <a:lnTo>
                    <a:pt x="358000" y="142036"/>
                  </a:lnTo>
                  <a:lnTo>
                    <a:pt x="358000" y="235915"/>
                  </a:lnTo>
                  <a:lnTo>
                    <a:pt x="451878" y="235915"/>
                  </a:lnTo>
                  <a:lnTo>
                    <a:pt x="451878" y="142036"/>
                  </a:lnTo>
                  <a:close/>
                </a:path>
                <a:path w="487044" h="544195">
                  <a:moveTo>
                    <a:pt x="451878" y="34340"/>
                  </a:moveTo>
                  <a:lnTo>
                    <a:pt x="358000" y="34340"/>
                  </a:lnTo>
                  <a:lnTo>
                    <a:pt x="358000" y="128231"/>
                  </a:lnTo>
                  <a:lnTo>
                    <a:pt x="451878" y="128231"/>
                  </a:lnTo>
                  <a:lnTo>
                    <a:pt x="451878" y="34340"/>
                  </a:lnTo>
                  <a:close/>
                </a:path>
                <a:path w="487044" h="544195">
                  <a:moveTo>
                    <a:pt x="486816" y="0"/>
                  </a:moveTo>
                  <a:lnTo>
                    <a:pt x="469404" y="0"/>
                  </a:lnTo>
                  <a:lnTo>
                    <a:pt x="469404" y="16510"/>
                  </a:lnTo>
                  <a:lnTo>
                    <a:pt x="469404" y="468630"/>
                  </a:lnTo>
                  <a:lnTo>
                    <a:pt x="17411" y="468630"/>
                  </a:lnTo>
                  <a:lnTo>
                    <a:pt x="17411" y="16510"/>
                  </a:lnTo>
                  <a:lnTo>
                    <a:pt x="469404" y="16510"/>
                  </a:lnTo>
                  <a:lnTo>
                    <a:pt x="469404" y="0"/>
                  </a:lnTo>
                  <a:lnTo>
                    <a:pt x="0" y="0"/>
                  </a:lnTo>
                  <a:lnTo>
                    <a:pt x="0" y="16510"/>
                  </a:lnTo>
                  <a:lnTo>
                    <a:pt x="0" y="468630"/>
                  </a:lnTo>
                  <a:lnTo>
                    <a:pt x="0" y="477520"/>
                  </a:lnTo>
                  <a:lnTo>
                    <a:pt x="0" y="486410"/>
                  </a:lnTo>
                  <a:lnTo>
                    <a:pt x="129120" y="486410"/>
                  </a:lnTo>
                  <a:lnTo>
                    <a:pt x="129120" y="531380"/>
                  </a:lnTo>
                  <a:lnTo>
                    <a:pt x="88531" y="531380"/>
                  </a:lnTo>
                  <a:lnTo>
                    <a:pt x="88531" y="544080"/>
                  </a:lnTo>
                  <a:lnTo>
                    <a:pt x="182410" y="544080"/>
                  </a:lnTo>
                  <a:lnTo>
                    <a:pt x="182410" y="531380"/>
                  </a:lnTo>
                  <a:lnTo>
                    <a:pt x="141820" y="531380"/>
                  </a:lnTo>
                  <a:lnTo>
                    <a:pt x="141820" y="486410"/>
                  </a:lnTo>
                  <a:lnTo>
                    <a:pt x="345249" y="486410"/>
                  </a:lnTo>
                  <a:lnTo>
                    <a:pt x="345249" y="531380"/>
                  </a:lnTo>
                  <a:lnTo>
                    <a:pt x="304660" y="531380"/>
                  </a:lnTo>
                  <a:lnTo>
                    <a:pt x="304660" y="544080"/>
                  </a:lnTo>
                  <a:lnTo>
                    <a:pt x="398538" y="544080"/>
                  </a:lnTo>
                  <a:lnTo>
                    <a:pt x="398538" y="531380"/>
                  </a:lnTo>
                  <a:lnTo>
                    <a:pt x="357949" y="531380"/>
                  </a:lnTo>
                  <a:lnTo>
                    <a:pt x="357949" y="486410"/>
                  </a:lnTo>
                  <a:lnTo>
                    <a:pt x="486816" y="486410"/>
                  </a:lnTo>
                  <a:lnTo>
                    <a:pt x="486816" y="477520"/>
                  </a:lnTo>
                  <a:lnTo>
                    <a:pt x="486816" y="468820"/>
                  </a:lnTo>
                  <a:lnTo>
                    <a:pt x="478104" y="468820"/>
                  </a:lnTo>
                  <a:lnTo>
                    <a:pt x="478104" y="468630"/>
                  </a:lnTo>
                  <a:lnTo>
                    <a:pt x="486816" y="468630"/>
                  </a:lnTo>
                  <a:lnTo>
                    <a:pt x="486816" y="16510"/>
                  </a:lnTo>
                  <a:lnTo>
                    <a:pt x="486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000723" y="4303232"/>
              <a:ext cx="447675" cy="424180"/>
            </a:xfrm>
            <a:custGeom>
              <a:avLst/>
              <a:gdLst/>
              <a:ahLst/>
              <a:cxnLst/>
              <a:rect l="l" t="t" r="r" b="b"/>
              <a:pathLst>
                <a:path w="447675" h="424179">
                  <a:moveTo>
                    <a:pt x="447497" y="0"/>
                  </a:moveTo>
                  <a:lnTo>
                    <a:pt x="0" y="1955"/>
                  </a:lnTo>
                  <a:lnTo>
                    <a:pt x="0" y="423672"/>
                  </a:lnTo>
                  <a:lnTo>
                    <a:pt x="3459" y="413922"/>
                  </a:lnTo>
                  <a:lnTo>
                    <a:pt x="7534" y="402920"/>
                  </a:lnTo>
                  <a:lnTo>
                    <a:pt x="12222" y="390803"/>
                  </a:lnTo>
                  <a:lnTo>
                    <a:pt x="17526" y="377710"/>
                  </a:lnTo>
                  <a:lnTo>
                    <a:pt x="17526" y="324980"/>
                  </a:lnTo>
                  <a:lnTo>
                    <a:pt x="41541" y="324980"/>
                  </a:lnTo>
                  <a:lnTo>
                    <a:pt x="43815" y="320421"/>
                  </a:lnTo>
                  <a:lnTo>
                    <a:pt x="46177" y="315798"/>
                  </a:lnTo>
                  <a:lnTo>
                    <a:pt x="48602" y="311175"/>
                  </a:lnTo>
                  <a:lnTo>
                    <a:pt x="17526" y="311175"/>
                  </a:lnTo>
                  <a:lnTo>
                    <a:pt x="17526" y="217297"/>
                  </a:lnTo>
                  <a:lnTo>
                    <a:pt x="109270" y="217297"/>
                  </a:lnTo>
                  <a:lnTo>
                    <a:pt x="114414" y="210947"/>
                  </a:lnTo>
                  <a:lnTo>
                    <a:pt x="119722" y="204762"/>
                  </a:lnTo>
                  <a:lnTo>
                    <a:pt x="120896" y="203479"/>
                  </a:lnTo>
                  <a:lnTo>
                    <a:pt x="17526" y="203479"/>
                  </a:lnTo>
                  <a:lnTo>
                    <a:pt x="17526" y="109601"/>
                  </a:lnTo>
                  <a:lnTo>
                    <a:pt x="242849" y="109601"/>
                  </a:lnTo>
                  <a:lnTo>
                    <a:pt x="259906" y="99199"/>
                  </a:lnTo>
                  <a:lnTo>
                    <a:pt x="265569" y="95808"/>
                  </a:lnTo>
                  <a:lnTo>
                    <a:pt x="17526" y="95808"/>
                  </a:lnTo>
                  <a:lnTo>
                    <a:pt x="17525" y="1955"/>
                  </a:lnTo>
                  <a:lnTo>
                    <a:pt x="443161" y="1955"/>
                  </a:lnTo>
                  <a:lnTo>
                    <a:pt x="447497" y="0"/>
                  </a:lnTo>
                  <a:close/>
                </a:path>
                <a:path w="447675" h="424179">
                  <a:moveTo>
                    <a:pt x="125209" y="109601"/>
                  </a:moveTo>
                  <a:lnTo>
                    <a:pt x="111404" y="109601"/>
                  </a:lnTo>
                  <a:lnTo>
                    <a:pt x="111404" y="203479"/>
                  </a:lnTo>
                  <a:lnTo>
                    <a:pt x="120896" y="203479"/>
                  </a:lnTo>
                  <a:lnTo>
                    <a:pt x="125209" y="198767"/>
                  </a:lnTo>
                  <a:lnTo>
                    <a:pt x="125209" y="109601"/>
                  </a:lnTo>
                  <a:close/>
                </a:path>
                <a:path w="447675" h="424179">
                  <a:moveTo>
                    <a:pt x="232905" y="109601"/>
                  </a:moveTo>
                  <a:lnTo>
                    <a:pt x="219100" y="109601"/>
                  </a:lnTo>
                  <a:lnTo>
                    <a:pt x="219100" y="124637"/>
                  </a:lnTo>
                  <a:lnTo>
                    <a:pt x="228295" y="118719"/>
                  </a:lnTo>
                  <a:lnTo>
                    <a:pt x="232905" y="115824"/>
                  </a:lnTo>
                  <a:lnTo>
                    <a:pt x="232905" y="109601"/>
                  </a:lnTo>
                  <a:close/>
                </a:path>
                <a:path w="447675" h="424179">
                  <a:moveTo>
                    <a:pt x="125209" y="1955"/>
                  </a:moveTo>
                  <a:lnTo>
                    <a:pt x="111404" y="1955"/>
                  </a:lnTo>
                  <a:lnTo>
                    <a:pt x="111404" y="95808"/>
                  </a:lnTo>
                  <a:lnTo>
                    <a:pt x="125209" y="95808"/>
                  </a:lnTo>
                  <a:lnTo>
                    <a:pt x="125209" y="1955"/>
                  </a:lnTo>
                  <a:close/>
                </a:path>
                <a:path w="447675" h="424179">
                  <a:moveTo>
                    <a:pt x="232905" y="1955"/>
                  </a:moveTo>
                  <a:lnTo>
                    <a:pt x="219100" y="1955"/>
                  </a:lnTo>
                  <a:lnTo>
                    <a:pt x="219100" y="95808"/>
                  </a:lnTo>
                  <a:lnTo>
                    <a:pt x="232905" y="95808"/>
                  </a:lnTo>
                  <a:lnTo>
                    <a:pt x="232905" y="1955"/>
                  </a:lnTo>
                  <a:close/>
                </a:path>
                <a:path w="447675" h="424179">
                  <a:moveTo>
                    <a:pt x="340588" y="1955"/>
                  </a:moveTo>
                  <a:lnTo>
                    <a:pt x="326783" y="1955"/>
                  </a:lnTo>
                  <a:lnTo>
                    <a:pt x="326783" y="60909"/>
                  </a:lnTo>
                  <a:lnTo>
                    <a:pt x="331457" y="58343"/>
                  </a:lnTo>
                  <a:lnTo>
                    <a:pt x="340588" y="53428"/>
                  </a:lnTo>
                  <a:lnTo>
                    <a:pt x="340588" y="1955"/>
                  </a:lnTo>
                  <a:close/>
                </a:path>
                <a:path w="447675" h="424179">
                  <a:moveTo>
                    <a:pt x="443161" y="1955"/>
                  </a:moveTo>
                  <a:lnTo>
                    <a:pt x="434467" y="1955"/>
                  </a:lnTo>
                  <a:lnTo>
                    <a:pt x="434467" y="6045"/>
                  </a:lnTo>
                  <a:lnTo>
                    <a:pt x="443161" y="1955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992557" y="4305186"/>
              <a:ext cx="8255" cy="447040"/>
            </a:xfrm>
            <a:custGeom>
              <a:avLst/>
              <a:gdLst/>
              <a:ahLst/>
              <a:cxnLst/>
              <a:rect l="l" t="t" r="r" b="b"/>
              <a:pathLst>
                <a:path w="8255" h="447039">
                  <a:moveTo>
                    <a:pt x="8166" y="0"/>
                  </a:moveTo>
                  <a:lnTo>
                    <a:pt x="1981" y="25"/>
                  </a:lnTo>
                  <a:lnTo>
                    <a:pt x="0" y="446874"/>
                  </a:lnTo>
                  <a:lnTo>
                    <a:pt x="8166" y="421716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18245" y="4305147"/>
              <a:ext cx="416944" cy="375795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67498" y="4503762"/>
              <a:ext cx="3883660" cy="311785"/>
            </a:xfrm>
            <a:custGeom>
              <a:avLst/>
              <a:gdLst/>
              <a:ahLst/>
              <a:cxnLst/>
              <a:rect l="l" t="t" r="r" b="b"/>
              <a:pathLst>
                <a:path w="3883660" h="311785">
                  <a:moveTo>
                    <a:pt x="1769681" y="301142"/>
                  </a:moveTo>
                  <a:lnTo>
                    <a:pt x="1766735" y="298196"/>
                  </a:lnTo>
                  <a:lnTo>
                    <a:pt x="2933" y="298196"/>
                  </a:lnTo>
                  <a:lnTo>
                    <a:pt x="0" y="301142"/>
                  </a:lnTo>
                  <a:lnTo>
                    <a:pt x="0" y="308406"/>
                  </a:lnTo>
                  <a:lnTo>
                    <a:pt x="2933" y="311340"/>
                  </a:lnTo>
                  <a:lnTo>
                    <a:pt x="6565" y="311340"/>
                  </a:lnTo>
                  <a:lnTo>
                    <a:pt x="1766735" y="311340"/>
                  </a:lnTo>
                  <a:lnTo>
                    <a:pt x="1769681" y="308406"/>
                  </a:lnTo>
                  <a:lnTo>
                    <a:pt x="1769681" y="301142"/>
                  </a:lnTo>
                  <a:close/>
                </a:path>
                <a:path w="3883660" h="311785">
                  <a:moveTo>
                    <a:pt x="3883190" y="2933"/>
                  </a:moveTo>
                  <a:lnTo>
                    <a:pt x="3880256" y="0"/>
                  </a:lnTo>
                  <a:lnTo>
                    <a:pt x="2116455" y="0"/>
                  </a:lnTo>
                  <a:lnTo>
                    <a:pt x="2113508" y="2933"/>
                  </a:lnTo>
                  <a:lnTo>
                    <a:pt x="2113508" y="10198"/>
                  </a:lnTo>
                  <a:lnTo>
                    <a:pt x="2116455" y="13144"/>
                  </a:lnTo>
                  <a:lnTo>
                    <a:pt x="2120087" y="13144"/>
                  </a:lnTo>
                  <a:lnTo>
                    <a:pt x="3880256" y="13144"/>
                  </a:lnTo>
                  <a:lnTo>
                    <a:pt x="3883190" y="10198"/>
                  </a:lnTo>
                  <a:lnTo>
                    <a:pt x="3883190" y="29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222106" y="3594177"/>
              <a:ext cx="65405" cy="757555"/>
            </a:xfrm>
            <a:custGeom>
              <a:avLst/>
              <a:gdLst/>
              <a:ahLst/>
              <a:cxnLst/>
              <a:rect l="l" t="t" r="r" b="b"/>
              <a:pathLst>
                <a:path w="65404" h="757554">
                  <a:moveTo>
                    <a:pt x="46088" y="0"/>
                  </a:moveTo>
                  <a:lnTo>
                    <a:pt x="18757" y="0"/>
                  </a:lnTo>
                  <a:lnTo>
                    <a:pt x="15189" y="3505"/>
                  </a:lnTo>
                  <a:lnTo>
                    <a:pt x="0" y="751128"/>
                  </a:lnTo>
                  <a:lnTo>
                    <a:pt x="825" y="753211"/>
                  </a:lnTo>
                  <a:lnTo>
                    <a:pt x="3848" y="756310"/>
                  </a:lnTo>
                  <a:lnTo>
                    <a:pt x="5918" y="757174"/>
                  </a:lnTo>
                  <a:lnTo>
                    <a:pt x="8089" y="757174"/>
                  </a:lnTo>
                  <a:lnTo>
                    <a:pt x="58940" y="757174"/>
                  </a:lnTo>
                  <a:lnTo>
                    <a:pt x="61010" y="756310"/>
                  </a:lnTo>
                  <a:lnTo>
                    <a:pt x="64033" y="753211"/>
                  </a:lnTo>
                  <a:lnTo>
                    <a:pt x="64858" y="751128"/>
                  </a:lnTo>
                  <a:lnTo>
                    <a:pt x="49669" y="3505"/>
                  </a:lnTo>
                  <a:lnTo>
                    <a:pt x="46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214016" y="3586130"/>
              <a:ext cx="81280" cy="773430"/>
            </a:xfrm>
            <a:custGeom>
              <a:avLst/>
              <a:gdLst/>
              <a:ahLst/>
              <a:cxnLst/>
              <a:rect l="l" t="t" r="r" b="b"/>
              <a:pathLst>
                <a:path w="81279" h="773429">
                  <a:moveTo>
                    <a:pt x="58559" y="0"/>
                  </a:moveTo>
                  <a:lnTo>
                    <a:pt x="22478" y="0"/>
                  </a:lnTo>
                  <a:lnTo>
                    <a:pt x="15328" y="7010"/>
                  </a:lnTo>
                  <a:lnTo>
                    <a:pt x="88" y="756856"/>
                  </a:lnTo>
                  <a:lnTo>
                    <a:pt x="0" y="761187"/>
                  </a:lnTo>
                  <a:lnTo>
                    <a:pt x="1650" y="765352"/>
                  </a:lnTo>
                  <a:lnTo>
                    <a:pt x="7708" y="771537"/>
                  </a:lnTo>
                  <a:lnTo>
                    <a:pt x="11849" y="773277"/>
                  </a:lnTo>
                  <a:lnTo>
                    <a:pt x="69176" y="773277"/>
                  </a:lnTo>
                  <a:lnTo>
                    <a:pt x="73329" y="771537"/>
                  </a:lnTo>
                  <a:lnTo>
                    <a:pt x="79374" y="765352"/>
                  </a:lnTo>
                  <a:lnTo>
                    <a:pt x="81038" y="761187"/>
                  </a:lnTo>
                  <a:lnTo>
                    <a:pt x="80957" y="757186"/>
                  </a:lnTo>
                  <a:lnTo>
                    <a:pt x="16179" y="757186"/>
                  </a:lnTo>
                  <a:lnTo>
                    <a:pt x="31229" y="16090"/>
                  </a:lnTo>
                  <a:lnTo>
                    <a:pt x="65894" y="16090"/>
                  </a:lnTo>
                  <a:lnTo>
                    <a:pt x="65709" y="7010"/>
                  </a:lnTo>
                  <a:lnTo>
                    <a:pt x="58559" y="0"/>
                  </a:lnTo>
                  <a:close/>
                </a:path>
                <a:path w="81279" h="773429">
                  <a:moveTo>
                    <a:pt x="65894" y="16090"/>
                  </a:moveTo>
                  <a:lnTo>
                    <a:pt x="49796" y="16090"/>
                  </a:lnTo>
                  <a:lnTo>
                    <a:pt x="64852" y="756856"/>
                  </a:lnTo>
                  <a:lnTo>
                    <a:pt x="64858" y="757186"/>
                  </a:lnTo>
                  <a:lnTo>
                    <a:pt x="80957" y="757186"/>
                  </a:lnTo>
                  <a:lnTo>
                    <a:pt x="65894" y="16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97404" y="4272370"/>
              <a:ext cx="114249" cy="245948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4241740" y="3202109"/>
              <a:ext cx="74295" cy="377190"/>
            </a:xfrm>
            <a:custGeom>
              <a:avLst/>
              <a:gdLst/>
              <a:ahLst/>
              <a:cxnLst/>
              <a:rect l="l" t="t" r="r" b="b"/>
              <a:pathLst>
                <a:path w="74295" h="377189">
                  <a:moveTo>
                    <a:pt x="25996" y="0"/>
                  </a:moveTo>
                  <a:lnTo>
                    <a:pt x="13893" y="0"/>
                  </a:lnTo>
                  <a:lnTo>
                    <a:pt x="6832" y="5613"/>
                  </a:lnTo>
                  <a:lnTo>
                    <a:pt x="0" y="365429"/>
                  </a:lnTo>
                  <a:lnTo>
                    <a:pt x="1638" y="369925"/>
                  </a:lnTo>
                  <a:lnTo>
                    <a:pt x="7188" y="375577"/>
                  </a:lnTo>
                  <a:lnTo>
                    <a:pt x="10388" y="376961"/>
                  </a:lnTo>
                  <a:lnTo>
                    <a:pt x="13728" y="376961"/>
                  </a:lnTo>
                  <a:lnTo>
                    <a:pt x="18732" y="376961"/>
                  </a:lnTo>
                  <a:lnTo>
                    <a:pt x="23177" y="373888"/>
                  </a:lnTo>
                  <a:lnTo>
                    <a:pt x="73240" y="268198"/>
                  </a:lnTo>
                  <a:lnTo>
                    <a:pt x="73787" y="264172"/>
                  </a:lnTo>
                  <a:lnTo>
                    <a:pt x="32258" y="4025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233664" y="3194061"/>
              <a:ext cx="90170" cy="393065"/>
            </a:xfrm>
            <a:custGeom>
              <a:avLst/>
              <a:gdLst/>
              <a:ahLst/>
              <a:cxnLst/>
              <a:rect l="l" t="t" r="r" b="b"/>
              <a:pathLst>
                <a:path w="90170" h="393064">
                  <a:moveTo>
                    <a:pt x="28498" y="0"/>
                  </a:moveTo>
                  <a:lnTo>
                    <a:pt x="33" y="373735"/>
                  </a:lnTo>
                  <a:lnTo>
                    <a:pt x="0" y="375500"/>
                  </a:lnTo>
                  <a:lnTo>
                    <a:pt x="2451" y="382054"/>
                  </a:lnTo>
                  <a:lnTo>
                    <a:pt x="11048" y="390804"/>
                  </a:lnTo>
                  <a:lnTo>
                    <a:pt x="16294" y="393052"/>
                  </a:lnTo>
                  <a:lnTo>
                    <a:pt x="29997" y="393052"/>
                  </a:lnTo>
                  <a:lnTo>
                    <a:pt x="37160" y="388264"/>
                  </a:lnTo>
                  <a:lnTo>
                    <a:pt x="42514" y="376961"/>
                  </a:lnTo>
                  <a:lnTo>
                    <a:pt x="18922" y="376961"/>
                  </a:lnTo>
                  <a:lnTo>
                    <a:pt x="16128" y="373735"/>
                  </a:lnTo>
                  <a:lnTo>
                    <a:pt x="22758" y="24231"/>
                  </a:lnTo>
                  <a:lnTo>
                    <a:pt x="22859" y="18961"/>
                  </a:lnTo>
                  <a:lnTo>
                    <a:pt x="25692" y="16090"/>
                  </a:lnTo>
                  <a:lnTo>
                    <a:pt x="48513" y="16090"/>
                  </a:lnTo>
                  <a:lnTo>
                    <a:pt x="47111" y="11787"/>
                  </a:lnTo>
                  <a:lnTo>
                    <a:pt x="42395" y="5527"/>
                  </a:lnTo>
                  <a:lnTo>
                    <a:pt x="36036" y="1454"/>
                  </a:lnTo>
                  <a:lnTo>
                    <a:pt x="28498" y="0"/>
                  </a:lnTo>
                  <a:close/>
                </a:path>
                <a:path w="90170" h="393064">
                  <a:moveTo>
                    <a:pt x="48513" y="16090"/>
                  </a:moveTo>
                  <a:lnTo>
                    <a:pt x="30835" y="16090"/>
                  </a:lnTo>
                  <a:lnTo>
                    <a:pt x="33146" y="18084"/>
                  </a:lnTo>
                  <a:lnTo>
                    <a:pt x="73672" y="271856"/>
                  </a:lnTo>
                  <a:lnTo>
                    <a:pt x="73342" y="274269"/>
                  </a:lnTo>
                  <a:lnTo>
                    <a:pt x="25234" y="375843"/>
                  </a:lnTo>
                  <a:lnTo>
                    <a:pt x="23507" y="376961"/>
                  </a:lnTo>
                  <a:lnTo>
                    <a:pt x="42514" y="376961"/>
                  </a:lnTo>
                  <a:lnTo>
                    <a:pt x="89280" y="278231"/>
                  </a:lnTo>
                  <a:lnTo>
                    <a:pt x="90068" y="272529"/>
                  </a:lnTo>
                  <a:lnTo>
                    <a:pt x="49720" y="19799"/>
                  </a:lnTo>
                  <a:lnTo>
                    <a:pt x="48513" y="16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901405" y="3589281"/>
              <a:ext cx="335280" cy="195580"/>
            </a:xfrm>
            <a:custGeom>
              <a:avLst/>
              <a:gdLst/>
              <a:ahLst/>
              <a:cxnLst/>
              <a:rect l="l" t="t" r="r" b="b"/>
              <a:pathLst>
                <a:path w="335279" h="195579">
                  <a:moveTo>
                    <a:pt x="327012" y="0"/>
                  </a:moveTo>
                  <a:lnTo>
                    <a:pt x="320662" y="0"/>
                  </a:lnTo>
                  <a:lnTo>
                    <a:pt x="208318" y="9080"/>
                  </a:lnTo>
                  <a:lnTo>
                    <a:pt x="204558" y="10617"/>
                  </a:lnTo>
                  <a:lnTo>
                    <a:pt x="673" y="176136"/>
                  </a:lnTo>
                  <a:lnTo>
                    <a:pt x="0" y="182600"/>
                  </a:lnTo>
                  <a:lnTo>
                    <a:pt x="3352" y="192023"/>
                  </a:lnTo>
                  <a:lnTo>
                    <a:pt x="8318" y="195325"/>
                  </a:lnTo>
                  <a:lnTo>
                    <a:pt x="14198" y="195325"/>
                  </a:lnTo>
                  <a:lnTo>
                    <a:pt x="17208" y="195325"/>
                  </a:lnTo>
                  <a:lnTo>
                    <a:pt x="20256" y="194500"/>
                  </a:lnTo>
                  <a:lnTo>
                    <a:pt x="331635" y="22504"/>
                  </a:lnTo>
                  <a:lnTo>
                    <a:pt x="335152" y="15646"/>
                  </a:lnTo>
                  <a:lnTo>
                    <a:pt x="332041" y="3632"/>
                  </a:lnTo>
                  <a:lnTo>
                    <a:pt x="327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94165" y="3581321"/>
              <a:ext cx="349250" cy="211454"/>
            </a:xfrm>
            <a:custGeom>
              <a:avLst/>
              <a:gdLst/>
              <a:ahLst/>
              <a:cxnLst/>
              <a:rect l="l" t="t" r="r" b="b"/>
              <a:pathLst>
                <a:path w="349250" h="211454">
                  <a:moveTo>
                    <a:pt x="328475" y="0"/>
                  </a:moveTo>
                  <a:lnTo>
                    <a:pt x="213297" y="9156"/>
                  </a:lnTo>
                  <a:lnTo>
                    <a:pt x="9285" y="172631"/>
                  </a:lnTo>
                  <a:lnTo>
                    <a:pt x="0" y="190883"/>
                  </a:lnTo>
                  <a:lnTo>
                    <a:pt x="1195" y="197561"/>
                  </a:lnTo>
                  <a:lnTo>
                    <a:pt x="4166" y="205930"/>
                  </a:lnTo>
                  <a:lnTo>
                    <a:pt x="12104" y="211340"/>
                  </a:lnTo>
                  <a:lnTo>
                    <a:pt x="25769" y="211340"/>
                  </a:lnTo>
                  <a:lnTo>
                    <a:pt x="30240" y="210134"/>
                  </a:lnTo>
                  <a:lnTo>
                    <a:pt x="57188" y="195249"/>
                  </a:lnTo>
                  <a:lnTo>
                    <a:pt x="16092" y="195249"/>
                  </a:lnTo>
                  <a:lnTo>
                    <a:pt x="13691" y="189776"/>
                  </a:lnTo>
                  <a:lnTo>
                    <a:pt x="215583" y="25857"/>
                  </a:lnTo>
                  <a:lnTo>
                    <a:pt x="217831" y="24930"/>
                  </a:lnTo>
                  <a:lnTo>
                    <a:pt x="327102" y="16040"/>
                  </a:lnTo>
                  <a:lnTo>
                    <a:pt x="348588" y="16040"/>
                  </a:lnTo>
                  <a:lnTo>
                    <a:pt x="348527" y="15201"/>
                  </a:lnTo>
                  <a:lnTo>
                    <a:pt x="345808" y="9156"/>
                  </a:lnTo>
                  <a:lnTo>
                    <a:pt x="345717" y="8955"/>
                  </a:lnTo>
                  <a:lnTo>
                    <a:pt x="341077" y="4127"/>
                  </a:lnTo>
                  <a:lnTo>
                    <a:pt x="335006" y="1014"/>
                  </a:lnTo>
                  <a:lnTo>
                    <a:pt x="328475" y="0"/>
                  </a:lnTo>
                  <a:close/>
                </a:path>
                <a:path w="349250" h="211454">
                  <a:moveTo>
                    <a:pt x="348588" y="16040"/>
                  </a:moveTo>
                  <a:lnTo>
                    <a:pt x="334597" y="16040"/>
                  </a:lnTo>
                  <a:lnTo>
                    <a:pt x="334939" y="22716"/>
                  </a:lnTo>
                  <a:lnTo>
                    <a:pt x="334976" y="23431"/>
                  </a:lnTo>
                  <a:lnTo>
                    <a:pt x="24715" y="194805"/>
                  </a:lnTo>
                  <a:lnTo>
                    <a:pt x="22950" y="195249"/>
                  </a:lnTo>
                  <a:lnTo>
                    <a:pt x="57188" y="195249"/>
                  </a:lnTo>
                  <a:lnTo>
                    <a:pt x="335865" y="41325"/>
                  </a:lnTo>
                  <a:lnTo>
                    <a:pt x="342494" y="36283"/>
                  </a:lnTo>
                  <a:lnTo>
                    <a:pt x="346978" y="29911"/>
                  </a:lnTo>
                  <a:lnTo>
                    <a:pt x="349070" y="22716"/>
                  </a:lnTo>
                  <a:lnTo>
                    <a:pt x="348588" y="16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266773" y="3596552"/>
              <a:ext cx="328930" cy="207010"/>
            </a:xfrm>
            <a:custGeom>
              <a:avLst/>
              <a:gdLst/>
              <a:ahLst/>
              <a:cxnLst/>
              <a:rect l="l" t="t" r="r" b="b"/>
              <a:pathLst>
                <a:path w="328929" h="207010">
                  <a:moveTo>
                    <a:pt x="17297" y="0"/>
                  </a:moveTo>
                  <a:lnTo>
                    <a:pt x="8890" y="0"/>
                  </a:lnTo>
                  <a:lnTo>
                    <a:pt x="4457" y="2514"/>
                  </a:lnTo>
                  <a:lnTo>
                    <a:pt x="0" y="10985"/>
                  </a:lnTo>
                  <a:lnTo>
                    <a:pt x="533" y="16205"/>
                  </a:lnTo>
                  <a:lnTo>
                    <a:pt x="66916" y="112229"/>
                  </a:lnTo>
                  <a:lnTo>
                    <a:pt x="70116" y="114731"/>
                  </a:lnTo>
                  <a:lnTo>
                    <a:pt x="309892" y="206425"/>
                  </a:lnTo>
                  <a:lnTo>
                    <a:pt x="312089" y="206844"/>
                  </a:lnTo>
                  <a:lnTo>
                    <a:pt x="314198" y="206844"/>
                  </a:lnTo>
                  <a:lnTo>
                    <a:pt x="320294" y="206844"/>
                  </a:lnTo>
                  <a:lnTo>
                    <a:pt x="325234" y="203276"/>
                  </a:lnTo>
                  <a:lnTo>
                    <a:pt x="328536" y="191414"/>
                  </a:lnTo>
                  <a:lnTo>
                    <a:pt x="325323" y="184696"/>
                  </a:lnTo>
                  <a:lnTo>
                    <a:pt x="20586" y="965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258237" y="3588500"/>
              <a:ext cx="344170" cy="223520"/>
            </a:xfrm>
            <a:custGeom>
              <a:avLst/>
              <a:gdLst/>
              <a:ahLst/>
              <a:cxnLst/>
              <a:rect l="l" t="t" r="r" b="b"/>
              <a:pathLst>
                <a:path w="344170" h="223520">
                  <a:moveTo>
                    <a:pt x="27292" y="0"/>
                  </a:moveTo>
                  <a:lnTo>
                    <a:pt x="14503" y="0"/>
                  </a:lnTo>
                  <a:lnTo>
                    <a:pt x="7226" y="4241"/>
                  </a:lnTo>
                  <a:lnTo>
                    <a:pt x="0" y="17995"/>
                  </a:lnTo>
                  <a:lnTo>
                    <a:pt x="723" y="26327"/>
                  </a:lnTo>
                  <a:lnTo>
                    <a:pt x="69748" y="126187"/>
                  </a:lnTo>
                  <a:lnTo>
                    <a:pt x="74295" y="129730"/>
                  </a:lnTo>
                  <a:lnTo>
                    <a:pt x="316471" y="222338"/>
                  </a:lnTo>
                  <a:lnTo>
                    <a:pt x="319633" y="222948"/>
                  </a:lnTo>
                  <a:lnTo>
                    <a:pt x="332397" y="222948"/>
                  </a:lnTo>
                  <a:lnTo>
                    <a:pt x="340563" y="216915"/>
                  </a:lnTo>
                  <a:lnTo>
                    <a:pt x="343065" y="207949"/>
                  </a:lnTo>
                  <a:lnTo>
                    <a:pt x="343165" y="206857"/>
                  </a:lnTo>
                  <a:lnTo>
                    <a:pt x="321652" y="206857"/>
                  </a:lnTo>
                  <a:lnTo>
                    <a:pt x="320433" y="206629"/>
                  </a:lnTo>
                  <a:lnTo>
                    <a:pt x="83070" y="115849"/>
                  </a:lnTo>
                  <a:lnTo>
                    <a:pt x="81140" y="114376"/>
                  </a:lnTo>
                  <a:lnTo>
                    <a:pt x="15709" y="19710"/>
                  </a:lnTo>
                  <a:lnTo>
                    <a:pt x="18300" y="16090"/>
                  </a:lnTo>
                  <a:lnTo>
                    <a:pt x="56442" y="16090"/>
                  </a:lnTo>
                  <a:lnTo>
                    <a:pt x="32029" y="1371"/>
                  </a:lnTo>
                  <a:lnTo>
                    <a:pt x="27292" y="0"/>
                  </a:lnTo>
                  <a:close/>
                </a:path>
                <a:path w="344170" h="223520">
                  <a:moveTo>
                    <a:pt x="56442" y="16090"/>
                  </a:moveTo>
                  <a:lnTo>
                    <a:pt x="24257" y="16090"/>
                  </a:lnTo>
                  <a:lnTo>
                    <a:pt x="26111" y="16586"/>
                  </a:lnTo>
                  <a:lnTo>
                    <a:pt x="329984" y="199809"/>
                  </a:lnTo>
                  <a:lnTo>
                    <a:pt x="328718" y="206629"/>
                  </a:lnTo>
                  <a:lnTo>
                    <a:pt x="328676" y="206857"/>
                  </a:lnTo>
                  <a:lnTo>
                    <a:pt x="343165" y="206857"/>
                  </a:lnTo>
                  <a:lnTo>
                    <a:pt x="343743" y="200576"/>
                  </a:lnTo>
                  <a:lnTo>
                    <a:pt x="341853" y="193422"/>
                  </a:lnTo>
                  <a:lnTo>
                    <a:pt x="337623" y="186995"/>
                  </a:lnTo>
                  <a:lnTo>
                    <a:pt x="331279" y="181800"/>
                  </a:lnTo>
                  <a:lnTo>
                    <a:pt x="56442" y="16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19083" y="3562021"/>
              <a:ext cx="64960" cy="64960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3916743" y="3247859"/>
              <a:ext cx="682625" cy="1135380"/>
            </a:xfrm>
            <a:custGeom>
              <a:avLst/>
              <a:gdLst/>
              <a:ahLst/>
              <a:cxnLst/>
              <a:rect l="l" t="t" r="r" b="b"/>
              <a:pathLst>
                <a:path w="682625" h="1135379">
                  <a:moveTo>
                    <a:pt x="326224" y="74752"/>
                  </a:moveTo>
                  <a:lnTo>
                    <a:pt x="325348" y="65900"/>
                  </a:lnTo>
                  <a:lnTo>
                    <a:pt x="321411" y="62674"/>
                  </a:lnTo>
                  <a:lnTo>
                    <a:pt x="316979" y="63119"/>
                  </a:lnTo>
                  <a:lnTo>
                    <a:pt x="272491" y="71323"/>
                  </a:lnTo>
                  <a:lnTo>
                    <a:pt x="230352" y="86423"/>
                  </a:lnTo>
                  <a:lnTo>
                    <a:pt x="191274" y="107759"/>
                  </a:lnTo>
                  <a:lnTo>
                    <a:pt x="155994" y="134683"/>
                  </a:lnTo>
                  <a:lnTo>
                    <a:pt x="125222" y="166560"/>
                  </a:lnTo>
                  <a:lnTo>
                    <a:pt x="99682" y="202730"/>
                  </a:lnTo>
                  <a:lnTo>
                    <a:pt x="80111" y="242557"/>
                  </a:lnTo>
                  <a:lnTo>
                    <a:pt x="67208" y="285394"/>
                  </a:lnTo>
                  <a:lnTo>
                    <a:pt x="61722" y="330606"/>
                  </a:lnTo>
                  <a:lnTo>
                    <a:pt x="61582" y="335051"/>
                  </a:lnTo>
                  <a:lnTo>
                    <a:pt x="65062" y="338772"/>
                  </a:lnTo>
                  <a:lnTo>
                    <a:pt x="73952" y="339064"/>
                  </a:lnTo>
                  <a:lnTo>
                    <a:pt x="77660" y="335572"/>
                  </a:lnTo>
                  <a:lnTo>
                    <a:pt x="77812" y="331139"/>
                  </a:lnTo>
                  <a:lnTo>
                    <a:pt x="84061" y="283578"/>
                  </a:lnTo>
                  <a:lnTo>
                    <a:pt x="99098" y="238810"/>
                  </a:lnTo>
                  <a:lnTo>
                    <a:pt x="121958" y="197726"/>
                  </a:lnTo>
                  <a:lnTo>
                    <a:pt x="151612" y="161239"/>
                  </a:lnTo>
                  <a:lnTo>
                    <a:pt x="187096" y="130225"/>
                  </a:lnTo>
                  <a:lnTo>
                    <a:pt x="227418" y="105613"/>
                  </a:lnTo>
                  <a:lnTo>
                    <a:pt x="271576" y="88277"/>
                  </a:lnTo>
                  <a:lnTo>
                    <a:pt x="318579" y="79133"/>
                  </a:lnTo>
                  <a:lnTo>
                    <a:pt x="322999" y="78689"/>
                  </a:lnTo>
                  <a:lnTo>
                    <a:pt x="326224" y="74752"/>
                  </a:lnTo>
                  <a:close/>
                </a:path>
                <a:path w="682625" h="1135379">
                  <a:moveTo>
                    <a:pt x="340004" y="12331"/>
                  </a:moveTo>
                  <a:lnTo>
                    <a:pt x="339648" y="3454"/>
                  </a:lnTo>
                  <a:lnTo>
                    <a:pt x="335915" y="0"/>
                  </a:lnTo>
                  <a:lnTo>
                    <a:pt x="331470" y="165"/>
                  </a:lnTo>
                  <a:lnTo>
                    <a:pt x="278320" y="6705"/>
                  </a:lnTo>
                  <a:lnTo>
                    <a:pt x="227698" y="21539"/>
                  </a:lnTo>
                  <a:lnTo>
                    <a:pt x="180301" y="43891"/>
                  </a:lnTo>
                  <a:lnTo>
                    <a:pt x="136867" y="72936"/>
                  </a:lnTo>
                  <a:lnTo>
                    <a:pt x="98132" y="107911"/>
                  </a:lnTo>
                  <a:lnTo>
                    <a:pt x="64795" y="148043"/>
                  </a:lnTo>
                  <a:lnTo>
                    <a:pt x="37566" y="192570"/>
                  </a:lnTo>
                  <a:lnTo>
                    <a:pt x="17195" y="240715"/>
                  </a:lnTo>
                  <a:lnTo>
                    <a:pt x="4419" y="291719"/>
                  </a:lnTo>
                  <a:lnTo>
                    <a:pt x="0" y="344792"/>
                  </a:lnTo>
                  <a:lnTo>
                    <a:pt x="177" y="357162"/>
                  </a:lnTo>
                  <a:lnTo>
                    <a:pt x="800" y="367804"/>
                  </a:lnTo>
                  <a:lnTo>
                    <a:pt x="4610" y="371195"/>
                  </a:lnTo>
                  <a:lnTo>
                    <a:pt x="13474" y="370674"/>
                  </a:lnTo>
                  <a:lnTo>
                    <a:pt x="16865" y="366864"/>
                  </a:lnTo>
                  <a:lnTo>
                    <a:pt x="16598" y="362432"/>
                  </a:lnTo>
                  <a:lnTo>
                    <a:pt x="16090" y="350647"/>
                  </a:lnTo>
                  <a:lnTo>
                    <a:pt x="16090" y="344792"/>
                  </a:lnTo>
                  <a:lnTo>
                    <a:pt x="20294" y="294373"/>
                  </a:lnTo>
                  <a:lnTo>
                    <a:pt x="32448" y="245833"/>
                  </a:lnTo>
                  <a:lnTo>
                    <a:pt x="51879" y="199936"/>
                  </a:lnTo>
                  <a:lnTo>
                    <a:pt x="77876" y="157416"/>
                  </a:lnTo>
                  <a:lnTo>
                    <a:pt x="109753" y="119062"/>
                  </a:lnTo>
                  <a:lnTo>
                    <a:pt x="146786" y="85636"/>
                  </a:lnTo>
                  <a:lnTo>
                    <a:pt x="188239" y="57886"/>
                  </a:lnTo>
                  <a:lnTo>
                    <a:pt x="233426" y="36588"/>
                  </a:lnTo>
                  <a:lnTo>
                    <a:pt x="281622" y="22453"/>
                  </a:lnTo>
                  <a:lnTo>
                    <a:pt x="332105" y="16243"/>
                  </a:lnTo>
                  <a:lnTo>
                    <a:pt x="336550" y="16078"/>
                  </a:lnTo>
                  <a:lnTo>
                    <a:pt x="340004" y="12331"/>
                  </a:lnTo>
                  <a:close/>
                </a:path>
                <a:path w="682625" h="1135379">
                  <a:moveTo>
                    <a:pt x="362585" y="1122832"/>
                  </a:moveTo>
                  <a:lnTo>
                    <a:pt x="358978" y="1119225"/>
                  </a:lnTo>
                  <a:lnTo>
                    <a:pt x="300723" y="1119225"/>
                  </a:lnTo>
                  <a:lnTo>
                    <a:pt x="297129" y="1122832"/>
                  </a:lnTo>
                  <a:lnTo>
                    <a:pt x="297129" y="1131722"/>
                  </a:lnTo>
                  <a:lnTo>
                    <a:pt x="300723" y="1135316"/>
                  </a:lnTo>
                  <a:lnTo>
                    <a:pt x="305168" y="1135316"/>
                  </a:lnTo>
                  <a:lnTo>
                    <a:pt x="358978" y="1135316"/>
                  </a:lnTo>
                  <a:lnTo>
                    <a:pt x="362585" y="1131722"/>
                  </a:lnTo>
                  <a:lnTo>
                    <a:pt x="362585" y="1122832"/>
                  </a:lnTo>
                  <a:close/>
                </a:path>
                <a:path w="682625" h="1135379">
                  <a:moveTo>
                    <a:pt x="362585" y="1093711"/>
                  </a:moveTo>
                  <a:lnTo>
                    <a:pt x="358978" y="1090104"/>
                  </a:lnTo>
                  <a:lnTo>
                    <a:pt x="300723" y="1090104"/>
                  </a:lnTo>
                  <a:lnTo>
                    <a:pt x="297129" y="1093711"/>
                  </a:lnTo>
                  <a:lnTo>
                    <a:pt x="297129" y="1102588"/>
                  </a:lnTo>
                  <a:lnTo>
                    <a:pt x="300723" y="1106195"/>
                  </a:lnTo>
                  <a:lnTo>
                    <a:pt x="305168" y="1106195"/>
                  </a:lnTo>
                  <a:lnTo>
                    <a:pt x="358978" y="1106195"/>
                  </a:lnTo>
                  <a:lnTo>
                    <a:pt x="362585" y="1102588"/>
                  </a:lnTo>
                  <a:lnTo>
                    <a:pt x="362585" y="1093711"/>
                  </a:lnTo>
                  <a:close/>
                </a:path>
                <a:path w="682625" h="1135379">
                  <a:moveTo>
                    <a:pt x="362585" y="1064590"/>
                  </a:moveTo>
                  <a:lnTo>
                    <a:pt x="358978" y="1060983"/>
                  </a:lnTo>
                  <a:lnTo>
                    <a:pt x="300723" y="1060983"/>
                  </a:lnTo>
                  <a:lnTo>
                    <a:pt x="297129" y="1064590"/>
                  </a:lnTo>
                  <a:lnTo>
                    <a:pt x="297129" y="1073467"/>
                  </a:lnTo>
                  <a:lnTo>
                    <a:pt x="300723" y="1077074"/>
                  </a:lnTo>
                  <a:lnTo>
                    <a:pt x="305168" y="1077074"/>
                  </a:lnTo>
                  <a:lnTo>
                    <a:pt x="358978" y="1077074"/>
                  </a:lnTo>
                  <a:lnTo>
                    <a:pt x="362585" y="1073467"/>
                  </a:lnTo>
                  <a:lnTo>
                    <a:pt x="362585" y="1064590"/>
                  </a:lnTo>
                  <a:close/>
                </a:path>
                <a:path w="682625" h="1135379">
                  <a:moveTo>
                    <a:pt x="452907" y="593585"/>
                  </a:moveTo>
                  <a:lnTo>
                    <a:pt x="449554" y="585355"/>
                  </a:lnTo>
                  <a:lnTo>
                    <a:pt x="444855" y="583374"/>
                  </a:lnTo>
                  <a:lnTo>
                    <a:pt x="440740" y="585050"/>
                  </a:lnTo>
                  <a:lnTo>
                    <a:pt x="416648" y="593496"/>
                  </a:lnTo>
                  <a:lnTo>
                    <a:pt x="392150" y="599478"/>
                  </a:lnTo>
                  <a:lnTo>
                    <a:pt x="367423" y="603021"/>
                  </a:lnTo>
                  <a:lnTo>
                    <a:pt x="342633" y="604189"/>
                  </a:lnTo>
                  <a:lnTo>
                    <a:pt x="291477" y="599211"/>
                  </a:lnTo>
                  <a:lnTo>
                    <a:pt x="242366" y="584606"/>
                  </a:lnTo>
                  <a:lnTo>
                    <a:pt x="196862" y="560844"/>
                  </a:lnTo>
                  <a:lnTo>
                    <a:pt x="156540" y="528408"/>
                  </a:lnTo>
                  <a:lnTo>
                    <a:pt x="122948" y="487781"/>
                  </a:lnTo>
                  <a:lnTo>
                    <a:pt x="120484" y="484085"/>
                  </a:lnTo>
                  <a:lnTo>
                    <a:pt x="115493" y="483082"/>
                  </a:lnTo>
                  <a:lnTo>
                    <a:pt x="108102" y="488022"/>
                  </a:lnTo>
                  <a:lnTo>
                    <a:pt x="107099" y="493014"/>
                  </a:lnTo>
                  <a:lnTo>
                    <a:pt x="109562" y="496709"/>
                  </a:lnTo>
                  <a:lnTo>
                    <a:pt x="138772" y="533285"/>
                  </a:lnTo>
                  <a:lnTo>
                    <a:pt x="173113" y="563841"/>
                  </a:lnTo>
                  <a:lnTo>
                    <a:pt x="211620" y="588098"/>
                  </a:lnTo>
                  <a:lnTo>
                    <a:pt x="253339" y="605790"/>
                  </a:lnTo>
                  <a:lnTo>
                    <a:pt x="297332" y="616610"/>
                  </a:lnTo>
                  <a:lnTo>
                    <a:pt x="342633" y="620280"/>
                  </a:lnTo>
                  <a:lnTo>
                    <a:pt x="368947" y="619036"/>
                  </a:lnTo>
                  <a:lnTo>
                    <a:pt x="395198" y="615276"/>
                  </a:lnTo>
                  <a:lnTo>
                    <a:pt x="421220" y="608926"/>
                  </a:lnTo>
                  <a:lnTo>
                    <a:pt x="446811" y="599960"/>
                  </a:lnTo>
                  <a:lnTo>
                    <a:pt x="450926" y="598284"/>
                  </a:lnTo>
                  <a:lnTo>
                    <a:pt x="452907" y="593585"/>
                  </a:lnTo>
                  <a:close/>
                </a:path>
                <a:path w="682625" h="1135379">
                  <a:moveTo>
                    <a:pt x="474472" y="651929"/>
                  </a:moveTo>
                  <a:lnTo>
                    <a:pt x="471170" y="643686"/>
                  </a:lnTo>
                  <a:lnTo>
                    <a:pt x="466483" y="641680"/>
                  </a:lnTo>
                  <a:lnTo>
                    <a:pt x="462356" y="643331"/>
                  </a:lnTo>
                  <a:lnTo>
                    <a:pt x="433552" y="653237"/>
                  </a:lnTo>
                  <a:lnTo>
                    <a:pt x="404202" y="660247"/>
                  </a:lnTo>
                  <a:lnTo>
                    <a:pt x="374497" y="664400"/>
                  </a:lnTo>
                  <a:lnTo>
                    <a:pt x="344639" y="665772"/>
                  </a:lnTo>
                  <a:lnTo>
                    <a:pt x="297624" y="662419"/>
                  </a:lnTo>
                  <a:lnTo>
                    <a:pt x="251612" y="652526"/>
                  </a:lnTo>
                  <a:lnTo>
                    <a:pt x="207416" y="636371"/>
                  </a:lnTo>
                  <a:lnTo>
                    <a:pt x="165849" y="614210"/>
                  </a:lnTo>
                  <a:lnTo>
                    <a:pt x="127749" y="586346"/>
                  </a:lnTo>
                  <a:lnTo>
                    <a:pt x="93941" y="553046"/>
                  </a:lnTo>
                  <a:lnTo>
                    <a:pt x="65239" y="514578"/>
                  </a:lnTo>
                  <a:lnTo>
                    <a:pt x="62865" y="510832"/>
                  </a:lnTo>
                  <a:lnTo>
                    <a:pt x="57899" y="509701"/>
                  </a:lnTo>
                  <a:lnTo>
                    <a:pt x="50393" y="514451"/>
                  </a:lnTo>
                  <a:lnTo>
                    <a:pt x="49263" y="519430"/>
                  </a:lnTo>
                  <a:lnTo>
                    <a:pt x="51638" y="523176"/>
                  </a:lnTo>
                  <a:lnTo>
                    <a:pt x="81838" y="563626"/>
                  </a:lnTo>
                  <a:lnTo>
                    <a:pt x="117335" y="598614"/>
                  </a:lnTo>
                  <a:lnTo>
                    <a:pt x="157289" y="627849"/>
                  </a:lnTo>
                  <a:lnTo>
                    <a:pt x="200850" y="651065"/>
                  </a:lnTo>
                  <a:lnTo>
                    <a:pt x="247154" y="667981"/>
                  </a:lnTo>
                  <a:lnTo>
                    <a:pt x="295363" y="678332"/>
                  </a:lnTo>
                  <a:lnTo>
                    <a:pt x="344639" y="681863"/>
                  </a:lnTo>
                  <a:lnTo>
                    <a:pt x="375970" y="680415"/>
                  </a:lnTo>
                  <a:lnTo>
                    <a:pt x="407174" y="676059"/>
                  </a:lnTo>
                  <a:lnTo>
                    <a:pt x="438035" y="668693"/>
                  </a:lnTo>
                  <a:lnTo>
                    <a:pt x="468337" y="658266"/>
                  </a:lnTo>
                  <a:lnTo>
                    <a:pt x="472465" y="656615"/>
                  </a:lnTo>
                  <a:lnTo>
                    <a:pt x="474472" y="651929"/>
                  </a:lnTo>
                  <a:close/>
                </a:path>
                <a:path w="682625" h="1135379">
                  <a:moveTo>
                    <a:pt x="619925" y="342557"/>
                  </a:moveTo>
                  <a:lnTo>
                    <a:pt x="615696" y="293585"/>
                  </a:lnTo>
                  <a:lnTo>
                    <a:pt x="603161" y="246062"/>
                  </a:lnTo>
                  <a:lnTo>
                    <a:pt x="582549" y="201231"/>
                  </a:lnTo>
                  <a:lnTo>
                    <a:pt x="554088" y="160375"/>
                  </a:lnTo>
                  <a:lnTo>
                    <a:pt x="518020" y="124752"/>
                  </a:lnTo>
                  <a:lnTo>
                    <a:pt x="514578" y="121945"/>
                  </a:lnTo>
                  <a:lnTo>
                    <a:pt x="509511" y="122453"/>
                  </a:lnTo>
                  <a:lnTo>
                    <a:pt x="503885" y="129324"/>
                  </a:lnTo>
                  <a:lnTo>
                    <a:pt x="504393" y="134391"/>
                  </a:lnTo>
                  <a:lnTo>
                    <a:pt x="507834" y="137210"/>
                  </a:lnTo>
                  <a:lnTo>
                    <a:pt x="541769" y="170726"/>
                  </a:lnTo>
                  <a:lnTo>
                    <a:pt x="568566" y="209219"/>
                  </a:lnTo>
                  <a:lnTo>
                    <a:pt x="588010" y="251485"/>
                  </a:lnTo>
                  <a:lnTo>
                    <a:pt x="599846" y="296341"/>
                  </a:lnTo>
                  <a:lnTo>
                    <a:pt x="603834" y="342557"/>
                  </a:lnTo>
                  <a:lnTo>
                    <a:pt x="601713" y="376123"/>
                  </a:lnTo>
                  <a:lnTo>
                    <a:pt x="595312" y="409295"/>
                  </a:lnTo>
                  <a:lnTo>
                    <a:pt x="584530" y="441655"/>
                  </a:lnTo>
                  <a:lnTo>
                    <a:pt x="569290" y="472719"/>
                  </a:lnTo>
                  <a:lnTo>
                    <a:pt x="567067" y="476567"/>
                  </a:lnTo>
                  <a:lnTo>
                    <a:pt x="568375" y="481495"/>
                  </a:lnTo>
                  <a:lnTo>
                    <a:pt x="576072" y="485940"/>
                  </a:lnTo>
                  <a:lnTo>
                    <a:pt x="580999" y="484619"/>
                  </a:lnTo>
                  <a:lnTo>
                    <a:pt x="583222" y="480771"/>
                  </a:lnTo>
                  <a:lnTo>
                    <a:pt x="599414" y="447738"/>
                  </a:lnTo>
                  <a:lnTo>
                    <a:pt x="610882" y="413372"/>
                  </a:lnTo>
                  <a:lnTo>
                    <a:pt x="617677" y="378155"/>
                  </a:lnTo>
                  <a:lnTo>
                    <a:pt x="619925" y="342557"/>
                  </a:lnTo>
                  <a:close/>
                </a:path>
                <a:path w="682625" h="1135379">
                  <a:moveTo>
                    <a:pt x="682396" y="341363"/>
                  </a:moveTo>
                  <a:lnTo>
                    <a:pt x="679843" y="299618"/>
                  </a:lnTo>
                  <a:lnTo>
                    <a:pt x="672249" y="258470"/>
                  </a:lnTo>
                  <a:lnTo>
                    <a:pt x="655624" y="208445"/>
                  </a:lnTo>
                  <a:lnTo>
                    <a:pt x="631190" y="161137"/>
                  </a:lnTo>
                  <a:lnTo>
                    <a:pt x="599046" y="117538"/>
                  </a:lnTo>
                  <a:lnTo>
                    <a:pt x="559282" y="78651"/>
                  </a:lnTo>
                  <a:lnTo>
                    <a:pt x="555866" y="75806"/>
                  </a:lnTo>
                  <a:lnTo>
                    <a:pt x="550799" y="76276"/>
                  </a:lnTo>
                  <a:lnTo>
                    <a:pt x="545109" y="83108"/>
                  </a:lnTo>
                  <a:lnTo>
                    <a:pt x="545579" y="88176"/>
                  </a:lnTo>
                  <a:lnTo>
                    <a:pt x="548995" y="91020"/>
                  </a:lnTo>
                  <a:lnTo>
                    <a:pt x="586892" y="128092"/>
                  </a:lnTo>
                  <a:lnTo>
                    <a:pt x="617512" y="169621"/>
                  </a:lnTo>
                  <a:lnTo>
                    <a:pt x="640791" y="214680"/>
                  </a:lnTo>
                  <a:lnTo>
                    <a:pt x="656640" y="262343"/>
                  </a:lnTo>
                  <a:lnTo>
                    <a:pt x="663892" y="301574"/>
                  </a:lnTo>
                  <a:lnTo>
                    <a:pt x="666318" y="341363"/>
                  </a:lnTo>
                  <a:lnTo>
                    <a:pt x="664083" y="379425"/>
                  </a:lnTo>
                  <a:lnTo>
                    <a:pt x="657390" y="417144"/>
                  </a:lnTo>
                  <a:lnTo>
                    <a:pt x="646188" y="454101"/>
                  </a:lnTo>
                  <a:lnTo>
                    <a:pt x="630440" y="489902"/>
                  </a:lnTo>
                  <a:lnTo>
                    <a:pt x="628408" y="493852"/>
                  </a:lnTo>
                  <a:lnTo>
                    <a:pt x="629970" y="498703"/>
                  </a:lnTo>
                  <a:lnTo>
                    <a:pt x="637870" y="502767"/>
                  </a:lnTo>
                  <a:lnTo>
                    <a:pt x="642721" y="501205"/>
                  </a:lnTo>
                  <a:lnTo>
                    <a:pt x="644753" y="497255"/>
                  </a:lnTo>
                  <a:lnTo>
                    <a:pt x="661276" y="459676"/>
                  </a:lnTo>
                  <a:lnTo>
                    <a:pt x="673036" y="420878"/>
                  </a:lnTo>
                  <a:lnTo>
                    <a:pt x="680072" y="381292"/>
                  </a:lnTo>
                  <a:lnTo>
                    <a:pt x="682396" y="3413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" name="object 2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77644" y="3427986"/>
              <a:ext cx="87109" cy="251510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3041" y="3691177"/>
              <a:ext cx="235178" cy="104876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58480" y="3382973"/>
              <a:ext cx="181330" cy="171602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4179341" y="6010071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90">
                  <a:moveTo>
                    <a:pt x="720001" y="0"/>
                  </a:moveTo>
                  <a:lnTo>
                    <a:pt x="0" y="0"/>
                  </a:lnTo>
                  <a:lnTo>
                    <a:pt x="0" y="720001"/>
                  </a:lnTo>
                  <a:lnTo>
                    <a:pt x="720001" y="720001"/>
                  </a:lnTo>
                  <a:lnTo>
                    <a:pt x="720001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49321" y="6262142"/>
              <a:ext cx="180289" cy="214350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4270108" y="6089180"/>
              <a:ext cx="538480" cy="561975"/>
            </a:xfrm>
            <a:custGeom>
              <a:avLst/>
              <a:gdLst/>
              <a:ahLst/>
              <a:cxnLst/>
              <a:rect l="l" t="t" r="r" b="b"/>
              <a:pathLst>
                <a:path w="538479" h="561975">
                  <a:moveTo>
                    <a:pt x="100711" y="222148"/>
                  </a:moveTo>
                  <a:lnTo>
                    <a:pt x="98094" y="217081"/>
                  </a:lnTo>
                  <a:lnTo>
                    <a:pt x="12814" y="189979"/>
                  </a:lnTo>
                  <a:lnTo>
                    <a:pt x="10985" y="189560"/>
                  </a:lnTo>
                  <a:lnTo>
                    <a:pt x="6261" y="189560"/>
                  </a:lnTo>
                  <a:lnTo>
                    <a:pt x="2730" y="191998"/>
                  </a:lnTo>
                  <a:lnTo>
                    <a:pt x="0" y="200571"/>
                  </a:lnTo>
                  <a:lnTo>
                    <a:pt x="2616" y="205625"/>
                  </a:lnTo>
                  <a:lnTo>
                    <a:pt x="88811" y="233019"/>
                  </a:lnTo>
                  <a:lnTo>
                    <a:pt x="90627" y="233159"/>
                  </a:lnTo>
                  <a:lnTo>
                    <a:pt x="94449" y="233159"/>
                  </a:lnTo>
                  <a:lnTo>
                    <a:pt x="97993" y="230708"/>
                  </a:lnTo>
                  <a:lnTo>
                    <a:pt x="100711" y="222148"/>
                  </a:lnTo>
                  <a:close/>
                </a:path>
                <a:path w="538479" h="561975">
                  <a:moveTo>
                    <a:pt x="101485" y="341858"/>
                  </a:moveTo>
                  <a:lnTo>
                    <a:pt x="98666" y="333362"/>
                  </a:lnTo>
                  <a:lnTo>
                    <a:pt x="95148" y="330974"/>
                  </a:lnTo>
                  <a:lnTo>
                    <a:pt x="91376" y="330974"/>
                  </a:lnTo>
                  <a:lnTo>
                    <a:pt x="89484" y="331127"/>
                  </a:lnTo>
                  <a:lnTo>
                    <a:pt x="3619" y="359638"/>
                  </a:lnTo>
                  <a:lnTo>
                    <a:pt x="1066" y="364731"/>
                  </a:lnTo>
                  <a:lnTo>
                    <a:pt x="3886" y="373227"/>
                  </a:lnTo>
                  <a:lnTo>
                    <a:pt x="7404" y="375615"/>
                  </a:lnTo>
                  <a:lnTo>
                    <a:pt x="11176" y="375615"/>
                  </a:lnTo>
                  <a:lnTo>
                    <a:pt x="13068" y="375475"/>
                  </a:lnTo>
                  <a:lnTo>
                    <a:pt x="98933" y="346951"/>
                  </a:lnTo>
                  <a:lnTo>
                    <a:pt x="101485" y="341858"/>
                  </a:lnTo>
                  <a:close/>
                </a:path>
                <a:path w="538479" h="561975">
                  <a:moveTo>
                    <a:pt x="113385" y="287553"/>
                  </a:moveTo>
                  <a:lnTo>
                    <a:pt x="113284" y="277647"/>
                  </a:lnTo>
                  <a:lnTo>
                    <a:pt x="109258" y="273685"/>
                  </a:lnTo>
                  <a:lnTo>
                    <a:pt x="24904" y="274535"/>
                  </a:lnTo>
                  <a:lnTo>
                    <a:pt x="20916" y="278599"/>
                  </a:lnTo>
                  <a:lnTo>
                    <a:pt x="21018" y="288505"/>
                  </a:lnTo>
                  <a:lnTo>
                    <a:pt x="25044" y="292481"/>
                  </a:lnTo>
                  <a:lnTo>
                    <a:pt x="29959" y="292481"/>
                  </a:lnTo>
                  <a:lnTo>
                    <a:pt x="109397" y="291630"/>
                  </a:lnTo>
                  <a:lnTo>
                    <a:pt x="113385" y="287553"/>
                  </a:lnTo>
                  <a:close/>
                </a:path>
                <a:path w="538479" h="561975">
                  <a:moveTo>
                    <a:pt x="145008" y="186575"/>
                  </a:moveTo>
                  <a:lnTo>
                    <a:pt x="144056" y="180949"/>
                  </a:lnTo>
                  <a:lnTo>
                    <a:pt x="77787" y="133883"/>
                  </a:lnTo>
                  <a:lnTo>
                    <a:pt x="75971" y="133350"/>
                  </a:lnTo>
                  <a:lnTo>
                    <a:pt x="71348" y="133350"/>
                  </a:lnTo>
                  <a:lnTo>
                    <a:pt x="68580" y="134670"/>
                  </a:lnTo>
                  <a:lnTo>
                    <a:pt x="63944" y="141185"/>
                  </a:lnTo>
                  <a:lnTo>
                    <a:pt x="64897" y="146812"/>
                  </a:lnTo>
                  <a:lnTo>
                    <a:pt x="131152" y="193878"/>
                  </a:lnTo>
                  <a:lnTo>
                    <a:pt x="132981" y="194411"/>
                  </a:lnTo>
                  <a:lnTo>
                    <a:pt x="134785" y="194411"/>
                  </a:lnTo>
                  <a:lnTo>
                    <a:pt x="137591" y="194411"/>
                  </a:lnTo>
                  <a:lnTo>
                    <a:pt x="140373" y="193090"/>
                  </a:lnTo>
                  <a:lnTo>
                    <a:pt x="145008" y="186575"/>
                  </a:lnTo>
                  <a:close/>
                </a:path>
                <a:path w="538479" h="561975">
                  <a:moveTo>
                    <a:pt x="147053" y="377888"/>
                  </a:moveTo>
                  <a:lnTo>
                    <a:pt x="142316" y="371513"/>
                  </a:lnTo>
                  <a:lnTo>
                    <a:pt x="139598" y="370268"/>
                  </a:lnTo>
                  <a:lnTo>
                    <a:pt x="134988" y="370268"/>
                  </a:lnTo>
                  <a:lnTo>
                    <a:pt x="133108" y="370840"/>
                  </a:lnTo>
                  <a:lnTo>
                    <a:pt x="67805" y="419366"/>
                  </a:lnTo>
                  <a:lnTo>
                    <a:pt x="66979" y="424992"/>
                  </a:lnTo>
                  <a:lnTo>
                    <a:pt x="71704" y="431368"/>
                  </a:lnTo>
                  <a:lnTo>
                    <a:pt x="74422" y="432625"/>
                  </a:lnTo>
                  <a:lnTo>
                    <a:pt x="77177" y="432625"/>
                  </a:lnTo>
                  <a:lnTo>
                    <a:pt x="79044" y="432625"/>
                  </a:lnTo>
                  <a:lnTo>
                    <a:pt x="80924" y="432041"/>
                  </a:lnTo>
                  <a:lnTo>
                    <a:pt x="146215" y="383527"/>
                  </a:lnTo>
                  <a:lnTo>
                    <a:pt x="147053" y="377888"/>
                  </a:lnTo>
                  <a:close/>
                </a:path>
                <a:path w="538479" h="561975">
                  <a:moveTo>
                    <a:pt x="168287" y="128676"/>
                  </a:moveTo>
                  <a:lnTo>
                    <a:pt x="113461" y="54229"/>
                  </a:lnTo>
                  <a:lnTo>
                    <a:pt x="110731" y="52959"/>
                  </a:lnTo>
                  <a:lnTo>
                    <a:pt x="106121" y="52959"/>
                  </a:lnTo>
                  <a:lnTo>
                    <a:pt x="104241" y="53530"/>
                  </a:lnTo>
                  <a:lnTo>
                    <a:pt x="98640" y="57670"/>
                  </a:lnTo>
                  <a:lnTo>
                    <a:pt x="97777" y="63296"/>
                  </a:lnTo>
                  <a:lnTo>
                    <a:pt x="152615" y="137744"/>
                  </a:lnTo>
                  <a:lnTo>
                    <a:pt x="155333" y="139014"/>
                  </a:lnTo>
                  <a:lnTo>
                    <a:pt x="158102" y="139014"/>
                  </a:lnTo>
                  <a:lnTo>
                    <a:pt x="159956" y="139014"/>
                  </a:lnTo>
                  <a:lnTo>
                    <a:pt x="161823" y="138442"/>
                  </a:lnTo>
                  <a:lnTo>
                    <a:pt x="167436" y="134315"/>
                  </a:lnTo>
                  <a:lnTo>
                    <a:pt x="168287" y="128676"/>
                  </a:lnTo>
                  <a:close/>
                </a:path>
                <a:path w="538479" h="561975">
                  <a:moveTo>
                    <a:pt x="170268" y="434441"/>
                  </a:moveTo>
                  <a:lnTo>
                    <a:pt x="169341" y="428815"/>
                  </a:lnTo>
                  <a:lnTo>
                    <a:pt x="163715" y="424776"/>
                  </a:lnTo>
                  <a:lnTo>
                    <a:pt x="161874" y="424230"/>
                  </a:lnTo>
                  <a:lnTo>
                    <a:pt x="157264" y="424230"/>
                  </a:lnTo>
                  <a:lnTo>
                    <a:pt x="154495" y="425538"/>
                  </a:lnTo>
                  <a:lnTo>
                    <a:pt x="100609" y="500722"/>
                  </a:lnTo>
                  <a:lnTo>
                    <a:pt x="101536" y="506349"/>
                  </a:lnTo>
                  <a:lnTo>
                    <a:pt x="107175" y="510374"/>
                  </a:lnTo>
                  <a:lnTo>
                    <a:pt x="109004" y="510921"/>
                  </a:lnTo>
                  <a:lnTo>
                    <a:pt x="110820" y="510921"/>
                  </a:lnTo>
                  <a:lnTo>
                    <a:pt x="113626" y="510921"/>
                  </a:lnTo>
                  <a:lnTo>
                    <a:pt x="116382" y="509625"/>
                  </a:lnTo>
                  <a:lnTo>
                    <a:pt x="170268" y="434441"/>
                  </a:lnTo>
                  <a:close/>
                </a:path>
                <a:path w="538479" h="561975">
                  <a:moveTo>
                    <a:pt x="226707" y="126466"/>
                  </a:moveTo>
                  <a:lnTo>
                    <a:pt x="200113" y="47523"/>
                  </a:lnTo>
                  <a:lnTo>
                    <a:pt x="196608" y="45148"/>
                  </a:lnTo>
                  <a:lnTo>
                    <a:pt x="192849" y="45148"/>
                  </a:lnTo>
                  <a:lnTo>
                    <a:pt x="190931" y="45300"/>
                  </a:lnTo>
                  <a:lnTo>
                    <a:pt x="185267" y="47205"/>
                  </a:lnTo>
                  <a:lnTo>
                    <a:pt x="182740" y="52311"/>
                  </a:lnTo>
                  <a:lnTo>
                    <a:pt x="209321" y="131254"/>
                  </a:lnTo>
                  <a:lnTo>
                    <a:pt x="212826" y="133629"/>
                  </a:lnTo>
                  <a:lnTo>
                    <a:pt x="216585" y="133629"/>
                  </a:lnTo>
                  <a:lnTo>
                    <a:pt x="218516" y="133477"/>
                  </a:lnTo>
                  <a:lnTo>
                    <a:pt x="224167" y="131572"/>
                  </a:lnTo>
                  <a:lnTo>
                    <a:pt x="226707" y="126466"/>
                  </a:lnTo>
                  <a:close/>
                </a:path>
                <a:path w="538479" h="561975">
                  <a:moveTo>
                    <a:pt x="230035" y="436219"/>
                  </a:moveTo>
                  <a:lnTo>
                    <a:pt x="227393" y="431165"/>
                  </a:lnTo>
                  <a:lnTo>
                    <a:pt x="222656" y="429679"/>
                  </a:lnTo>
                  <a:lnTo>
                    <a:pt x="220853" y="429272"/>
                  </a:lnTo>
                  <a:lnTo>
                    <a:pt x="216128" y="429272"/>
                  </a:lnTo>
                  <a:lnTo>
                    <a:pt x="212572" y="431736"/>
                  </a:lnTo>
                  <a:lnTo>
                    <a:pt x="187667" y="511289"/>
                  </a:lnTo>
                  <a:lnTo>
                    <a:pt x="190309" y="516343"/>
                  </a:lnTo>
                  <a:lnTo>
                    <a:pt x="195948" y="518109"/>
                  </a:lnTo>
                  <a:lnTo>
                    <a:pt x="197739" y="518248"/>
                  </a:lnTo>
                  <a:lnTo>
                    <a:pt x="201574" y="518248"/>
                  </a:lnTo>
                  <a:lnTo>
                    <a:pt x="205130" y="515772"/>
                  </a:lnTo>
                  <a:lnTo>
                    <a:pt x="230035" y="436219"/>
                  </a:lnTo>
                  <a:close/>
                </a:path>
                <a:path w="538479" h="561975">
                  <a:moveTo>
                    <a:pt x="277037" y="98412"/>
                  </a:moveTo>
                  <a:lnTo>
                    <a:pt x="276428" y="3987"/>
                  </a:lnTo>
                  <a:lnTo>
                    <a:pt x="272402" y="0"/>
                  </a:lnTo>
                  <a:lnTo>
                    <a:pt x="262432" y="25"/>
                  </a:lnTo>
                  <a:lnTo>
                    <a:pt x="258432" y="4076"/>
                  </a:lnTo>
                  <a:lnTo>
                    <a:pt x="259041" y="98513"/>
                  </a:lnTo>
                  <a:lnTo>
                    <a:pt x="263067" y="102501"/>
                  </a:lnTo>
                  <a:lnTo>
                    <a:pt x="268071" y="102501"/>
                  </a:lnTo>
                  <a:lnTo>
                    <a:pt x="273037" y="102476"/>
                  </a:lnTo>
                  <a:lnTo>
                    <a:pt x="277037" y="98412"/>
                  </a:lnTo>
                  <a:close/>
                </a:path>
                <a:path w="538479" h="561975">
                  <a:moveTo>
                    <a:pt x="280035" y="557720"/>
                  </a:moveTo>
                  <a:lnTo>
                    <a:pt x="279412" y="463283"/>
                  </a:lnTo>
                  <a:lnTo>
                    <a:pt x="275399" y="459295"/>
                  </a:lnTo>
                  <a:lnTo>
                    <a:pt x="265417" y="459333"/>
                  </a:lnTo>
                  <a:lnTo>
                    <a:pt x="261416" y="463384"/>
                  </a:lnTo>
                  <a:lnTo>
                    <a:pt x="262026" y="557822"/>
                  </a:lnTo>
                  <a:lnTo>
                    <a:pt x="266052" y="561809"/>
                  </a:lnTo>
                  <a:lnTo>
                    <a:pt x="271056" y="561809"/>
                  </a:lnTo>
                  <a:lnTo>
                    <a:pt x="276034" y="561771"/>
                  </a:lnTo>
                  <a:lnTo>
                    <a:pt x="280035" y="557720"/>
                  </a:lnTo>
                  <a:close/>
                </a:path>
                <a:path w="538479" h="561975">
                  <a:moveTo>
                    <a:pt x="350799" y="50507"/>
                  </a:moveTo>
                  <a:lnTo>
                    <a:pt x="348157" y="45453"/>
                  </a:lnTo>
                  <a:lnTo>
                    <a:pt x="343408" y="43980"/>
                  </a:lnTo>
                  <a:lnTo>
                    <a:pt x="341604" y="43561"/>
                  </a:lnTo>
                  <a:lnTo>
                    <a:pt x="336880" y="43561"/>
                  </a:lnTo>
                  <a:lnTo>
                    <a:pt x="333336" y="46024"/>
                  </a:lnTo>
                  <a:lnTo>
                    <a:pt x="308419" y="125590"/>
                  </a:lnTo>
                  <a:lnTo>
                    <a:pt x="311061" y="130632"/>
                  </a:lnTo>
                  <a:lnTo>
                    <a:pt x="316699" y="132397"/>
                  </a:lnTo>
                  <a:lnTo>
                    <a:pt x="318503" y="132537"/>
                  </a:lnTo>
                  <a:lnTo>
                    <a:pt x="322326" y="132537"/>
                  </a:lnTo>
                  <a:lnTo>
                    <a:pt x="325882" y="130073"/>
                  </a:lnTo>
                  <a:lnTo>
                    <a:pt x="350799" y="50507"/>
                  </a:lnTo>
                  <a:close/>
                </a:path>
                <a:path w="538479" h="561975">
                  <a:moveTo>
                    <a:pt x="355727" y="509498"/>
                  </a:moveTo>
                  <a:lnTo>
                    <a:pt x="329133" y="430542"/>
                  </a:lnTo>
                  <a:lnTo>
                    <a:pt x="325628" y="428180"/>
                  </a:lnTo>
                  <a:lnTo>
                    <a:pt x="321868" y="428180"/>
                  </a:lnTo>
                  <a:lnTo>
                    <a:pt x="319951" y="428332"/>
                  </a:lnTo>
                  <a:lnTo>
                    <a:pt x="314286" y="430237"/>
                  </a:lnTo>
                  <a:lnTo>
                    <a:pt x="311746" y="435343"/>
                  </a:lnTo>
                  <a:lnTo>
                    <a:pt x="338340" y="514286"/>
                  </a:lnTo>
                  <a:lnTo>
                    <a:pt x="341845" y="516661"/>
                  </a:lnTo>
                  <a:lnTo>
                    <a:pt x="345605" y="516661"/>
                  </a:lnTo>
                  <a:lnTo>
                    <a:pt x="347522" y="516509"/>
                  </a:lnTo>
                  <a:lnTo>
                    <a:pt x="353187" y="514591"/>
                  </a:lnTo>
                  <a:lnTo>
                    <a:pt x="355727" y="509498"/>
                  </a:lnTo>
                  <a:close/>
                </a:path>
                <a:path w="538479" h="561975">
                  <a:moveTo>
                    <a:pt x="437832" y="61087"/>
                  </a:moveTo>
                  <a:lnTo>
                    <a:pt x="436905" y="55473"/>
                  </a:lnTo>
                  <a:lnTo>
                    <a:pt x="431279" y="51435"/>
                  </a:lnTo>
                  <a:lnTo>
                    <a:pt x="429450" y="50888"/>
                  </a:lnTo>
                  <a:lnTo>
                    <a:pt x="424827" y="50888"/>
                  </a:lnTo>
                  <a:lnTo>
                    <a:pt x="422071" y="52197"/>
                  </a:lnTo>
                  <a:lnTo>
                    <a:pt x="368185" y="127381"/>
                  </a:lnTo>
                  <a:lnTo>
                    <a:pt x="369112" y="133007"/>
                  </a:lnTo>
                  <a:lnTo>
                    <a:pt x="374738" y="137033"/>
                  </a:lnTo>
                  <a:lnTo>
                    <a:pt x="376580" y="137579"/>
                  </a:lnTo>
                  <a:lnTo>
                    <a:pt x="378383" y="137579"/>
                  </a:lnTo>
                  <a:lnTo>
                    <a:pt x="381190" y="137579"/>
                  </a:lnTo>
                  <a:lnTo>
                    <a:pt x="383959" y="136283"/>
                  </a:lnTo>
                  <a:lnTo>
                    <a:pt x="437832" y="61087"/>
                  </a:lnTo>
                  <a:close/>
                </a:path>
                <a:path w="538479" h="561975">
                  <a:moveTo>
                    <a:pt x="440677" y="498500"/>
                  </a:moveTo>
                  <a:lnTo>
                    <a:pt x="385851" y="424065"/>
                  </a:lnTo>
                  <a:lnTo>
                    <a:pt x="383120" y="422795"/>
                  </a:lnTo>
                  <a:lnTo>
                    <a:pt x="378498" y="422795"/>
                  </a:lnTo>
                  <a:lnTo>
                    <a:pt x="376631" y="423367"/>
                  </a:lnTo>
                  <a:lnTo>
                    <a:pt x="371030" y="427494"/>
                  </a:lnTo>
                  <a:lnTo>
                    <a:pt x="370166" y="433133"/>
                  </a:lnTo>
                  <a:lnTo>
                    <a:pt x="425005" y="507568"/>
                  </a:lnTo>
                  <a:lnTo>
                    <a:pt x="427723" y="508838"/>
                  </a:lnTo>
                  <a:lnTo>
                    <a:pt x="430491" y="508838"/>
                  </a:lnTo>
                  <a:lnTo>
                    <a:pt x="432346" y="508838"/>
                  </a:lnTo>
                  <a:lnTo>
                    <a:pt x="434213" y="508266"/>
                  </a:lnTo>
                  <a:lnTo>
                    <a:pt x="439826" y="504139"/>
                  </a:lnTo>
                  <a:lnTo>
                    <a:pt x="440677" y="498500"/>
                  </a:lnTo>
                  <a:close/>
                </a:path>
                <a:path w="538479" h="561975">
                  <a:moveTo>
                    <a:pt x="471474" y="136817"/>
                  </a:moveTo>
                  <a:lnTo>
                    <a:pt x="466737" y="130454"/>
                  </a:lnTo>
                  <a:lnTo>
                    <a:pt x="464032" y="129197"/>
                  </a:lnTo>
                  <a:lnTo>
                    <a:pt x="459409" y="129197"/>
                  </a:lnTo>
                  <a:lnTo>
                    <a:pt x="457530" y="129768"/>
                  </a:lnTo>
                  <a:lnTo>
                    <a:pt x="392239" y="178295"/>
                  </a:lnTo>
                  <a:lnTo>
                    <a:pt x="391401" y="183934"/>
                  </a:lnTo>
                  <a:lnTo>
                    <a:pt x="396138" y="190296"/>
                  </a:lnTo>
                  <a:lnTo>
                    <a:pt x="398856" y="191554"/>
                  </a:lnTo>
                  <a:lnTo>
                    <a:pt x="401599" y="191554"/>
                  </a:lnTo>
                  <a:lnTo>
                    <a:pt x="403466" y="191554"/>
                  </a:lnTo>
                  <a:lnTo>
                    <a:pt x="405345" y="190969"/>
                  </a:lnTo>
                  <a:lnTo>
                    <a:pt x="470636" y="142455"/>
                  </a:lnTo>
                  <a:lnTo>
                    <a:pt x="471474" y="136817"/>
                  </a:lnTo>
                  <a:close/>
                </a:path>
                <a:path w="538479" h="561975">
                  <a:moveTo>
                    <a:pt x="474510" y="420611"/>
                  </a:moveTo>
                  <a:lnTo>
                    <a:pt x="473557" y="414997"/>
                  </a:lnTo>
                  <a:lnTo>
                    <a:pt x="407301" y="367931"/>
                  </a:lnTo>
                  <a:lnTo>
                    <a:pt x="405472" y="367385"/>
                  </a:lnTo>
                  <a:lnTo>
                    <a:pt x="400862" y="367385"/>
                  </a:lnTo>
                  <a:lnTo>
                    <a:pt x="398081" y="368706"/>
                  </a:lnTo>
                  <a:lnTo>
                    <a:pt x="393446" y="375234"/>
                  </a:lnTo>
                  <a:lnTo>
                    <a:pt x="394398" y="380847"/>
                  </a:lnTo>
                  <a:lnTo>
                    <a:pt x="460667" y="427913"/>
                  </a:lnTo>
                  <a:lnTo>
                    <a:pt x="462483" y="428459"/>
                  </a:lnTo>
                  <a:lnTo>
                    <a:pt x="464286" y="428459"/>
                  </a:lnTo>
                  <a:lnTo>
                    <a:pt x="467106" y="428459"/>
                  </a:lnTo>
                  <a:lnTo>
                    <a:pt x="469874" y="427139"/>
                  </a:lnTo>
                  <a:lnTo>
                    <a:pt x="474510" y="420611"/>
                  </a:lnTo>
                  <a:close/>
                </a:path>
                <a:path w="538479" h="561975">
                  <a:moveTo>
                    <a:pt x="517537" y="283210"/>
                  </a:moveTo>
                  <a:lnTo>
                    <a:pt x="517436" y="273304"/>
                  </a:lnTo>
                  <a:lnTo>
                    <a:pt x="513410" y="269341"/>
                  </a:lnTo>
                  <a:lnTo>
                    <a:pt x="429056" y="270192"/>
                  </a:lnTo>
                  <a:lnTo>
                    <a:pt x="425069" y="274256"/>
                  </a:lnTo>
                  <a:lnTo>
                    <a:pt x="425183" y="284162"/>
                  </a:lnTo>
                  <a:lnTo>
                    <a:pt x="429196" y="288137"/>
                  </a:lnTo>
                  <a:lnTo>
                    <a:pt x="434124" y="288137"/>
                  </a:lnTo>
                  <a:lnTo>
                    <a:pt x="513549" y="287286"/>
                  </a:lnTo>
                  <a:lnTo>
                    <a:pt x="517537" y="283210"/>
                  </a:lnTo>
                  <a:close/>
                </a:path>
                <a:path w="538479" h="561975">
                  <a:moveTo>
                    <a:pt x="537387" y="197078"/>
                  </a:moveTo>
                  <a:lnTo>
                    <a:pt x="534568" y="188582"/>
                  </a:lnTo>
                  <a:lnTo>
                    <a:pt x="531063" y="186194"/>
                  </a:lnTo>
                  <a:lnTo>
                    <a:pt x="527291" y="186194"/>
                  </a:lnTo>
                  <a:lnTo>
                    <a:pt x="525386" y="186347"/>
                  </a:lnTo>
                  <a:lnTo>
                    <a:pt x="439521" y="214858"/>
                  </a:lnTo>
                  <a:lnTo>
                    <a:pt x="436968" y="219951"/>
                  </a:lnTo>
                  <a:lnTo>
                    <a:pt x="439788" y="228447"/>
                  </a:lnTo>
                  <a:lnTo>
                    <a:pt x="443306" y="230835"/>
                  </a:lnTo>
                  <a:lnTo>
                    <a:pt x="447078" y="230835"/>
                  </a:lnTo>
                  <a:lnTo>
                    <a:pt x="448970" y="230695"/>
                  </a:lnTo>
                  <a:lnTo>
                    <a:pt x="534835" y="202171"/>
                  </a:lnTo>
                  <a:lnTo>
                    <a:pt x="537387" y="197078"/>
                  </a:lnTo>
                  <a:close/>
                </a:path>
                <a:path w="538479" h="561975">
                  <a:moveTo>
                    <a:pt x="538454" y="361226"/>
                  </a:moveTo>
                  <a:lnTo>
                    <a:pt x="535838" y="356171"/>
                  </a:lnTo>
                  <a:lnTo>
                    <a:pt x="450557" y="329069"/>
                  </a:lnTo>
                  <a:lnTo>
                    <a:pt x="448729" y="328650"/>
                  </a:lnTo>
                  <a:lnTo>
                    <a:pt x="444004" y="328650"/>
                  </a:lnTo>
                  <a:lnTo>
                    <a:pt x="440461" y="331089"/>
                  </a:lnTo>
                  <a:lnTo>
                    <a:pt x="437743" y="339661"/>
                  </a:lnTo>
                  <a:lnTo>
                    <a:pt x="440359" y="344716"/>
                  </a:lnTo>
                  <a:lnTo>
                    <a:pt x="526554" y="372110"/>
                  </a:lnTo>
                  <a:lnTo>
                    <a:pt x="528370" y="372249"/>
                  </a:lnTo>
                  <a:lnTo>
                    <a:pt x="532193" y="372249"/>
                  </a:lnTo>
                  <a:lnTo>
                    <a:pt x="535724" y="369798"/>
                  </a:lnTo>
                  <a:lnTo>
                    <a:pt x="538454" y="361226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971935" y="6010071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90">
                  <a:moveTo>
                    <a:pt x="720001" y="0"/>
                  </a:moveTo>
                  <a:lnTo>
                    <a:pt x="0" y="0"/>
                  </a:lnTo>
                  <a:lnTo>
                    <a:pt x="0" y="720001"/>
                  </a:lnTo>
                  <a:lnTo>
                    <a:pt x="720001" y="720001"/>
                  </a:lnTo>
                  <a:lnTo>
                    <a:pt x="720001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41928" y="6262142"/>
              <a:ext cx="180289" cy="214350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5062702" y="6089180"/>
              <a:ext cx="538480" cy="561975"/>
            </a:xfrm>
            <a:custGeom>
              <a:avLst/>
              <a:gdLst/>
              <a:ahLst/>
              <a:cxnLst/>
              <a:rect l="l" t="t" r="r" b="b"/>
              <a:pathLst>
                <a:path w="538479" h="561975">
                  <a:moveTo>
                    <a:pt x="100711" y="222135"/>
                  </a:moveTo>
                  <a:lnTo>
                    <a:pt x="98094" y="217081"/>
                  </a:lnTo>
                  <a:lnTo>
                    <a:pt x="12814" y="189979"/>
                  </a:lnTo>
                  <a:lnTo>
                    <a:pt x="10985" y="189547"/>
                  </a:lnTo>
                  <a:lnTo>
                    <a:pt x="6273" y="189547"/>
                  </a:lnTo>
                  <a:lnTo>
                    <a:pt x="2730" y="191998"/>
                  </a:lnTo>
                  <a:lnTo>
                    <a:pt x="0" y="200571"/>
                  </a:lnTo>
                  <a:lnTo>
                    <a:pt x="2628" y="205625"/>
                  </a:lnTo>
                  <a:lnTo>
                    <a:pt x="88811" y="233019"/>
                  </a:lnTo>
                  <a:lnTo>
                    <a:pt x="90639" y="233146"/>
                  </a:lnTo>
                  <a:lnTo>
                    <a:pt x="94449" y="233146"/>
                  </a:lnTo>
                  <a:lnTo>
                    <a:pt x="97993" y="230708"/>
                  </a:lnTo>
                  <a:lnTo>
                    <a:pt x="100711" y="222135"/>
                  </a:lnTo>
                  <a:close/>
                </a:path>
                <a:path w="538479" h="561975">
                  <a:moveTo>
                    <a:pt x="101485" y="341833"/>
                  </a:moveTo>
                  <a:lnTo>
                    <a:pt x="98666" y="333349"/>
                  </a:lnTo>
                  <a:lnTo>
                    <a:pt x="95148" y="330949"/>
                  </a:lnTo>
                  <a:lnTo>
                    <a:pt x="91389" y="330949"/>
                  </a:lnTo>
                  <a:lnTo>
                    <a:pt x="89484" y="331101"/>
                  </a:lnTo>
                  <a:lnTo>
                    <a:pt x="3619" y="359625"/>
                  </a:lnTo>
                  <a:lnTo>
                    <a:pt x="1066" y="364705"/>
                  </a:lnTo>
                  <a:lnTo>
                    <a:pt x="3886" y="373202"/>
                  </a:lnTo>
                  <a:lnTo>
                    <a:pt x="7404" y="375602"/>
                  </a:lnTo>
                  <a:lnTo>
                    <a:pt x="11176" y="375602"/>
                  </a:lnTo>
                  <a:lnTo>
                    <a:pt x="13068" y="375450"/>
                  </a:lnTo>
                  <a:lnTo>
                    <a:pt x="98933" y="346925"/>
                  </a:lnTo>
                  <a:lnTo>
                    <a:pt x="101485" y="341833"/>
                  </a:lnTo>
                  <a:close/>
                </a:path>
                <a:path w="538479" h="561975">
                  <a:moveTo>
                    <a:pt x="113385" y="287528"/>
                  </a:moveTo>
                  <a:lnTo>
                    <a:pt x="113284" y="277622"/>
                  </a:lnTo>
                  <a:lnTo>
                    <a:pt x="109258" y="273659"/>
                  </a:lnTo>
                  <a:lnTo>
                    <a:pt x="24904" y="274510"/>
                  </a:lnTo>
                  <a:lnTo>
                    <a:pt x="20916" y="278587"/>
                  </a:lnTo>
                  <a:lnTo>
                    <a:pt x="21031" y="288493"/>
                  </a:lnTo>
                  <a:lnTo>
                    <a:pt x="25044" y="292455"/>
                  </a:lnTo>
                  <a:lnTo>
                    <a:pt x="29972" y="292455"/>
                  </a:lnTo>
                  <a:lnTo>
                    <a:pt x="109397" y="291604"/>
                  </a:lnTo>
                  <a:lnTo>
                    <a:pt x="113385" y="287528"/>
                  </a:lnTo>
                  <a:close/>
                </a:path>
                <a:path w="538479" h="561975">
                  <a:moveTo>
                    <a:pt x="145008" y="186563"/>
                  </a:moveTo>
                  <a:lnTo>
                    <a:pt x="144056" y="180949"/>
                  </a:lnTo>
                  <a:lnTo>
                    <a:pt x="77787" y="133883"/>
                  </a:lnTo>
                  <a:lnTo>
                    <a:pt x="75971" y="133350"/>
                  </a:lnTo>
                  <a:lnTo>
                    <a:pt x="71348" y="133350"/>
                  </a:lnTo>
                  <a:lnTo>
                    <a:pt x="68580" y="134658"/>
                  </a:lnTo>
                  <a:lnTo>
                    <a:pt x="63944" y="141185"/>
                  </a:lnTo>
                  <a:lnTo>
                    <a:pt x="64897" y="146799"/>
                  </a:lnTo>
                  <a:lnTo>
                    <a:pt x="131165" y="193865"/>
                  </a:lnTo>
                  <a:lnTo>
                    <a:pt x="132981" y="194411"/>
                  </a:lnTo>
                  <a:lnTo>
                    <a:pt x="134785" y="194411"/>
                  </a:lnTo>
                  <a:lnTo>
                    <a:pt x="137604" y="194411"/>
                  </a:lnTo>
                  <a:lnTo>
                    <a:pt x="140373" y="193090"/>
                  </a:lnTo>
                  <a:lnTo>
                    <a:pt x="145008" y="186563"/>
                  </a:lnTo>
                  <a:close/>
                </a:path>
                <a:path w="538479" h="561975">
                  <a:moveTo>
                    <a:pt x="147053" y="377875"/>
                  </a:moveTo>
                  <a:lnTo>
                    <a:pt x="142316" y="371500"/>
                  </a:lnTo>
                  <a:lnTo>
                    <a:pt x="139611" y="370243"/>
                  </a:lnTo>
                  <a:lnTo>
                    <a:pt x="134988" y="370243"/>
                  </a:lnTo>
                  <a:lnTo>
                    <a:pt x="133108" y="370827"/>
                  </a:lnTo>
                  <a:lnTo>
                    <a:pt x="67818" y="419341"/>
                  </a:lnTo>
                  <a:lnTo>
                    <a:pt x="66979" y="424980"/>
                  </a:lnTo>
                  <a:lnTo>
                    <a:pt x="71716" y="431355"/>
                  </a:lnTo>
                  <a:lnTo>
                    <a:pt x="74434" y="432600"/>
                  </a:lnTo>
                  <a:lnTo>
                    <a:pt x="77177" y="432600"/>
                  </a:lnTo>
                  <a:lnTo>
                    <a:pt x="79044" y="432600"/>
                  </a:lnTo>
                  <a:lnTo>
                    <a:pt x="80924" y="432028"/>
                  </a:lnTo>
                  <a:lnTo>
                    <a:pt x="146215" y="383514"/>
                  </a:lnTo>
                  <a:lnTo>
                    <a:pt x="147053" y="377875"/>
                  </a:lnTo>
                  <a:close/>
                </a:path>
                <a:path w="538479" h="561975">
                  <a:moveTo>
                    <a:pt x="168287" y="128676"/>
                  </a:moveTo>
                  <a:lnTo>
                    <a:pt x="113461" y="54241"/>
                  </a:lnTo>
                  <a:lnTo>
                    <a:pt x="110731" y="52971"/>
                  </a:lnTo>
                  <a:lnTo>
                    <a:pt x="106121" y="52971"/>
                  </a:lnTo>
                  <a:lnTo>
                    <a:pt x="104254" y="53543"/>
                  </a:lnTo>
                  <a:lnTo>
                    <a:pt x="98640" y="57670"/>
                  </a:lnTo>
                  <a:lnTo>
                    <a:pt x="97790" y="63309"/>
                  </a:lnTo>
                  <a:lnTo>
                    <a:pt x="152615" y="137744"/>
                  </a:lnTo>
                  <a:lnTo>
                    <a:pt x="155346" y="139014"/>
                  </a:lnTo>
                  <a:lnTo>
                    <a:pt x="158102" y="139014"/>
                  </a:lnTo>
                  <a:lnTo>
                    <a:pt x="159956" y="139014"/>
                  </a:lnTo>
                  <a:lnTo>
                    <a:pt x="161823" y="138442"/>
                  </a:lnTo>
                  <a:lnTo>
                    <a:pt x="167436" y="134315"/>
                  </a:lnTo>
                  <a:lnTo>
                    <a:pt x="168287" y="128676"/>
                  </a:lnTo>
                  <a:close/>
                </a:path>
                <a:path w="538479" h="561975">
                  <a:moveTo>
                    <a:pt x="170268" y="434416"/>
                  </a:moveTo>
                  <a:lnTo>
                    <a:pt x="169341" y="428802"/>
                  </a:lnTo>
                  <a:lnTo>
                    <a:pt x="163715" y="424764"/>
                  </a:lnTo>
                  <a:lnTo>
                    <a:pt x="161886" y="424218"/>
                  </a:lnTo>
                  <a:lnTo>
                    <a:pt x="157264" y="424218"/>
                  </a:lnTo>
                  <a:lnTo>
                    <a:pt x="154508" y="425526"/>
                  </a:lnTo>
                  <a:lnTo>
                    <a:pt x="100622" y="500710"/>
                  </a:lnTo>
                  <a:lnTo>
                    <a:pt x="101549" y="506336"/>
                  </a:lnTo>
                  <a:lnTo>
                    <a:pt x="107175" y="510362"/>
                  </a:lnTo>
                  <a:lnTo>
                    <a:pt x="109004" y="510908"/>
                  </a:lnTo>
                  <a:lnTo>
                    <a:pt x="110820" y="510908"/>
                  </a:lnTo>
                  <a:lnTo>
                    <a:pt x="113626" y="510908"/>
                  </a:lnTo>
                  <a:lnTo>
                    <a:pt x="116382" y="509612"/>
                  </a:lnTo>
                  <a:lnTo>
                    <a:pt x="170268" y="434416"/>
                  </a:lnTo>
                  <a:close/>
                </a:path>
                <a:path w="538479" h="561975">
                  <a:moveTo>
                    <a:pt x="226707" y="126466"/>
                  </a:moveTo>
                  <a:lnTo>
                    <a:pt x="200113" y="47523"/>
                  </a:lnTo>
                  <a:lnTo>
                    <a:pt x="196621" y="45148"/>
                  </a:lnTo>
                  <a:lnTo>
                    <a:pt x="192862" y="45148"/>
                  </a:lnTo>
                  <a:lnTo>
                    <a:pt x="190931" y="45300"/>
                  </a:lnTo>
                  <a:lnTo>
                    <a:pt x="185280" y="47218"/>
                  </a:lnTo>
                  <a:lnTo>
                    <a:pt x="182740" y="52324"/>
                  </a:lnTo>
                  <a:lnTo>
                    <a:pt x="209334" y="131267"/>
                  </a:lnTo>
                  <a:lnTo>
                    <a:pt x="212839" y="133642"/>
                  </a:lnTo>
                  <a:lnTo>
                    <a:pt x="216598" y="133642"/>
                  </a:lnTo>
                  <a:lnTo>
                    <a:pt x="218516" y="133489"/>
                  </a:lnTo>
                  <a:lnTo>
                    <a:pt x="224180" y="131572"/>
                  </a:lnTo>
                  <a:lnTo>
                    <a:pt x="226707" y="126466"/>
                  </a:lnTo>
                  <a:close/>
                </a:path>
                <a:path w="538479" h="561975">
                  <a:moveTo>
                    <a:pt x="230022" y="436232"/>
                  </a:moveTo>
                  <a:lnTo>
                    <a:pt x="227380" y="431177"/>
                  </a:lnTo>
                  <a:lnTo>
                    <a:pt x="222643" y="429691"/>
                  </a:lnTo>
                  <a:lnTo>
                    <a:pt x="220840" y="429285"/>
                  </a:lnTo>
                  <a:lnTo>
                    <a:pt x="216128" y="429285"/>
                  </a:lnTo>
                  <a:lnTo>
                    <a:pt x="212572" y="431749"/>
                  </a:lnTo>
                  <a:lnTo>
                    <a:pt x="187655" y="511302"/>
                  </a:lnTo>
                  <a:lnTo>
                    <a:pt x="190296" y="516356"/>
                  </a:lnTo>
                  <a:lnTo>
                    <a:pt x="195935" y="518121"/>
                  </a:lnTo>
                  <a:lnTo>
                    <a:pt x="197739" y="518261"/>
                  </a:lnTo>
                  <a:lnTo>
                    <a:pt x="201561" y="518261"/>
                  </a:lnTo>
                  <a:lnTo>
                    <a:pt x="205117" y="515785"/>
                  </a:lnTo>
                  <a:lnTo>
                    <a:pt x="230022" y="436232"/>
                  </a:lnTo>
                  <a:close/>
                </a:path>
                <a:path w="538479" h="561975">
                  <a:moveTo>
                    <a:pt x="277050" y="98412"/>
                  </a:moveTo>
                  <a:lnTo>
                    <a:pt x="276428" y="3987"/>
                  </a:lnTo>
                  <a:lnTo>
                    <a:pt x="272402" y="0"/>
                  </a:lnTo>
                  <a:lnTo>
                    <a:pt x="262432" y="25"/>
                  </a:lnTo>
                  <a:lnTo>
                    <a:pt x="258432" y="4076"/>
                  </a:lnTo>
                  <a:lnTo>
                    <a:pt x="259041" y="98513"/>
                  </a:lnTo>
                  <a:lnTo>
                    <a:pt x="263067" y="102501"/>
                  </a:lnTo>
                  <a:lnTo>
                    <a:pt x="268071" y="102501"/>
                  </a:lnTo>
                  <a:lnTo>
                    <a:pt x="273037" y="102476"/>
                  </a:lnTo>
                  <a:lnTo>
                    <a:pt x="277050" y="98412"/>
                  </a:lnTo>
                  <a:close/>
                </a:path>
                <a:path w="538479" h="561975">
                  <a:moveTo>
                    <a:pt x="280022" y="557733"/>
                  </a:moveTo>
                  <a:lnTo>
                    <a:pt x="279412" y="463296"/>
                  </a:lnTo>
                  <a:lnTo>
                    <a:pt x="275386" y="459308"/>
                  </a:lnTo>
                  <a:lnTo>
                    <a:pt x="265417" y="459346"/>
                  </a:lnTo>
                  <a:lnTo>
                    <a:pt x="261416" y="463397"/>
                  </a:lnTo>
                  <a:lnTo>
                    <a:pt x="262026" y="557834"/>
                  </a:lnTo>
                  <a:lnTo>
                    <a:pt x="266052" y="561822"/>
                  </a:lnTo>
                  <a:lnTo>
                    <a:pt x="271056" y="561822"/>
                  </a:lnTo>
                  <a:lnTo>
                    <a:pt x="276021" y="561784"/>
                  </a:lnTo>
                  <a:lnTo>
                    <a:pt x="280022" y="557733"/>
                  </a:lnTo>
                  <a:close/>
                </a:path>
                <a:path w="538479" h="561975">
                  <a:moveTo>
                    <a:pt x="350799" y="50507"/>
                  </a:moveTo>
                  <a:lnTo>
                    <a:pt x="348157" y="45453"/>
                  </a:lnTo>
                  <a:lnTo>
                    <a:pt x="343408" y="43980"/>
                  </a:lnTo>
                  <a:lnTo>
                    <a:pt x="341604" y="43561"/>
                  </a:lnTo>
                  <a:lnTo>
                    <a:pt x="336892" y="43561"/>
                  </a:lnTo>
                  <a:lnTo>
                    <a:pt x="333336" y="46024"/>
                  </a:lnTo>
                  <a:lnTo>
                    <a:pt x="308432" y="125590"/>
                  </a:lnTo>
                  <a:lnTo>
                    <a:pt x="311073" y="130632"/>
                  </a:lnTo>
                  <a:lnTo>
                    <a:pt x="316712" y="132397"/>
                  </a:lnTo>
                  <a:lnTo>
                    <a:pt x="318503" y="132537"/>
                  </a:lnTo>
                  <a:lnTo>
                    <a:pt x="322338" y="132537"/>
                  </a:lnTo>
                  <a:lnTo>
                    <a:pt x="325882" y="130073"/>
                  </a:lnTo>
                  <a:lnTo>
                    <a:pt x="350799" y="50507"/>
                  </a:lnTo>
                  <a:close/>
                </a:path>
                <a:path w="538479" h="561975">
                  <a:moveTo>
                    <a:pt x="355727" y="509485"/>
                  </a:moveTo>
                  <a:lnTo>
                    <a:pt x="329133" y="430542"/>
                  </a:lnTo>
                  <a:lnTo>
                    <a:pt x="325628" y="428167"/>
                  </a:lnTo>
                  <a:lnTo>
                    <a:pt x="321868" y="428167"/>
                  </a:lnTo>
                  <a:lnTo>
                    <a:pt x="319951" y="428320"/>
                  </a:lnTo>
                  <a:lnTo>
                    <a:pt x="314286" y="430225"/>
                  </a:lnTo>
                  <a:lnTo>
                    <a:pt x="311759" y="435330"/>
                  </a:lnTo>
                  <a:lnTo>
                    <a:pt x="338340" y="514273"/>
                  </a:lnTo>
                  <a:lnTo>
                    <a:pt x="341845" y="516648"/>
                  </a:lnTo>
                  <a:lnTo>
                    <a:pt x="345605" y="516648"/>
                  </a:lnTo>
                  <a:lnTo>
                    <a:pt x="347522" y="516496"/>
                  </a:lnTo>
                  <a:lnTo>
                    <a:pt x="353199" y="514591"/>
                  </a:lnTo>
                  <a:lnTo>
                    <a:pt x="355727" y="509485"/>
                  </a:lnTo>
                  <a:close/>
                </a:path>
                <a:path w="538479" h="561975">
                  <a:moveTo>
                    <a:pt x="437845" y="61099"/>
                  </a:moveTo>
                  <a:lnTo>
                    <a:pt x="436918" y="55473"/>
                  </a:lnTo>
                  <a:lnTo>
                    <a:pt x="431292" y="51435"/>
                  </a:lnTo>
                  <a:lnTo>
                    <a:pt x="429450" y="50888"/>
                  </a:lnTo>
                  <a:lnTo>
                    <a:pt x="424840" y="50888"/>
                  </a:lnTo>
                  <a:lnTo>
                    <a:pt x="422071" y="52197"/>
                  </a:lnTo>
                  <a:lnTo>
                    <a:pt x="368185" y="127381"/>
                  </a:lnTo>
                  <a:lnTo>
                    <a:pt x="369112" y="133007"/>
                  </a:lnTo>
                  <a:lnTo>
                    <a:pt x="374751" y="137033"/>
                  </a:lnTo>
                  <a:lnTo>
                    <a:pt x="376580" y="137591"/>
                  </a:lnTo>
                  <a:lnTo>
                    <a:pt x="378396" y="137591"/>
                  </a:lnTo>
                  <a:lnTo>
                    <a:pt x="381203" y="137591"/>
                  </a:lnTo>
                  <a:lnTo>
                    <a:pt x="383959" y="136283"/>
                  </a:lnTo>
                  <a:lnTo>
                    <a:pt x="437845" y="61099"/>
                  </a:lnTo>
                  <a:close/>
                </a:path>
                <a:path w="538479" h="561975">
                  <a:moveTo>
                    <a:pt x="440677" y="498500"/>
                  </a:moveTo>
                  <a:lnTo>
                    <a:pt x="385851" y="424053"/>
                  </a:lnTo>
                  <a:lnTo>
                    <a:pt x="383120" y="422783"/>
                  </a:lnTo>
                  <a:lnTo>
                    <a:pt x="378510" y="422783"/>
                  </a:lnTo>
                  <a:lnTo>
                    <a:pt x="376643" y="423354"/>
                  </a:lnTo>
                  <a:lnTo>
                    <a:pt x="371030" y="427494"/>
                  </a:lnTo>
                  <a:lnTo>
                    <a:pt x="370179" y="433120"/>
                  </a:lnTo>
                  <a:lnTo>
                    <a:pt x="425005" y="507568"/>
                  </a:lnTo>
                  <a:lnTo>
                    <a:pt x="427723" y="508838"/>
                  </a:lnTo>
                  <a:lnTo>
                    <a:pt x="430491" y="508838"/>
                  </a:lnTo>
                  <a:lnTo>
                    <a:pt x="432346" y="508838"/>
                  </a:lnTo>
                  <a:lnTo>
                    <a:pt x="434213" y="508266"/>
                  </a:lnTo>
                  <a:lnTo>
                    <a:pt x="439826" y="504139"/>
                  </a:lnTo>
                  <a:lnTo>
                    <a:pt x="440677" y="498500"/>
                  </a:lnTo>
                  <a:close/>
                </a:path>
                <a:path w="538479" h="561975">
                  <a:moveTo>
                    <a:pt x="471474" y="136817"/>
                  </a:moveTo>
                  <a:lnTo>
                    <a:pt x="466750" y="130454"/>
                  </a:lnTo>
                  <a:lnTo>
                    <a:pt x="464032" y="129197"/>
                  </a:lnTo>
                  <a:lnTo>
                    <a:pt x="459422" y="129197"/>
                  </a:lnTo>
                  <a:lnTo>
                    <a:pt x="457530" y="129781"/>
                  </a:lnTo>
                  <a:lnTo>
                    <a:pt x="392239" y="178295"/>
                  </a:lnTo>
                  <a:lnTo>
                    <a:pt x="391414" y="183934"/>
                  </a:lnTo>
                  <a:lnTo>
                    <a:pt x="396138" y="190296"/>
                  </a:lnTo>
                  <a:lnTo>
                    <a:pt x="398856" y="191554"/>
                  </a:lnTo>
                  <a:lnTo>
                    <a:pt x="401612" y="191554"/>
                  </a:lnTo>
                  <a:lnTo>
                    <a:pt x="403466" y="191554"/>
                  </a:lnTo>
                  <a:lnTo>
                    <a:pt x="405358" y="190969"/>
                  </a:lnTo>
                  <a:lnTo>
                    <a:pt x="470649" y="142455"/>
                  </a:lnTo>
                  <a:lnTo>
                    <a:pt x="471474" y="136817"/>
                  </a:lnTo>
                  <a:close/>
                </a:path>
                <a:path w="538479" h="561975">
                  <a:moveTo>
                    <a:pt x="474510" y="420611"/>
                  </a:moveTo>
                  <a:lnTo>
                    <a:pt x="473557" y="414997"/>
                  </a:lnTo>
                  <a:lnTo>
                    <a:pt x="407301" y="367931"/>
                  </a:lnTo>
                  <a:lnTo>
                    <a:pt x="405472" y="367385"/>
                  </a:lnTo>
                  <a:lnTo>
                    <a:pt x="400862" y="367385"/>
                  </a:lnTo>
                  <a:lnTo>
                    <a:pt x="398081" y="368706"/>
                  </a:lnTo>
                  <a:lnTo>
                    <a:pt x="393446" y="375234"/>
                  </a:lnTo>
                  <a:lnTo>
                    <a:pt x="394398" y="380847"/>
                  </a:lnTo>
                  <a:lnTo>
                    <a:pt x="460667" y="427913"/>
                  </a:lnTo>
                  <a:lnTo>
                    <a:pt x="462483" y="428459"/>
                  </a:lnTo>
                  <a:lnTo>
                    <a:pt x="464286" y="428459"/>
                  </a:lnTo>
                  <a:lnTo>
                    <a:pt x="467106" y="428459"/>
                  </a:lnTo>
                  <a:lnTo>
                    <a:pt x="469874" y="427139"/>
                  </a:lnTo>
                  <a:lnTo>
                    <a:pt x="474510" y="420611"/>
                  </a:lnTo>
                  <a:close/>
                </a:path>
                <a:path w="538479" h="561975">
                  <a:moveTo>
                    <a:pt x="517537" y="283210"/>
                  </a:moveTo>
                  <a:lnTo>
                    <a:pt x="517436" y="273304"/>
                  </a:lnTo>
                  <a:lnTo>
                    <a:pt x="513410" y="269341"/>
                  </a:lnTo>
                  <a:lnTo>
                    <a:pt x="429056" y="270192"/>
                  </a:lnTo>
                  <a:lnTo>
                    <a:pt x="425069" y="274256"/>
                  </a:lnTo>
                  <a:lnTo>
                    <a:pt x="425170" y="284162"/>
                  </a:lnTo>
                  <a:lnTo>
                    <a:pt x="429196" y="288137"/>
                  </a:lnTo>
                  <a:lnTo>
                    <a:pt x="434124" y="288137"/>
                  </a:lnTo>
                  <a:lnTo>
                    <a:pt x="513549" y="287286"/>
                  </a:lnTo>
                  <a:lnTo>
                    <a:pt x="517537" y="283210"/>
                  </a:lnTo>
                  <a:close/>
                </a:path>
                <a:path w="538479" h="561975">
                  <a:moveTo>
                    <a:pt x="537387" y="197078"/>
                  </a:moveTo>
                  <a:lnTo>
                    <a:pt x="534568" y="188582"/>
                  </a:lnTo>
                  <a:lnTo>
                    <a:pt x="531050" y="186194"/>
                  </a:lnTo>
                  <a:lnTo>
                    <a:pt x="527278" y="186194"/>
                  </a:lnTo>
                  <a:lnTo>
                    <a:pt x="525386" y="186347"/>
                  </a:lnTo>
                  <a:lnTo>
                    <a:pt x="439521" y="214858"/>
                  </a:lnTo>
                  <a:lnTo>
                    <a:pt x="436968" y="219951"/>
                  </a:lnTo>
                  <a:lnTo>
                    <a:pt x="439788" y="228447"/>
                  </a:lnTo>
                  <a:lnTo>
                    <a:pt x="443306" y="230835"/>
                  </a:lnTo>
                  <a:lnTo>
                    <a:pt x="447078" y="230835"/>
                  </a:lnTo>
                  <a:lnTo>
                    <a:pt x="448970" y="230695"/>
                  </a:lnTo>
                  <a:lnTo>
                    <a:pt x="534835" y="202171"/>
                  </a:lnTo>
                  <a:lnTo>
                    <a:pt x="537387" y="197078"/>
                  </a:lnTo>
                  <a:close/>
                </a:path>
                <a:path w="538479" h="561975">
                  <a:moveTo>
                    <a:pt x="538454" y="361226"/>
                  </a:moveTo>
                  <a:lnTo>
                    <a:pt x="535838" y="356171"/>
                  </a:lnTo>
                  <a:lnTo>
                    <a:pt x="450545" y="329069"/>
                  </a:lnTo>
                  <a:lnTo>
                    <a:pt x="448729" y="328650"/>
                  </a:lnTo>
                  <a:lnTo>
                    <a:pt x="444004" y="328650"/>
                  </a:lnTo>
                  <a:lnTo>
                    <a:pt x="440461" y="331089"/>
                  </a:lnTo>
                  <a:lnTo>
                    <a:pt x="437743" y="339661"/>
                  </a:lnTo>
                  <a:lnTo>
                    <a:pt x="440359" y="344716"/>
                  </a:lnTo>
                  <a:lnTo>
                    <a:pt x="526554" y="372110"/>
                  </a:lnTo>
                  <a:lnTo>
                    <a:pt x="528370" y="372249"/>
                  </a:lnTo>
                  <a:lnTo>
                    <a:pt x="532193" y="372249"/>
                  </a:lnTo>
                  <a:lnTo>
                    <a:pt x="535724" y="369798"/>
                  </a:lnTo>
                  <a:lnTo>
                    <a:pt x="538454" y="361226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fcf925-a278-484c-85dc-601752828f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EB979E6F1DD54B9C6C0E21FD0E00CF" ma:contentTypeVersion="18" ma:contentTypeDescription="Utwórz nowy dokument." ma:contentTypeScope="" ma:versionID="58908b5a555816f9e976524cb7a188f3">
  <xsd:schema xmlns:xsd="http://www.w3.org/2001/XMLSchema" xmlns:xs="http://www.w3.org/2001/XMLSchema" xmlns:p="http://schemas.microsoft.com/office/2006/metadata/properties" xmlns:ns3="86fcf925-a278-484c-85dc-601752828f0b" xmlns:ns4="b0dee6ac-343d-4954-adde-80270305d08a" targetNamespace="http://schemas.microsoft.com/office/2006/metadata/properties" ma:root="true" ma:fieldsID="fb6ee4ca8904af273b5b67c82ab2081f" ns3:_="" ns4:_="">
    <xsd:import namespace="86fcf925-a278-484c-85dc-601752828f0b"/>
    <xsd:import namespace="b0dee6ac-343d-4954-adde-80270305d0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cf925-a278-484c-85dc-601752828f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ee6ac-343d-4954-adde-80270305d0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A3462D-3C4F-4880-9CF9-FB698CAD726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6fcf925-a278-484c-85dc-601752828f0b"/>
    <ds:schemaRef ds:uri="b0dee6ac-343d-4954-adde-80270305d08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293F6A-8BDB-4A2A-9C45-C8928E1ABB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5EC39-8D30-4F48-9CD2-F71446D0DF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cf925-a278-484c-85dc-601752828f0b"/>
    <ds:schemaRef ds:uri="b0dee6ac-343d-4954-adde-80270305d0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3838</Words>
  <Application>Microsoft Office PowerPoint</Application>
  <PresentationFormat>Niestandardowy</PresentationFormat>
  <Paragraphs>444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TT Supermolot Bold</vt:lpstr>
      <vt:lpstr>TT Supermolot Italic</vt:lpstr>
      <vt:lpstr>TT Supermolot Light</vt:lpstr>
      <vt:lpstr>TT Supermolot Regular</vt:lpstr>
      <vt:lpstr>Office Theme</vt:lpstr>
      <vt:lpstr>Scenariusz zajęć lekcyjnych nr 6</vt:lpstr>
      <vt:lpstr>INFORMACJE DLA NAUCZYCIELA</vt:lpstr>
      <vt:lpstr>Prezentacja programu PowerPoint</vt:lpstr>
      <vt:lpstr>UCZEŃ Zadania dla uczestników zajęć lekcyjnych</vt:lpstr>
      <vt:lpstr>Scenariusz nr 6 // POZIOM PODSTAWOWY // Magazynowanie wodoru</vt:lpstr>
      <vt:lpstr>Scenariusz nr 6 // POZIOM PODSTAWOWY // Magazynowanie wodoru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NAUCZYCIEL Materiały z informacjami dla nauczyciela o wodorze. Slajdy można zaprezentować uczniom w trakcie zajęć.</vt:lpstr>
      <vt:lpstr>Prezentacja programu PowerPoint</vt:lpstr>
      <vt:lpstr>Scenariusz nr 6 // POZIOM PODSTAWOWY // Magazynowanie wodoru</vt:lpstr>
      <vt:lpstr>Scenariusz nr 6 // POZIOM PODSTAWOWY // Magazynowanie wodoru</vt:lpstr>
      <vt:lpstr>Prezentacja programu PowerPoint</vt:lpstr>
      <vt:lpstr>Scenariusz nr 6 // POZIOM PODSTAWOWY // Magazynowanie wodoru</vt:lpstr>
      <vt:lpstr>Scenariusz nr 6 // POZIOM PODSTAWOWY // Magazynowanie wodoru</vt:lpstr>
      <vt:lpstr>Scenariusz nr 6 // POZIOM PODSTAWOWY // Magazynowanie wodoru</vt:lpstr>
      <vt:lpstr>Scenariusz nr 6 // POZIOM PODSTAWOWY // Magazynowanie wodoru</vt:lpstr>
      <vt:lpstr>Scenariusz nr 6 // POZIOM PODSTAWOWY // Magazynowanie wodoru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Scenariusz zajęć lekcyjnych nr 6</dc:title>
  <dc:creator>Małgorzata Ozimska | Łukasiewicz – ITECH</dc:creator>
  <cp:lastModifiedBy>Małgorzata Ozimska | Łukasiewicz – ITECH</cp:lastModifiedBy>
  <cp:revision>1</cp:revision>
  <dcterms:created xsi:type="dcterms:W3CDTF">2024-08-13T08:22:58Z</dcterms:created>
  <dcterms:modified xsi:type="dcterms:W3CDTF">2024-09-25T11:58:59Z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2024-08-13T00:00:00Z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0x0101005AEB979E6F1DD54B9C6C0E21FD0E00CF</vt:lpwstr>
  </property>
</Properties>
</file>