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476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3300" y="817209"/>
            <a:ext cx="8336280" cy="2260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T Supermolot Regular"/>
                <a:cs typeface="TT Supermolot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TT Supermolot Bold"/>
                <a:cs typeface="TT Supermolot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T Supermolot Regular"/>
                <a:cs typeface="TT Supermolot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TT Supermolot Bold"/>
                <a:cs typeface="TT Supermolot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T Supermolot Regular"/>
                <a:cs typeface="TT Supermolot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21894" y="3006001"/>
            <a:ext cx="2407285" cy="3965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T Supermolot Regular"/>
                <a:cs typeface="TT Supermolot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7148" y="330850"/>
            <a:ext cx="4189882" cy="314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T Supermolot Regular"/>
                <a:cs typeface="TT Supermolot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7240" y="3628395"/>
            <a:ext cx="4639310" cy="1739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TT Supermolot Bold"/>
                <a:cs typeface="TT Supermolot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image" Target="../media/image57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g"/><Relationship Id="rId3" Type="http://schemas.openxmlformats.org/officeDocument/2006/relationships/image" Target="../media/image77.jpg"/><Relationship Id="rId7" Type="http://schemas.openxmlformats.org/officeDocument/2006/relationships/image" Target="../media/image81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g"/><Relationship Id="rId5" Type="http://schemas.openxmlformats.org/officeDocument/2006/relationships/image" Target="../media/image79.jpg"/><Relationship Id="rId4" Type="http://schemas.openxmlformats.org/officeDocument/2006/relationships/image" Target="../media/image7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a.org/reports/net-zero-roadmap-a-global-pathway-to-keep-the-" TargetMode="External"/><Relationship Id="rId2" Type="http://schemas.openxmlformats.org/officeDocument/2006/relationships/hyperlink" Target="http://www.energy.gov/eere/vehicles/articles/hydrogens-role-transportation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83.pn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9" Type="http://schemas.openxmlformats.org/officeDocument/2006/relationships/image" Target="../media/image49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42" Type="http://schemas.openxmlformats.org/officeDocument/2006/relationships/image" Target="../media/image52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46" Type="http://schemas.openxmlformats.org/officeDocument/2006/relationships/image" Target="../media/image56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41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45" Type="http://schemas.openxmlformats.org/officeDocument/2006/relationships/image" Target="../media/image55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4" Type="http://schemas.openxmlformats.org/officeDocument/2006/relationships/image" Target="../media/image54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43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65"/>
            <a:ext cx="10692130" cy="7559040"/>
          </a:xfrm>
          <a:custGeom>
            <a:avLst/>
            <a:gdLst/>
            <a:ahLst/>
            <a:cxnLst/>
            <a:rect l="l" t="t" r="r" b="b"/>
            <a:pathLst>
              <a:path w="10692130" h="7559040">
                <a:moveTo>
                  <a:pt x="10692003" y="0"/>
                </a:moveTo>
                <a:lnTo>
                  <a:pt x="0" y="0"/>
                </a:lnTo>
                <a:lnTo>
                  <a:pt x="0" y="7559040"/>
                </a:lnTo>
                <a:lnTo>
                  <a:pt x="10692003" y="7559040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000" y="433892"/>
            <a:ext cx="10080000" cy="712611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/>
              <a:t>POZIOM</a:t>
            </a:r>
            <a:r>
              <a:rPr spc="-40" dirty="0"/>
              <a:t> </a:t>
            </a:r>
            <a:r>
              <a:rPr dirty="0"/>
              <a:t>EDUKACYJNY:</a:t>
            </a:r>
            <a:r>
              <a:rPr spc="70" dirty="0"/>
              <a:t> </a:t>
            </a:r>
            <a:r>
              <a:rPr sz="1600" spc="-10" dirty="0">
                <a:latin typeface="TT Supermolot Regular"/>
                <a:cs typeface="TT Supermolot Regular"/>
              </a:rPr>
              <a:t>podstawowy</a:t>
            </a:r>
            <a:endParaRPr sz="1600">
              <a:latin typeface="TT Supermolot Regular"/>
              <a:cs typeface="TT Supermolot Regular"/>
            </a:endParaRPr>
          </a:p>
          <a:p>
            <a:pPr marL="12700" marR="5080">
              <a:lnSpc>
                <a:spcPct val="117200"/>
              </a:lnSpc>
            </a:pPr>
            <a:r>
              <a:rPr dirty="0"/>
              <a:t>GRUPA</a:t>
            </a:r>
            <a:r>
              <a:rPr spc="-5" dirty="0"/>
              <a:t> </a:t>
            </a:r>
            <a:r>
              <a:rPr dirty="0"/>
              <a:t>DOCELOWA:</a:t>
            </a:r>
            <a:r>
              <a:rPr spc="125" dirty="0"/>
              <a:t> </a:t>
            </a:r>
            <a:r>
              <a:rPr sz="1600" dirty="0">
                <a:latin typeface="TT Supermolot Regular"/>
                <a:cs typeface="TT Supermolot Regular"/>
              </a:rPr>
              <a:t>uczniowie</a:t>
            </a:r>
            <a:r>
              <a:rPr sz="1600" spc="-5" dirty="0">
                <a:latin typeface="TT Supermolot Regular"/>
                <a:cs typeface="TT Supermolot Regular"/>
              </a:rPr>
              <a:t> </a:t>
            </a:r>
            <a:r>
              <a:rPr sz="1600" dirty="0">
                <a:latin typeface="TT Supermolot Regular"/>
                <a:cs typeface="TT Supermolot Regular"/>
              </a:rPr>
              <a:t>szkół</a:t>
            </a:r>
            <a:r>
              <a:rPr sz="1600" spc="-5" dirty="0">
                <a:latin typeface="TT Supermolot Regular"/>
                <a:cs typeface="TT Supermolot Regular"/>
              </a:rPr>
              <a:t> </a:t>
            </a:r>
            <a:r>
              <a:rPr sz="1600" dirty="0">
                <a:latin typeface="TT Supermolot Regular"/>
                <a:cs typeface="TT Supermolot Regular"/>
              </a:rPr>
              <a:t>podstawowych </a:t>
            </a:r>
            <a:r>
              <a:rPr sz="1600" spc="-10" dirty="0">
                <a:latin typeface="TT Supermolot Regular"/>
                <a:cs typeface="TT Supermolot Regular"/>
              </a:rPr>
              <a:t>(10-</a:t>
            </a:r>
            <a:r>
              <a:rPr sz="1600" spc="-25" dirty="0">
                <a:latin typeface="TT Supermolot Regular"/>
                <a:cs typeface="TT Supermolot Regular"/>
              </a:rPr>
              <a:t>14) </a:t>
            </a:r>
            <a:r>
              <a:rPr sz="1600" dirty="0">
                <a:latin typeface="TT Supermolot Regular"/>
                <a:cs typeface="TT Supermolot Regular"/>
              </a:rPr>
              <a:t>i</a:t>
            </a:r>
            <a:r>
              <a:rPr sz="1600" spc="5" dirty="0">
                <a:latin typeface="TT Supermolot Regular"/>
                <a:cs typeface="TT Supermolot Regular"/>
              </a:rPr>
              <a:t> </a:t>
            </a:r>
            <a:r>
              <a:rPr sz="1600" spc="-10" dirty="0">
                <a:latin typeface="TT Supermolot Regular"/>
                <a:cs typeface="TT Supermolot Regular"/>
              </a:rPr>
              <a:t>ponadpodstawowych</a:t>
            </a:r>
            <a:r>
              <a:rPr sz="1600" spc="10" dirty="0">
                <a:latin typeface="TT Supermolot Regular"/>
                <a:cs typeface="TT Supermolot Regular"/>
              </a:rPr>
              <a:t> </a:t>
            </a:r>
            <a:r>
              <a:rPr sz="1600" dirty="0">
                <a:latin typeface="TT Supermolot Regular"/>
                <a:cs typeface="TT Supermolot Regular"/>
              </a:rPr>
              <a:t>(15-19</a:t>
            </a:r>
            <a:r>
              <a:rPr sz="1600" spc="5" dirty="0">
                <a:latin typeface="TT Supermolot Regular"/>
                <a:cs typeface="TT Supermolot Regular"/>
              </a:rPr>
              <a:t> </a:t>
            </a:r>
            <a:r>
              <a:rPr sz="1600" spc="-20" dirty="0">
                <a:latin typeface="TT Supermolot Regular"/>
                <a:cs typeface="TT Supermolot Regular"/>
              </a:rPr>
              <a:t>lat)</a:t>
            </a:r>
            <a:endParaRPr sz="1600">
              <a:latin typeface="TT Supermolot Regular"/>
              <a:cs typeface="TT Supermolot Regular"/>
            </a:endParaRPr>
          </a:p>
          <a:p>
            <a:pPr marL="12700" marR="588010">
              <a:lnSpc>
                <a:spcPct val="117200"/>
              </a:lnSpc>
            </a:pPr>
            <a:r>
              <a:rPr dirty="0"/>
              <a:t>CZAS</a:t>
            </a:r>
            <a:r>
              <a:rPr spc="-15" dirty="0"/>
              <a:t> </a:t>
            </a:r>
            <a:r>
              <a:rPr dirty="0"/>
              <a:t>ZAJĘĆ:</a:t>
            </a:r>
            <a:r>
              <a:rPr spc="110" dirty="0"/>
              <a:t> </a:t>
            </a:r>
            <a:r>
              <a:rPr sz="1600" dirty="0">
                <a:latin typeface="TT Supermolot Regular"/>
                <a:cs typeface="TT Supermolot Regular"/>
              </a:rPr>
              <a:t>45</a:t>
            </a:r>
            <a:r>
              <a:rPr sz="1600" spc="-20" dirty="0">
                <a:latin typeface="TT Supermolot Regular"/>
                <a:cs typeface="TT Supermolot Regular"/>
              </a:rPr>
              <a:t> </a:t>
            </a:r>
            <a:r>
              <a:rPr sz="1600" dirty="0">
                <a:latin typeface="TT Supermolot Regular"/>
                <a:cs typeface="TT Supermolot Regular"/>
              </a:rPr>
              <a:t>minut</a:t>
            </a:r>
            <a:r>
              <a:rPr sz="1600" spc="-20" dirty="0">
                <a:latin typeface="TT Supermolot Regular"/>
                <a:cs typeface="TT Supermolot Regular"/>
              </a:rPr>
              <a:t> </a:t>
            </a:r>
            <a:r>
              <a:rPr sz="1600" dirty="0">
                <a:latin typeface="TT Supermolot Regular"/>
                <a:cs typeface="TT Supermolot Regular"/>
              </a:rPr>
              <a:t>(jednostka</a:t>
            </a:r>
            <a:r>
              <a:rPr sz="1600" spc="-20" dirty="0">
                <a:latin typeface="TT Supermolot Regular"/>
                <a:cs typeface="TT Supermolot Regular"/>
              </a:rPr>
              <a:t> </a:t>
            </a:r>
            <a:r>
              <a:rPr sz="1600" spc="-10" dirty="0">
                <a:latin typeface="TT Supermolot Regular"/>
                <a:cs typeface="TT Supermolot Regular"/>
              </a:rPr>
              <a:t>lekcyjna) </a:t>
            </a:r>
            <a:r>
              <a:rPr dirty="0"/>
              <a:t>PRZEDMIOT:</a:t>
            </a:r>
            <a:r>
              <a:rPr spc="114" dirty="0"/>
              <a:t> </a:t>
            </a:r>
            <a:r>
              <a:rPr sz="1600" dirty="0">
                <a:latin typeface="TT Supermolot Regular"/>
                <a:cs typeface="TT Supermolot Regular"/>
              </a:rPr>
              <a:t>fizyka,</a:t>
            </a:r>
            <a:r>
              <a:rPr sz="1600" spc="-10" dirty="0">
                <a:latin typeface="TT Supermolot Regular"/>
                <a:cs typeface="TT Supermolot Regular"/>
              </a:rPr>
              <a:t> </a:t>
            </a:r>
            <a:r>
              <a:rPr sz="1600" dirty="0">
                <a:latin typeface="TT Supermolot Regular"/>
                <a:cs typeface="TT Supermolot Regular"/>
              </a:rPr>
              <a:t>chemia,</a:t>
            </a:r>
            <a:r>
              <a:rPr sz="1600" spc="-10" dirty="0">
                <a:latin typeface="TT Supermolot Regular"/>
                <a:cs typeface="TT Supermolot Regular"/>
              </a:rPr>
              <a:t> </a:t>
            </a:r>
            <a:r>
              <a:rPr sz="1600" dirty="0">
                <a:latin typeface="TT Supermolot Regular"/>
                <a:cs typeface="TT Supermolot Regular"/>
              </a:rPr>
              <a:t>inne</a:t>
            </a:r>
            <a:r>
              <a:rPr sz="1600" spc="-10" dirty="0">
                <a:latin typeface="TT Supermolot Regular"/>
                <a:cs typeface="TT Supermolot Regular"/>
              </a:rPr>
              <a:t> </a:t>
            </a:r>
            <a:r>
              <a:rPr sz="1600" dirty="0">
                <a:latin typeface="TT Supermolot Regular"/>
                <a:cs typeface="TT Supermolot Regular"/>
              </a:rPr>
              <a:t>zajęcia</a:t>
            </a:r>
            <a:r>
              <a:rPr sz="1600" spc="-15" dirty="0">
                <a:latin typeface="TT Supermolot Regular"/>
                <a:cs typeface="TT Supermolot Regular"/>
              </a:rPr>
              <a:t> </a:t>
            </a:r>
            <a:r>
              <a:rPr sz="1600" spc="-10" dirty="0">
                <a:latin typeface="TT Supermolot Regular"/>
                <a:cs typeface="TT Supermolot Regular"/>
              </a:rPr>
              <a:t>związane </a:t>
            </a:r>
            <a:r>
              <a:rPr sz="1600" dirty="0">
                <a:latin typeface="TT Supermolot Regular"/>
                <a:cs typeface="TT Supermolot Regular"/>
              </a:rPr>
              <a:t>z tematyką energetyki i </a:t>
            </a:r>
            <a:r>
              <a:rPr sz="1600" spc="-10" dirty="0">
                <a:latin typeface="TT Supermolot Regular"/>
                <a:cs typeface="TT Supermolot Regular"/>
              </a:rPr>
              <a:t>infrastruktury</a:t>
            </a:r>
            <a:endParaRPr sz="1600">
              <a:latin typeface="TT Supermolot Regular"/>
              <a:cs typeface="TT Supermolot Regular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solidFill>
                  <a:srgbClr val="FFFFFF"/>
                </a:solidFill>
              </a:rPr>
              <a:t>Scenariusz</a:t>
            </a:r>
            <a:r>
              <a:rPr sz="1900" spc="-60" dirty="0">
                <a:solidFill>
                  <a:srgbClr val="FFFFFF"/>
                </a:solidFill>
              </a:rPr>
              <a:t> </a:t>
            </a:r>
            <a:r>
              <a:rPr sz="1900" dirty="0">
                <a:solidFill>
                  <a:srgbClr val="FFFFFF"/>
                </a:solidFill>
              </a:rPr>
              <a:t>zajęć</a:t>
            </a:r>
            <a:r>
              <a:rPr sz="1900" spc="-55" dirty="0">
                <a:solidFill>
                  <a:srgbClr val="FFFFFF"/>
                </a:solidFill>
              </a:rPr>
              <a:t> </a:t>
            </a:r>
            <a:r>
              <a:rPr sz="1900" dirty="0">
                <a:solidFill>
                  <a:srgbClr val="FFFFFF"/>
                </a:solidFill>
              </a:rPr>
              <a:t>lekcyjnych</a:t>
            </a:r>
            <a:r>
              <a:rPr sz="1900" spc="-55" dirty="0">
                <a:solidFill>
                  <a:srgbClr val="FFFFFF"/>
                </a:solidFill>
              </a:rPr>
              <a:t> </a:t>
            </a:r>
            <a:r>
              <a:rPr sz="1900" dirty="0">
                <a:solidFill>
                  <a:srgbClr val="FFFFFF"/>
                </a:solidFill>
              </a:rPr>
              <a:t>nr</a:t>
            </a:r>
            <a:r>
              <a:rPr sz="1900" spc="-55" dirty="0">
                <a:solidFill>
                  <a:srgbClr val="FFFFFF"/>
                </a:solidFill>
              </a:rPr>
              <a:t> </a:t>
            </a:r>
            <a:r>
              <a:rPr sz="1900" spc="-50" dirty="0">
                <a:solidFill>
                  <a:srgbClr val="FFFFFF"/>
                </a:solidFill>
              </a:rPr>
              <a:t>4</a:t>
            </a:r>
            <a:endParaRPr sz="1900"/>
          </a:p>
        </p:txBody>
      </p:sp>
      <p:sp>
        <p:nvSpPr>
          <p:cNvPr id="6" name="object 6"/>
          <p:cNvSpPr txBox="1"/>
          <p:nvPr/>
        </p:nvSpPr>
        <p:spPr>
          <a:xfrm>
            <a:off x="347300" y="886344"/>
            <a:ext cx="6162040" cy="2399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45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TT Supermolot Bold"/>
                <a:cs typeface="TT Supermolot Bold"/>
              </a:rPr>
              <a:t>TEMAT </a:t>
            </a:r>
            <a:r>
              <a:rPr sz="10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LEKCJI:</a:t>
            </a:r>
            <a:endParaRPr sz="1000">
              <a:latin typeface="TT Supermolot Bold"/>
              <a:cs typeface="TT Supermolot Bold"/>
            </a:endParaRPr>
          </a:p>
          <a:p>
            <a:pPr marL="12700">
              <a:lnSpc>
                <a:spcPts val="8745"/>
              </a:lnSpc>
            </a:pPr>
            <a:r>
              <a:rPr sz="8000" spc="-20" dirty="0">
                <a:solidFill>
                  <a:srgbClr val="3A9BDC"/>
                </a:solidFill>
                <a:latin typeface="TT Supermolot Regular"/>
                <a:cs typeface="TT Supermolot Regular"/>
              </a:rPr>
              <a:t>Wodór</a:t>
            </a:r>
            <a:endParaRPr sz="8000">
              <a:latin typeface="TT Supermolot Regular"/>
              <a:cs typeface="TT Supermolot Regular"/>
            </a:endParaRPr>
          </a:p>
          <a:p>
            <a:pPr marL="12700">
              <a:lnSpc>
                <a:spcPts val="8800"/>
              </a:lnSpc>
              <a:tabLst>
                <a:tab pos="972185" algn="l"/>
              </a:tabLst>
            </a:pPr>
            <a:r>
              <a:rPr sz="8000" spc="-50" dirty="0">
                <a:solidFill>
                  <a:srgbClr val="3A9BDC"/>
                </a:solidFill>
                <a:latin typeface="TT Supermolot Regular"/>
                <a:cs typeface="TT Supermolot Regular"/>
              </a:rPr>
              <a:t>w</a:t>
            </a:r>
            <a:r>
              <a:rPr sz="8000" dirty="0">
                <a:solidFill>
                  <a:srgbClr val="3A9BDC"/>
                </a:solidFill>
                <a:latin typeface="TT Supermolot Regular"/>
                <a:cs typeface="TT Supermolot Regular"/>
              </a:rPr>
              <a:t>	</a:t>
            </a:r>
            <a:r>
              <a:rPr sz="8000" spc="-10" dirty="0">
                <a:solidFill>
                  <a:srgbClr val="3A9BDC"/>
                </a:solidFill>
                <a:latin typeface="TT Supermolot Regular"/>
                <a:cs typeface="TT Supermolot Regular"/>
              </a:rPr>
              <a:t>transporcie</a:t>
            </a:r>
            <a:endParaRPr sz="8000">
              <a:latin typeface="TT Supermolot Regular"/>
              <a:cs typeface="TT Supermolot Regular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59995" y="746155"/>
            <a:ext cx="6363335" cy="6433820"/>
            <a:chOff x="359995" y="746155"/>
            <a:chExt cx="6363335" cy="6433820"/>
          </a:xfrm>
        </p:grpSpPr>
        <p:sp>
          <p:nvSpPr>
            <p:cNvPr id="8" name="object 8"/>
            <p:cNvSpPr/>
            <p:nvPr/>
          </p:nvSpPr>
          <p:spPr>
            <a:xfrm>
              <a:off x="359995" y="752505"/>
              <a:ext cx="6363335" cy="0"/>
            </a:xfrm>
            <a:custGeom>
              <a:avLst/>
              <a:gdLst/>
              <a:ahLst/>
              <a:cxnLst/>
              <a:rect l="l" t="t" r="r" b="b"/>
              <a:pathLst>
                <a:path w="6363334">
                  <a:moveTo>
                    <a:pt x="636300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9995" y="3543354"/>
              <a:ext cx="6363335" cy="0"/>
            </a:xfrm>
            <a:custGeom>
              <a:avLst/>
              <a:gdLst/>
              <a:ahLst/>
              <a:cxnLst/>
              <a:rect l="l" t="t" r="r" b="b"/>
              <a:pathLst>
                <a:path w="6363334">
                  <a:moveTo>
                    <a:pt x="636300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9995" y="5612293"/>
              <a:ext cx="6363335" cy="0"/>
            </a:xfrm>
            <a:custGeom>
              <a:avLst/>
              <a:gdLst/>
              <a:ahLst/>
              <a:cxnLst/>
              <a:rect l="l" t="t" r="r" b="b"/>
              <a:pathLst>
                <a:path w="6363334">
                  <a:moveTo>
                    <a:pt x="636300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2765" y="6068002"/>
              <a:ext cx="427012" cy="1024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35683" y="6211112"/>
              <a:ext cx="371071" cy="10171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47833" y="6211112"/>
              <a:ext cx="422071" cy="13442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9681" y="6121812"/>
              <a:ext cx="161062" cy="15138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44435" y="6027966"/>
              <a:ext cx="330835" cy="356235"/>
            </a:xfrm>
            <a:custGeom>
              <a:avLst/>
              <a:gdLst/>
              <a:ahLst/>
              <a:cxnLst/>
              <a:rect l="l" t="t" r="r" b="b"/>
              <a:pathLst>
                <a:path w="330834" h="356235">
                  <a:moveTo>
                    <a:pt x="273646" y="58928"/>
                  </a:moveTo>
                  <a:lnTo>
                    <a:pt x="262445" y="23228"/>
                  </a:lnTo>
                  <a:lnTo>
                    <a:pt x="262445" y="56654"/>
                  </a:lnTo>
                  <a:lnTo>
                    <a:pt x="216293" y="71475"/>
                  </a:lnTo>
                  <a:lnTo>
                    <a:pt x="213347" y="62141"/>
                  </a:lnTo>
                  <a:lnTo>
                    <a:pt x="243713" y="52260"/>
                  </a:lnTo>
                  <a:lnTo>
                    <a:pt x="225577" y="42418"/>
                  </a:lnTo>
                  <a:lnTo>
                    <a:pt x="217919" y="39573"/>
                  </a:lnTo>
                  <a:lnTo>
                    <a:pt x="206349" y="35280"/>
                  </a:lnTo>
                  <a:lnTo>
                    <a:pt x="186309" y="30937"/>
                  </a:lnTo>
                  <a:lnTo>
                    <a:pt x="165773" y="29489"/>
                  </a:lnTo>
                  <a:lnTo>
                    <a:pt x="125996" y="35039"/>
                  </a:lnTo>
                  <a:lnTo>
                    <a:pt x="89839" y="50901"/>
                  </a:lnTo>
                  <a:lnTo>
                    <a:pt x="59220" y="75933"/>
                  </a:lnTo>
                  <a:lnTo>
                    <a:pt x="36042" y="108953"/>
                  </a:lnTo>
                  <a:lnTo>
                    <a:pt x="22656" y="147078"/>
                  </a:lnTo>
                  <a:lnTo>
                    <a:pt x="20104" y="186016"/>
                  </a:lnTo>
                  <a:lnTo>
                    <a:pt x="20053" y="186715"/>
                  </a:lnTo>
                  <a:lnTo>
                    <a:pt x="28067" y="225602"/>
                  </a:lnTo>
                  <a:lnTo>
                    <a:pt x="46545" y="261505"/>
                  </a:lnTo>
                  <a:lnTo>
                    <a:pt x="38646" y="267182"/>
                  </a:lnTo>
                  <a:lnTo>
                    <a:pt x="26263" y="246418"/>
                  </a:lnTo>
                  <a:lnTo>
                    <a:pt x="17272" y="224116"/>
                  </a:lnTo>
                  <a:lnTo>
                    <a:pt x="11811" y="200685"/>
                  </a:lnTo>
                  <a:lnTo>
                    <a:pt x="10007" y="176542"/>
                  </a:lnTo>
                  <a:lnTo>
                    <a:pt x="15544" y="134950"/>
                  </a:lnTo>
                  <a:lnTo>
                    <a:pt x="31496" y="96951"/>
                  </a:lnTo>
                  <a:lnTo>
                    <a:pt x="56642" y="64579"/>
                  </a:lnTo>
                  <a:lnTo>
                    <a:pt x="90144" y="39370"/>
                  </a:lnTo>
                  <a:lnTo>
                    <a:pt x="128955" y="24104"/>
                  </a:lnTo>
                  <a:lnTo>
                    <a:pt x="169684" y="19735"/>
                  </a:lnTo>
                  <a:lnTo>
                    <a:pt x="210134" y="26212"/>
                  </a:lnTo>
                  <a:lnTo>
                    <a:pt x="248119" y="43472"/>
                  </a:lnTo>
                  <a:lnTo>
                    <a:pt x="241757" y="23228"/>
                  </a:lnTo>
                  <a:lnTo>
                    <a:pt x="238556" y="13055"/>
                  </a:lnTo>
                  <a:lnTo>
                    <a:pt x="247827" y="10083"/>
                  </a:lnTo>
                  <a:lnTo>
                    <a:pt x="262445" y="56654"/>
                  </a:lnTo>
                  <a:lnTo>
                    <a:pt x="262445" y="23228"/>
                  </a:lnTo>
                  <a:lnTo>
                    <a:pt x="258597" y="10947"/>
                  </a:lnTo>
                  <a:lnTo>
                    <a:pt x="258546" y="10782"/>
                  </a:lnTo>
                  <a:lnTo>
                    <a:pt x="258445" y="10464"/>
                  </a:lnTo>
                  <a:lnTo>
                    <a:pt x="249428" y="0"/>
                  </a:lnTo>
                  <a:lnTo>
                    <a:pt x="246811" y="0"/>
                  </a:lnTo>
                  <a:lnTo>
                    <a:pt x="245795" y="165"/>
                  </a:lnTo>
                  <a:lnTo>
                    <a:pt x="230263" y="5130"/>
                  </a:lnTo>
                  <a:lnTo>
                    <a:pt x="227507" y="10464"/>
                  </a:lnTo>
                  <a:lnTo>
                    <a:pt x="227406" y="10947"/>
                  </a:lnTo>
                  <a:lnTo>
                    <a:pt x="231254" y="23228"/>
                  </a:lnTo>
                  <a:lnTo>
                    <a:pt x="221932" y="19735"/>
                  </a:lnTo>
                  <a:lnTo>
                    <a:pt x="215493" y="17310"/>
                  </a:lnTo>
                  <a:lnTo>
                    <a:pt x="199224" y="13055"/>
                  </a:lnTo>
                  <a:lnTo>
                    <a:pt x="182575" y="10464"/>
                  </a:lnTo>
                  <a:lnTo>
                    <a:pt x="165671" y="9601"/>
                  </a:lnTo>
                  <a:lnTo>
                    <a:pt x="144716" y="10947"/>
                  </a:lnTo>
                  <a:lnTo>
                    <a:pt x="104254" y="21501"/>
                  </a:lnTo>
                  <a:lnTo>
                    <a:pt x="49745" y="57251"/>
                  </a:lnTo>
                  <a:lnTo>
                    <a:pt x="22885" y="91846"/>
                  </a:lnTo>
                  <a:lnTo>
                    <a:pt x="5905" y="132283"/>
                  </a:lnTo>
                  <a:lnTo>
                    <a:pt x="0" y="176542"/>
                  </a:lnTo>
                  <a:lnTo>
                    <a:pt x="1790" y="200685"/>
                  </a:lnTo>
                  <a:lnTo>
                    <a:pt x="1905" y="202298"/>
                  </a:lnTo>
                  <a:lnTo>
                    <a:pt x="17259" y="250888"/>
                  </a:lnTo>
                  <a:lnTo>
                    <a:pt x="37833" y="277253"/>
                  </a:lnTo>
                  <a:lnTo>
                    <a:pt x="40716" y="277253"/>
                  </a:lnTo>
                  <a:lnTo>
                    <a:pt x="42506" y="276682"/>
                  </a:lnTo>
                  <a:lnTo>
                    <a:pt x="42633" y="276682"/>
                  </a:lnTo>
                  <a:lnTo>
                    <a:pt x="55854" y="267182"/>
                  </a:lnTo>
                  <a:lnTo>
                    <a:pt x="56845" y="266471"/>
                  </a:lnTo>
                  <a:lnTo>
                    <a:pt x="57899" y="260210"/>
                  </a:lnTo>
                  <a:lnTo>
                    <a:pt x="54711" y="255676"/>
                  </a:lnTo>
                  <a:lnTo>
                    <a:pt x="37426" y="222186"/>
                  </a:lnTo>
                  <a:lnTo>
                    <a:pt x="29946" y="186016"/>
                  </a:lnTo>
                  <a:lnTo>
                    <a:pt x="32410" y="149148"/>
                  </a:lnTo>
                  <a:lnTo>
                    <a:pt x="66522" y="82765"/>
                  </a:lnTo>
                  <a:lnTo>
                    <a:pt x="128714" y="44716"/>
                  </a:lnTo>
                  <a:lnTo>
                    <a:pt x="165963" y="39573"/>
                  </a:lnTo>
                  <a:lnTo>
                    <a:pt x="179349" y="40246"/>
                  </a:lnTo>
                  <a:lnTo>
                    <a:pt x="192544" y="42227"/>
                  </a:lnTo>
                  <a:lnTo>
                    <a:pt x="205435" y="45504"/>
                  </a:lnTo>
                  <a:lnTo>
                    <a:pt x="217957" y="50050"/>
                  </a:lnTo>
                  <a:lnTo>
                    <a:pt x="205028" y="54267"/>
                  </a:lnTo>
                  <a:lnTo>
                    <a:pt x="202145" y="59905"/>
                  </a:lnTo>
                  <a:lnTo>
                    <a:pt x="207556" y="77076"/>
                  </a:lnTo>
                  <a:lnTo>
                    <a:pt x="209334" y="79197"/>
                  </a:lnTo>
                  <a:lnTo>
                    <a:pt x="213131" y="81178"/>
                  </a:lnTo>
                  <a:lnTo>
                    <a:pt x="214706" y="81559"/>
                  </a:lnTo>
                  <a:lnTo>
                    <a:pt x="217309" y="81559"/>
                  </a:lnTo>
                  <a:lnTo>
                    <a:pt x="218338" y="81394"/>
                  </a:lnTo>
                  <a:lnTo>
                    <a:pt x="249237" y="71475"/>
                  </a:lnTo>
                  <a:lnTo>
                    <a:pt x="270738" y="64579"/>
                  </a:lnTo>
                  <a:lnTo>
                    <a:pt x="273646" y="58928"/>
                  </a:lnTo>
                  <a:close/>
                </a:path>
                <a:path w="330834" h="356235">
                  <a:moveTo>
                    <a:pt x="330809" y="165100"/>
                  </a:moveTo>
                  <a:lnTo>
                    <a:pt x="322021" y="121272"/>
                  </a:lnTo>
                  <a:lnTo>
                    <a:pt x="321043" y="119354"/>
                  </a:lnTo>
                  <a:lnTo>
                    <a:pt x="321043" y="165544"/>
                  </a:lnTo>
                  <a:lnTo>
                    <a:pt x="318401" y="207225"/>
                  </a:lnTo>
                  <a:lnTo>
                    <a:pt x="304787" y="247015"/>
                  </a:lnTo>
                  <a:lnTo>
                    <a:pt x="280377" y="282575"/>
                  </a:lnTo>
                  <a:lnTo>
                    <a:pt x="275424" y="286689"/>
                  </a:lnTo>
                  <a:lnTo>
                    <a:pt x="275272" y="286689"/>
                  </a:lnTo>
                  <a:lnTo>
                    <a:pt x="275272" y="286816"/>
                  </a:lnTo>
                  <a:lnTo>
                    <a:pt x="247269" y="310095"/>
                  </a:lnTo>
                  <a:lnTo>
                    <a:pt x="209042" y="327126"/>
                  </a:lnTo>
                  <a:lnTo>
                    <a:pt x="168021" y="333324"/>
                  </a:lnTo>
                  <a:lnTo>
                    <a:pt x="145681" y="330631"/>
                  </a:lnTo>
                  <a:lnTo>
                    <a:pt x="126517" y="328320"/>
                  </a:lnTo>
                  <a:lnTo>
                    <a:pt x="87122" y="311899"/>
                  </a:lnTo>
                  <a:lnTo>
                    <a:pt x="86880" y="311899"/>
                  </a:lnTo>
                  <a:lnTo>
                    <a:pt x="94996" y="343496"/>
                  </a:lnTo>
                  <a:lnTo>
                    <a:pt x="85585" y="345973"/>
                  </a:lnTo>
                  <a:lnTo>
                    <a:pt x="73621" y="298919"/>
                  </a:lnTo>
                  <a:lnTo>
                    <a:pt x="73558" y="298653"/>
                  </a:lnTo>
                  <a:lnTo>
                    <a:pt x="120357" y="286689"/>
                  </a:lnTo>
                  <a:lnTo>
                    <a:pt x="122720" y="295770"/>
                  </a:lnTo>
                  <a:lnTo>
                    <a:pt x="122821" y="296164"/>
                  </a:lnTo>
                  <a:lnTo>
                    <a:pt x="122656" y="296164"/>
                  </a:lnTo>
                  <a:lnTo>
                    <a:pt x="92697" y="303987"/>
                  </a:lnTo>
                  <a:lnTo>
                    <a:pt x="139560" y="321373"/>
                  </a:lnTo>
                  <a:lnTo>
                    <a:pt x="188175" y="322033"/>
                  </a:lnTo>
                  <a:lnTo>
                    <a:pt x="213118" y="313702"/>
                  </a:lnTo>
                  <a:lnTo>
                    <a:pt x="234327" y="306616"/>
                  </a:lnTo>
                  <a:lnTo>
                    <a:pt x="259664" y="286816"/>
                  </a:lnTo>
                  <a:lnTo>
                    <a:pt x="275272" y="286816"/>
                  </a:lnTo>
                  <a:lnTo>
                    <a:pt x="275272" y="286689"/>
                  </a:lnTo>
                  <a:lnTo>
                    <a:pt x="259829" y="286689"/>
                  </a:lnTo>
                  <a:lnTo>
                    <a:pt x="273786" y="275780"/>
                  </a:lnTo>
                  <a:lnTo>
                    <a:pt x="300647" y="233375"/>
                  </a:lnTo>
                  <a:lnTo>
                    <a:pt x="311645" y="185674"/>
                  </a:lnTo>
                  <a:lnTo>
                    <a:pt x="306514" y="136982"/>
                  </a:lnTo>
                  <a:lnTo>
                    <a:pt x="285000" y="91579"/>
                  </a:lnTo>
                  <a:lnTo>
                    <a:pt x="292862" y="85928"/>
                  </a:lnTo>
                  <a:lnTo>
                    <a:pt x="312585" y="124320"/>
                  </a:lnTo>
                  <a:lnTo>
                    <a:pt x="320954" y="165100"/>
                  </a:lnTo>
                  <a:lnTo>
                    <a:pt x="321043" y="165544"/>
                  </a:lnTo>
                  <a:lnTo>
                    <a:pt x="321043" y="119354"/>
                  </a:lnTo>
                  <a:lnTo>
                    <a:pt x="304088" y="85928"/>
                  </a:lnTo>
                  <a:lnTo>
                    <a:pt x="301383" y="80594"/>
                  </a:lnTo>
                  <a:lnTo>
                    <a:pt x="299580" y="77673"/>
                  </a:lnTo>
                  <a:lnTo>
                    <a:pt x="296379" y="75819"/>
                  </a:lnTo>
                  <a:lnTo>
                    <a:pt x="290474" y="75819"/>
                  </a:lnTo>
                  <a:lnTo>
                    <a:pt x="288226" y="76669"/>
                  </a:lnTo>
                  <a:lnTo>
                    <a:pt x="286461" y="78143"/>
                  </a:lnTo>
                  <a:lnTo>
                    <a:pt x="274713" y="86601"/>
                  </a:lnTo>
                  <a:lnTo>
                    <a:pt x="273659" y="92875"/>
                  </a:lnTo>
                  <a:lnTo>
                    <a:pt x="276847" y="97409"/>
                  </a:lnTo>
                  <a:lnTo>
                    <a:pt x="296722" y="139585"/>
                  </a:lnTo>
                  <a:lnTo>
                    <a:pt x="301434" y="185051"/>
                  </a:lnTo>
                  <a:lnTo>
                    <a:pt x="291236" y="229590"/>
                  </a:lnTo>
                  <a:lnTo>
                    <a:pt x="266395" y="268998"/>
                  </a:lnTo>
                  <a:lnTo>
                    <a:pt x="246621" y="286689"/>
                  </a:lnTo>
                  <a:lnTo>
                    <a:pt x="246468" y="286689"/>
                  </a:lnTo>
                  <a:lnTo>
                    <a:pt x="246468" y="286816"/>
                  </a:lnTo>
                  <a:lnTo>
                    <a:pt x="245198" y="287959"/>
                  </a:lnTo>
                  <a:lnTo>
                    <a:pt x="220776" y="302006"/>
                  </a:lnTo>
                  <a:lnTo>
                    <a:pt x="194017" y="310718"/>
                  </a:lnTo>
                  <a:lnTo>
                    <a:pt x="165798" y="313702"/>
                  </a:lnTo>
                  <a:lnTo>
                    <a:pt x="154800" y="313245"/>
                  </a:lnTo>
                  <a:lnTo>
                    <a:pt x="143903" y="311899"/>
                  </a:lnTo>
                  <a:lnTo>
                    <a:pt x="133146" y="309676"/>
                  </a:lnTo>
                  <a:lnTo>
                    <a:pt x="122707" y="306616"/>
                  </a:lnTo>
                  <a:lnTo>
                    <a:pt x="122516" y="306616"/>
                  </a:lnTo>
                  <a:lnTo>
                    <a:pt x="127889" y="305219"/>
                  </a:lnTo>
                  <a:lnTo>
                    <a:pt x="130086" y="303542"/>
                  </a:lnTo>
                  <a:lnTo>
                    <a:pt x="132778" y="298919"/>
                  </a:lnTo>
                  <a:lnTo>
                    <a:pt x="133096" y="296570"/>
                  </a:lnTo>
                  <a:lnTo>
                    <a:pt x="133057" y="295770"/>
                  </a:lnTo>
                  <a:lnTo>
                    <a:pt x="130721" y="286816"/>
                  </a:lnTo>
                  <a:lnTo>
                    <a:pt x="246468" y="286816"/>
                  </a:lnTo>
                  <a:lnTo>
                    <a:pt x="246468" y="286689"/>
                  </a:lnTo>
                  <a:lnTo>
                    <a:pt x="130695" y="286689"/>
                  </a:lnTo>
                  <a:lnTo>
                    <a:pt x="128854" y="279615"/>
                  </a:lnTo>
                  <a:lnTo>
                    <a:pt x="124942" y="276720"/>
                  </a:lnTo>
                  <a:lnTo>
                    <a:pt x="118732" y="276720"/>
                  </a:lnTo>
                  <a:lnTo>
                    <a:pt x="78930" y="286816"/>
                  </a:lnTo>
                  <a:lnTo>
                    <a:pt x="65709" y="290309"/>
                  </a:lnTo>
                  <a:lnTo>
                    <a:pt x="62509" y="295770"/>
                  </a:lnTo>
                  <a:lnTo>
                    <a:pt x="76542" y="351066"/>
                  </a:lnTo>
                  <a:lnTo>
                    <a:pt x="78206" y="353288"/>
                  </a:lnTo>
                  <a:lnTo>
                    <a:pt x="82054" y="355574"/>
                  </a:lnTo>
                  <a:lnTo>
                    <a:pt x="83807" y="356044"/>
                  </a:lnTo>
                  <a:lnTo>
                    <a:pt x="86855" y="356044"/>
                  </a:lnTo>
                  <a:lnTo>
                    <a:pt x="102857" y="351840"/>
                  </a:lnTo>
                  <a:lnTo>
                    <a:pt x="106070" y="346354"/>
                  </a:lnTo>
                  <a:lnTo>
                    <a:pt x="105968" y="345973"/>
                  </a:lnTo>
                  <a:lnTo>
                    <a:pt x="102031" y="330631"/>
                  </a:lnTo>
                  <a:lnTo>
                    <a:pt x="117360" y="336181"/>
                  </a:lnTo>
                  <a:lnTo>
                    <a:pt x="133146" y="340182"/>
                  </a:lnTo>
                  <a:lnTo>
                    <a:pt x="149250" y="342607"/>
                  </a:lnTo>
                  <a:lnTo>
                    <a:pt x="165569" y="343433"/>
                  </a:lnTo>
                  <a:lnTo>
                    <a:pt x="199809" y="339813"/>
                  </a:lnTo>
                  <a:lnTo>
                    <a:pt x="219824" y="333324"/>
                  </a:lnTo>
                  <a:lnTo>
                    <a:pt x="232295" y="329285"/>
                  </a:lnTo>
                  <a:lnTo>
                    <a:pt x="287743" y="289394"/>
                  </a:lnTo>
                  <a:lnTo>
                    <a:pt x="313512" y="251764"/>
                  </a:lnTo>
                  <a:lnTo>
                    <a:pt x="327914" y="209473"/>
                  </a:lnTo>
                  <a:lnTo>
                    <a:pt x="330784" y="165544"/>
                  </a:lnTo>
                  <a:lnTo>
                    <a:pt x="330809" y="165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66695" y="5901080"/>
              <a:ext cx="774801" cy="52876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96850" y="6826479"/>
              <a:ext cx="192468" cy="16948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34362" y="6826486"/>
              <a:ext cx="149999" cy="16946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322053" y="6823402"/>
              <a:ext cx="33020" cy="172720"/>
            </a:xfrm>
            <a:custGeom>
              <a:avLst/>
              <a:gdLst/>
              <a:ahLst/>
              <a:cxnLst/>
              <a:rect l="l" t="t" r="r" b="b"/>
              <a:pathLst>
                <a:path w="33020" h="172720">
                  <a:moveTo>
                    <a:pt x="18491" y="0"/>
                  </a:moveTo>
                  <a:lnTo>
                    <a:pt x="14020" y="0"/>
                  </a:lnTo>
                  <a:lnTo>
                    <a:pt x="11937" y="393"/>
                  </a:lnTo>
                  <a:lnTo>
                    <a:pt x="0" y="13093"/>
                  </a:lnTo>
                  <a:lnTo>
                    <a:pt x="0" y="17195"/>
                  </a:lnTo>
                  <a:lnTo>
                    <a:pt x="14020" y="30048"/>
                  </a:lnTo>
                  <a:lnTo>
                    <a:pt x="18491" y="30048"/>
                  </a:lnTo>
                  <a:lnTo>
                    <a:pt x="32791" y="17195"/>
                  </a:lnTo>
                  <a:lnTo>
                    <a:pt x="32791" y="13093"/>
                  </a:lnTo>
                  <a:lnTo>
                    <a:pt x="18491" y="0"/>
                  </a:lnTo>
                  <a:close/>
                </a:path>
                <a:path w="33020" h="172720">
                  <a:moveTo>
                    <a:pt x="27622" y="52755"/>
                  </a:moveTo>
                  <a:lnTo>
                    <a:pt x="4648" y="52755"/>
                  </a:lnTo>
                  <a:lnTo>
                    <a:pt x="4648" y="172554"/>
                  </a:lnTo>
                  <a:lnTo>
                    <a:pt x="27622" y="172554"/>
                  </a:lnTo>
                  <a:lnTo>
                    <a:pt x="27622" y="527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77553" y="6824588"/>
              <a:ext cx="119926" cy="17326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508184" y="6826479"/>
              <a:ext cx="259715" cy="169545"/>
            </a:xfrm>
            <a:custGeom>
              <a:avLst/>
              <a:gdLst/>
              <a:ahLst/>
              <a:cxnLst/>
              <a:rect l="l" t="t" r="r" b="b"/>
              <a:pathLst>
                <a:path w="259714" h="169545">
                  <a:moveTo>
                    <a:pt x="259321" y="0"/>
                  </a:moveTo>
                  <a:lnTo>
                    <a:pt x="237680" y="0"/>
                  </a:lnTo>
                  <a:lnTo>
                    <a:pt x="235851" y="546"/>
                  </a:lnTo>
                  <a:lnTo>
                    <a:pt x="232841" y="2755"/>
                  </a:lnTo>
                  <a:lnTo>
                    <a:pt x="231863" y="4025"/>
                  </a:lnTo>
                  <a:lnTo>
                    <a:pt x="192417" y="125285"/>
                  </a:lnTo>
                  <a:lnTo>
                    <a:pt x="190004" y="137312"/>
                  </a:lnTo>
                  <a:lnTo>
                    <a:pt x="188798" y="132029"/>
                  </a:lnTo>
                  <a:lnTo>
                    <a:pt x="142024" y="3860"/>
                  </a:lnTo>
                  <a:lnTo>
                    <a:pt x="136347" y="0"/>
                  </a:lnTo>
                  <a:lnTo>
                    <a:pt x="124726" y="0"/>
                  </a:lnTo>
                  <a:lnTo>
                    <a:pt x="73393" y="127546"/>
                  </a:lnTo>
                  <a:lnTo>
                    <a:pt x="70993" y="137782"/>
                  </a:lnTo>
                  <a:lnTo>
                    <a:pt x="68821" y="127647"/>
                  </a:lnTo>
                  <a:lnTo>
                    <a:pt x="28790" y="3860"/>
                  </a:lnTo>
                  <a:lnTo>
                    <a:pt x="27800" y="2565"/>
                  </a:lnTo>
                  <a:lnTo>
                    <a:pt x="24866" y="507"/>
                  </a:lnTo>
                  <a:lnTo>
                    <a:pt x="23025" y="0"/>
                  </a:lnTo>
                  <a:lnTo>
                    <a:pt x="0" y="0"/>
                  </a:lnTo>
                  <a:lnTo>
                    <a:pt x="57696" y="169481"/>
                  </a:lnTo>
                  <a:lnTo>
                    <a:pt x="80162" y="169481"/>
                  </a:lnTo>
                  <a:lnTo>
                    <a:pt x="127279" y="40208"/>
                  </a:lnTo>
                  <a:lnTo>
                    <a:pt x="129730" y="31699"/>
                  </a:lnTo>
                  <a:lnTo>
                    <a:pt x="131368" y="37769"/>
                  </a:lnTo>
                  <a:lnTo>
                    <a:pt x="179171" y="169481"/>
                  </a:lnTo>
                  <a:lnTo>
                    <a:pt x="201625" y="169481"/>
                  </a:lnTo>
                  <a:lnTo>
                    <a:pt x="2593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95650" y="7132904"/>
              <a:ext cx="874394" cy="46990"/>
            </a:xfrm>
            <a:custGeom>
              <a:avLst/>
              <a:gdLst/>
              <a:ahLst/>
              <a:cxnLst/>
              <a:rect l="l" t="t" r="r" b="b"/>
              <a:pathLst>
                <a:path w="874395" h="46990">
                  <a:moveTo>
                    <a:pt x="874026" y="0"/>
                  </a:moveTo>
                  <a:lnTo>
                    <a:pt x="0" y="0"/>
                  </a:lnTo>
                  <a:lnTo>
                    <a:pt x="0" y="46545"/>
                  </a:lnTo>
                  <a:lnTo>
                    <a:pt x="874026" y="46545"/>
                  </a:lnTo>
                  <a:lnTo>
                    <a:pt x="8740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9994" y="5805462"/>
              <a:ext cx="3409950" cy="1374140"/>
            </a:xfrm>
            <a:custGeom>
              <a:avLst/>
              <a:gdLst/>
              <a:ahLst/>
              <a:cxnLst/>
              <a:rect l="l" t="t" r="r" b="b"/>
              <a:pathLst>
                <a:path w="3409950" h="1374140">
                  <a:moveTo>
                    <a:pt x="11772" y="665403"/>
                  </a:moveTo>
                  <a:lnTo>
                    <a:pt x="6261" y="665403"/>
                  </a:lnTo>
                  <a:lnTo>
                    <a:pt x="6261" y="720001"/>
                  </a:lnTo>
                  <a:lnTo>
                    <a:pt x="11772" y="720001"/>
                  </a:lnTo>
                  <a:lnTo>
                    <a:pt x="11772" y="665403"/>
                  </a:lnTo>
                  <a:close/>
                </a:path>
                <a:path w="3409950" h="1374140">
                  <a:moveTo>
                    <a:pt x="40970" y="613105"/>
                  </a:moveTo>
                  <a:lnTo>
                    <a:pt x="15646" y="613105"/>
                  </a:lnTo>
                  <a:lnTo>
                    <a:pt x="15646" y="595718"/>
                  </a:lnTo>
                  <a:lnTo>
                    <a:pt x="25692" y="591362"/>
                  </a:lnTo>
                  <a:lnTo>
                    <a:pt x="25692" y="582676"/>
                  </a:lnTo>
                  <a:lnTo>
                    <a:pt x="15646" y="587019"/>
                  </a:lnTo>
                  <a:lnTo>
                    <a:pt x="15646" y="566458"/>
                  </a:lnTo>
                  <a:lnTo>
                    <a:pt x="5956" y="566458"/>
                  </a:lnTo>
                  <a:lnTo>
                    <a:pt x="5956" y="591362"/>
                  </a:lnTo>
                  <a:lnTo>
                    <a:pt x="0" y="593737"/>
                  </a:lnTo>
                  <a:lnTo>
                    <a:pt x="0" y="602437"/>
                  </a:lnTo>
                  <a:lnTo>
                    <a:pt x="5956" y="600062"/>
                  </a:lnTo>
                  <a:lnTo>
                    <a:pt x="5956" y="621804"/>
                  </a:lnTo>
                  <a:lnTo>
                    <a:pt x="40970" y="621804"/>
                  </a:lnTo>
                  <a:lnTo>
                    <a:pt x="40970" y="613105"/>
                  </a:lnTo>
                  <a:close/>
                </a:path>
                <a:path w="3409950" h="1374140">
                  <a:moveTo>
                    <a:pt x="46939" y="21805"/>
                  </a:moveTo>
                  <a:lnTo>
                    <a:pt x="45326" y="13322"/>
                  </a:lnTo>
                  <a:lnTo>
                    <a:pt x="40932" y="6388"/>
                  </a:lnTo>
                  <a:lnTo>
                    <a:pt x="34404" y="1714"/>
                  </a:lnTo>
                  <a:lnTo>
                    <a:pt x="26403" y="0"/>
                  </a:lnTo>
                  <a:lnTo>
                    <a:pt x="18402" y="1714"/>
                  </a:lnTo>
                  <a:lnTo>
                    <a:pt x="11874" y="6388"/>
                  </a:lnTo>
                  <a:lnTo>
                    <a:pt x="7467" y="13322"/>
                  </a:lnTo>
                  <a:lnTo>
                    <a:pt x="5854" y="21805"/>
                  </a:lnTo>
                  <a:lnTo>
                    <a:pt x="5854" y="109194"/>
                  </a:lnTo>
                  <a:lnTo>
                    <a:pt x="7467" y="117690"/>
                  </a:lnTo>
                  <a:lnTo>
                    <a:pt x="11874" y="124612"/>
                  </a:lnTo>
                  <a:lnTo>
                    <a:pt x="18402" y="129298"/>
                  </a:lnTo>
                  <a:lnTo>
                    <a:pt x="26403" y="131000"/>
                  </a:lnTo>
                  <a:lnTo>
                    <a:pt x="34404" y="129298"/>
                  </a:lnTo>
                  <a:lnTo>
                    <a:pt x="40932" y="124612"/>
                  </a:lnTo>
                  <a:lnTo>
                    <a:pt x="45326" y="117690"/>
                  </a:lnTo>
                  <a:lnTo>
                    <a:pt x="46939" y="109194"/>
                  </a:lnTo>
                  <a:lnTo>
                    <a:pt x="46939" y="21805"/>
                  </a:lnTo>
                  <a:close/>
                </a:path>
                <a:path w="3409950" h="1374140">
                  <a:moveTo>
                    <a:pt x="57683" y="665391"/>
                  </a:moveTo>
                  <a:lnTo>
                    <a:pt x="19837" y="665391"/>
                  </a:lnTo>
                  <a:lnTo>
                    <a:pt x="19837" y="670471"/>
                  </a:lnTo>
                  <a:lnTo>
                    <a:pt x="36004" y="670471"/>
                  </a:lnTo>
                  <a:lnTo>
                    <a:pt x="36004" y="720001"/>
                  </a:lnTo>
                  <a:lnTo>
                    <a:pt x="41516" y="720001"/>
                  </a:lnTo>
                  <a:lnTo>
                    <a:pt x="41516" y="670471"/>
                  </a:lnTo>
                  <a:lnTo>
                    <a:pt x="56222" y="670471"/>
                  </a:lnTo>
                  <a:lnTo>
                    <a:pt x="57683" y="668909"/>
                  </a:lnTo>
                  <a:lnTo>
                    <a:pt x="57683" y="665391"/>
                  </a:lnTo>
                  <a:close/>
                </a:path>
                <a:path w="3409950" h="1374140">
                  <a:moveTo>
                    <a:pt x="82308" y="581469"/>
                  </a:moveTo>
                  <a:lnTo>
                    <a:pt x="72999" y="581469"/>
                  </a:lnTo>
                  <a:lnTo>
                    <a:pt x="72999" y="609930"/>
                  </a:lnTo>
                  <a:lnTo>
                    <a:pt x="72605" y="610730"/>
                  </a:lnTo>
                  <a:lnTo>
                    <a:pt x="68084" y="614286"/>
                  </a:lnTo>
                  <a:lnTo>
                    <a:pt x="60159" y="614286"/>
                  </a:lnTo>
                  <a:lnTo>
                    <a:pt x="59156" y="613930"/>
                  </a:lnTo>
                  <a:lnTo>
                    <a:pt x="57721" y="612508"/>
                  </a:lnTo>
                  <a:lnTo>
                    <a:pt x="57365" y="611543"/>
                  </a:lnTo>
                  <a:lnTo>
                    <a:pt x="57365" y="581469"/>
                  </a:lnTo>
                  <a:lnTo>
                    <a:pt x="48056" y="581469"/>
                  </a:lnTo>
                  <a:lnTo>
                    <a:pt x="48056" y="613384"/>
                  </a:lnTo>
                  <a:lnTo>
                    <a:pt x="48310" y="614768"/>
                  </a:lnTo>
                  <a:lnTo>
                    <a:pt x="57264" y="622579"/>
                  </a:lnTo>
                  <a:lnTo>
                    <a:pt x="66941" y="622579"/>
                  </a:lnTo>
                  <a:lnTo>
                    <a:pt x="74117" y="617054"/>
                  </a:lnTo>
                  <a:lnTo>
                    <a:pt x="74866" y="617054"/>
                  </a:lnTo>
                  <a:lnTo>
                    <a:pt x="75971" y="621792"/>
                  </a:lnTo>
                  <a:lnTo>
                    <a:pt x="82308" y="621792"/>
                  </a:lnTo>
                  <a:lnTo>
                    <a:pt x="82308" y="581469"/>
                  </a:lnTo>
                  <a:close/>
                </a:path>
                <a:path w="3409950" h="1374140">
                  <a:moveTo>
                    <a:pt x="99199" y="665403"/>
                  </a:moveTo>
                  <a:lnTo>
                    <a:pt x="65760" y="665403"/>
                  </a:lnTo>
                  <a:lnTo>
                    <a:pt x="65760" y="720013"/>
                  </a:lnTo>
                  <a:lnTo>
                    <a:pt x="99199" y="720013"/>
                  </a:lnTo>
                  <a:lnTo>
                    <a:pt x="99199" y="714933"/>
                  </a:lnTo>
                  <a:lnTo>
                    <a:pt x="71272" y="714933"/>
                  </a:lnTo>
                  <a:lnTo>
                    <a:pt x="71272" y="694651"/>
                  </a:lnTo>
                  <a:lnTo>
                    <a:pt x="92214" y="694651"/>
                  </a:lnTo>
                  <a:lnTo>
                    <a:pt x="92214" y="689584"/>
                  </a:lnTo>
                  <a:lnTo>
                    <a:pt x="71272" y="689584"/>
                  </a:lnTo>
                  <a:lnTo>
                    <a:pt x="71272" y="670471"/>
                  </a:lnTo>
                  <a:lnTo>
                    <a:pt x="97726" y="670471"/>
                  </a:lnTo>
                  <a:lnTo>
                    <a:pt x="99199" y="668909"/>
                  </a:lnTo>
                  <a:lnTo>
                    <a:pt x="99199" y="665403"/>
                  </a:lnTo>
                  <a:close/>
                </a:path>
                <a:path w="3409950" h="1374140">
                  <a:moveTo>
                    <a:pt x="126847" y="617855"/>
                  </a:moveTo>
                  <a:lnTo>
                    <a:pt x="117538" y="600849"/>
                  </a:lnTo>
                  <a:lnTo>
                    <a:pt x="126111" y="585431"/>
                  </a:lnTo>
                  <a:lnTo>
                    <a:pt x="126111" y="581482"/>
                  </a:lnTo>
                  <a:lnTo>
                    <a:pt x="116789" y="581482"/>
                  </a:lnTo>
                  <a:lnTo>
                    <a:pt x="109715" y="596900"/>
                  </a:lnTo>
                  <a:lnTo>
                    <a:pt x="102641" y="596900"/>
                  </a:lnTo>
                  <a:lnTo>
                    <a:pt x="102641" y="566458"/>
                  </a:lnTo>
                  <a:lnTo>
                    <a:pt x="93332" y="566458"/>
                  </a:lnTo>
                  <a:lnTo>
                    <a:pt x="93332" y="621804"/>
                  </a:lnTo>
                  <a:lnTo>
                    <a:pt x="102641" y="621804"/>
                  </a:lnTo>
                  <a:lnTo>
                    <a:pt x="102641" y="605193"/>
                  </a:lnTo>
                  <a:lnTo>
                    <a:pt x="109715" y="605193"/>
                  </a:lnTo>
                  <a:lnTo>
                    <a:pt x="117538" y="621804"/>
                  </a:lnTo>
                  <a:lnTo>
                    <a:pt x="126847" y="621804"/>
                  </a:lnTo>
                  <a:lnTo>
                    <a:pt x="126847" y="617855"/>
                  </a:lnTo>
                  <a:close/>
                </a:path>
                <a:path w="3409950" h="1374140">
                  <a:moveTo>
                    <a:pt x="141084" y="665391"/>
                  </a:moveTo>
                  <a:lnTo>
                    <a:pt x="112052" y="665391"/>
                  </a:lnTo>
                  <a:lnTo>
                    <a:pt x="106908" y="670852"/>
                  </a:lnTo>
                  <a:lnTo>
                    <a:pt x="106908" y="714540"/>
                  </a:lnTo>
                  <a:lnTo>
                    <a:pt x="112052" y="720001"/>
                  </a:lnTo>
                  <a:lnTo>
                    <a:pt x="141084" y="720001"/>
                  </a:lnTo>
                  <a:lnTo>
                    <a:pt x="141084" y="714933"/>
                  </a:lnTo>
                  <a:lnTo>
                    <a:pt x="115722" y="714933"/>
                  </a:lnTo>
                  <a:lnTo>
                    <a:pt x="112420" y="711415"/>
                  </a:lnTo>
                  <a:lnTo>
                    <a:pt x="112420" y="673976"/>
                  </a:lnTo>
                  <a:lnTo>
                    <a:pt x="115722" y="670471"/>
                  </a:lnTo>
                  <a:lnTo>
                    <a:pt x="139611" y="670471"/>
                  </a:lnTo>
                  <a:lnTo>
                    <a:pt x="141084" y="668909"/>
                  </a:lnTo>
                  <a:lnTo>
                    <a:pt x="141084" y="665391"/>
                  </a:lnTo>
                  <a:close/>
                </a:path>
                <a:path w="3409950" h="1374140">
                  <a:moveTo>
                    <a:pt x="166928" y="590677"/>
                  </a:moveTo>
                  <a:lnTo>
                    <a:pt x="166751" y="589775"/>
                  </a:lnTo>
                  <a:lnTo>
                    <a:pt x="166662" y="589292"/>
                  </a:lnTo>
                  <a:lnTo>
                    <a:pt x="165620" y="586701"/>
                  </a:lnTo>
                  <a:lnTo>
                    <a:pt x="157721" y="581469"/>
                  </a:lnTo>
                  <a:lnTo>
                    <a:pt x="136766" y="581469"/>
                  </a:lnTo>
                  <a:lnTo>
                    <a:pt x="136766" y="589775"/>
                  </a:lnTo>
                  <a:lnTo>
                    <a:pt x="156248" y="589775"/>
                  </a:lnTo>
                  <a:lnTo>
                    <a:pt x="157619" y="591223"/>
                  </a:lnTo>
                  <a:lnTo>
                    <a:pt x="157619" y="596887"/>
                  </a:lnTo>
                  <a:lnTo>
                    <a:pt x="157619" y="605193"/>
                  </a:lnTo>
                  <a:lnTo>
                    <a:pt x="157619" y="609930"/>
                  </a:lnTo>
                  <a:lnTo>
                    <a:pt x="157226" y="610730"/>
                  </a:lnTo>
                  <a:lnTo>
                    <a:pt x="156654" y="611543"/>
                  </a:lnTo>
                  <a:lnTo>
                    <a:pt x="155816" y="612508"/>
                  </a:lnTo>
                  <a:lnTo>
                    <a:pt x="155702" y="612648"/>
                  </a:lnTo>
                  <a:lnTo>
                    <a:pt x="155079" y="613156"/>
                  </a:lnTo>
                  <a:lnTo>
                    <a:pt x="153593" y="614057"/>
                  </a:lnTo>
                  <a:lnTo>
                    <a:pt x="152704" y="614286"/>
                  </a:lnTo>
                  <a:lnTo>
                    <a:pt x="145300" y="614286"/>
                  </a:lnTo>
                  <a:lnTo>
                    <a:pt x="144399" y="613918"/>
                  </a:lnTo>
                  <a:lnTo>
                    <a:pt x="143052" y="612508"/>
                  </a:lnTo>
                  <a:lnTo>
                    <a:pt x="142722" y="611543"/>
                  </a:lnTo>
                  <a:lnTo>
                    <a:pt x="142722" y="607923"/>
                  </a:lnTo>
                  <a:lnTo>
                    <a:pt x="143052" y="606971"/>
                  </a:lnTo>
                  <a:lnTo>
                    <a:pt x="144399" y="605548"/>
                  </a:lnTo>
                  <a:lnTo>
                    <a:pt x="145300" y="605193"/>
                  </a:lnTo>
                  <a:lnTo>
                    <a:pt x="157619" y="605193"/>
                  </a:lnTo>
                  <a:lnTo>
                    <a:pt x="157619" y="596887"/>
                  </a:lnTo>
                  <a:lnTo>
                    <a:pt x="142621" y="596887"/>
                  </a:lnTo>
                  <a:lnTo>
                    <a:pt x="141173" y="597166"/>
                  </a:lnTo>
                  <a:lnTo>
                    <a:pt x="133667" y="604697"/>
                  </a:lnTo>
                  <a:lnTo>
                    <a:pt x="133667" y="614768"/>
                  </a:lnTo>
                  <a:lnTo>
                    <a:pt x="142621" y="622579"/>
                  </a:lnTo>
                  <a:lnTo>
                    <a:pt x="151561" y="622579"/>
                  </a:lnTo>
                  <a:lnTo>
                    <a:pt x="158737" y="617054"/>
                  </a:lnTo>
                  <a:lnTo>
                    <a:pt x="159473" y="617054"/>
                  </a:lnTo>
                  <a:lnTo>
                    <a:pt x="160591" y="621792"/>
                  </a:lnTo>
                  <a:lnTo>
                    <a:pt x="166928" y="621792"/>
                  </a:lnTo>
                  <a:lnTo>
                    <a:pt x="166928" y="617054"/>
                  </a:lnTo>
                  <a:lnTo>
                    <a:pt x="166928" y="614286"/>
                  </a:lnTo>
                  <a:lnTo>
                    <a:pt x="166928" y="605193"/>
                  </a:lnTo>
                  <a:lnTo>
                    <a:pt x="166928" y="590677"/>
                  </a:lnTo>
                  <a:close/>
                </a:path>
                <a:path w="3409950" h="1374140">
                  <a:moveTo>
                    <a:pt x="187375" y="665391"/>
                  </a:moveTo>
                  <a:lnTo>
                    <a:pt x="181864" y="665391"/>
                  </a:lnTo>
                  <a:lnTo>
                    <a:pt x="181864" y="689571"/>
                  </a:lnTo>
                  <a:lnTo>
                    <a:pt x="156502" y="689571"/>
                  </a:lnTo>
                  <a:lnTo>
                    <a:pt x="156502" y="665391"/>
                  </a:lnTo>
                  <a:lnTo>
                    <a:pt x="150990" y="665391"/>
                  </a:lnTo>
                  <a:lnTo>
                    <a:pt x="150990" y="720001"/>
                  </a:lnTo>
                  <a:lnTo>
                    <a:pt x="156502" y="720001"/>
                  </a:lnTo>
                  <a:lnTo>
                    <a:pt x="156502" y="694651"/>
                  </a:lnTo>
                  <a:lnTo>
                    <a:pt x="181864" y="694651"/>
                  </a:lnTo>
                  <a:lnTo>
                    <a:pt x="181864" y="720001"/>
                  </a:lnTo>
                  <a:lnTo>
                    <a:pt x="187375" y="720001"/>
                  </a:lnTo>
                  <a:lnTo>
                    <a:pt x="187375" y="665391"/>
                  </a:lnTo>
                  <a:close/>
                </a:path>
                <a:path w="3409950" h="1374140">
                  <a:moveTo>
                    <a:pt x="208254" y="606361"/>
                  </a:moveTo>
                  <a:lnTo>
                    <a:pt x="207441" y="604050"/>
                  </a:lnTo>
                  <a:lnTo>
                    <a:pt x="204228" y="600417"/>
                  </a:lnTo>
                  <a:lnTo>
                    <a:pt x="202298" y="599300"/>
                  </a:lnTo>
                  <a:lnTo>
                    <a:pt x="188125" y="596696"/>
                  </a:lnTo>
                  <a:lnTo>
                    <a:pt x="187337" y="596265"/>
                  </a:lnTo>
                  <a:lnTo>
                    <a:pt x="186499" y="595007"/>
                  </a:lnTo>
                  <a:lnTo>
                    <a:pt x="186283" y="594106"/>
                  </a:lnTo>
                  <a:lnTo>
                    <a:pt x="186283" y="592150"/>
                  </a:lnTo>
                  <a:lnTo>
                    <a:pt x="186613" y="591439"/>
                  </a:lnTo>
                  <a:lnTo>
                    <a:pt x="187960" y="590118"/>
                  </a:lnTo>
                  <a:lnTo>
                    <a:pt x="188861" y="589788"/>
                  </a:lnTo>
                  <a:lnTo>
                    <a:pt x="204533" y="589788"/>
                  </a:lnTo>
                  <a:lnTo>
                    <a:pt x="206768" y="587413"/>
                  </a:lnTo>
                  <a:lnTo>
                    <a:pt x="206768" y="581482"/>
                  </a:lnTo>
                  <a:lnTo>
                    <a:pt x="186182" y="581482"/>
                  </a:lnTo>
                  <a:lnTo>
                    <a:pt x="176974" y="590689"/>
                  </a:lnTo>
                  <a:lnTo>
                    <a:pt x="176974" y="595109"/>
                  </a:lnTo>
                  <a:lnTo>
                    <a:pt x="197954" y="606704"/>
                  </a:lnTo>
                  <a:lnTo>
                    <a:pt x="198945" y="607885"/>
                  </a:lnTo>
                  <a:lnTo>
                    <a:pt x="198945" y="609942"/>
                  </a:lnTo>
                  <a:lnTo>
                    <a:pt x="198945" y="612317"/>
                  </a:lnTo>
                  <a:lnTo>
                    <a:pt x="197827" y="613498"/>
                  </a:lnTo>
                  <a:lnTo>
                    <a:pt x="176606" y="613498"/>
                  </a:lnTo>
                  <a:lnTo>
                    <a:pt x="176606" y="621804"/>
                  </a:lnTo>
                  <a:lnTo>
                    <a:pt x="199047" y="621804"/>
                  </a:lnTo>
                  <a:lnTo>
                    <a:pt x="200494" y="621525"/>
                  </a:lnTo>
                  <a:lnTo>
                    <a:pt x="208254" y="612609"/>
                  </a:lnTo>
                  <a:lnTo>
                    <a:pt x="208254" y="606361"/>
                  </a:lnTo>
                  <a:close/>
                </a:path>
                <a:path w="3409950" h="1374140">
                  <a:moveTo>
                    <a:pt x="226745" y="581469"/>
                  </a:moveTo>
                  <a:lnTo>
                    <a:pt x="217424" y="581469"/>
                  </a:lnTo>
                  <a:lnTo>
                    <a:pt x="217424" y="621792"/>
                  </a:lnTo>
                  <a:lnTo>
                    <a:pt x="226745" y="621792"/>
                  </a:lnTo>
                  <a:lnTo>
                    <a:pt x="226745" y="581469"/>
                  </a:lnTo>
                  <a:close/>
                </a:path>
                <a:path w="3409950" h="1374140">
                  <a:moveTo>
                    <a:pt x="226745" y="565264"/>
                  </a:moveTo>
                  <a:lnTo>
                    <a:pt x="217424" y="565264"/>
                  </a:lnTo>
                  <a:lnTo>
                    <a:pt x="217424" y="576338"/>
                  </a:lnTo>
                  <a:lnTo>
                    <a:pt x="226745" y="576338"/>
                  </a:lnTo>
                  <a:lnTo>
                    <a:pt x="226745" y="565264"/>
                  </a:lnTo>
                  <a:close/>
                </a:path>
                <a:path w="3409950" h="1374140">
                  <a:moveTo>
                    <a:pt x="270306" y="597293"/>
                  </a:moveTo>
                  <a:lnTo>
                    <a:pt x="261099" y="580694"/>
                  </a:lnTo>
                  <a:lnTo>
                    <a:pt x="260997" y="591731"/>
                  </a:lnTo>
                  <a:lnTo>
                    <a:pt x="260997" y="597293"/>
                  </a:lnTo>
                  <a:lnTo>
                    <a:pt x="246100" y="597293"/>
                  </a:lnTo>
                  <a:lnTo>
                    <a:pt x="246100" y="591731"/>
                  </a:lnTo>
                  <a:lnTo>
                    <a:pt x="246456" y="590765"/>
                  </a:lnTo>
                  <a:lnTo>
                    <a:pt x="247891" y="589343"/>
                  </a:lnTo>
                  <a:lnTo>
                    <a:pt x="248907" y="588987"/>
                  </a:lnTo>
                  <a:lnTo>
                    <a:pt x="258191" y="588987"/>
                  </a:lnTo>
                  <a:lnTo>
                    <a:pt x="259194" y="589343"/>
                  </a:lnTo>
                  <a:lnTo>
                    <a:pt x="260629" y="590765"/>
                  </a:lnTo>
                  <a:lnTo>
                    <a:pt x="260997" y="591731"/>
                  </a:lnTo>
                  <a:lnTo>
                    <a:pt x="260997" y="580694"/>
                  </a:lnTo>
                  <a:lnTo>
                    <a:pt x="245999" y="580694"/>
                  </a:lnTo>
                  <a:lnTo>
                    <a:pt x="244551" y="580961"/>
                  </a:lnTo>
                  <a:lnTo>
                    <a:pt x="237045" y="588505"/>
                  </a:lnTo>
                  <a:lnTo>
                    <a:pt x="237045" y="613981"/>
                  </a:lnTo>
                  <a:lnTo>
                    <a:pt x="245999" y="621792"/>
                  </a:lnTo>
                  <a:lnTo>
                    <a:pt x="268820" y="621792"/>
                  </a:lnTo>
                  <a:lnTo>
                    <a:pt x="268820" y="613498"/>
                  </a:lnTo>
                  <a:lnTo>
                    <a:pt x="248907" y="613498"/>
                  </a:lnTo>
                  <a:lnTo>
                    <a:pt x="247891" y="613143"/>
                  </a:lnTo>
                  <a:lnTo>
                    <a:pt x="246456" y="611720"/>
                  </a:lnTo>
                  <a:lnTo>
                    <a:pt x="246100" y="610755"/>
                  </a:lnTo>
                  <a:lnTo>
                    <a:pt x="246100" y="605599"/>
                  </a:lnTo>
                  <a:lnTo>
                    <a:pt x="270306" y="605599"/>
                  </a:lnTo>
                  <a:lnTo>
                    <a:pt x="270306" y="597293"/>
                  </a:lnTo>
                  <a:close/>
                </a:path>
                <a:path w="3409950" h="1374140">
                  <a:moveTo>
                    <a:pt x="329145" y="581469"/>
                  </a:moveTo>
                  <a:lnTo>
                    <a:pt x="319100" y="581469"/>
                  </a:lnTo>
                  <a:lnTo>
                    <a:pt x="314248" y="609536"/>
                  </a:lnTo>
                  <a:lnTo>
                    <a:pt x="313512" y="609536"/>
                  </a:lnTo>
                  <a:lnTo>
                    <a:pt x="307555" y="587006"/>
                  </a:lnTo>
                  <a:lnTo>
                    <a:pt x="298615" y="587006"/>
                  </a:lnTo>
                  <a:lnTo>
                    <a:pt x="292658" y="609536"/>
                  </a:lnTo>
                  <a:lnTo>
                    <a:pt x="291909" y="609536"/>
                  </a:lnTo>
                  <a:lnTo>
                    <a:pt x="287058" y="581469"/>
                  </a:lnTo>
                  <a:lnTo>
                    <a:pt x="277012" y="581469"/>
                  </a:lnTo>
                  <a:lnTo>
                    <a:pt x="277012" y="585431"/>
                  </a:lnTo>
                  <a:lnTo>
                    <a:pt x="286321" y="621792"/>
                  </a:lnTo>
                  <a:lnTo>
                    <a:pt x="295998" y="621792"/>
                  </a:lnTo>
                  <a:lnTo>
                    <a:pt x="302704" y="598474"/>
                  </a:lnTo>
                  <a:lnTo>
                    <a:pt x="303453" y="598474"/>
                  </a:lnTo>
                  <a:lnTo>
                    <a:pt x="310159" y="621792"/>
                  </a:lnTo>
                  <a:lnTo>
                    <a:pt x="319836" y="621792"/>
                  </a:lnTo>
                  <a:lnTo>
                    <a:pt x="329145" y="585431"/>
                  </a:lnTo>
                  <a:lnTo>
                    <a:pt x="329145" y="581469"/>
                  </a:lnTo>
                  <a:close/>
                </a:path>
                <a:path w="3409950" h="1374140">
                  <a:moveTo>
                    <a:pt x="347408" y="581469"/>
                  </a:moveTo>
                  <a:lnTo>
                    <a:pt x="338086" y="581469"/>
                  </a:lnTo>
                  <a:lnTo>
                    <a:pt x="338086" y="621792"/>
                  </a:lnTo>
                  <a:lnTo>
                    <a:pt x="347408" y="621792"/>
                  </a:lnTo>
                  <a:lnTo>
                    <a:pt x="347408" y="581469"/>
                  </a:lnTo>
                  <a:close/>
                </a:path>
                <a:path w="3409950" h="1374140">
                  <a:moveTo>
                    <a:pt x="347408" y="565264"/>
                  </a:moveTo>
                  <a:lnTo>
                    <a:pt x="338086" y="565264"/>
                  </a:lnTo>
                  <a:lnTo>
                    <a:pt x="338086" y="576338"/>
                  </a:lnTo>
                  <a:lnTo>
                    <a:pt x="347408" y="576338"/>
                  </a:lnTo>
                  <a:lnTo>
                    <a:pt x="347408" y="565264"/>
                  </a:lnTo>
                  <a:close/>
                </a:path>
                <a:path w="3409950" h="1374140">
                  <a:moveTo>
                    <a:pt x="387553" y="581469"/>
                  </a:moveTo>
                  <a:lnTo>
                    <a:pt x="366217" y="581469"/>
                  </a:lnTo>
                  <a:lnTo>
                    <a:pt x="364769" y="581748"/>
                  </a:lnTo>
                  <a:lnTo>
                    <a:pt x="357009" y="590689"/>
                  </a:lnTo>
                  <a:lnTo>
                    <a:pt x="357009" y="612609"/>
                  </a:lnTo>
                  <a:lnTo>
                    <a:pt x="366217" y="621804"/>
                  </a:lnTo>
                  <a:lnTo>
                    <a:pt x="387553" y="621804"/>
                  </a:lnTo>
                  <a:lnTo>
                    <a:pt x="387553" y="613498"/>
                  </a:lnTo>
                  <a:lnTo>
                    <a:pt x="369125" y="613498"/>
                  </a:lnTo>
                  <a:lnTo>
                    <a:pt x="368122" y="613143"/>
                  </a:lnTo>
                  <a:lnTo>
                    <a:pt x="366674" y="611720"/>
                  </a:lnTo>
                  <a:lnTo>
                    <a:pt x="366318" y="610755"/>
                  </a:lnTo>
                  <a:lnTo>
                    <a:pt x="366318" y="593737"/>
                  </a:lnTo>
                  <a:lnTo>
                    <a:pt x="366318" y="592518"/>
                  </a:lnTo>
                  <a:lnTo>
                    <a:pt x="366674" y="591566"/>
                  </a:lnTo>
                  <a:lnTo>
                    <a:pt x="368122" y="590143"/>
                  </a:lnTo>
                  <a:lnTo>
                    <a:pt x="369125" y="589775"/>
                  </a:lnTo>
                  <a:lnTo>
                    <a:pt x="385318" y="589775"/>
                  </a:lnTo>
                  <a:lnTo>
                    <a:pt x="387553" y="587413"/>
                  </a:lnTo>
                  <a:lnTo>
                    <a:pt x="387553" y="581469"/>
                  </a:lnTo>
                  <a:close/>
                </a:path>
                <a:path w="3409950" h="1374140">
                  <a:moveTo>
                    <a:pt x="425907" y="581469"/>
                  </a:moveTo>
                  <a:lnTo>
                    <a:pt x="395363" y="581469"/>
                  </a:lnTo>
                  <a:lnTo>
                    <a:pt x="395363" y="587413"/>
                  </a:lnTo>
                  <a:lnTo>
                    <a:pt x="397598" y="589775"/>
                  </a:lnTo>
                  <a:lnTo>
                    <a:pt x="413626" y="589775"/>
                  </a:lnTo>
                  <a:lnTo>
                    <a:pt x="413626" y="590575"/>
                  </a:lnTo>
                  <a:lnTo>
                    <a:pt x="394627" y="613498"/>
                  </a:lnTo>
                  <a:lnTo>
                    <a:pt x="394627" y="621792"/>
                  </a:lnTo>
                  <a:lnTo>
                    <a:pt x="425907" y="621792"/>
                  </a:lnTo>
                  <a:lnTo>
                    <a:pt x="425907" y="613498"/>
                  </a:lnTo>
                  <a:lnTo>
                    <a:pt x="406920" y="613498"/>
                  </a:lnTo>
                  <a:lnTo>
                    <a:pt x="406920" y="612711"/>
                  </a:lnTo>
                  <a:lnTo>
                    <a:pt x="425907" y="589775"/>
                  </a:lnTo>
                  <a:lnTo>
                    <a:pt x="425907" y="581469"/>
                  </a:lnTo>
                  <a:close/>
                </a:path>
                <a:path w="3409950" h="1374140">
                  <a:moveTo>
                    <a:pt x="426008" y="379272"/>
                  </a:moveTo>
                  <a:lnTo>
                    <a:pt x="424383" y="370776"/>
                  </a:lnTo>
                  <a:lnTo>
                    <a:pt x="419989" y="363855"/>
                  </a:lnTo>
                  <a:lnTo>
                    <a:pt x="413448" y="359181"/>
                  </a:lnTo>
                  <a:lnTo>
                    <a:pt x="405460" y="357466"/>
                  </a:lnTo>
                  <a:lnTo>
                    <a:pt x="257695" y="357466"/>
                  </a:lnTo>
                  <a:lnTo>
                    <a:pt x="249694" y="359181"/>
                  </a:lnTo>
                  <a:lnTo>
                    <a:pt x="243166" y="363855"/>
                  </a:lnTo>
                  <a:lnTo>
                    <a:pt x="238772" y="370776"/>
                  </a:lnTo>
                  <a:lnTo>
                    <a:pt x="237159" y="379272"/>
                  </a:lnTo>
                  <a:lnTo>
                    <a:pt x="238772" y="387756"/>
                  </a:lnTo>
                  <a:lnTo>
                    <a:pt x="243166" y="394677"/>
                  </a:lnTo>
                  <a:lnTo>
                    <a:pt x="249694" y="399351"/>
                  </a:lnTo>
                  <a:lnTo>
                    <a:pt x="257695" y="401066"/>
                  </a:lnTo>
                  <a:lnTo>
                    <a:pt x="384924" y="401066"/>
                  </a:lnTo>
                  <a:lnTo>
                    <a:pt x="384924" y="491109"/>
                  </a:lnTo>
                  <a:lnTo>
                    <a:pt x="76009" y="491109"/>
                  </a:lnTo>
                  <a:lnTo>
                    <a:pt x="355930" y="194005"/>
                  </a:lnTo>
                  <a:lnTo>
                    <a:pt x="360438" y="186791"/>
                  </a:lnTo>
                  <a:lnTo>
                    <a:pt x="361950" y="178587"/>
                  </a:lnTo>
                  <a:lnTo>
                    <a:pt x="360438" y="170395"/>
                  </a:lnTo>
                  <a:lnTo>
                    <a:pt x="355930" y="163182"/>
                  </a:lnTo>
                  <a:lnTo>
                    <a:pt x="271094" y="73139"/>
                  </a:lnTo>
                  <a:lnTo>
                    <a:pt x="264299" y="68351"/>
                  </a:lnTo>
                  <a:lnTo>
                    <a:pt x="256565" y="66751"/>
                  </a:lnTo>
                  <a:lnTo>
                    <a:pt x="248843" y="68351"/>
                  </a:lnTo>
                  <a:lnTo>
                    <a:pt x="242049" y="73139"/>
                  </a:lnTo>
                  <a:lnTo>
                    <a:pt x="46951" y="280200"/>
                  </a:lnTo>
                  <a:lnTo>
                    <a:pt x="46951" y="178854"/>
                  </a:lnTo>
                  <a:lnTo>
                    <a:pt x="11874" y="163436"/>
                  </a:lnTo>
                  <a:lnTo>
                    <a:pt x="5867" y="178854"/>
                  </a:lnTo>
                  <a:lnTo>
                    <a:pt x="5867" y="341668"/>
                  </a:lnTo>
                  <a:lnTo>
                    <a:pt x="10871" y="349618"/>
                  </a:lnTo>
                  <a:lnTo>
                    <a:pt x="26225" y="356362"/>
                  </a:lnTo>
                  <a:lnTo>
                    <a:pt x="35064" y="354495"/>
                  </a:lnTo>
                  <a:lnTo>
                    <a:pt x="256565" y="119392"/>
                  </a:lnTo>
                  <a:lnTo>
                    <a:pt x="312343" y="178587"/>
                  </a:lnTo>
                  <a:lnTo>
                    <a:pt x="11887" y="497497"/>
                  </a:lnTo>
                  <a:lnTo>
                    <a:pt x="8255" y="502691"/>
                  </a:lnTo>
                  <a:lnTo>
                    <a:pt x="6261" y="508660"/>
                  </a:lnTo>
                  <a:lnTo>
                    <a:pt x="5956" y="514985"/>
                  </a:lnTo>
                  <a:lnTo>
                    <a:pt x="7429" y="521258"/>
                  </a:lnTo>
                  <a:lnTo>
                    <a:pt x="10617" y="529412"/>
                  </a:lnTo>
                  <a:lnTo>
                    <a:pt x="18110" y="534720"/>
                  </a:lnTo>
                  <a:lnTo>
                    <a:pt x="405460" y="534720"/>
                  </a:lnTo>
                  <a:lnTo>
                    <a:pt x="413448" y="533006"/>
                  </a:lnTo>
                  <a:lnTo>
                    <a:pt x="419989" y="528332"/>
                  </a:lnTo>
                  <a:lnTo>
                    <a:pt x="424383" y="521398"/>
                  </a:lnTo>
                  <a:lnTo>
                    <a:pt x="426008" y="512914"/>
                  </a:lnTo>
                  <a:lnTo>
                    <a:pt x="426008" y="379272"/>
                  </a:lnTo>
                  <a:close/>
                </a:path>
                <a:path w="3409950" h="1374140">
                  <a:moveTo>
                    <a:pt x="3409658" y="1370787"/>
                  </a:moveTo>
                  <a:lnTo>
                    <a:pt x="2535656" y="1370787"/>
                  </a:lnTo>
                  <a:lnTo>
                    <a:pt x="2535656" y="1373987"/>
                  </a:lnTo>
                  <a:lnTo>
                    <a:pt x="3409658" y="1373987"/>
                  </a:lnTo>
                  <a:lnTo>
                    <a:pt x="3409658" y="1370787"/>
                  </a:lnTo>
                  <a:close/>
                </a:path>
                <a:path w="3409950" h="1374140">
                  <a:moveTo>
                    <a:pt x="3409670" y="1280896"/>
                  </a:moveTo>
                  <a:lnTo>
                    <a:pt x="2535644" y="1280896"/>
                  </a:lnTo>
                  <a:lnTo>
                    <a:pt x="2535644" y="1327442"/>
                  </a:lnTo>
                  <a:lnTo>
                    <a:pt x="3409670" y="1327442"/>
                  </a:lnTo>
                  <a:lnTo>
                    <a:pt x="3409670" y="12808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47300" y="6747853"/>
            <a:ext cx="21488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2800"/>
              </a:lnSpc>
              <a:spcBef>
                <a:spcPts val="100"/>
              </a:spcBef>
            </a:pP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Projekt </a:t>
            </a:r>
            <a:r>
              <a:rPr sz="7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dofinansowany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 ze środków budżetu </a:t>
            </a:r>
            <a:r>
              <a:rPr sz="7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państwa,</a:t>
            </a:r>
            <a:r>
              <a:rPr sz="700" spc="50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przyznanych</a:t>
            </a:r>
            <a:r>
              <a:rPr sz="7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przez</a:t>
            </a:r>
            <a:r>
              <a:rPr sz="7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Ministra</a:t>
            </a:r>
            <a:r>
              <a:rPr sz="7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Edukacji</a:t>
            </a:r>
            <a:r>
              <a:rPr sz="7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i</a:t>
            </a:r>
            <a:r>
              <a:rPr sz="7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Nauki</a:t>
            </a:r>
            <a:r>
              <a:rPr sz="7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w</a:t>
            </a:r>
            <a:r>
              <a:rPr sz="7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ramach</a:t>
            </a:r>
            <a:r>
              <a:rPr sz="700" spc="50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Programu</a:t>
            </a:r>
            <a:r>
              <a:rPr sz="700" spc="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„Społeczna</a:t>
            </a:r>
            <a:r>
              <a:rPr sz="700" spc="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odpowiedzialność</a:t>
            </a:r>
            <a:r>
              <a:rPr sz="700" spc="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dirty="0">
                <a:solidFill>
                  <a:srgbClr val="FFFFFF"/>
                </a:solidFill>
                <a:latin typeface="TT Supermolot Regular"/>
                <a:cs typeface="TT Supermolot Regular"/>
              </a:rPr>
              <a:t>nauki</a:t>
            </a:r>
            <a:r>
              <a:rPr sz="700" spc="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700" spc="-25" dirty="0">
                <a:solidFill>
                  <a:srgbClr val="FFFFFF"/>
                </a:solidFill>
                <a:latin typeface="TT Supermolot Regular"/>
                <a:cs typeface="TT Supermolot Regular"/>
              </a:rPr>
              <a:t>II”</a:t>
            </a:r>
            <a:endParaRPr sz="700">
              <a:latin typeface="TT Supermolot Regular"/>
              <a:cs typeface="TT Supermolot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3300" y="876305"/>
            <a:ext cx="8772525" cy="89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>
              <a:lnSpc>
                <a:spcPts val="1085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 WIEDZY </a:t>
            </a:r>
            <a:r>
              <a:rPr sz="1100" spc="-25" dirty="0">
                <a:latin typeface="TT Supermolot Bold"/>
                <a:cs typeface="TT Supermolot Bold"/>
              </a:rPr>
              <a:t>//</a:t>
            </a:r>
            <a:endParaRPr sz="1100">
              <a:latin typeface="TT Supermolot Bold"/>
              <a:cs typeface="TT Supermolot Bold"/>
            </a:endParaRPr>
          </a:p>
          <a:p>
            <a:pPr marL="12700">
              <a:lnSpc>
                <a:spcPts val="5765"/>
              </a:lnSpc>
              <a:tabLst>
                <a:tab pos="2434590" algn="l"/>
                <a:tab pos="5231765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Budowa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pojazdów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wodorowych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0" y="387355"/>
            <a:ext cx="418972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TT Supermolot Regular"/>
                <a:cs typeface="TT Supermolot Regular"/>
              </a:rPr>
              <a:t>Scenariusz </a:t>
            </a:r>
            <a:r>
              <a:rPr sz="1200" spc="-30" dirty="0">
                <a:latin typeface="TT Supermolot Regular"/>
                <a:cs typeface="TT Supermolot Regular"/>
              </a:rPr>
              <a:t>nr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4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45" dirty="0">
                <a:latin typeface="TT Supermolot Regular"/>
                <a:cs typeface="TT Supermolot Regular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POZIOM</a:t>
            </a:r>
            <a:r>
              <a:rPr sz="1100" spc="-35" dirty="0">
                <a:latin typeface="TT Supermolot Bold"/>
                <a:cs typeface="TT Supermolot Bold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PODSTAWOWY</a:t>
            </a:r>
            <a:r>
              <a:rPr sz="1100" spc="-20" dirty="0">
                <a:latin typeface="TT Supermolot Bold"/>
                <a:cs typeface="TT Supermolot Bold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Wodór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transporcie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79027" y="7128147"/>
            <a:ext cx="345186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i="1" dirty="0">
                <a:latin typeface="TT Supermolot Italic"/>
                <a:cs typeface="TT Supermolot Italic"/>
              </a:rPr>
              <a:t>Źródło:</a:t>
            </a:r>
            <a:r>
              <a:rPr sz="700" i="1" spc="-2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Transport</a:t>
            </a:r>
            <a:r>
              <a:rPr sz="700" i="1" spc="-2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kluczem</a:t>
            </a:r>
            <a:r>
              <a:rPr sz="700" i="1" spc="-2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do</a:t>
            </a:r>
            <a:r>
              <a:rPr sz="700" i="1" spc="-2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rozwoju</a:t>
            </a:r>
            <a:r>
              <a:rPr sz="700" i="1" spc="-2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technologii</a:t>
            </a:r>
            <a:r>
              <a:rPr sz="700" i="1" spc="-2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wodorowych</a:t>
            </a:r>
            <a:r>
              <a:rPr sz="700" i="1" spc="-2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w</a:t>
            </a:r>
            <a:r>
              <a:rPr sz="700" i="1" spc="-2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Polsce,</a:t>
            </a:r>
            <a:r>
              <a:rPr sz="700" i="1" spc="-2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wodor2030.pl</a:t>
            </a:r>
            <a:endParaRPr sz="700">
              <a:latin typeface="TT Supermolot Italic"/>
              <a:cs typeface="TT Supermolot Ital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633591" y="4550776"/>
            <a:ext cx="2977515" cy="1099185"/>
            <a:chOff x="6633591" y="4550776"/>
            <a:chExt cx="2977515" cy="1099185"/>
          </a:xfrm>
        </p:grpSpPr>
        <p:sp>
          <p:nvSpPr>
            <p:cNvPr id="8" name="object 8"/>
            <p:cNvSpPr/>
            <p:nvPr/>
          </p:nvSpPr>
          <p:spPr>
            <a:xfrm>
              <a:off x="7927569" y="5357507"/>
              <a:ext cx="392430" cy="39370"/>
            </a:xfrm>
            <a:custGeom>
              <a:avLst/>
              <a:gdLst/>
              <a:ahLst/>
              <a:cxnLst/>
              <a:rect l="l" t="t" r="r" b="b"/>
              <a:pathLst>
                <a:path w="392429" h="39370">
                  <a:moveTo>
                    <a:pt x="372579" y="0"/>
                  </a:moveTo>
                  <a:lnTo>
                    <a:pt x="19392" y="0"/>
                  </a:lnTo>
                  <a:lnTo>
                    <a:pt x="11846" y="1524"/>
                  </a:lnTo>
                  <a:lnTo>
                    <a:pt x="5681" y="5681"/>
                  </a:lnTo>
                  <a:lnTo>
                    <a:pt x="1524" y="11846"/>
                  </a:lnTo>
                  <a:lnTo>
                    <a:pt x="0" y="19392"/>
                  </a:lnTo>
                  <a:lnTo>
                    <a:pt x="1524" y="26947"/>
                  </a:lnTo>
                  <a:lnTo>
                    <a:pt x="5681" y="33115"/>
                  </a:lnTo>
                  <a:lnTo>
                    <a:pt x="11846" y="37273"/>
                  </a:lnTo>
                  <a:lnTo>
                    <a:pt x="19392" y="38798"/>
                  </a:lnTo>
                  <a:lnTo>
                    <a:pt x="372579" y="38798"/>
                  </a:lnTo>
                  <a:lnTo>
                    <a:pt x="380134" y="37273"/>
                  </a:lnTo>
                  <a:lnTo>
                    <a:pt x="386302" y="33115"/>
                  </a:lnTo>
                  <a:lnTo>
                    <a:pt x="390460" y="26947"/>
                  </a:lnTo>
                  <a:lnTo>
                    <a:pt x="391985" y="19392"/>
                  </a:lnTo>
                  <a:lnTo>
                    <a:pt x="390460" y="11846"/>
                  </a:lnTo>
                  <a:lnTo>
                    <a:pt x="386302" y="5681"/>
                  </a:lnTo>
                  <a:lnTo>
                    <a:pt x="380134" y="1524"/>
                  </a:lnTo>
                  <a:lnTo>
                    <a:pt x="3725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47282" y="4564467"/>
              <a:ext cx="2945765" cy="868044"/>
            </a:xfrm>
            <a:custGeom>
              <a:avLst/>
              <a:gdLst/>
              <a:ahLst/>
              <a:cxnLst/>
              <a:rect l="l" t="t" r="r" b="b"/>
              <a:pathLst>
                <a:path w="2945765" h="868045">
                  <a:moveTo>
                    <a:pt x="1572374" y="0"/>
                  </a:moveTo>
                  <a:lnTo>
                    <a:pt x="1231449" y="46574"/>
                  </a:lnTo>
                  <a:lnTo>
                    <a:pt x="959799" y="153112"/>
                  </a:lnTo>
                  <a:lnTo>
                    <a:pt x="780146" y="260434"/>
                  </a:lnTo>
                  <a:lnTo>
                    <a:pt x="715213" y="309359"/>
                  </a:lnTo>
                  <a:lnTo>
                    <a:pt x="488214" y="334385"/>
                  </a:lnTo>
                  <a:lnTo>
                    <a:pt x="342450" y="364547"/>
                  </a:lnTo>
                  <a:lnTo>
                    <a:pt x="214834" y="419483"/>
                  </a:lnTo>
                  <a:lnTo>
                    <a:pt x="42278" y="518833"/>
                  </a:lnTo>
                  <a:lnTo>
                    <a:pt x="10561" y="554250"/>
                  </a:lnTo>
                  <a:lnTo>
                    <a:pt x="0" y="601726"/>
                  </a:lnTo>
                  <a:lnTo>
                    <a:pt x="0" y="795667"/>
                  </a:lnTo>
                  <a:lnTo>
                    <a:pt x="5739" y="823886"/>
                  </a:lnTo>
                  <a:lnTo>
                    <a:pt x="21372" y="846851"/>
                  </a:lnTo>
                  <a:lnTo>
                    <a:pt x="44518" y="862211"/>
                  </a:lnTo>
                  <a:lnTo>
                    <a:pt x="72796" y="867613"/>
                  </a:lnTo>
                  <a:lnTo>
                    <a:pt x="296189" y="864958"/>
                  </a:lnTo>
                  <a:lnTo>
                    <a:pt x="2894012" y="864958"/>
                  </a:lnTo>
                  <a:lnTo>
                    <a:pt x="2945429" y="678643"/>
                  </a:lnTo>
                  <a:lnTo>
                    <a:pt x="2944256" y="541821"/>
                  </a:lnTo>
                  <a:lnTo>
                    <a:pt x="2921105" y="457513"/>
                  </a:lnTo>
                  <a:lnTo>
                    <a:pt x="2906585" y="428739"/>
                  </a:lnTo>
                  <a:lnTo>
                    <a:pt x="2904689" y="421744"/>
                  </a:lnTo>
                  <a:lnTo>
                    <a:pt x="2876932" y="390141"/>
                  </a:lnTo>
                  <a:lnTo>
                    <a:pt x="2840892" y="361684"/>
                  </a:lnTo>
                  <a:lnTo>
                    <a:pt x="2791624" y="328680"/>
                  </a:lnTo>
                  <a:lnTo>
                    <a:pt x="2729811" y="292300"/>
                  </a:lnTo>
                  <a:lnTo>
                    <a:pt x="2694415" y="273209"/>
                  </a:lnTo>
                  <a:lnTo>
                    <a:pt x="2656139" y="253712"/>
                  </a:lnTo>
                  <a:lnTo>
                    <a:pt x="2615069" y="233955"/>
                  </a:lnTo>
                  <a:lnTo>
                    <a:pt x="2571292" y="214085"/>
                  </a:lnTo>
                  <a:lnTo>
                    <a:pt x="2524891" y="194248"/>
                  </a:lnTo>
                  <a:lnTo>
                    <a:pt x="2475954" y="174589"/>
                  </a:lnTo>
                  <a:lnTo>
                    <a:pt x="2424565" y="155256"/>
                  </a:lnTo>
                  <a:lnTo>
                    <a:pt x="2370811" y="136393"/>
                  </a:lnTo>
                  <a:lnTo>
                    <a:pt x="2314776" y="118148"/>
                  </a:lnTo>
                  <a:lnTo>
                    <a:pt x="2256546" y="100667"/>
                  </a:lnTo>
                  <a:lnTo>
                    <a:pt x="2196208" y="84095"/>
                  </a:lnTo>
                  <a:lnTo>
                    <a:pt x="2133846" y="68579"/>
                  </a:lnTo>
                  <a:lnTo>
                    <a:pt x="2069546" y="54265"/>
                  </a:lnTo>
                  <a:lnTo>
                    <a:pt x="2003394" y="41299"/>
                  </a:lnTo>
                  <a:lnTo>
                    <a:pt x="1935475" y="29827"/>
                  </a:lnTo>
                  <a:lnTo>
                    <a:pt x="1865874" y="19996"/>
                  </a:lnTo>
                  <a:lnTo>
                    <a:pt x="1794679" y="11952"/>
                  </a:lnTo>
                  <a:lnTo>
                    <a:pt x="1721973" y="5840"/>
                  </a:lnTo>
                  <a:lnTo>
                    <a:pt x="1647843" y="1807"/>
                  </a:lnTo>
                  <a:lnTo>
                    <a:pt x="1572374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60961" y="5232387"/>
              <a:ext cx="282575" cy="186055"/>
            </a:xfrm>
            <a:custGeom>
              <a:avLst/>
              <a:gdLst/>
              <a:ahLst/>
              <a:cxnLst/>
              <a:rect l="l" t="t" r="r" b="b"/>
              <a:pathLst>
                <a:path w="282575" h="186054">
                  <a:moveTo>
                    <a:pt x="282346" y="0"/>
                  </a:moveTo>
                  <a:lnTo>
                    <a:pt x="261047" y="13499"/>
                  </a:lnTo>
                  <a:lnTo>
                    <a:pt x="238002" y="23336"/>
                  </a:lnTo>
                  <a:lnTo>
                    <a:pt x="213678" y="29353"/>
                  </a:lnTo>
                  <a:lnTo>
                    <a:pt x="188544" y="31394"/>
                  </a:lnTo>
                  <a:lnTo>
                    <a:pt x="0" y="31394"/>
                  </a:lnTo>
                  <a:lnTo>
                    <a:pt x="0" y="127749"/>
                  </a:lnTo>
                  <a:lnTo>
                    <a:pt x="17081" y="168960"/>
                  </a:lnTo>
                  <a:lnTo>
                    <a:pt x="58242" y="186016"/>
                  </a:lnTo>
                  <a:lnTo>
                    <a:pt x="237540" y="183895"/>
                  </a:lnTo>
                  <a:lnTo>
                    <a:pt x="238671" y="114985"/>
                  </a:lnTo>
                  <a:lnTo>
                    <a:pt x="241918" y="83224"/>
                  </a:lnTo>
                  <a:lnTo>
                    <a:pt x="250417" y="53854"/>
                  </a:lnTo>
                  <a:lnTo>
                    <a:pt x="263961" y="26303"/>
                  </a:lnTo>
                  <a:lnTo>
                    <a:pt x="282346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33591" y="4550776"/>
              <a:ext cx="2977515" cy="895350"/>
            </a:xfrm>
            <a:custGeom>
              <a:avLst/>
              <a:gdLst/>
              <a:ahLst/>
              <a:cxnLst/>
              <a:rect l="l" t="t" r="r" b="b"/>
              <a:pathLst>
                <a:path w="2977515" h="895350">
                  <a:moveTo>
                    <a:pt x="723327" y="309912"/>
                  </a:moveTo>
                  <a:lnTo>
                    <a:pt x="684637" y="314893"/>
                  </a:lnTo>
                  <a:lnTo>
                    <a:pt x="635717" y="322521"/>
                  </a:lnTo>
                  <a:lnTo>
                    <a:pt x="572321" y="334173"/>
                  </a:lnTo>
                  <a:lnTo>
                    <a:pt x="497331" y="350418"/>
                  </a:lnTo>
                  <a:lnTo>
                    <a:pt x="456388" y="360440"/>
                  </a:lnTo>
                  <a:lnTo>
                    <a:pt x="413625" y="371821"/>
                  </a:lnTo>
                  <a:lnTo>
                    <a:pt x="369400" y="384633"/>
                  </a:lnTo>
                  <a:lnTo>
                    <a:pt x="324071" y="398954"/>
                  </a:lnTo>
                  <a:lnTo>
                    <a:pt x="277998" y="414858"/>
                  </a:lnTo>
                  <a:lnTo>
                    <a:pt x="231537" y="432419"/>
                  </a:lnTo>
                  <a:lnTo>
                    <a:pt x="185049" y="451714"/>
                  </a:lnTo>
                  <a:lnTo>
                    <a:pt x="138890" y="472818"/>
                  </a:lnTo>
                  <a:lnTo>
                    <a:pt x="93420" y="495805"/>
                  </a:lnTo>
                  <a:lnTo>
                    <a:pt x="48996" y="520750"/>
                  </a:lnTo>
                  <a:lnTo>
                    <a:pt x="18697" y="550043"/>
                  </a:lnTo>
                  <a:lnTo>
                    <a:pt x="2959" y="588038"/>
                  </a:lnTo>
                  <a:lnTo>
                    <a:pt x="0" y="615416"/>
                  </a:lnTo>
                  <a:lnTo>
                    <a:pt x="0" y="809358"/>
                  </a:lnTo>
                  <a:lnTo>
                    <a:pt x="6740" y="842716"/>
                  </a:lnTo>
                  <a:lnTo>
                    <a:pt x="25098" y="869930"/>
                  </a:lnTo>
                  <a:lnTo>
                    <a:pt x="52310" y="888268"/>
                  </a:lnTo>
                  <a:lnTo>
                    <a:pt x="85610" y="894994"/>
                  </a:lnTo>
                  <a:lnTo>
                    <a:pt x="309968" y="892340"/>
                  </a:lnTo>
                  <a:lnTo>
                    <a:pt x="2916821" y="892340"/>
                  </a:lnTo>
                  <a:lnTo>
                    <a:pt x="2920326" y="883932"/>
                  </a:lnTo>
                  <a:lnTo>
                    <a:pt x="2922311" y="878649"/>
                  </a:lnTo>
                  <a:lnTo>
                    <a:pt x="2907703" y="878649"/>
                  </a:lnTo>
                  <a:lnTo>
                    <a:pt x="2895079" y="873366"/>
                  </a:lnTo>
                  <a:lnTo>
                    <a:pt x="2897235" y="867625"/>
                  </a:lnTo>
                  <a:lnTo>
                    <a:pt x="85610" y="867625"/>
                  </a:lnTo>
                  <a:lnTo>
                    <a:pt x="73880" y="866441"/>
                  </a:lnTo>
                  <a:lnTo>
                    <a:pt x="37325" y="841939"/>
                  </a:lnTo>
                  <a:lnTo>
                    <a:pt x="27368" y="809358"/>
                  </a:lnTo>
                  <a:lnTo>
                    <a:pt x="27368" y="615416"/>
                  </a:lnTo>
                  <a:lnTo>
                    <a:pt x="36563" y="573912"/>
                  </a:lnTo>
                  <a:lnTo>
                    <a:pt x="62953" y="544296"/>
                  </a:lnTo>
                  <a:lnTo>
                    <a:pt x="111171" y="517372"/>
                  </a:lnTo>
                  <a:lnTo>
                    <a:pt x="160739" y="492741"/>
                  </a:lnTo>
                  <a:lnTo>
                    <a:pt x="211159" y="470315"/>
                  </a:lnTo>
                  <a:lnTo>
                    <a:pt x="261819" y="450049"/>
                  </a:lnTo>
                  <a:lnTo>
                    <a:pt x="312555" y="431720"/>
                  </a:lnTo>
                  <a:lnTo>
                    <a:pt x="362533" y="415373"/>
                  </a:lnTo>
                  <a:lnTo>
                    <a:pt x="411365" y="400874"/>
                  </a:lnTo>
                  <a:lnTo>
                    <a:pt x="458551" y="388133"/>
                  </a:lnTo>
                  <a:lnTo>
                    <a:pt x="503593" y="377062"/>
                  </a:lnTo>
                  <a:lnTo>
                    <a:pt x="551075" y="366472"/>
                  </a:lnTo>
                  <a:lnTo>
                    <a:pt x="594504" y="357736"/>
                  </a:lnTo>
                  <a:lnTo>
                    <a:pt x="633168" y="350720"/>
                  </a:lnTo>
                  <a:lnTo>
                    <a:pt x="693375" y="341302"/>
                  </a:lnTo>
                  <a:lnTo>
                    <a:pt x="734529" y="336245"/>
                  </a:lnTo>
                  <a:lnTo>
                    <a:pt x="738733" y="332663"/>
                  </a:lnTo>
                  <a:lnTo>
                    <a:pt x="750617" y="323049"/>
                  </a:lnTo>
                  <a:lnTo>
                    <a:pt x="728903" y="323049"/>
                  </a:lnTo>
                  <a:lnTo>
                    <a:pt x="720001" y="312648"/>
                  </a:lnTo>
                  <a:lnTo>
                    <a:pt x="723327" y="309912"/>
                  </a:lnTo>
                  <a:close/>
                </a:path>
                <a:path w="2977515" h="895350">
                  <a:moveTo>
                    <a:pt x="2931642" y="434809"/>
                  </a:moveTo>
                  <a:lnTo>
                    <a:pt x="2908911" y="450049"/>
                  </a:lnTo>
                  <a:lnTo>
                    <a:pt x="2915351" y="461620"/>
                  </a:lnTo>
                  <a:lnTo>
                    <a:pt x="2929328" y="495361"/>
                  </a:lnTo>
                  <a:lnTo>
                    <a:pt x="2943138" y="550043"/>
                  </a:lnTo>
                  <a:lnTo>
                    <a:pt x="2943261" y="550531"/>
                  </a:lnTo>
                  <a:lnTo>
                    <a:pt x="2949587" y="626414"/>
                  </a:lnTo>
                  <a:lnTo>
                    <a:pt x="2947895" y="667660"/>
                  </a:lnTo>
                  <a:lnTo>
                    <a:pt x="2942331" y="713030"/>
                  </a:lnTo>
                  <a:lnTo>
                    <a:pt x="2932162" y="762472"/>
                  </a:lnTo>
                  <a:lnTo>
                    <a:pt x="2916656" y="815935"/>
                  </a:lnTo>
                  <a:lnTo>
                    <a:pt x="2895079" y="873366"/>
                  </a:lnTo>
                  <a:lnTo>
                    <a:pt x="2907703" y="878649"/>
                  </a:lnTo>
                  <a:lnTo>
                    <a:pt x="2907703" y="864971"/>
                  </a:lnTo>
                  <a:lnTo>
                    <a:pt x="2927451" y="864971"/>
                  </a:lnTo>
                  <a:lnTo>
                    <a:pt x="2942632" y="824565"/>
                  </a:lnTo>
                  <a:lnTo>
                    <a:pt x="2958731" y="769038"/>
                  </a:lnTo>
                  <a:lnTo>
                    <a:pt x="2969339" y="717443"/>
                  </a:lnTo>
                  <a:lnTo>
                    <a:pt x="2975175" y="669871"/>
                  </a:lnTo>
                  <a:lnTo>
                    <a:pt x="2976956" y="626414"/>
                  </a:lnTo>
                  <a:lnTo>
                    <a:pt x="2970033" y="544732"/>
                  </a:lnTo>
                  <a:lnTo>
                    <a:pt x="2954708" y="485011"/>
                  </a:lnTo>
                  <a:lnTo>
                    <a:pt x="2939180" y="448090"/>
                  </a:lnTo>
                  <a:lnTo>
                    <a:pt x="2935991" y="442472"/>
                  </a:lnTo>
                  <a:lnTo>
                    <a:pt x="2933966" y="442472"/>
                  </a:lnTo>
                  <a:lnTo>
                    <a:pt x="2933947" y="438870"/>
                  </a:lnTo>
                  <a:lnTo>
                    <a:pt x="2931642" y="434809"/>
                  </a:lnTo>
                  <a:close/>
                </a:path>
                <a:path w="2977515" h="895350">
                  <a:moveTo>
                    <a:pt x="2927451" y="864971"/>
                  </a:moveTo>
                  <a:lnTo>
                    <a:pt x="2907703" y="864971"/>
                  </a:lnTo>
                  <a:lnTo>
                    <a:pt x="2907703" y="878649"/>
                  </a:lnTo>
                  <a:lnTo>
                    <a:pt x="2922311" y="878649"/>
                  </a:lnTo>
                  <a:lnTo>
                    <a:pt x="2927451" y="864971"/>
                  </a:lnTo>
                  <a:close/>
                </a:path>
                <a:path w="2977515" h="895350">
                  <a:moveTo>
                    <a:pt x="2898233" y="864971"/>
                  </a:moveTo>
                  <a:lnTo>
                    <a:pt x="309803" y="864971"/>
                  </a:lnTo>
                  <a:lnTo>
                    <a:pt x="85247" y="867625"/>
                  </a:lnTo>
                  <a:lnTo>
                    <a:pt x="2897235" y="867625"/>
                  </a:lnTo>
                  <a:lnTo>
                    <a:pt x="2898233" y="864971"/>
                  </a:lnTo>
                  <a:close/>
                </a:path>
                <a:path w="2977515" h="895350">
                  <a:moveTo>
                    <a:pt x="2906486" y="442472"/>
                  </a:moveTo>
                  <a:lnTo>
                    <a:pt x="2906598" y="446595"/>
                  </a:lnTo>
                  <a:lnTo>
                    <a:pt x="2908909" y="450049"/>
                  </a:lnTo>
                  <a:lnTo>
                    <a:pt x="2919595" y="442886"/>
                  </a:lnTo>
                  <a:lnTo>
                    <a:pt x="2906644" y="442886"/>
                  </a:lnTo>
                  <a:lnTo>
                    <a:pt x="2906486" y="442472"/>
                  </a:lnTo>
                  <a:close/>
                </a:path>
                <a:path w="2977515" h="895350">
                  <a:moveTo>
                    <a:pt x="1933159" y="27368"/>
                  </a:moveTo>
                  <a:lnTo>
                    <a:pt x="1585950" y="27368"/>
                  </a:lnTo>
                  <a:lnTo>
                    <a:pt x="1645304" y="28597"/>
                  </a:lnTo>
                  <a:lnTo>
                    <a:pt x="1703843" y="31225"/>
                  </a:lnTo>
                  <a:lnTo>
                    <a:pt x="1761526" y="35181"/>
                  </a:lnTo>
                  <a:lnTo>
                    <a:pt x="1818310" y="40393"/>
                  </a:lnTo>
                  <a:lnTo>
                    <a:pt x="1874152" y="46790"/>
                  </a:lnTo>
                  <a:lnTo>
                    <a:pt x="1929010" y="54299"/>
                  </a:lnTo>
                  <a:lnTo>
                    <a:pt x="1982842" y="62849"/>
                  </a:lnTo>
                  <a:lnTo>
                    <a:pt x="2036229" y="72494"/>
                  </a:lnTo>
                  <a:lnTo>
                    <a:pt x="2087258" y="82786"/>
                  </a:lnTo>
                  <a:lnTo>
                    <a:pt x="2137757" y="94030"/>
                  </a:lnTo>
                  <a:lnTo>
                    <a:pt x="2187060" y="106027"/>
                  </a:lnTo>
                  <a:lnTo>
                    <a:pt x="2235124" y="118708"/>
                  </a:lnTo>
                  <a:lnTo>
                    <a:pt x="2281908" y="132000"/>
                  </a:lnTo>
                  <a:lnTo>
                    <a:pt x="2327369" y="145832"/>
                  </a:lnTo>
                  <a:lnTo>
                    <a:pt x="2371465" y="160131"/>
                  </a:lnTo>
                  <a:lnTo>
                    <a:pt x="2414152" y="174826"/>
                  </a:lnTo>
                  <a:lnTo>
                    <a:pt x="2455390" y="189846"/>
                  </a:lnTo>
                  <a:lnTo>
                    <a:pt x="2495286" y="205180"/>
                  </a:lnTo>
                  <a:lnTo>
                    <a:pt x="2533345" y="220573"/>
                  </a:lnTo>
                  <a:lnTo>
                    <a:pt x="2590591" y="245231"/>
                  </a:lnTo>
                  <a:lnTo>
                    <a:pt x="2643711" y="269875"/>
                  </a:lnTo>
                  <a:lnTo>
                    <a:pt x="2692527" y="294212"/>
                  </a:lnTo>
                  <a:lnTo>
                    <a:pt x="2736864" y="317952"/>
                  </a:lnTo>
                  <a:lnTo>
                    <a:pt x="2776546" y="340802"/>
                  </a:lnTo>
                  <a:lnTo>
                    <a:pt x="2811398" y="362470"/>
                  </a:lnTo>
                  <a:lnTo>
                    <a:pt x="2854190" y="392061"/>
                  </a:lnTo>
                  <a:lnTo>
                    <a:pt x="2884932" y="417118"/>
                  </a:lnTo>
                  <a:lnTo>
                    <a:pt x="2906644" y="442886"/>
                  </a:lnTo>
                  <a:lnTo>
                    <a:pt x="2906081" y="442886"/>
                  </a:lnTo>
                  <a:lnTo>
                    <a:pt x="2908565" y="442472"/>
                  </a:lnTo>
                  <a:lnTo>
                    <a:pt x="2920212" y="442472"/>
                  </a:lnTo>
                  <a:lnTo>
                    <a:pt x="2931642" y="434809"/>
                  </a:lnTo>
                  <a:lnTo>
                    <a:pt x="2932990" y="434809"/>
                  </a:lnTo>
                  <a:lnTo>
                    <a:pt x="2932709" y="433920"/>
                  </a:lnTo>
                  <a:lnTo>
                    <a:pt x="2905446" y="398799"/>
                  </a:lnTo>
                  <a:lnTo>
                    <a:pt x="2859087" y="361746"/>
                  </a:lnTo>
                  <a:lnTo>
                    <a:pt x="2796828" y="321063"/>
                  </a:lnTo>
                  <a:lnTo>
                    <a:pt x="2759091" y="299022"/>
                  </a:lnTo>
                  <a:lnTo>
                    <a:pt x="2717133" y="276171"/>
                  </a:lnTo>
                  <a:lnTo>
                    <a:pt x="2671092" y="252752"/>
                  </a:lnTo>
                  <a:lnTo>
                    <a:pt x="2621106" y="229007"/>
                  </a:lnTo>
                  <a:lnTo>
                    <a:pt x="2567313" y="205180"/>
                  </a:lnTo>
                  <a:lnTo>
                    <a:pt x="2509852" y="181512"/>
                  </a:lnTo>
                  <a:lnTo>
                    <a:pt x="2448860" y="158245"/>
                  </a:lnTo>
                  <a:lnTo>
                    <a:pt x="2384475" y="135623"/>
                  </a:lnTo>
                  <a:lnTo>
                    <a:pt x="2342586" y="121933"/>
                  </a:lnTo>
                  <a:lnTo>
                    <a:pt x="2299465" y="108655"/>
                  </a:lnTo>
                  <a:lnTo>
                    <a:pt x="2255147" y="95849"/>
                  </a:lnTo>
                  <a:lnTo>
                    <a:pt x="2209669" y="83576"/>
                  </a:lnTo>
                  <a:lnTo>
                    <a:pt x="2163065" y="71897"/>
                  </a:lnTo>
                  <a:lnTo>
                    <a:pt x="2115371" y="60873"/>
                  </a:lnTo>
                  <a:lnTo>
                    <a:pt x="2066621" y="50564"/>
                  </a:lnTo>
                  <a:lnTo>
                    <a:pt x="2016852" y="41032"/>
                  </a:lnTo>
                  <a:lnTo>
                    <a:pt x="1966097" y="32336"/>
                  </a:lnTo>
                  <a:lnTo>
                    <a:pt x="1933159" y="27368"/>
                  </a:lnTo>
                  <a:close/>
                </a:path>
                <a:path w="2977515" h="895350">
                  <a:moveTo>
                    <a:pt x="2908593" y="442472"/>
                  </a:moveTo>
                  <a:lnTo>
                    <a:pt x="2906081" y="442886"/>
                  </a:lnTo>
                  <a:lnTo>
                    <a:pt x="2906383" y="442886"/>
                  </a:lnTo>
                  <a:lnTo>
                    <a:pt x="2908593" y="442472"/>
                  </a:lnTo>
                  <a:close/>
                </a:path>
                <a:path w="2977515" h="895350">
                  <a:moveTo>
                    <a:pt x="2920212" y="442472"/>
                  </a:moveTo>
                  <a:lnTo>
                    <a:pt x="2908593" y="442472"/>
                  </a:lnTo>
                  <a:lnTo>
                    <a:pt x="2906383" y="442886"/>
                  </a:lnTo>
                  <a:lnTo>
                    <a:pt x="2919595" y="442886"/>
                  </a:lnTo>
                  <a:lnTo>
                    <a:pt x="2920212" y="442472"/>
                  </a:lnTo>
                  <a:close/>
                </a:path>
                <a:path w="2977515" h="895350">
                  <a:moveTo>
                    <a:pt x="2933947" y="438870"/>
                  </a:moveTo>
                  <a:lnTo>
                    <a:pt x="2933966" y="442472"/>
                  </a:lnTo>
                  <a:lnTo>
                    <a:pt x="2935991" y="442472"/>
                  </a:lnTo>
                  <a:lnTo>
                    <a:pt x="2933947" y="438870"/>
                  </a:lnTo>
                  <a:close/>
                </a:path>
                <a:path w="2977515" h="895350">
                  <a:moveTo>
                    <a:pt x="2932990" y="434809"/>
                  </a:moveTo>
                  <a:lnTo>
                    <a:pt x="2931642" y="434809"/>
                  </a:lnTo>
                  <a:lnTo>
                    <a:pt x="2933947" y="438870"/>
                  </a:lnTo>
                  <a:lnTo>
                    <a:pt x="2933941" y="437819"/>
                  </a:lnTo>
                  <a:lnTo>
                    <a:pt x="2932990" y="434809"/>
                  </a:lnTo>
                  <a:close/>
                </a:path>
                <a:path w="2977515" h="895350">
                  <a:moveTo>
                    <a:pt x="727532" y="309435"/>
                  </a:moveTo>
                  <a:lnTo>
                    <a:pt x="723327" y="309912"/>
                  </a:lnTo>
                  <a:lnTo>
                    <a:pt x="720001" y="312648"/>
                  </a:lnTo>
                  <a:lnTo>
                    <a:pt x="728903" y="323049"/>
                  </a:lnTo>
                  <a:lnTo>
                    <a:pt x="727661" y="310720"/>
                  </a:lnTo>
                  <a:lnTo>
                    <a:pt x="727580" y="309912"/>
                  </a:lnTo>
                  <a:lnTo>
                    <a:pt x="727532" y="309435"/>
                  </a:lnTo>
                  <a:close/>
                </a:path>
                <a:path w="2977515" h="895350">
                  <a:moveTo>
                    <a:pt x="768506" y="309435"/>
                  </a:moveTo>
                  <a:lnTo>
                    <a:pt x="727532" y="309435"/>
                  </a:lnTo>
                  <a:lnTo>
                    <a:pt x="728850" y="322521"/>
                  </a:lnTo>
                  <a:lnTo>
                    <a:pt x="728903" y="323049"/>
                  </a:lnTo>
                  <a:lnTo>
                    <a:pt x="750616" y="323049"/>
                  </a:lnTo>
                  <a:lnTo>
                    <a:pt x="768506" y="309435"/>
                  </a:lnTo>
                  <a:close/>
                </a:path>
                <a:path w="2977515" h="895350">
                  <a:moveTo>
                    <a:pt x="1586191" y="0"/>
                  </a:moveTo>
                  <a:lnTo>
                    <a:pt x="1574786" y="0"/>
                  </a:lnTo>
                  <a:lnTo>
                    <a:pt x="1520212" y="1319"/>
                  </a:lnTo>
                  <a:lnTo>
                    <a:pt x="1465278" y="5237"/>
                  </a:lnTo>
                  <a:lnTo>
                    <a:pt x="1411640" y="11501"/>
                  </a:lnTo>
                  <a:lnTo>
                    <a:pt x="1359378" y="19899"/>
                  </a:lnTo>
                  <a:lnTo>
                    <a:pt x="1308574" y="30215"/>
                  </a:lnTo>
                  <a:lnTo>
                    <a:pt x="1259307" y="42236"/>
                  </a:lnTo>
                  <a:lnTo>
                    <a:pt x="1211657" y="55749"/>
                  </a:lnTo>
                  <a:lnTo>
                    <a:pt x="1165706" y="70540"/>
                  </a:lnTo>
                  <a:lnTo>
                    <a:pt x="1121533" y="86394"/>
                  </a:lnTo>
                  <a:lnTo>
                    <a:pt x="1079219" y="103098"/>
                  </a:lnTo>
                  <a:lnTo>
                    <a:pt x="1038844" y="120438"/>
                  </a:lnTo>
                  <a:lnTo>
                    <a:pt x="1000489" y="138201"/>
                  </a:lnTo>
                  <a:lnTo>
                    <a:pt x="964234" y="156171"/>
                  </a:lnTo>
                  <a:lnTo>
                    <a:pt x="893245" y="194822"/>
                  </a:lnTo>
                  <a:lnTo>
                    <a:pt x="833283" y="231312"/>
                  </a:lnTo>
                  <a:lnTo>
                    <a:pt x="785163" y="263490"/>
                  </a:lnTo>
                  <a:lnTo>
                    <a:pt x="749699" y="289205"/>
                  </a:lnTo>
                  <a:lnTo>
                    <a:pt x="723327" y="309912"/>
                  </a:lnTo>
                  <a:lnTo>
                    <a:pt x="727532" y="309435"/>
                  </a:lnTo>
                  <a:lnTo>
                    <a:pt x="768506" y="309435"/>
                  </a:lnTo>
                  <a:lnTo>
                    <a:pt x="812887" y="277606"/>
                  </a:lnTo>
                  <a:lnTo>
                    <a:pt x="861704" y="245717"/>
                  </a:lnTo>
                  <a:lnTo>
                    <a:pt x="921305" y="210312"/>
                  </a:lnTo>
                  <a:lnTo>
                    <a:pt x="990930" y="173342"/>
                  </a:lnTo>
                  <a:lnTo>
                    <a:pt x="1029261" y="154877"/>
                  </a:lnTo>
                  <a:lnTo>
                    <a:pt x="1069808" y="136754"/>
                  </a:lnTo>
                  <a:lnTo>
                    <a:pt x="1112477" y="119213"/>
                  </a:lnTo>
                  <a:lnTo>
                    <a:pt x="1157172" y="102495"/>
                  </a:lnTo>
                  <a:lnTo>
                    <a:pt x="1203800" y="86842"/>
                  </a:lnTo>
                  <a:lnTo>
                    <a:pt x="1252266" y="72494"/>
                  </a:lnTo>
                  <a:lnTo>
                    <a:pt x="1302474" y="59693"/>
                  </a:lnTo>
                  <a:lnTo>
                    <a:pt x="1354332" y="48680"/>
                  </a:lnTo>
                  <a:lnTo>
                    <a:pt x="1407744" y="39697"/>
                  </a:lnTo>
                  <a:lnTo>
                    <a:pt x="1462616" y="32983"/>
                  </a:lnTo>
                  <a:lnTo>
                    <a:pt x="1518853" y="28780"/>
                  </a:lnTo>
                  <a:lnTo>
                    <a:pt x="1574851" y="27368"/>
                  </a:lnTo>
                  <a:lnTo>
                    <a:pt x="1933159" y="27368"/>
                  </a:lnTo>
                  <a:lnTo>
                    <a:pt x="1914392" y="24538"/>
                  </a:lnTo>
                  <a:lnTo>
                    <a:pt x="1861773" y="17698"/>
                  </a:lnTo>
                  <a:lnTo>
                    <a:pt x="1808275" y="11877"/>
                  </a:lnTo>
                  <a:lnTo>
                    <a:pt x="1753932" y="7136"/>
                  </a:lnTo>
                  <a:lnTo>
                    <a:pt x="1698781" y="3536"/>
                  </a:lnTo>
                  <a:lnTo>
                    <a:pt x="1642855" y="1137"/>
                  </a:lnTo>
                  <a:lnTo>
                    <a:pt x="1586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62991" y="5190983"/>
              <a:ext cx="452755" cy="226695"/>
            </a:xfrm>
            <a:custGeom>
              <a:avLst/>
              <a:gdLst/>
              <a:ahLst/>
              <a:cxnLst/>
              <a:rect l="l" t="t" r="r" b="b"/>
              <a:pathLst>
                <a:path w="452754" h="226695">
                  <a:moveTo>
                    <a:pt x="226288" y="0"/>
                  </a:moveTo>
                  <a:lnTo>
                    <a:pt x="180682" y="4597"/>
                  </a:lnTo>
                  <a:lnTo>
                    <a:pt x="138204" y="17782"/>
                  </a:lnTo>
                  <a:lnTo>
                    <a:pt x="99766" y="38645"/>
                  </a:lnTo>
                  <a:lnTo>
                    <a:pt x="66276" y="66276"/>
                  </a:lnTo>
                  <a:lnTo>
                    <a:pt x="38645" y="99766"/>
                  </a:lnTo>
                  <a:lnTo>
                    <a:pt x="17782" y="138204"/>
                  </a:lnTo>
                  <a:lnTo>
                    <a:pt x="4597" y="180682"/>
                  </a:lnTo>
                  <a:lnTo>
                    <a:pt x="0" y="226288"/>
                  </a:lnTo>
                  <a:lnTo>
                    <a:pt x="452564" y="226288"/>
                  </a:lnTo>
                  <a:lnTo>
                    <a:pt x="447967" y="180682"/>
                  </a:lnTo>
                  <a:lnTo>
                    <a:pt x="434782" y="138204"/>
                  </a:lnTo>
                  <a:lnTo>
                    <a:pt x="413919" y="99766"/>
                  </a:lnTo>
                  <a:lnTo>
                    <a:pt x="386289" y="66276"/>
                  </a:lnTo>
                  <a:lnTo>
                    <a:pt x="352801" y="38645"/>
                  </a:lnTo>
                  <a:lnTo>
                    <a:pt x="314365" y="17782"/>
                  </a:lnTo>
                  <a:lnTo>
                    <a:pt x="271890" y="4597"/>
                  </a:lnTo>
                  <a:lnTo>
                    <a:pt x="226288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86473" y="5103888"/>
              <a:ext cx="2441575" cy="335915"/>
            </a:xfrm>
            <a:custGeom>
              <a:avLst/>
              <a:gdLst/>
              <a:ahLst/>
              <a:cxnLst/>
              <a:rect l="l" t="t" r="r" b="b"/>
              <a:pathLst>
                <a:path w="2441575" h="335914">
                  <a:moveTo>
                    <a:pt x="548487" y="313385"/>
                  </a:moveTo>
                  <a:lnTo>
                    <a:pt x="543483" y="263867"/>
                  </a:lnTo>
                  <a:lnTo>
                    <a:pt x="529170" y="217754"/>
                  </a:lnTo>
                  <a:lnTo>
                    <a:pt x="506514" y="176022"/>
                  </a:lnTo>
                  <a:lnTo>
                    <a:pt x="476516" y="139661"/>
                  </a:lnTo>
                  <a:lnTo>
                    <a:pt x="440156" y="109664"/>
                  </a:lnTo>
                  <a:lnTo>
                    <a:pt x="398424" y="87020"/>
                  </a:lnTo>
                  <a:lnTo>
                    <a:pt x="352310" y="72707"/>
                  </a:lnTo>
                  <a:lnTo>
                    <a:pt x="302806" y="67703"/>
                  </a:lnTo>
                  <a:lnTo>
                    <a:pt x="253288" y="72707"/>
                  </a:lnTo>
                  <a:lnTo>
                    <a:pt x="207162" y="87020"/>
                  </a:lnTo>
                  <a:lnTo>
                    <a:pt x="165430" y="109664"/>
                  </a:lnTo>
                  <a:lnTo>
                    <a:pt x="129070" y="139661"/>
                  </a:lnTo>
                  <a:lnTo>
                    <a:pt x="99072" y="176022"/>
                  </a:lnTo>
                  <a:lnTo>
                    <a:pt x="76415" y="217754"/>
                  </a:lnTo>
                  <a:lnTo>
                    <a:pt x="62103" y="263867"/>
                  </a:lnTo>
                  <a:lnTo>
                    <a:pt x="57111" y="313385"/>
                  </a:lnTo>
                  <a:lnTo>
                    <a:pt x="58635" y="320941"/>
                  </a:lnTo>
                  <a:lnTo>
                    <a:pt x="62788" y="327101"/>
                  </a:lnTo>
                  <a:lnTo>
                    <a:pt x="68961" y="331254"/>
                  </a:lnTo>
                  <a:lnTo>
                    <a:pt x="76517" y="332778"/>
                  </a:lnTo>
                  <a:lnTo>
                    <a:pt x="84061" y="331254"/>
                  </a:lnTo>
                  <a:lnTo>
                    <a:pt x="90220" y="327101"/>
                  </a:lnTo>
                  <a:lnTo>
                    <a:pt x="94386" y="320941"/>
                  </a:lnTo>
                  <a:lnTo>
                    <a:pt x="95910" y="313385"/>
                  </a:lnTo>
                  <a:lnTo>
                    <a:pt x="100114" y="271678"/>
                  </a:lnTo>
                  <a:lnTo>
                    <a:pt x="112153" y="232867"/>
                  </a:lnTo>
                  <a:lnTo>
                    <a:pt x="131229" y="197739"/>
                  </a:lnTo>
                  <a:lnTo>
                    <a:pt x="156502" y="167093"/>
                  </a:lnTo>
                  <a:lnTo>
                    <a:pt x="187134" y="141820"/>
                  </a:lnTo>
                  <a:lnTo>
                    <a:pt x="222262" y="122745"/>
                  </a:lnTo>
                  <a:lnTo>
                    <a:pt x="261086" y="110693"/>
                  </a:lnTo>
                  <a:lnTo>
                    <a:pt x="302806" y="106489"/>
                  </a:lnTo>
                  <a:lnTo>
                    <a:pt x="344512" y="110693"/>
                  </a:lnTo>
                  <a:lnTo>
                    <a:pt x="383324" y="122745"/>
                  </a:lnTo>
                  <a:lnTo>
                    <a:pt x="418452" y="141820"/>
                  </a:lnTo>
                  <a:lnTo>
                    <a:pt x="449097" y="167093"/>
                  </a:lnTo>
                  <a:lnTo>
                    <a:pt x="474357" y="197739"/>
                  </a:lnTo>
                  <a:lnTo>
                    <a:pt x="493433" y="232867"/>
                  </a:lnTo>
                  <a:lnTo>
                    <a:pt x="505485" y="271678"/>
                  </a:lnTo>
                  <a:lnTo>
                    <a:pt x="509689" y="313385"/>
                  </a:lnTo>
                  <a:lnTo>
                    <a:pt x="511213" y="320941"/>
                  </a:lnTo>
                  <a:lnTo>
                    <a:pt x="515366" y="327101"/>
                  </a:lnTo>
                  <a:lnTo>
                    <a:pt x="521525" y="331254"/>
                  </a:lnTo>
                  <a:lnTo>
                    <a:pt x="529082" y="332778"/>
                  </a:lnTo>
                  <a:lnTo>
                    <a:pt x="536625" y="331254"/>
                  </a:lnTo>
                  <a:lnTo>
                    <a:pt x="542798" y="327101"/>
                  </a:lnTo>
                  <a:lnTo>
                    <a:pt x="546963" y="320941"/>
                  </a:lnTo>
                  <a:lnTo>
                    <a:pt x="548487" y="313385"/>
                  </a:lnTo>
                  <a:close/>
                </a:path>
                <a:path w="2441575" h="335914">
                  <a:moveTo>
                    <a:pt x="605599" y="302806"/>
                  </a:moveTo>
                  <a:lnTo>
                    <a:pt x="601624" y="253695"/>
                  </a:lnTo>
                  <a:lnTo>
                    <a:pt x="590156" y="207098"/>
                  </a:lnTo>
                  <a:lnTo>
                    <a:pt x="571792" y="163652"/>
                  </a:lnTo>
                  <a:lnTo>
                    <a:pt x="547166" y="123977"/>
                  </a:lnTo>
                  <a:lnTo>
                    <a:pt x="516902" y="88696"/>
                  </a:lnTo>
                  <a:lnTo>
                    <a:pt x="481622" y="58432"/>
                  </a:lnTo>
                  <a:lnTo>
                    <a:pt x="441947" y="33807"/>
                  </a:lnTo>
                  <a:lnTo>
                    <a:pt x="398513" y="15443"/>
                  </a:lnTo>
                  <a:lnTo>
                    <a:pt x="351917" y="3975"/>
                  </a:lnTo>
                  <a:lnTo>
                    <a:pt x="302806" y="0"/>
                  </a:lnTo>
                  <a:lnTo>
                    <a:pt x="253682" y="3975"/>
                  </a:lnTo>
                  <a:lnTo>
                    <a:pt x="207086" y="15443"/>
                  </a:lnTo>
                  <a:lnTo>
                    <a:pt x="163639" y="33807"/>
                  </a:lnTo>
                  <a:lnTo>
                    <a:pt x="123964" y="58432"/>
                  </a:lnTo>
                  <a:lnTo>
                    <a:pt x="88684" y="88696"/>
                  </a:lnTo>
                  <a:lnTo>
                    <a:pt x="58420" y="123977"/>
                  </a:lnTo>
                  <a:lnTo>
                    <a:pt x="33794" y="163652"/>
                  </a:lnTo>
                  <a:lnTo>
                    <a:pt x="15430" y="207098"/>
                  </a:lnTo>
                  <a:lnTo>
                    <a:pt x="3962" y="253695"/>
                  </a:lnTo>
                  <a:lnTo>
                    <a:pt x="0" y="302806"/>
                  </a:lnTo>
                  <a:lnTo>
                    <a:pt x="0" y="329628"/>
                  </a:lnTo>
                  <a:lnTo>
                    <a:pt x="6134" y="335749"/>
                  </a:lnTo>
                  <a:lnTo>
                    <a:pt x="21247" y="335749"/>
                  </a:lnTo>
                  <a:lnTo>
                    <a:pt x="27368" y="329628"/>
                  </a:lnTo>
                  <a:lnTo>
                    <a:pt x="27368" y="302806"/>
                  </a:lnTo>
                  <a:lnTo>
                    <a:pt x="32956" y="247294"/>
                  </a:lnTo>
                  <a:lnTo>
                    <a:pt x="49009" y="195605"/>
                  </a:lnTo>
                  <a:lnTo>
                    <a:pt x="74396" y="148831"/>
                  </a:lnTo>
                  <a:lnTo>
                    <a:pt x="108038" y="108051"/>
                  </a:lnTo>
                  <a:lnTo>
                    <a:pt x="148805" y="74409"/>
                  </a:lnTo>
                  <a:lnTo>
                    <a:pt x="195580" y="49022"/>
                  </a:lnTo>
                  <a:lnTo>
                    <a:pt x="247269" y="32981"/>
                  </a:lnTo>
                  <a:lnTo>
                    <a:pt x="302806" y="27381"/>
                  </a:lnTo>
                  <a:lnTo>
                    <a:pt x="358317" y="32981"/>
                  </a:lnTo>
                  <a:lnTo>
                    <a:pt x="410006" y="49022"/>
                  </a:lnTo>
                  <a:lnTo>
                    <a:pt x="456780" y="74409"/>
                  </a:lnTo>
                  <a:lnTo>
                    <a:pt x="497560" y="108051"/>
                  </a:lnTo>
                  <a:lnTo>
                    <a:pt x="531190" y="148831"/>
                  </a:lnTo>
                  <a:lnTo>
                    <a:pt x="556577" y="195605"/>
                  </a:lnTo>
                  <a:lnTo>
                    <a:pt x="572630" y="247294"/>
                  </a:lnTo>
                  <a:lnTo>
                    <a:pt x="578231" y="302806"/>
                  </a:lnTo>
                  <a:lnTo>
                    <a:pt x="578231" y="329628"/>
                  </a:lnTo>
                  <a:lnTo>
                    <a:pt x="584352" y="335749"/>
                  </a:lnTo>
                  <a:lnTo>
                    <a:pt x="599478" y="335749"/>
                  </a:lnTo>
                  <a:lnTo>
                    <a:pt x="605599" y="329628"/>
                  </a:lnTo>
                  <a:lnTo>
                    <a:pt x="605599" y="322072"/>
                  </a:lnTo>
                  <a:lnTo>
                    <a:pt x="605599" y="302806"/>
                  </a:lnTo>
                  <a:close/>
                </a:path>
                <a:path w="2441575" h="335914">
                  <a:moveTo>
                    <a:pt x="2441562" y="302806"/>
                  </a:moveTo>
                  <a:lnTo>
                    <a:pt x="2437587" y="253695"/>
                  </a:lnTo>
                  <a:lnTo>
                    <a:pt x="2426119" y="207098"/>
                  </a:lnTo>
                  <a:lnTo>
                    <a:pt x="2407755" y="163652"/>
                  </a:lnTo>
                  <a:lnTo>
                    <a:pt x="2383129" y="123977"/>
                  </a:lnTo>
                  <a:lnTo>
                    <a:pt x="2352865" y="88696"/>
                  </a:lnTo>
                  <a:lnTo>
                    <a:pt x="2317585" y="58432"/>
                  </a:lnTo>
                  <a:lnTo>
                    <a:pt x="2277910" y="33807"/>
                  </a:lnTo>
                  <a:lnTo>
                    <a:pt x="2234476" y="15443"/>
                  </a:lnTo>
                  <a:lnTo>
                    <a:pt x="2187879" y="3975"/>
                  </a:lnTo>
                  <a:lnTo>
                    <a:pt x="2138769" y="0"/>
                  </a:lnTo>
                  <a:lnTo>
                    <a:pt x="2089645" y="3975"/>
                  </a:lnTo>
                  <a:lnTo>
                    <a:pt x="2043049" y="15443"/>
                  </a:lnTo>
                  <a:lnTo>
                    <a:pt x="1999602" y="33807"/>
                  </a:lnTo>
                  <a:lnTo>
                    <a:pt x="1959927" y="58432"/>
                  </a:lnTo>
                  <a:lnTo>
                    <a:pt x="1924646" y="88696"/>
                  </a:lnTo>
                  <a:lnTo>
                    <a:pt x="1894382" y="123977"/>
                  </a:lnTo>
                  <a:lnTo>
                    <a:pt x="1869757" y="163652"/>
                  </a:lnTo>
                  <a:lnTo>
                    <a:pt x="1851393" y="207098"/>
                  </a:lnTo>
                  <a:lnTo>
                    <a:pt x="1839925" y="253695"/>
                  </a:lnTo>
                  <a:lnTo>
                    <a:pt x="1835962" y="302806"/>
                  </a:lnTo>
                  <a:lnTo>
                    <a:pt x="1835962" y="310362"/>
                  </a:lnTo>
                  <a:lnTo>
                    <a:pt x="1842096" y="316484"/>
                  </a:lnTo>
                  <a:lnTo>
                    <a:pt x="1857209" y="316484"/>
                  </a:lnTo>
                  <a:lnTo>
                    <a:pt x="1863331" y="310362"/>
                  </a:lnTo>
                  <a:lnTo>
                    <a:pt x="1863331" y="302806"/>
                  </a:lnTo>
                  <a:lnTo>
                    <a:pt x="1868919" y="247294"/>
                  </a:lnTo>
                  <a:lnTo>
                    <a:pt x="1884972" y="195605"/>
                  </a:lnTo>
                  <a:lnTo>
                    <a:pt x="1910359" y="148831"/>
                  </a:lnTo>
                  <a:lnTo>
                    <a:pt x="1944014" y="108051"/>
                  </a:lnTo>
                  <a:lnTo>
                    <a:pt x="1984781" y="74409"/>
                  </a:lnTo>
                  <a:lnTo>
                    <a:pt x="2031555" y="49022"/>
                  </a:lnTo>
                  <a:lnTo>
                    <a:pt x="2083244" y="32981"/>
                  </a:lnTo>
                  <a:lnTo>
                    <a:pt x="2138769" y="27381"/>
                  </a:lnTo>
                  <a:lnTo>
                    <a:pt x="2194280" y="32981"/>
                  </a:lnTo>
                  <a:lnTo>
                    <a:pt x="2245969" y="49022"/>
                  </a:lnTo>
                  <a:lnTo>
                    <a:pt x="2292743" y="74409"/>
                  </a:lnTo>
                  <a:lnTo>
                    <a:pt x="2333523" y="108051"/>
                  </a:lnTo>
                  <a:lnTo>
                    <a:pt x="2367153" y="148831"/>
                  </a:lnTo>
                  <a:lnTo>
                    <a:pt x="2392540" y="195605"/>
                  </a:lnTo>
                  <a:lnTo>
                    <a:pt x="2408593" y="247294"/>
                  </a:lnTo>
                  <a:lnTo>
                    <a:pt x="2414193" y="302806"/>
                  </a:lnTo>
                  <a:lnTo>
                    <a:pt x="2414193" y="310362"/>
                  </a:lnTo>
                  <a:lnTo>
                    <a:pt x="2420315" y="316484"/>
                  </a:lnTo>
                  <a:lnTo>
                    <a:pt x="2435441" y="316484"/>
                  </a:lnTo>
                  <a:lnTo>
                    <a:pt x="2441562" y="310362"/>
                  </a:lnTo>
                  <a:lnTo>
                    <a:pt x="2441562" y="3028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76526" y="5204496"/>
              <a:ext cx="426084" cy="426084"/>
            </a:xfrm>
            <a:custGeom>
              <a:avLst/>
              <a:gdLst/>
              <a:ahLst/>
              <a:cxnLst/>
              <a:rect l="l" t="t" r="r" b="b"/>
              <a:pathLst>
                <a:path w="426084" h="426085">
                  <a:moveTo>
                    <a:pt x="212919" y="0"/>
                  </a:moveTo>
                  <a:lnTo>
                    <a:pt x="166373" y="5143"/>
                  </a:lnTo>
                  <a:lnTo>
                    <a:pt x="126440" y="18252"/>
                  </a:lnTo>
                  <a:lnTo>
                    <a:pt x="90379" y="38604"/>
                  </a:lnTo>
                  <a:lnTo>
                    <a:pt x="59010" y="65629"/>
                  </a:lnTo>
                  <a:lnTo>
                    <a:pt x="33150" y="98755"/>
                  </a:lnTo>
                  <a:lnTo>
                    <a:pt x="14181" y="136253"/>
                  </a:lnTo>
                  <a:lnTo>
                    <a:pt x="3073" y="176139"/>
                  </a:lnTo>
                  <a:lnTo>
                    <a:pt x="0" y="217430"/>
                  </a:lnTo>
                  <a:lnTo>
                    <a:pt x="5134" y="259143"/>
                  </a:lnTo>
                  <a:lnTo>
                    <a:pt x="21117" y="304948"/>
                  </a:lnTo>
                  <a:lnTo>
                    <a:pt x="46548" y="345138"/>
                  </a:lnTo>
                  <a:lnTo>
                    <a:pt x="79916" y="378504"/>
                  </a:lnTo>
                  <a:lnTo>
                    <a:pt x="119714" y="403835"/>
                  </a:lnTo>
                  <a:lnTo>
                    <a:pt x="164433" y="419920"/>
                  </a:lnTo>
                  <a:lnTo>
                    <a:pt x="212563" y="425551"/>
                  </a:lnTo>
                  <a:lnTo>
                    <a:pt x="224253" y="425228"/>
                  </a:lnTo>
                  <a:lnTo>
                    <a:pt x="299054" y="407293"/>
                  </a:lnTo>
                  <a:lnTo>
                    <a:pt x="335115" y="386945"/>
                  </a:lnTo>
                  <a:lnTo>
                    <a:pt x="366485" y="359921"/>
                  </a:lnTo>
                  <a:lnTo>
                    <a:pt x="392344" y="326796"/>
                  </a:lnTo>
                  <a:lnTo>
                    <a:pt x="411318" y="289296"/>
                  </a:lnTo>
                  <a:lnTo>
                    <a:pt x="422426" y="249407"/>
                  </a:lnTo>
                  <a:lnTo>
                    <a:pt x="425497" y="208115"/>
                  </a:lnTo>
                  <a:lnTo>
                    <a:pt x="420360" y="166408"/>
                  </a:lnTo>
                  <a:lnTo>
                    <a:pt x="404377" y="120598"/>
                  </a:lnTo>
                  <a:lnTo>
                    <a:pt x="378946" y="80406"/>
                  </a:lnTo>
                  <a:lnTo>
                    <a:pt x="345576" y="47042"/>
                  </a:lnTo>
                  <a:lnTo>
                    <a:pt x="305776" y="21713"/>
                  </a:lnTo>
                  <a:lnTo>
                    <a:pt x="261054" y="5629"/>
                  </a:lnTo>
                  <a:lnTo>
                    <a:pt x="212919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57150" y="5185091"/>
              <a:ext cx="464820" cy="464820"/>
            </a:xfrm>
            <a:custGeom>
              <a:avLst/>
              <a:gdLst/>
              <a:ahLst/>
              <a:cxnLst/>
              <a:rect l="l" t="t" r="r" b="b"/>
              <a:pathLst>
                <a:path w="464820" h="464820">
                  <a:moveTo>
                    <a:pt x="232320" y="0"/>
                  </a:moveTo>
                  <a:lnTo>
                    <a:pt x="194111" y="3171"/>
                  </a:lnTo>
                  <a:lnTo>
                    <a:pt x="136950" y="20422"/>
                  </a:lnTo>
                  <a:lnTo>
                    <a:pt x="97405" y="43135"/>
                  </a:lnTo>
                  <a:lnTo>
                    <a:pt x="63597" y="72643"/>
                  </a:lnTo>
                  <a:lnTo>
                    <a:pt x="36240" y="107821"/>
                  </a:lnTo>
                  <a:lnTo>
                    <a:pt x="16037" y="147578"/>
                  </a:lnTo>
                  <a:lnTo>
                    <a:pt x="3728" y="190697"/>
                  </a:lnTo>
                  <a:lnTo>
                    <a:pt x="0" y="236148"/>
                  </a:lnTo>
                  <a:lnTo>
                    <a:pt x="5574" y="282778"/>
                  </a:lnTo>
                  <a:lnTo>
                    <a:pt x="19860" y="325966"/>
                  </a:lnTo>
                  <a:lnTo>
                    <a:pt x="41891" y="364789"/>
                  </a:lnTo>
                  <a:lnTo>
                    <a:pt x="70629" y="398416"/>
                  </a:lnTo>
                  <a:lnTo>
                    <a:pt x="105040" y="426016"/>
                  </a:lnTo>
                  <a:lnTo>
                    <a:pt x="144085" y="446759"/>
                  </a:lnTo>
                  <a:lnTo>
                    <a:pt x="186730" y="459813"/>
                  </a:lnTo>
                  <a:lnTo>
                    <a:pt x="231939" y="464350"/>
                  </a:lnTo>
                  <a:lnTo>
                    <a:pt x="244693" y="463998"/>
                  </a:lnTo>
                  <a:lnTo>
                    <a:pt x="282726" y="458736"/>
                  </a:lnTo>
                  <a:lnTo>
                    <a:pt x="326297" y="444437"/>
                  </a:lnTo>
                  <a:lnTo>
                    <a:pt x="359735" y="425564"/>
                  </a:lnTo>
                  <a:lnTo>
                    <a:pt x="231939" y="425564"/>
                  </a:lnTo>
                  <a:lnTo>
                    <a:pt x="188622" y="420613"/>
                  </a:lnTo>
                  <a:lnTo>
                    <a:pt x="148175" y="406359"/>
                  </a:lnTo>
                  <a:lnTo>
                    <a:pt x="112016" y="383703"/>
                  </a:lnTo>
                  <a:lnTo>
                    <a:pt x="81560" y="353544"/>
                  </a:lnTo>
                  <a:lnTo>
                    <a:pt x="58227" y="316783"/>
                  </a:lnTo>
                  <a:lnTo>
                    <a:pt x="43432" y="274320"/>
                  </a:lnTo>
                  <a:lnTo>
                    <a:pt x="38752" y="229944"/>
                  </a:lnTo>
                  <a:lnTo>
                    <a:pt x="44077" y="187058"/>
                  </a:lnTo>
                  <a:lnTo>
                    <a:pt x="58527" y="147049"/>
                  </a:lnTo>
                  <a:lnTo>
                    <a:pt x="81222" y="111301"/>
                  </a:lnTo>
                  <a:lnTo>
                    <a:pt x="111283" y="81200"/>
                  </a:lnTo>
                  <a:lnTo>
                    <a:pt x="147828" y="58133"/>
                  </a:lnTo>
                  <a:lnTo>
                    <a:pt x="189978" y="43484"/>
                  </a:lnTo>
                  <a:lnTo>
                    <a:pt x="232307" y="38798"/>
                  </a:lnTo>
                  <a:lnTo>
                    <a:pt x="359781" y="38798"/>
                  </a:lnTo>
                  <a:lnTo>
                    <a:pt x="359208" y="38338"/>
                  </a:lnTo>
                  <a:lnTo>
                    <a:pt x="320165" y="17593"/>
                  </a:lnTo>
                  <a:lnTo>
                    <a:pt x="277523" y="4536"/>
                  </a:lnTo>
                  <a:lnTo>
                    <a:pt x="232320" y="0"/>
                  </a:lnTo>
                  <a:close/>
                </a:path>
                <a:path w="464820" h="464820">
                  <a:moveTo>
                    <a:pt x="359781" y="38798"/>
                  </a:moveTo>
                  <a:lnTo>
                    <a:pt x="232307" y="38798"/>
                  </a:lnTo>
                  <a:lnTo>
                    <a:pt x="275623" y="43745"/>
                  </a:lnTo>
                  <a:lnTo>
                    <a:pt x="316070" y="57997"/>
                  </a:lnTo>
                  <a:lnTo>
                    <a:pt x="352230" y="80654"/>
                  </a:lnTo>
                  <a:lnTo>
                    <a:pt x="382685" y="110815"/>
                  </a:lnTo>
                  <a:lnTo>
                    <a:pt x="406019" y="147578"/>
                  </a:lnTo>
                  <a:lnTo>
                    <a:pt x="420813" y="190042"/>
                  </a:lnTo>
                  <a:lnTo>
                    <a:pt x="425494" y="234418"/>
                  </a:lnTo>
                  <a:lnTo>
                    <a:pt x="420169" y="277303"/>
                  </a:lnTo>
                  <a:lnTo>
                    <a:pt x="405718" y="317313"/>
                  </a:lnTo>
                  <a:lnTo>
                    <a:pt x="383023" y="353061"/>
                  </a:lnTo>
                  <a:lnTo>
                    <a:pt x="352963" y="383162"/>
                  </a:lnTo>
                  <a:lnTo>
                    <a:pt x="316417" y="406229"/>
                  </a:lnTo>
                  <a:lnTo>
                    <a:pt x="274268" y="420878"/>
                  </a:lnTo>
                  <a:lnTo>
                    <a:pt x="231939" y="425564"/>
                  </a:lnTo>
                  <a:lnTo>
                    <a:pt x="359735" y="425564"/>
                  </a:lnTo>
                  <a:lnTo>
                    <a:pt x="399876" y="392740"/>
                  </a:lnTo>
                  <a:lnTo>
                    <a:pt x="428103" y="356603"/>
                  </a:lnTo>
                  <a:lnTo>
                    <a:pt x="448797" y="315681"/>
                  </a:lnTo>
                  <a:lnTo>
                    <a:pt x="460918" y="272156"/>
                  </a:lnTo>
                  <a:lnTo>
                    <a:pt x="464273" y="227099"/>
                  </a:lnTo>
                  <a:lnTo>
                    <a:pt x="458672" y="181584"/>
                  </a:lnTo>
                  <a:lnTo>
                    <a:pt x="444385" y="138395"/>
                  </a:lnTo>
                  <a:lnTo>
                    <a:pt x="422355" y="99570"/>
                  </a:lnTo>
                  <a:lnTo>
                    <a:pt x="393617" y="65941"/>
                  </a:lnTo>
                  <a:lnTo>
                    <a:pt x="359781" y="387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88608" y="5316612"/>
              <a:ext cx="201333" cy="20132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798954" y="5190983"/>
              <a:ext cx="452755" cy="226695"/>
            </a:xfrm>
            <a:custGeom>
              <a:avLst/>
              <a:gdLst/>
              <a:ahLst/>
              <a:cxnLst/>
              <a:rect l="l" t="t" r="r" b="b"/>
              <a:pathLst>
                <a:path w="452754" h="226695">
                  <a:moveTo>
                    <a:pt x="226288" y="0"/>
                  </a:moveTo>
                  <a:lnTo>
                    <a:pt x="180682" y="4597"/>
                  </a:lnTo>
                  <a:lnTo>
                    <a:pt x="138204" y="17782"/>
                  </a:lnTo>
                  <a:lnTo>
                    <a:pt x="99766" y="38645"/>
                  </a:lnTo>
                  <a:lnTo>
                    <a:pt x="66276" y="66276"/>
                  </a:lnTo>
                  <a:lnTo>
                    <a:pt x="38645" y="99766"/>
                  </a:lnTo>
                  <a:lnTo>
                    <a:pt x="17782" y="138204"/>
                  </a:lnTo>
                  <a:lnTo>
                    <a:pt x="4597" y="180682"/>
                  </a:lnTo>
                  <a:lnTo>
                    <a:pt x="0" y="226288"/>
                  </a:lnTo>
                  <a:lnTo>
                    <a:pt x="452577" y="226288"/>
                  </a:lnTo>
                  <a:lnTo>
                    <a:pt x="447979" y="180682"/>
                  </a:lnTo>
                  <a:lnTo>
                    <a:pt x="434793" y="138204"/>
                  </a:lnTo>
                  <a:lnTo>
                    <a:pt x="413928" y="99766"/>
                  </a:lnTo>
                  <a:lnTo>
                    <a:pt x="386295" y="66276"/>
                  </a:lnTo>
                  <a:lnTo>
                    <a:pt x="352805" y="38645"/>
                  </a:lnTo>
                  <a:lnTo>
                    <a:pt x="314367" y="17782"/>
                  </a:lnTo>
                  <a:lnTo>
                    <a:pt x="271891" y="4597"/>
                  </a:lnTo>
                  <a:lnTo>
                    <a:pt x="226288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779550" y="5171590"/>
              <a:ext cx="491490" cy="265430"/>
            </a:xfrm>
            <a:custGeom>
              <a:avLst/>
              <a:gdLst/>
              <a:ahLst/>
              <a:cxnLst/>
              <a:rect l="l" t="t" r="r" b="b"/>
              <a:pathLst>
                <a:path w="491490" h="265429">
                  <a:moveTo>
                    <a:pt x="245694" y="0"/>
                  </a:moveTo>
                  <a:lnTo>
                    <a:pt x="196177" y="4994"/>
                  </a:lnTo>
                  <a:lnTo>
                    <a:pt x="150059" y="19310"/>
                  </a:lnTo>
                  <a:lnTo>
                    <a:pt x="108328" y="41960"/>
                  </a:lnTo>
                  <a:lnTo>
                    <a:pt x="71969" y="71958"/>
                  </a:lnTo>
                  <a:lnTo>
                    <a:pt x="41970" y="108316"/>
                  </a:lnTo>
                  <a:lnTo>
                    <a:pt x="19317" y="150047"/>
                  </a:lnTo>
                  <a:lnTo>
                    <a:pt x="4998" y="196164"/>
                  </a:lnTo>
                  <a:lnTo>
                    <a:pt x="0" y="245681"/>
                  </a:lnTo>
                  <a:lnTo>
                    <a:pt x="1524" y="253228"/>
                  </a:lnTo>
                  <a:lnTo>
                    <a:pt x="5683" y="259392"/>
                  </a:lnTo>
                  <a:lnTo>
                    <a:pt x="11851" y="263549"/>
                  </a:lnTo>
                  <a:lnTo>
                    <a:pt x="19405" y="265074"/>
                  </a:lnTo>
                  <a:lnTo>
                    <a:pt x="26952" y="263549"/>
                  </a:lnTo>
                  <a:lnTo>
                    <a:pt x="33116" y="259392"/>
                  </a:lnTo>
                  <a:lnTo>
                    <a:pt x="37273" y="253228"/>
                  </a:lnTo>
                  <a:lnTo>
                    <a:pt x="38798" y="245681"/>
                  </a:lnTo>
                  <a:lnTo>
                    <a:pt x="43002" y="203965"/>
                  </a:lnTo>
                  <a:lnTo>
                    <a:pt x="55051" y="165149"/>
                  </a:lnTo>
                  <a:lnTo>
                    <a:pt x="74124" y="130025"/>
                  </a:lnTo>
                  <a:lnTo>
                    <a:pt x="99402" y="99390"/>
                  </a:lnTo>
                  <a:lnTo>
                    <a:pt x="130033" y="74111"/>
                  </a:lnTo>
                  <a:lnTo>
                    <a:pt x="165157" y="55038"/>
                  </a:lnTo>
                  <a:lnTo>
                    <a:pt x="203976" y="42990"/>
                  </a:lnTo>
                  <a:lnTo>
                    <a:pt x="245694" y="38785"/>
                  </a:lnTo>
                  <a:lnTo>
                    <a:pt x="287404" y="42990"/>
                  </a:lnTo>
                  <a:lnTo>
                    <a:pt x="326221" y="55038"/>
                  </a:lnTo>
                  <a:lnTo>
                    <a:pt x="361347" y="74111"/>
                  </a:lnTo>
                  <a:lnTo>
                    <a:pt x="391985" y="99390"/>
                  </a:lnTo>
                  <a:lnTo>
                    <a:pt x="417256" y="130025"/>
                  </a:lnTo>
                  <a:lnTo>
                    <a:pt x="436325" y="165149"/>
                  </a:lnTo>
                  <a:lnTo>
                    <a:pt x="448372" y="203965"/>
                  </a:lnTo>
                  <a:lnTo>
                    <a:pt x="452577" y="245681"/>
                  </a:lnTo>
                  <a:lnTo>
                    <a:pt x="454101" y="253228"/>
                  </a:lnTo>
                  <a:lnTo>
                    <a:pt x="458260" y="259392"/>
                  </a:lnTo>
                  <a:lnTo>
                    <a:pt x="464428" y="263549"/>
                  </a:lnTo>
                  <a:lnTo>
                    <a:pt x="471982" y="265074"/>
                  </a:lnTo>
                  <a:lnTo>
                    <a:pt x="479529" y="263549"/>
                  </a:lnTo>
                  <a:lnTo>
                    <a:pt x="485694" y="259392"/>
                  </a:lnTo>
                  <a:lnTo>
                    <a:pt x="489851" y="253228"/>
                  </a:lnTo>
                  <a:lnTo>
                    <a:pt x="491375" y="245681"/>
                  </a:lnTo>
                  <a:lnTo>
                    <a:pt x="486380" y="196164"/>
                  </a:lnTo>
                  <a:lnTo>
                    <a:pt x="472063" y="150047"/>
                  </a:lnTo>
                  <a:lnTo>
                    <a:pt x="449411" y="108316"/>
                  </a:lnTo>
                  <a:lnTo>
                    <a:pt x="419412" y="71958"/>
                  </a:lnTo>
                  <a:lnTo>
                    <a:pt x="383054" y="41960"/>
                  </a:lnTo>
                  <a:lnTo>
                    <a:pt x="341323" y="19310"/>
                  </a:lnTo>
                  <a:lnTo>
                    <a:pt x="295207" y="4994"/>
                  </a:lnTo>
                  <a:lnTo>
                    <a:pt x="2456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812496" y="5204496"/>
              <a:ext cx="426084" cy="426084"/>
            </a:xfrm>
            <a:custGeom>
              <a:avLst/>
              <a:gdLst/>
              <a:ahLst/>
              <a:cxnLst/>
              <a:rect l="l" t="t" r="r" b="b"/>
              <a:pathLst>
                <a:path w="426084" h="426085">
                  <a:moveTo>
                    <a:pt x="212926" y="0"/>
                  </a:moveTo>
                  <a:lnTo>
                    <a:pt x="166380" y="5156"/>
                  </a:lnTo>
                  <a:lnTo>
                    <a:pt x="126447" y="18257"/>
                  </a:lnTo>
                  <a:lnTo>
                    <a:pt x="90385" y="38606"/>
                  </a:lnTo>
                  <a:lnTo>
                    <a:pt x="59012" y="65629"/>
                  </a:lnTo>
                  <a:lnTo>
                    <a:pt x="33145" y="98755"/>
                  </a:lnTo>
                  <a:lnTo>
                    <a:pt x="14178" y="136253"/>
                  </a:lnTo>
                  <a:lnTo>
                    <a:pt x="3073" y="176139"/>
                  </a:lnTo>
                  <a:lnTo>
                    <a:pt x="0" y="217430"/>
                  </a:lnTo>
                  <a:lnTo>
                    <a:pt x="5129" y="259143"/>
                  </a:lnTo>
                  <a:lnTo>
                    <a:pt x="21117" y="304948"/>
                  </a:lnTo>
                  <a:lnTo>
                    <a:pt x="46551" y="345138"/>
                  </a:lnTo>
                  <a:lnTo>
                    <a:pt x="79920" y="378504"/>
                  </a:lnTo>
                  <a:lnTo>
                    <a:pt x="119717" y="403835"/>
                  </a:lnTo>
                  <a:lnTo>
                    <a:pt x="164433" y="419920"/>
                  </a:lnTo>
                  <a:lnTo>
                    <a:pt x="212558" y="425551"/>
                  </a:lnTo>
                  <a:lnTo>
                    <a:pt x="224253" y="425228"/>
                  </a:lnTo>
                  <a:lnTo>
                    <a:pt x="299047" y="407292"/>
                  </a:lnTo>
                  <a:lnTo>
                    <a:pt x="335106" y="386940"/>
                  </a:lnTo>
                  <a:lnTo>
                    <a:pt x="366479" y="359916"/>
                  </a:lnTo>
                  <a:lnTo>
                    <a:pt x="392352" y="326796"/>
                  </a:lnTo>
                  <a:lnTo>
                    <a:pt x="411318" y="289296"/>
                  </a:lnTo>
                  <a:lnTo>
                    <a:pt x="422424" y="249407"/>
                  </a:lnTo>
                  <a:lnTo>
                    <a:pt x="425497" y="208115"/>
                  </a:lnTo>
                  <a:lnTo>
                    <a:pt x="420368" y="166408"/>
                  </a:lnTo>
                  <a:lnTo>
                    <a:pt x="404374" y="120598"/>
                  </a:lnTo>
                  <a:lnTo>
                    <a:pt x="378937" y="80406"/>
                  </a:lnTo>
                  <a:lnTo>
                    <a:pt x="345565" y="47042"/>
                  </a:lnTo>
                  <a:lnTo>
                    <a:pt x="305767" y="21713"/>
                  </a:lnTo>
                  <a:lnTo>
                    <a:pt x="261051" y="5629"/>
                  </a:lnTo>
                  <a:lnTo>
                    <a:pt x="212926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793091" y="5185091"/>
              <a:ext cx="464820" cy="464820"/>
            </a:xfrm>
            <a:custGeom>
              <a:avLst/>
              <a:gdLst/>
              <a:ahLst/>
              <a:cxnLst/>
              <a:rect l="l" t="t" r="r" b="b"/>
              <a:pathLst>
                <a:path w="464820" h="464820">
                  <a:moveTo>
                    <a:pt x="232341" y="0"/>
                  </a:moveTo>
                  <a:lnTo>
                    <a:pt x="194138" y="3171"/>
                  </a:lnTo>
                  <a:lnTo>
                    <a:pt x="137981" y="19923"/>
                  </a:lnTo>
                  <a:lnTo>
                    <a:pt x="98631" y="42129"/>
                  </a:lnTo>
                  <a:lnTo>
                    <a:pt x="64398" y="71616"/>
                  </a:lnTo>
                  <a:lnTo>
                    <a:pt x="36177" y="107759"/>
                  </a:lnTo>
                  <a:lnTo>
                    <a:pt x="15477" y="148681"/>
                  </a:lnTo>
                  <a:lnTo>
                    <a:pt x="3356" y="192206"/>
                  </a:lnTo>
                  <a:lnTo>
                    <a:pt x="0" y="237263"/>
                  </a:lnTo>
                  <a:lnTo>
                    <a:pt x="5596" y="282778"/>
                  </a:lnTo>
                  <a:lnTo>
                    <a:pt x="19883" y="325963"/>
                  </a:lnTo>
                  <a:lnTo>
                    <a:pt x="41915" y="364786"/>
                  </a:lnTo>
                  <a:lnTo>
                    <a:pt x="70656" y="398415"/>
                  </a:lnTo>
                  <a:lnTo>
                    <a:pt x="105069" y="426019"/>
                  </a:lnTo>
                  <a:lnTo>
                    <a:pt x="144117" y="446767"/>
                  </a:lnTo>
                  <a:lnTo>
                    <a:pt x="186764" y="459825"/>
                  </a:lnTo>
                  <a:lnTo>
                    <a:pt x="231973" y="464362"/>
                  </a:lnTo>
                  <a:lnTo>
                    <a:pt x="244720" y="464007"/>
                  </a:lnTo>
                  <a:lnTo>
                    <a:pt x="282748" y="458736"/>
                  </a:lnTo>
                  <a:lnTo>
                    <a:pt x="326319" y="444432"/>
                  </a:lnTo>
                  <a:lnTo>
                    <a:pt x="359748" y="425564"/>
                  </a:lnTo>
                  <a:lnTo>
                    <a:pt x="231973" y="425564"/>
                  </a:lnTo>
                  <a:lnTo>
                    <a:pt x="188656" y="420613"/>
                  </a:lnTo>
                  <a:lnTo>
                    <a:pt x="148207" y="406359"/>
                  </a:lnTo>
                  <a:lnTo>
                    <a:pt x="112044" y="383703"/>
                  </a:lnTo>
                  <a:lnTo>
                    <a:pt x="81585" y="353544"/>
                  </a:lnTo>
                  <a:lnTo>
                    <a:pt x="58249" y="316783"/>
                  </a:lnTo>
                  <a:lnTo>
                    <a:pt x="43454" y="274320"/>
                  </a:lnTo>
                  <a:lnTo>
                    <a:pt x="38774" y="229940"/>
                  </a:lnTo>
                  <a:lnTo>
                    <a:pt x="44099" y="187053"/>
                  </a:lnTo>
                  <a:lnTo>
                    <a:pt x="58549" y="147043"/>
                  </a:lnTo>
                  <a:lnTo>
                    <a:pt x="81244" y="111297"/>
                  </a:lnTo>
                  <a:lnTo>
                    <a:pt x="111305" y="81198"/>
                  </a:lnTo>
                  <a:lnTo>
                    <a:pt x="147850" y="58132"/>
                  </a:lnTo>
                  <a:lnTo>
                    <a:pt x="190000" y="43484"/>
                  </a:lnTo>
                  <a:lnTo>
                    <a:pt x="232329" y="38798"/>
                  </a:lnTo>
                  <a:lnTo>
                    <a:pt x="359809" y="38798"/>
                  </a:lnTo>
                  <a:lnTo>
                    <a:pt x="359236" y="38338"/>
                  </a:lnTo>
                  <a:lnTo>
                    <a:pt x="320193" y="17593"/>
                  </a:lnTo>
                  <a:lnTo>
                    <a:pt x="277549" y="4536"/>
                  </a:lnTo>
                  <a:lnTo>
                    <a:pt x="232341" y="0"/>
                  </a:lnTo>
                  <a:close/>
                </a:path>
                <a:path w="464820" h="464820">
                  <a:moveTo>
                    <a:pt x="359809" y="38798"/>
                  </a:moveTo>
                  <a:lnTo>
                    <a:pt x="232329" y="38798"/>
                  </a:lnTo>
                  <a:lnTo>
                    <a:pt x="275645" y="43745"/>
                  </a:lnTo>
                  <a:lnTo>
                    <a:pt x="316092" y="57997"/>
                  </a:lnTo>
                  <a:lnTo>
                    <a:pt x="352252" y="80654"/>
                  </a:lnTo>
                  <a:lnTo>
                    <a:pt x="382707" y="110815"/>
                  </a:lnTo>
                  <a:lnTo>
                    <a:pt x="406041" y="147578"/>
                  </a:lnTo>
                  <a:lnTo>
                    <a:pt x="420835" y="190042"/>
                  </a:lnTo>
                  <a:lnTo>
                    <a:pt x="425516" y="234418"/>
                  </a:lnTo>
                  <a:lnTo>
                    <a:pt x="420193" y="277303"/>
                  </a:lnTo>
                  <a:lnTo>
                    <a:pt x="405744" y="317313"/>
                  </a:lnTo>
                  <a:lnTo>
                    <a:pt x="383050" y="353061"/>
                  </a:lnTo>
                  <a:lnTo>
                    <a:pt x="352990" y="383162"/>
                  </a:lnTo>
                  <a:lnTo>
                    <a:pt x="316443" y="406229"/>
                  </a:lnTo>
                  <a:lnTo>
                    <a:pt x="274290" y="420878"/>
                  </a:lnTo>
                  <a:lnTo>
                    <a:pt x="231973" y="425564"/>
                  </a:lnTo>
                  <a:lnTo>
                    <a:pt x="359748" y="425564"/>
                  </a:lnTo>
                  <a:lnTo>
                    <a:pt x="399898" y="392739"/>
                  </a:lnTo>
                  <a:lnTo>
                    <a:pt x="428125" y="356603"/>
                  </a:lnTo>
                  <a:lnTo>
                    <a:pt x="448825" y="315681"/>
                  </a:lnTo>
                  <a:lnTo>
                    <a:pt x="460946" y="272156"/>
                  </a:lnTo>
                  <a:lnTo>
                    <a:pt x="464302" y="227099"/>
                  </a:lnTo>
                  <a:lnTo>
                    <a:pt x="458706" y="181584"/>
                  </a:lnTo>
                  <a:lnTo>
                    <a:pt x="444416" y="138395"/>
                  </a:lnTo>
                  <a:lnTo>
                    <a:pt x="422383" y="99570"/>
                  </a:lnTo>
                  <a:lnTo>
                    <a:pt x="393645" y="65941"/>
                  </a:lnTo>
                  <a:lnTo>
                    <a:pt x="359809" y="387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24583" y="5316612"/>
              <a:ext cx="201320" cy="2013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34509" y="5088621"/>
              <a:ext cx="201901" cy="13145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9300668" y="5246141"/>
              <a:ext cx="281305" cy="27940"/>
            </a:xfrm>
            <a:custGeom>
              <a:avLst/>
              <a:gdLst/>
              <a:ahLst/>
              <a:cxnLst/>
              <a:rect l="l" t="t" r="r" b="b"/>
              <a:pathLst>
                <a:path w="281304" h="27939">
                  <a:moveTo>
                    <a:pt x="274637" y="0"/>
                  </a:moveTo>
                  <a:lnTo>
                    <a:pt x="6121" y="0"/>
                  </a:lnTo>
                  <a:lnTo>
                    <a:pt x="0" y="6121"/>
                  </a:lnTo>
                  <a:lnTo>
                    <a:pt x="0" y="21247"/>
                  </a:lnTo>
                  <a:lnTo>
                    <a:pt x="6121" y="27368"/>
                  </a:lnTo>
                  <a:lnTo>
                    <a:pt x="13690" y="27368"/>
                  </a:lnTo>
                  <a:lnTo>
                    <a:pt x="274637" y="27368"/>
                  </a:lnTo>
                  <a:lnTo>
                    <a:pt x="280758" y="21247"/>
                  </a:lnTo>
                  <a:lnTo>
                    <a:pt x="280758" y="6121"/>
                  </a:lnTo>
                  <a:lnTo>
                    <a:pt x="2746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42819" y="4965141"/>
              <a:ext cx="162966" cy="12573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494805" y="4627056"/>
              <a:ext cx="1794510" cy="264795"/>
            </a:xfrm>
            <a:custGeom>
              <a:avLst/>
              <a:gdLst/>
              <a:ahLst/>
              <a:cxnLst/>
              <a:rect l="l" t="t" r="r" b="b"/>
              <a:pathLst>
                <a:path w="1794509" h="264795">
                  <a:moveTo>
                    <a:pt x="564084" y="0"/>
                  </a:moveTo>
                  <a:lnTo>
                    <a:pt x="380933" y="21915"/>
                  </a:lnTo>
                  <a:lnTo>
                    <a:pt x="219417" y="102140"/>
                  </a:lnTo>
                  <a:lnTo>
                    <a:pt x="0" y="264245"/>
                  </a:lnTo>
                  <a:lnTo>
                    <a:pt x="1794192" y="264245"/>
                  </a:lnTo>
                  <a:lnTo>
                    <a:pt x="1715129" y="229206"/>
                  </a:lnTo>
                  <a:lnTo>
                    <a:pt x="1504543" y="149855"/>
                  </a:lnTo>
                  <a:lnTo>
                    <a:pt x="1202336" y="64843"/>
                  </a:lnTo>
                  <a:lnTo>
                    <a:pt x="848410" y="12823"/>
                  </a:lnTo>
                  <a:lnTo>
                    <a:pt x="564084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494803" y="5304128"/>
              <a:ext cx="1235710" cy="111760"/>
            </a:xfrm>
            <a:custGeom>
              <a:avLst/>
              <a:gdLst/>
              <a:ahLst/>
              <a:cxnLst/>
              <a:rect l="l" t="t" r="r" b="b"/>
              <a:pathLst>
                <a:path w="1235709" h="111760">
                  <a:moveTo>
                    <a:pt x="1235494" y="0"/>
                  </a:moveTo>
                  <a:lnTo>
                    <a:pt x="0" y="0"/>
                  </a:lnTo>
                  <a:lnTo>
                    <a:pt x="0" y="111620"/>
                  </a:lnTo>
                  <a:lnTo>
                    <a:pt x="1231061" y="111620"/>
                  </a:lnTo>
                  <a:lnTo>
                    <a:pt x="1228928" y="109207"/>
                  </a:lnTo>
                  <a:lnTo>
                    <a:pt x="1227632" y="106032"/>
                  </a:lnTo>
                  <a:lnTo>
                    <a:pt x="1228137" y="84934"/>
                  </a:lnTo>
                  <a:lnTo>
                    <a:pt x="1229634" y="67570"/>
                  </a:lnTo>
                  <a:lnTo>
                    <a:pt x="1232095" y="50501"/>
                  </a:lnTo>
                  <a:lnTo>
                    <a:pt x="1235494" y="33756"/>
                  </a:lnTo>
                  <a:lnTo>
                    <a:pt x="1235494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94803" y="5337885"/>
              <a:ext cx="1235710" cy="92075"/>
            </a:xfrm>
            <a:custGeom>
              <a:avLst/>
              <a:gdLst/>
              <a:ahLst/>
              <a:cxnLst/>
              <a:rect l="l" t="t" r="r" b="b"/>
              <a:pathLst>
                <a:path w="1235709" h="92075">
                  <a:moveTo>
                    <a:pt x="1235494" y="0"/>
                  </a:moveTo>
                  <a:lnTo>
                    <a:pt x="1233411" y="10261"/>
                  </a:lnTo>
                  <a:lnTo>
                    <a:pt x="1233411" y="80111"/>
                  </a:lnTo>
                  <a:lnTo>
                    <a:pt x="1232585" y="80111"/>
                  </a:lnTo>
                  <a:lnTo>
                    <a:pt x="1232585" y="79489"/>
                  </a:lnTo>
                  <a:lnTo>
                    <a:pt x="1233411" y="80111"/>
                  </a:lnTo>
                  <a:lnTo>
                    <a:pt x="1233411" y="10261"/>
                  </a:lnTo>
                  <a:lnTo>
                    <a:pt x="1232090" y="16751"/>
                  </a:lnTo>
                  <a:lnTo>
                    <a:pt x="1231912" y="17983"/>
                  </a:lnTo>
                  <a:lnTo>
                    <a:pt x="1231912" y="78841"/>
                  </a:lnTo>
                  <a:lnTo>
                    <a:pt x="1231353" y="78841"/>
                  </a:lnTo>
                  <a:lnTo>
                    <a:pt x="1231353" y="78206"/>
                  </a:lnTo>
                  <a:lnTo>
                    <a:pt x="1231912" y="78841"/>
                  </a:lnTo>
                  <a:lnTo>
                    <a:pt x="1231912" y="17983"/>
                  </a:lnTo>
                  <a:lnTo>
                    <a:pt x="1229626" y="33820"/>
                  </a:lnTo>
                  <a:lnTo>
                    <a:pt x="1228128" y="51181"/>
                  </a:lnTo>
                  <a:lnTo>
                    <a:pt x="1227632" y="68808"/>
                  </a:lnTo>
                  <a:lnTo>
                    <a:pt x="1227632" y="72275"/>
                  </a:lnTo>
                  <a:lnTo>
                    <a:pt x="1228928" y="75450"/>
                  </a:lnTo>
                  <a:lnTo>
                    <a:pt x="1230795" y="77571"/>
                  </a:lnTo>
                  <a:lnTo>
                    <a:pt x="0" y="77571"/>
                  </a:lnTo>
                  <a:lnTo>
                    <a:pt x="0" y="78841"/>
                  </a:lnTo>
                  <a:lnTo>
                    <a:pt x="0" y="80111"/>
                  </a:lnTo>
                  <a:lnTo>
                    <a:pt x="0" y="81381"/>
                  </a:lnTo>
                  <a:lnTo>
                    <a:pt x="0" y="91541"/>
                  </a:lnTo>
                  <a:lnTo>
                    <a:pt x="1235494" y="91541"/>
                  </a:lnTo>
                  <a:lnTo>
                    <a:pt x="1235494" y="81381"/>
                  </a:lnTo>
                  <a:lnTo>
                    <a:pt x="1234541" y="81381"/>
                  </a:lnTo>
                  <a:lnTo>
                    <a:pt x="1234541" y="80746"/>
                  </a:lnTo>
                  <a:lnTo>
                    <a:pt x="1235494" y="81191"/>
                  </a:lnTo>
                  <a:lnTo>
                    <a:pt x="12354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556115" y="5399581"/>
              <a:ext cx="12065" cy="29845"/>
            </a:xfrm>
            <a:custGeom>
              <a:avLst/>
              <a:gdLst/>
              <a:ahLst/>
              <a:cxnLst/>
              <a:rect l="l" t="t" r="r" b="b"/>
              <a:pathLst>
                <a:path w="12065" h="29845">
                  <a:moveTo>
                    <a:pt x="11620" y="0"/>
                  </a:moveTo>
                  <a:lnTo>
                    <a:pt x="8872" y="7374"/>
                  </a:lnTo>
                  <a:lnTo>
                    <a:pt x="6019" y="14808"/>
                  </a:lnTo>
                  <a:lnTo>
                    <a:pt x="3062" y="22299"/>
                  </a:lnTo>
                  <a:lnTo>
                    <a:pt x="0" y="29844"/>
                  </a:lnTo>
                  <a:lnTo>
                    <a:pt x="11620" y="29844"/>
                  </a:lnTo>
                  <a:lnTo>
                    <a:pt x="11620" y="0"/>
                  </a:lnTo>
                  <a:close/>
                </a:path>
              </a:pathLst>
            </a:custGeom>
            <a:solidFill>
              <a:srgbClr val="CFC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243378" y="5304128"/>
              <a:ext cx="324485" cy="111760"/>
            </a:xfrm>
            <a:custGeom>
              <a:avLst/>
              <a:gdLst/>
              <a:ahLst/>
              <a:cxnLst/>
              <a:rect l="l" t="t" r="r" b="b"/>
              <a:pathLst>
                <a:path w="324484" h="111760">
                  <a:moveTo>
                    <a:pt x="324357" y="0"/>
                  </a:moveTo>
                  <a:lnTo>
                    <a:pt x="66852" y="0"/>
                  </a:lnTo>
                  <a:lnTo>
                    <a:pt x="74494" y="24475"/>
                  </a:lnTo>
                  <a:lnTo>
                    <a:pt x="80075" y="49791"/>
                  </a:lnTo>
                  <a:lnTo>
                    <a:pt x="83495" y="75854"/>
                  </a:lnTo>
                  <a:lnTo>
                    <a:pt x="84658" y="102565"/>
                  </a:lnTo>
                  <a:lnTo>
                    <a:pt x="84658" y="106032"/>
                  </a:lnTo>
                  <a:lnTo>
                    <a:pt x="83375" y="109207"/>
                  </a:lnTo>
                  <a:lnTo>
                    <a:pt x="81241" y="111620"/>
                  </a:lnTo>
                  <a:lnTo>
                    <a:pt x="288759" y="111620"/>
                  </a:lnTo>
                  <a:lnTo>
                    <a:pt x="299988" y="82411"/>
                  </a:lnTo>
                  <a:lnTo>
                    <a:pt x="309602" y="54206"/>
                  </a:lnTo>
                  <a:lnTo>
                    <a:pt x="317693" y="27016"/>
                  </a:lnTo>
                  <a:lnTo>
                    <a:pt x="324357" y="850"/>
                  </a:lnTo>
                  <a:lnTo>
                    <a:pt x="324357" y="0"/>
                  </a:lnTo>
                  <a:close/>
                </a:path>
                <a:path w="324484" h="111760">
                  <a:moveTo>
                    <a:pt x="37566" y="0"/>
                  </a:moveTo>
                  <a:lnTo>
                    <a:pt x="0" y="0"/>
                  </a:lnTo>
                  <a:lnTo>
                    <a:pt x="11597" y="25889"/>
                  </a:lnTo>
                  <a:lnTo>
                    <a:pt x="20192" y="53262"/>
                  </a:lnTo>
                  <a:lnTo>
                    <a:pt x="25578" y="81908"/>
                  </a:lnTo>
                  <a:lnTo>
                    <a:pt x="27546" y="111620"/>
                  </a:lnTo>
                  <a:lnTo>
                    <a:pt x="60705" y="111620"/>
                  </a:lnTo>
                  <a:lnTo>
                    <a:pt x="58585" y="109207"/>
                  </a:lnTo>
                  <a:lnTo>
                    <a:pt x="57289" y="106032"/>
                  </a:lnTo>
                  <a:lnTo>
                    <a:pt x="57289" y="102565"/>
                  </a:lnTo>
                  <a:lnTo>
                    <a:pt x="55997" y="75693"/>
                  </a:lnTo>
                  <a:lnTo>
                    <a:pt x="52200" y="49563"/>
                  </a:lnTo>
                  <a:lnTo>
                    <a:pt x="46016" y="24292"/>
                  </a:lnTo>
                  <a:lnTo>
                    <a:pt x="37566" y="0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266644" y="5304979"/>
              <a:ext cx="301625" cy="124460"/>
            </a:xfrm>
            <a:custGeom>
              <a:avLst/>
              <a:gdLst/>
              <a:ahLst/>
              <a:cxnLst/>
              <a:rect l="l" t="t" r="r" b="b"/>
              <a:pathLst>
                <a:path w="301625" h="124460">
                  <a:moveTo>
                    <a:pt x="301091" y="0"/>
                  </a:moveTo>
                  <a:lnTo>
                    <a:pt x="294427" y="26165"/>
                  </a:lnTo>
                  <a:lnTo>
                    <a:pt x="286335" y="53355"/>
                  </a:lnTo>
                  <a:lnTo>
                    <a:pt x="276722" y="81560"/>
                  </a:lnTo>
                  <a:lnTo>
                    <a:pt x="265493" y="110769"/>
                  </a:lnTo>
                  <a:lnTo>
                    <a:pt x="57975" y="110769"/>
                  </a:lnTo>
                  <a:lnTo>
                    <a:pt x="55460" y="113601"/>
                  </a:lnTo>
                  <a:lnTo>
                    <a:pt x="51790" y="115392"/>
                  </a:lnTo>
                  <a:lnTo>
                    <a:pt x="43624" y="115392"/>
                  </a:lnTo>
                  <a:lnTo>
                    <a:pt x="39954" y="113601"/>
                  </a:lnTo>
                  <a:lnTo>
                    <a:pt x="37439" y="110769"/>
                  </a:lnTo>
                  <a:lnTo>
                    <a:pt x="4279" y="110769"/>
                  </a:lnTo>
                  <a:lnTo>
                    <a:pt x="4279" y="116890"/>
                  </a:lnTo>
                  <a:lnTo>
                    <a:pt x="2679" y="121119"/>
                  </a:lnTo>
                  <a:lnTo>
                    <a:pt x="0" y="124447"/>
                  </a:lnTo>
                  <a:lnTo>
                    <a:pt x="289471" y="124447"/>
                  </a:lnTo>
                  <a:lnTo>
                    <a:pt x="301091" y="94602"/>
                  </a:lnTo>
                  <a:lnTo>
                    <a:pt x="3010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48674" y="5304128"/>
              <a:ext cx="179362" cy="12529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554862" y="4645167"/>
              <a:ext cx="1183005" cy="208915"/>
            </a:xfrm>
            <a:custGeom>
              <a:avLst/>
              <a:gdLst/>
              <a:ahLst/>
              <a:cxnLst/>
              <a:rect l="l" t="t" r="r" b="b"/>
              <a:pathLst>
                <a:path w="1183004" h="208914">
                  <a:moveTo>
                    <a:pt x="612865" y="0"/>
                  </a:moveTo>
                  <a:lnTo>
                    <a:pt x="261289" y="78214"/>
                  </a:lnTo>
                  <a:lnTo>
                    <a:pt x="0" y="208859"/>
                  </a:lnTo>
                  <a:lnTo>
                    <a:pt x="52688" y="208723"/>
                  </a:lnTo>
                  <a:lnTo>
                    <a:pt x="175875" y="201003"/>
                  </a:lnTo>
                  <a:lnTo>
                    <a:pt x="317246" y="174735"/>
                  </a:lnTo>
                  <a:lnTo>
                    <a:pt x="424484" y="118956"/>
                  </a:lnTo>
                  <a:lnTo>
                    <a:pt x="452886" y="99278"/>
                  </a:lnTo>
                  <a:lnTo>
                    <a:pt x="488735" y="88672"/>
                  </a:lnTo>
                  <a:lnTo>
                    <a:pt x="530729" y="85588"/>
                  </a:lnTo>
                  <a:lnTo>
                    <a:pt x="577563" y="88476"/>
                  </a:lnTo>
                  <a:lnTo>
                    <a:pt x="627936" y="95785"/>
                  </a:lnTo>
                  <a:lnTo>
                    <a:pt x="680545" y="105967"/>
                  </a:lnTo>
                  <a:lnTo>
                    <a:pt x="787258" y="128748"/>
                  </a:lnTo>
                  <a:lnTo>
                    <a:pt x="838758" y="138248"/>
                  </a:lnTo>
                  <a:lnTo>
                    <a:pt x="887281" y="144420"/>
                  </a:lnTo>
                  <a:lnTo>
                    <a:pt x="931526" y="145716"/>
                  </a:lnTo>
                  <a:lnTo>
                    <a:pt x="970191" y="140584"/>
                  </a:lnTo>
                  <a:lnTo>
                    <a:pt x="1053246" y="119354"/>
                  </a:lnTo>
                  <a:lnTo>
                    <a:pt x="1103047" y="103614"/>
                  </a:lnTo>
                  <a:lnTo>
                    <a:pt x="1139496" y="85570"/>
                  </a:lnTo>
                  <a:lnTo>
                    <a:pt x="1182497" y="57425"/>
                  </a:lnTo>
                  <a:lnTo>
                    <a:pt x="1107770" y="35684"/>
                  </a:lnTo>
                  <a:lnTo>
                    <a:pt x="906459" y="1183"/>
                  </a:lnTo>
                  <a:lnTo>
                    <a:pt x="612865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191488" y="4639880"/>
              <a:ext cx="27940" cy="251460"/>
            </a:xfrm>
            <a:custGeom>
              <a:avLst/>
              <a:gdLst/>
              <a:ahLst/>
              <a:cxnLst/>
              <a:rect l="l" t="t" r="r" b="b"/>
              <a:pathLst>
                <a:path w="27940" h="251460">
                  <a:moveTo>
                    <a:pt x="27368" y="0"/>
                  </a:moveTo>
                  <a:lnTo>
                    <a:pt x="0" y="0"/>
                  </a:lnTo>
                  <a:lnTo>
                    <a:pt x="0" y="251421"/>
                  </a:lnTo>
                  <a:lnTo>
                    <a:pt x="27368" y="251421"/>
                  </a:lnTo>
                  <a:lnTo>
                    <a:pt x="273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108697" y="4912524"/>
              <a:ext cx="371475" cy="117475"/>
            </a:xfrm>
            <a:custGeom>
              <a:avLst/>
              <a:gdLst/>
              <a:ahLst/>
              <a:cxnLst/>
              <a:rect l="l" t="t" r="r" b="b"/>
              <a:pathLst>
                <a:path w="371475" h="117475">
                  <a:moveTo>
                    <a:pt x="371348" y="0"/>
                  </a:moveTo>
                  <a:lnTo>
                    <a:pt x="0" y="0"/>
                  </a:lnTo>
                  <a:lnTo>
                    <a:pt x="0" y="117462"/>
                  </a:lnTo>
                  <a:lnTo>
                    <a:pt x="371348" y="117462"/>
                  </a:lnTo>
                  <a:lnTo>
                    <a:pt x="371348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102348" y="4906797"/>
              <a:ext cx="384175" cy="129539"/>
            </a:xfrm>
            <a:custGeom>
              <a:avLst/>
              <a:gdLst/>
              <a:ahLst/>
              <a:cxnLst/>
              <a:rect l="l" t="t" r="r" b="b"/>
              <a:pathLst>
                <a:path w="384175" h="129539">
                  <a:moveTo>
                    <a:pt x="384048" y="0"/>
                  </a:moveTo>
                  <a:lnTo>
                    <a:pt x="371348" y="0"/>
                  </a:lnTo>
                  <a:lnTo>
                    <a:pt x="371348" y="12700"/>
                  </a:lnTo>
                  <a:lnTo>
                    <a:pt x="371348" y="116840"/>
                  </a:lnTo>
                  <a:lnTo>
                    <a:pt x="12700" y="116840"/>
                  </a:lnTo>
                  <a:lnTo>
                    <a:pt x="12700" y="12700"/>
                  </a:lnTo>
                  <a:lnTo>
                    <a:pt x="371348" y="12700"/>
                  </a:lnTo>
                  <a:lnTo>
                    <a:pt x="371348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16840"/>
                  </a:lnTo>
                  <a:lnTo>
                    <a:pt x="0" y="123190"/>
                  </a:lnTo>
                  <a:lnTo>
                    <a:pt x="0" y="129540"/>
                  </a:lnTo>
                  <a:lnTo>
                    <a:pt x="384048" y="129540"/>
                  </a:lnTo>
                  <a:lnTo>
                    <a:pt x="384048" y="123190"/>
                  </a:lnTo>
                  <a:lnTo>
                    <a:pt x="384048" y="116840"/>
                  </a:lnTo>
                  <a:lnTo>
                    <a:pt x="384048" y="12700"/>
                  </a:lnTo>
                  <a:lnTo>
                    <a:pt x="3840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257334" y="4978831"/>
              <a:ext cx="114300" cy="51435"/>
            </a:xfrm>
            <a:custGeom>
              <a:avLst/>
              <a:gdLst/>
              <a:ahLst/>
              <a:cxnLst/>
              <a:rect l="l" t="t" r="r" b="b"/>
              <a:pathLst>
                <a:path w="114300" h="51435">
                  <a:moveTo>
                    <a:pt x="114033" y="0"/>
                  </a:moveTo>
                  <a:lnTo>
                    <a:pt x="0" y="0"/>
                  </a:lnTo>
                  <a:lnTo>
                    <a:pt x="0" y="51155"/>
                  </a:lnTo>
                  <a:lnTo>
                    <a:pt x="114033" y="51155"/>
                  </a:lnTo>
                  <a:lnTo>
                    <a:pt x="114033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250984" y="4972837"/>
              <a:ext cx="127000" cy="63500"/>
            </a:xfrm>
            <a:custGeom>
              <a:avLst/>
              <a:gdLst/>
              <a:ahLst/>
              <a:cxnLst/>
              <a:rect l="l" t="t" r="r" b="b"/>
              <a:pathLst>
                <a:path w="127000" h="63500">
                  <a:moveTo>
                    <a:pt x="126733" y="0"/>
                  </a:moveTo>
                  <a:lnTo>
                    <a:pt x="114033" y="0"/>
                  </a:lnTo>
                  <a:lnTo>
                    <a:pt x="114033" y="12700"/>
                  </a:lnTo>
                  <a:lnTo>
                    <a:pt x="114033" y="50800"/>
                  </a:lnTo>
                  <a:lnTo>
                    <a:pt x="12700" y="50800"/>
                  </a:lnTo>
                  <a:lnTo>
                    <a:pt x="12700" y="12700"/>
                  </a:lnTo>
                  <a:lnTo>
                    <a:pt x="114033" y="12700"/>
                  </a:lnTo>
                  <a:lnTo>
                    <a:pt x="114033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50800"/>
                  </a:lnTo>
                  <a:lnTo>
                    <a:pt x="0" y="57150"/>
                  </a:lnTo>
                  <a:lnTo>
                    <a:pt x="0" y="63500"/>
                  </a:lnTo>
                  <a:lnTo>
                    <a:pt x="126733" y="63500"/>
                  </a:lnTo>
                  <a:lnTo>
                    <a:pt x="126733" y="57150"/>
                  </a:lnTo>
                  <a:lnTo>
                    <a:pt x="126733" y="50800"/>
                  </a:lnTo>
                  <a:lnTo>
                    <a:pt x="126733" y="12700"/>
                  </a:lnTo>
                  <a:lnTo>
                    <a:pt x="1267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42849" y="5024056"/>
              <a:ext cx="122732" cy="7746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108700" y="4837923"/>
              <a:ext cx="371475" cy="130175"/>
            </a:xfrm>
            <a:custGeom>
              <a:avLst/>
              <a:gdLst/>
              <a:ahLst/>
              <a:cxnLst/>
              <a:rect l="l" t="t" r="r" b="b"/>
              <a:pathLst>
                <a:path w="371475" h="130175">
                  <a:moveTo>
                    <a:pt x="371348" y="0"/>
                  </a:moveTo>
                  <a:lnTo>
                    <a:pt x="235953" y="48971"/>
                  </a:lnTo>
                  <a:lnTo>
                    <a:pt x="0" y="74599"/>
                  </a:lnTo>
                  <a:lnTo>
                    <a:pt x="0" y="129908"/>
                  </a:lnTo>
                  <a:lnTo>
                    <a:pt x="371348" y="129908"/>
                  </a:lnTo>
                  <a:lnTo>
                    <a:pt x="371348" y="0"/>
                  </a:lnTo>
                  <a:close/>
                </a:path>
              </a:pathLst>
            </a:custGeom>
            <a:solidFill>
              <a:srgbClr val="89B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102350" y="4828868"/>
              <a:ext cx="384175" cy="145415"/>
            </a:xfrm>
            <a:custGeom>
              <a:avLst/>
              <a:gdLst/>
              <a:ahLst/>
              <a:cxnLst/>
              <a:rect l="l" t="t" r="r" b="b"/>
              <a:pathLst>
                <a:path w="384175" h="145414">
                  <a:moveTo>
                    <a:pt x="384048" y="0"/>
                  </a:moveTo>
                  <a:lnTo>
                    <a:pt x="240868" y="51790"/>
                  </a:lnTo>
                  <a:lnTo>
                    <a:pt x="0" y="77952"/>
                  </a:lnTo>
                  <a:lnTo>
                    <a:pt x="0" y="145313"/>
                  </a:lnTo>
                  <a:lnTo>
                    <a:pt x="384048" y="145313"/>
                  </a:lnTo>
                  <a:lnTo>
                    <a:pt x="384048" y="138963"/>
                  </a:lnTo>
                  <a:lnTo>
                    <a:pt x="371348" y="138963"/>
                  </a:lnTo>
                  <a:lnTo>
                    <a:pt x="371348" y="132613"/>
                  </a:lnTo>
                  <a:lnTo>
                    <a:pt x="12700" y="132613"/>
                  </a:lnTo>
                  <a:lnTo>
                    <a:pt x="12700" y="89357"/>
                  </a:lnTo>
                  <a:lnTo>
                    <a:pt x="243751" y="64249"/>
                  </a:lnTo>
                  <a:lnTo>
                    <a:pt x="371348" y="18097"/>
                  </a:lnTo>
                  <a:lnTo>
                    <a:pt x="384048" y="18097"/>
                  </a:lnTo>
                  <a:lnTo>
                    <a:pt x="384048" y="0"/>
                  </a:lnTo>
                  <a:close/>
                </a:path>
                <a:path w="384175" h="145414">
                  <a:moveTo>
                    <a:pt x="384048" y="18097"/>
                  </a:moveTo>
                  <a:lnTo>
                    <a:pt x="371348" y="18097"/>
                  </a:lnTo>
                  <a:lnTo>
                    <a:pt x="371348" y="138963"/>
                  </a:lnTo>
                  <a:lnTo>
                    <a:pt x="377698" y="138963"/>
                  </a:lnTo>
                  <a:lnTo>
                    <a:pt x="377698" y="132613"/>
                  </a:lnTo>
                  <a:lnTo>
                    <a:pt x="384048" y="132613"/>
                  </a:lnTo>
                  <a:lnTo>
                    <a:pt x="384048" y="18097"/>
                  </a:lnTo>
                  <a:close/>
                </a:path>
                <a:path w="384175" h="145414">
                  <a:moveTo>
                    <a:pt x="384048" y="132613"/>
                  </a:moveTo>
                  <a:lnTo>
                    <a:pt x="377698" y="132613"/>
                  </a:lnTo>
                  <a:lnTo>
                    <a:pt x="377698" y="138963"/>
                  </a:lnTo>
                  <a:lnTo>
                    <a:pt x="384048" y="138963"/>
                  </a:lnTo>
                  <a:lnTo>
                    <a:pt x="384048" y="1326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694018" y="4324361"/>
            <a:ext cx="3986529" cy="1337945"/>
            <a:chOff x="694018" y="4324361"/>
            <a:chExt cx="3986529" cy="1337945"/>
          </a:xfrm>
        </p:grpSpPr>
        <p:sp>
          <p:nvSpPr>
            <p:cNvPr id="42" name="object 42"/>
            <p:cNvSpPr/>
            <p:nvPr/>
          </p:nvSpPr>
          <p:spPr>
            <a:xfrm>
              <a:off x="707962" y="4338039"/>
              <a:ext cx="3827779" cy="1133475"/>
            </a:xfrm>
            <a:custGeom>
              <a:avLst/>
              <a:gdLst/>
              <a:ahLst/>
              <a:cxnLst/>
              <a:rect l="l" t="t" r="r" b="b"/>
              <a:pathLst>
                <a:path w="3827779" h="1133475">
                  <a:moveTo>
                    <a:pt x="3505365" y="0"/>
                  </a:moveTo>
                  <a:lnTo>
                    <a:pt x="286410" y="0"/>
                  </a:lnTo>
                  <a:lnTo>
                    <a:pt x="87020" y="109956"/>
                  </a:lnTo>
                  <a:lnTo>
                    <a:pt x="0" y="337337"/>
                  </a:lnTo>
                  <a:lnTo>
                    <a:pt x="0" y="1025753"/>
                  </a:lnTo>
                  <a:lnTo>
                    <a:pt x="27544" y="1068480"/>
                  </a:lnTo>
                  <a:lnTo>
                    <a:pt x="420103" y="1131785"/>
                  </a:lnTo>
                  <a:lnTo>
                    <a:pt x="424776" y="1132738"/>
                  </a:lnTo>
                  <a:lnTo>
                    <a:pt x="429577" y="1133233"/>
                  </a:lnTo>
                  <a:lnTo>
                    <a:pt x="3766680" y="1133233"/>
                  </a:lnTo>
                  <a:lnTo>
                    <a:pt x="3790222" y="1129230"/>
                  </a:lnTo>
                  <a:lnTo>
                    <a:pt x="3809450" y="1118312"/>
                  </a:lnTo>
                  <a:lnTo>
                    <a:pt x="3822415" y="1102120"/>
                  </a:lnTo>
                  <a:lnTo>
                    <a:pt x="3827170" y="1082293"/>
                  </a:lnTo>
                  <a:lnTo>
                    <a:pt x="3827170" y="626033"/>
                  </a:lnTo>
                  <a:lnTo>
                    <a:pt x="3789908" y="257251"/>
                  </a:lnTo>
                  <a:lnTo>
                    <a:pt x="3781097" y="209956"/>
                  </a:lnTo>
                  <a:lnTo>
                    <a:pt x="3764965" y="165874"/>
                  </a:lnTo>
                  <a:lnTo>
                    <a:pt x="3742206" y="125634"/>
                  </a:lnTo>
                  <a:lnTo>
                    <a:pt x="3713515" y="89861"/>
                  </a:lnTo>
                  <a:lnTo>
                    <a:pt x="3679585" y="59185"/>
                  </a:lnTo>
                  <a:lnTo>
                    <a:pt x="3641111" y="34233"/>
                  </a:lnTo>
                  <a:lnTo>
                    <a:pt x="3598787" y="15633"/>
                  </a:lnTo>
                  <a:lnTo>
                    <a:pt x="3553307" y="4012"/>
                  </a:lnTo>
                  <a:lnTo>
                    <a:pt x="3505365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94284" y="4324361"/>
              <a:ext cx="3855085" cy="1160780"/>
            </a:xfrm>
            <a:custGeom>
              <a:avLst/>
              <a:gdLst/>
              <a:ahLst/>
              <a:cxnLst/>
              <a:rect l="l" t="t" r="r" b="b"/>
              <a:pathLst>
                <a:path w="3855085" h="1160779">
                  <a:moveTo>
                    <a:pt x="3780358" y="1145463"/>
                  </a:moveTo>
                  <a:lnTo>
                    <a:pt x="433781" y="1145463"/>
                  </a:lnTo>
                  <a:lnTo>
                    <a:pt x="431731" y="1159019"/>
                  </a:lnTo>
                  <a:lnTo>
                    <a:pt x="436625" y="1160018"/>
                  </a:lnTo>
                  <a:lnTo>
                    <a:pt x="442340" y="1160589"/>
                  </a:lnTo>
                  <a:lnTo>
                    <a:pt x="3780358" y="1160589"/>
                  </a:lnTo>
                  <a:lnTo>
                    <a:pt x="3780358" y="1145463"/>
                  </a:lnTo>
                  <a:close/>
                </a:path>
                <a:path w="3855085" h="1160779">
                  <a:moveTo>
                    <a:pt x="3641938" y="27368"/>
                  </a:moveTo>
                  <a:lnTo>
                    <a:pt x="3519042" y="27368"/>
                  </a:lnTo>
                  <a:lnTo>
                    <a:pt x="3564688" y="31189"/>
                  </a:lnTo>
                  <a:lnTo>
                    <a:pt x="3607991" y="42253"/>
                  </a:lnTo>
                  <a:lnTo>
                    <a:pt x="3648290" y="59963"/>
                  </a:lnTo>
                  <a:lnTo>
                    <a:pt x="3684925" y="83720"/>
                  </a:lnTo>
                  <a:lnTo>
                    <a:pt x="3717232" y="112927"/>
                  </a:lnTo>
                  <a:lnTo>
                    <a:pt x="3744552" y="146987"/>
                  </a:lnTo>
                  <a:lnTo>
                    <a:pt x="3766223" y="185301"/>
                  </a:lnTo>
                  <a:lnTo>
                    <a:pt x="3781583" y="227271"/>
                  </a:lnTo>
                  <a:lnTo>
                    <a:pt x="3789972" y="272300"/>
                  </a:lnTo>
                  <a:lnTo>
                    <a:pt x="3827157" y="640397"/>
                  </a:lnTo>
                  <a:lnTo>
                    <a:pt x="3827157" y="1095971"/>
                  </a:lnTo>
                  <a:lnTo>
                    <a:pt x="3799303" y="1130009"/>
                  </a:lnTo>
                  <a:lnTo>
                    <a:pt x="3780358" y="1133221"/>
                  </a:lnTo>
                  <a:lnTo>
                    <a:pt x="3780358" y="1160589"/>
                  </a:lnTo>
                  <a:lnTo>
                    <a:pt x="3820943" y="1150102"/>
                  </a:lnTo>
                  <a:lnTo>
                    <a:pt x="3848322" y="1121922"/>
                  </a:lnTo>
                  <a:lnTo>
                    <a:pt x="3852841" y="1109665"/>
                  </a:lnTo>
                  <a:lnTo>
                    <a:pt x="3852912" y="1109472"/>
                  </a:lnTo>
                  <a:lnTo>
                    <a:pt x="3854526" y="1095971"/>
                  </a:lnTo>
                  <a:lnTo>
                    <a:pt x="3854526" y="639025"/>
                  </a:lnTo>
                  <a:lnTo>
                    <a:pt x="3817200" y="269557"/>
                  </a:lnTo>
                  <a:lnTo>
                    <a:pt x="3807966" y="219997"/>
                  </a:lnTo>
                  <a:lnTo>
                    <a:pt x="3791062" y="173806"/>
                  </a:lnTo>
                  <a:lnTo>
                    <a:pt x="3767214" y="131639"/>
                  </a:lnTo>
                  <a:lnTo>
                    <a:pt x="3737149" y="94156"/>
                  </a:lnTo>
                  <a:lnTo>
                    <a:pt x="3701597" y="62013"/>
                  </a:lnTo>
                  <a:lnTo>
                    <a:pt x="3661282" y="35869"/>
                  </a:lnTo>
                  <a:lnTo>
                    <a:pt x="3641938" y="27368"/>
                  </a:lnTo>
                  <a:close/>
                </a:path>
                <a:path w="3855085" h="1160779">
                  <a:moveTo>
                    <a:pt x="3519042" y="0"/>
                  </a:moveTo>
                  <a:lnTo>
                    <a:pt x="296557" y="0"/>
                  </a:lnTo>
                  <a:lnTo>
                    <a:pt x="89700" y="114058"/>
                  </a:lnTo>
                  <a:lnTo>
                    <a:pt x="0" y="348488"/>
                  </a:lnTo>
                  <a:lnTo>
                    <a:pt x="0" y="1039431"/>
                  </a:lnTo>
                  <a:lnTo>
                    <a:pt x="16611" y="1080249"/>
                  </a:lnTo>
                  <a:lnTo>
                    <a:pt x="57480" y="1102410"/>
                  </a:lnTo>
                  <a:lnTo>
                    <a:pt x="431934" y="1159019"/>
                  </a:lnTo>
                  <a:lnTo>
                    <a:pt x="430995" y="1159019"/>
                  </a:lnTo>
                  <a:lnTo>
                    <a:pt x="433781" y="1145463"/>
                  </a:lnTo>
                  <a:lnTo>
                    <a:pt x="3780358" y="1145463"/>
                  </a:lnTo>
                  <a:lnTo>
                    <a:pt x="3780358" y="1133221"/>
                  </a:lnTo>
                  <a:lnTo>
                    <a:pt x="444182" y="1133221"/>
                  </a:lnTo>
                  <a:lnTo>
                    <a:pt x="440296" y="1132827"/>
                  </a:lnTo>
                  <a:lnTo>
                    <a:pt x="436524" y="1132052"/>
                  </a:lnTo>
                  <a:lnTo>
                    <a:pt x="151439" y="1088936"/>
                  </a:lnTo>
                  <a:lnTo>
                    <a:pt x="59880" y="1088936"/>
                  </a:lnTo>
                  <a:lnTo>
                    <a:pt x="61906" y="1075524"/>
                  </a:lnTo>
                  <a:lnTo>
                    <a:pt x="62623" y="1075524"/>
                  </a:lnTo>
                  <a:lnTo>
                    <a:pt x="54794" y="1073317"/>
                  </a:lnTo>
                  <a:lnTo>
                    <a:pt x="27368" y="353542"/>
                  </a:lnTo>
                  <a:lnTo>
                    <a:pt x="111683" y="133197"/>
                  </a:lnTo>
                  <a:lnTo>
                    <a:pt x="303606" y="27368"/>
                  </a:lnTo>
                  <a:lnTo>
                    <a:pt x="3641938" y="27368"/>
                  </a:lnTo>
                  <a:lnTo>
                    <a:pt x="3616933" y="16380"/>
                  </a:lnTo>
                  <a:lnTo>
                    <a:pt x="3569278" y="4204"/>
                  </a:lnTo>
                  <a:lnTo>
                    <a:pt x="3519042" y="0"/>
                  </a:lnTo>
                  <a:close/>
                </a:path>
                <a:path w="3855085" h="1160779">
                  <a:moveTo>
                    <a:pt x="433562" y="1146911"/>
                  </a:moveTo>
                  <a:lnTo>
                    <a:pt x="432827" y="1150102"/>
                  </a:lnTo>
                  <a:lnTo>
                    <a:pt x="430995" y="1159019"/>
                  </a:lnTo>
                  <a:lnTo>
                    <a:pt x="431731" y="1159019"/>
                  </a:lnTo>
                  <a:lnTo>
                    <a:pt x="433562" y="1146911"/>
                  </a:lnTo>
                  <a:close/>
                </a:path>
                <a:path w="3855085" h="1160779">
                  <a:moveTo>
                    <a:pt x="62764" y="1075524"/>
                  </a:moveTo>
                  <a:lnTo>
                    <a:pt x="62623" y="1075524"/>
                  </a:lnTo>
                  <a:lnTo>
                    <a:pt x="59880" y="1088936"/>
                  </a:lnTo>
                  <a:lnTo>
                    <a:pt x="151439" y="1088936"/>
                  </a:lnTo>
                  <a:lnTo>
                    <a:pt x="62764" y="1075524"/>
                  </a:lnTo>
                  <a:close/>
                </a:path>
                <a:path w="3855085" h="1160779">
                  <a:moveTo>
                    <a:pt x="62623" y="1075524"/>
                  </a:moveTo>
                  <a:lnTo>
                    <a:pt x="61906" y="1075524"/>
                  </a:lnTo>
                  <a:lnTo>
                    <a:pt x="60042" y="1087863"/>
                  </a:lnTo>
                  <a:lnTo>
                    <a:pt x="61657" y="1080249"/>
                  </a:lnTo>
                  <a:lnTo>
                    <a:pt x="62623" y="1075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999500" y="4673104"/>
              <a:ext cx="274320" cy="798195"/>
            </a:xfrm>
            <a:custGeom>
              <a:avLst/>
              <a:gdLst/>
              <a:ahLst/>
              <a:cxnLst/>
              <a:rect l="l" t="t" r="r" b="b"/>
              <a:pathLst>
                <a:path w="274319" h="798195">
                  <a:moveTo>
                    <a:pt x="273837" y="0"/>
                  </a:moveTo>
                  <a:lnTo>
                    <a:pt x="0" y="0"/>
                  </a:lnTo>
                  <a:lnTo>
                    <a:pt x="0" y="798169"/>
                  </a:lnTo>
                  <a:lnTo>
                    <a:pt x="273837" y="798169"/>
                  </a:lnTo>
                  <a:lnTo>
                    <a:pt x="273837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985176" y="4658790"/>
              <a:ext cx="302895" cy="827405"/>
            </a:xfrm>
            <a:custGeom>
              <a:avLst/>
              <a:gdLst/>
              <a:ahLst/>
              <a:cxnLst/>
              <a:rect l="l" t="t" r="r" b="b"/>
              <a:pathLst>
                <a:path w="302894" h="827404">
                  <a:moveTo>
                    <a:pt x="291934" y="0"/>
                  </a:moveTo>
                  <a:lnTo>
                    <a:pt x="10553" y="0"/>
                  </a:lnTo>
                  <a:lnTo>
                    <a:pt x="6857" y="1523"/>
                  </a:lnTo>
                  <a:lnTo>
                    <a:pt x="1523" y="6857"/>
                  </a:lnTo>
                  <a:lnTo>
                    <a:pt x="0" y="10540"/>
                  </a:lnTo>
                  <a:lnTo>
                    <a:pt x="0" y="816254"/>
                  </a:lnTo>
                  <a:lnTo>
                    <a:pt x="1523" y="819937"/>
                  </a:lnTo>
                  <a:lnTo>
                    <a:pt x="6857" y="825271"/>
                  </a:lnTo>
                  <a:lnTo>
                    <a:pt x="10553" y="826795"/>
                  </a:lnTo>
                  <a:lnTo>
                    <a:pt x="291934" y="826795"/>
                  </a:lnTo>
                  <a:lnTo>
                    <a:pt x="295630" y="825271"/>
                  </a:lnTo>
                  <a:lnTo>
                    <a:pt x="300951" y="819937"/>
                  </a:lnTo>
                  <a:lnTo>
                    <a:pt x="302488" y="816254"/>
                  </a:lnTo>
                  <a:lnTo>
                    <a:pt x="302488" y="812482"/>
                  </a:lnTo>
                  <a:lnTo>
                    <a:pt x="273850" y="812482"/>
                  </a:lnTo>
                  <a:lnTo>
                    <a:pt x="273850" y="798156"/>
                  </a:lnTo>
                  <a:lnTo>
                    <a:pt x="28638" y="798156"/>
                  </a:lnTo>
                  <a:lnTo>
                    <a:pt x="28638" y="28638"/>
                  </a:lnTo>
                  <a:lnTo>
                    <a:pt x="302488" y="28638"/>
                  </a:lnTo>
                  <a:lnTo>
                    <a:pt x="302488" y="10540"/>
                  </a:lnTo>
                  <a:lnTo>
                    <a:pt x="300951" y="6857"/>
                  </a:lnTo>
                  <a:lnTo>
                    <a:pt x="295630" y="1523"/>
                  </a:lnTo>
                  <a:lnTo>
                    <a:pt x="291934" y="0"/>
                  </a:lnTo>
                  <a:close/>
                </a:path>
                <a:path w="302894" h="827404">
                  <a:moveTo>
                    <a:pt x="302488" y="28638"/>
                  </a:moveTo>
                  <a:lnTo>
                    <a:pt x="273850" y="28638"/>
                  </a:lnTo>
                  <a:lnTo>
                    <a:pt x="273850" y="812482"/>
                  </a:lnTo>
                  <a:lnTo>
                    <a:pt x="288163" y="812482"/>
                  </a:lnTo>
                  <a:lnTo>
                    <a:pt x="288163" y="798156"/>
                  </a:lnTo>
                  <a:lnTo>
                    <a:pt x="302488" y="798156"/>
                  </a:lnTo>
                  <a:lnTo>
                    <a:pt x="302488" y="28638"/>
                  </a:lnTo>
                  <a:close/>
                </a:path>
                <a:path w="302894" h="827404">
                  <a:moveTo>
                    <a:pt x="302488" y="798156"/>
                  </a:moveTo>
                  <a:lnTo>
                    <a:pt x="288163" y="798156"/>
                  </a:lnTo>
                  <a:lnTo>
                    <a:pt x="288163" y="812482"/>
                  </a:lnTo>
                  <a:lnTo>
                    <a:pt x="302488" y="812482"/>
                  </a:lnTo>
                  <a:lnTo>
                    <a:pt x="302488" y="7981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73338" y="4673104"/>
              <a:ext cx="274320" cy="798195"/>
            </a:xfrm>
            <a:custGeom>
              <a:avLst/>
              <a:gdLst/>
              <a:ahLst/>
              <a:cxnLst/>
              <a:rect l="l" t="t" r="r" b="b"/>
              <a:pathLst>
                <a:path w="274319" h="798195">
                  <a:moveTo>
                    <a:pt x="273850" y="0"/>
                  </a:moveTo>
                  <a:lnTo>
                    <a:pt x="0" y="0"/>
                  </a:lnTo>
                  <a:lnTo>
                    <a:pt x="0" y="798169"/>
                  </a:lnTo>
                  <a:lnTo>
                    <a:pt x="273850" y="798169"/>
                  </a:lnTo>
                  <a:lnTo>
                    <a:pt x="273850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59026" y="4658790"/>
              <a:ext cx="302895" cy="827405"/>
            </a:xfrm>
            <a:custGeom>
              <a:avLst/>
              <a:gdLst/>
              <a:ahLst/>
              <a:cxnLst/>
              <a:rect l="l" t="t" r="r" b="b"/>
              <a:pathLst>
                <a:path w="302894" h="827404">
                  <a:moveTo>
                    <a:pt x="291934" y="0"/>
                  </a:moveTo>
                  <a:lnTo>
                    <a:pt x="10540" y="0"/>
                  </a:lnTo>
                  <a:lnTo>
                    <a:pt x="6857" y="1523"/>
                  </a:lnTo>
                  <a:lnTo>
                    <a:pt x="1523" y="6857"/>
                  </a:lnTo>
                  <a:lnTo>
                    <a:pt x="0" y="10540"/>
                  </a:lnTo>
                  <a:lnTo>
                    <a:pt x="0" y="816254"/>
                  </a:lnTo>
                  <a:lnTo>
                    <a:pt x="1523" y="819937"/>
                  </a:lnTo>
                  <a:lnTo>
                    <a:pt x="6857" y="825271"/>
                  </a:lnTo>
                  <a:lnTo>
                    <a:pt x="10540" y="826795"/>
                  </a:lnTo>
                  <a:lnTo>
                    <a:pt x="291934" y="826795"/>
                  </a:lnTo>
                  <a:lnTo>
                    <a:pt x="295617" y="825271"/>
                  </a:lnTo>
                  <a:lnTo>
                    <a:pt x="300951" y="819937"/>
                  </a:lnTo>
                  <a:lnTo>
                    <a:pt x="302475" y="816254"/>
                  </a:lnTo>
                  <a:lnTo>
                    <a:pt x="302475" y="812482"/>
                  </a:lnTo>
                  <a:lnTo>
                    <a:pt x="273837" y="812482"/>
                  </a:lnTo>
                  <a:lnTo>
                    <a:pt x="273837" y="798156"/>
                  </a:lnTo>
                  <a:lnTo>
                    <a:pt x="28638" y="798156"/>
                  </a:lnTo>
                  <a:lnTo>
                    <a:pt x="28638" y="28638"/>
                  </a:lnTo>
                  <a:lnTo>
                    <a:pt x="302475" y="28638"/>
                  </a:lnTo>
                  <a:lnTo>
                    <a:pt x="302475" y="10540"/>
                  </a:lnTo>
                  <a:lnTo>
                    <a:pt x="300951" y="6857"/>
                  </a:lnTo>
                  <a:lnTo>
                    <a:pt x="295617" y="1523"/>
                  </a:lnTo>
                  <a:lnTo>
                    <a:pt x="291934" y="0"/>
                  </a:lnTo>
                  <a:close/>
                </a:path>
                <a:path w="302894" h="827404">
                  <a:moveTo>
                    <a:pt x="302475" y="28638"/>
                  </a:moveTo>
                  <a:lnTo>
                    <a:pt x="273837" y="28638"/>
                  </a:lnTo>
                  <a:lnTo>
                    <a:pt x="273837" y="812482"/>
                  </a:lnTo>
                  <a:lnTo>
                    <a:pt x="288163" y="812482"/>
                  </a:lnTo>
                  <a:lnTo>
                    <a:pt x="288163" y="798156"/>
                  </a:lnTo>
                  <a:lnTo>
                    <a:pt x="302475" y="798156"/>
                  </a:lnTo>
                  <a:lnTo>
                    <a:pt x="302475" y="28638"/>
                  </a:lnTo>
                  <a:close/>
                </a:path>
                <a:path w="302894" h="827404">
                  <a:moveTo>
                    <a:pt x="302475" y="798156"/>
                  </a:moveTo>
                  <a:lnTo>
                    <a:pt x="288163" y="798156"/>
                  </a:lnTo>
                  <a:lnTo>
                    <a:pt x="288163" y="812482"/>
                  </a:lnTo>
                  <a:lnTo>
                    <a:pt x="302475" y="812482"/>
                  </a:lnTo>
                  <a:lnTo>
                    <a:pt x="302475" y="7981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72388" y="4673104"/>
              <a:ext cx="1127125" cy="399415"/>
            </a:xfrm>
            <a:custGeom>
              <a:avLst/>
              <a:gdLst/>
              <a:ahLst/>
              <a:cxnLst/>
              <a:rect l="l" t="t" r="r" b="b"/>
              <a:pathLst>
                <a:path w="1127125" h="399414">
                  <a:moveTo>
                    <a:pt x="1127112" y="0"/>
                  </a:moveTo>
                  <a:lnTo>
                    <a:pt x="0" y="0"/>
                  </a:lnTo>
                  <a:lnTo>
                    <a:pt x="0" y="399084"/>
                  </a:lnTo>
                  <a:lnTo>
                    <a:pt x="1127112" y="399084"/>
                  </a:lnTo>
                  <a:lnTo>
                    <a:pt x="1127112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58064" y="4658790"/>
              <a:ext cx="1156335" cy="427990"/>
            </a:xfrm>
            <a:custGeom>
              <a:avLst/>
              <a:gdLst/>
              <a:ahLst/>
              <a:cxnLst/>
              <a:rect l="l" t="t" r="r" b="b"/>
              <a:pathLst>
                <a:path w="1156335" h="427989">
                  <a:moveTo>
                    <a:pt x="1145209" y="0"/>
                  </a:moveTo>
                  <a:lnTo>
                    <a:pt x="10553" y="0"/>
                  </a:lnTo>
                  <a:lnTo>
                    <a:pt x="6857" y="1523"/>
                  </a:lnTo>
                  <a:lnTo>
                    <a:pt x="1536" y="6857"/>
                  </a:lnTo>
                  <a:lnTo>
                    <a:pt x="0" y="10540"/>
                  </a:lnTo>
                  <a:lnTo>
                    <a:pt x="0" y="417169"/>
                  </a:lnTo>
                  <a:lnTo>
                    <a:pt x="1536" y="420852"/>
                  </a:lnTo>
                  <a:lnTo>
                    <a:pt x="6857" y="426186"/>
                  </a:lnTo>
                  <a:lnTo>
                    <a:pt x="10553" y="427723"/>
                  </a:lnTo>
                  <a:lnTo>
                    <a:pt x="1145209" y="427723"/>
                  </a:lnTo>
                  <a:lnTo>
                    <a:pt x="1148892" y="426186"/>
                  </a:lnTo>
                  <a:lnTo>
                    <a:pt x="1154226" y="420852"/>
                  </a:lnTo>
                  <a:lnTo>
                    <a:pt x="1155750" y="417169"/>
                  </a:lnTo>
                  <a:lnTo>
                    <a:pt x="1155750" y="413397"/>
                  </a:lnTo>
                  <a:lnTo>
                    <a:pt x="1127112" y="413397"/>
                  </a:lnTo>
                  <a:lnTo>
                    <a:pt x="1127112" y="399072"/>
                  </a:lnTo>
                  <a:lnTo>
                    <a:pt x="28638" y="399072"/>
                  </a:lnTo>
                  <a:lnTo>
                    <a:pt x="28638" y="28638"/>
                  </a:lnTo>
                  <a:lnTo>
                    <a:pt x="1155750" y="28638"/>
                  </a:lnTo>
                  <a:lnTo>
                    <a:pt x="1155750" y="10540"/>
                  </a:lnTo>
                  <a:lnTo>
                    <a:pt x="1154226" y="6857"/>
                  </a:lnTo>
                  <a:lnTo>
                    <a:pt x="1148892" y="1523"/>
                  </a:lnTo>
                  <a:lnTo>
                    <a:pt x="1145209" y="0"/>
                  </a:lnTo>
                  <a:close/>
                </a:path>
                <a:path w="1156335" h="427989">
                  <a:moveTo>
                    <a:pt x="1155750" y="28638"/>
                  </a:moveTo>
                  <a:lnTo>
                    <a:pt x="1127112" y="28638"/>
                  </a:lnTo>
                  <a:lnTo>
                    <a:pt x="1127112" y="413397"/>
                  </a:lnTo>
                  <a:lnTo>
                    <a:pt x="1141437" y="413397"/>
                  </a:lnTo>
                  <a:lnTo>
                    <a:pt x="1141437" y="399072"/>
                  </a:lnTo>
                  <a:lnTo>
                    <a:pt x="1155750" y="399072"/>
                  </a:lnTo>
                  <a:lnTo>
                    <a:pt x="1155750" y="28638"/>
                  </a:lnTo>
                  <a:close/>
                </a:path>
                <a:path w="1156335" h="427989">
                  <a:moveTo>
                    <a:pt x="1155750" y="399072"/>
                  </a:moveTo>
                  <a:lnTo>
                    <a:pt x="1141437" y="399072"/>
                  </a:lnTo>
                  <a:lnTo>
                    <a:pt x="1141437" y="413397"/>
                  </a:lnTo>
                  <a:lnTo>
                    <a:pt x="1155750" y="413397"/>
                  </a:lnTo>
                  <a:lnTo>
                    <a:pt x="1155750" y="3990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47569" y="4673104"/>
              <a:ext cx="1332865" cy="399415"/>
            </a:xfrm>
            <a:custGeom>
              <a:avLst/>
              <a:gdLst/>
              <a:ahLst/>
              <a:cxnLst/>
              <a:rect l="l" t="t" r="r" b="b"/>
              <a:pathLst>
                <a:path w="1332864" h="399414">
                  <a:moveTo>
                    <a:pt x="1332776" y="0"/>
                  </a:moveTo>
                  <a:lnTo>
                    <a:pt x="0" y="0"/>
                  </a:lnTo>
                  <a:lnTo>
                    <a:pt x="0" y="399084"/>
                  </a:lnTo>
                  <a:lnTo>
                    <a:pt x="1332776" y="399084"/>
                  </a:lnTo>
                  <a:lnTo>
                    <a:pt x="1332776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58062" y="4658791"/>
              <a:ext cx="3037205" cy="501015"/>
            </a:xfrm>
            <a:custGeom>
              <a:avLst/>
              <a:gdLst/>
              <a:ahLst/>
              <a:cxnLst/>
              <a:rect l="l" t="t" r="r" b="b"/>
              <a:pathLst>
                <a:path w="3037204" h="501014">
                  <a:moveTo>
                    <a:pt x="493991" y="486511"/>
                  </a:moveTo>
                  <a:lnTo>
                    <a:pt x="0" y="486511"/>
                  </a:lnTo>
                  <a:lnTo>
                    <a:pt x="0" y="500837"/>
                  </a:lnTo>
                  <a:lnTo>
                    <a:pt x="493991" y="500837"/>
                  </a:lnTo>
                  <a:lnTo>
                    <a:pt x="493991" y="486511"/>
                  </a:lnTo>
                  <a:close/>
                </a:path>
                <a:path w="3037204" h="501014">
                  <a:moveTo>
                    <a:pt x="1069301" y="486511"/>
                  </a:moveTo>
                  <a:lnTo>
                    <a:pt x="606793" y="486511"/>
                  </a:lnTo>
                  <a:lnTo>
                    <a:pt x="606793" y="500837"/>
                  </a:lnTo>
                  <a:lnTo>
                    <a:pt x="1069301" y="500837"/>
                  </a:lnTo>
                  <a:lnTo>
                    <a:pt x="1069301" y="486511"/>
                  </a:lnTo>
                  <a:close/>
                </a:path>
                <a:path w="3037204" h="501014">
                  <a:moveTo>
                    <a:pt x="3036608" y="10541"/>
                  </a:moveTo>
                  <a:lnTo>
                    <a:pt x="3035084" y="6858"/>
                  </a:lnTo>
                  <a:lnTo>
                    <a:pt x="3029750" y="1524"/>
                  </a:lnTo>
                  <a:lnTo>
                    <a:pt x="3026054" y="0"/>
                  </a:lnTo>
                  <a:lnTo>
                    <a:pt x="3007969" y="0"/>
                  </a:lnTo>
                  <a:lnTo>
                    <a:pt x="3007969" y="28638"/>
                  </a:lnTo>
                  <a:lnTo>
                    <a:pt x="3007969" y="399072"/>
                  </a:lnTo>
                  <a:lnTo>
                    <a:pt x="1703832" y="399072"/>
                  </a:lnTo>
                  <a:lnTo>
                    <a:pt x="1703832" y="28638"/>
                  </a:lnTo>
                  <a:lnTo>
                    <a:pt x="3007969" y="28638"/>
                  </a:lnTo>
                  <a:lnTo>
                    <a:pt x="3007969" y="0"/>
                  </a:lnTo>
                  <a:lnTo>
                    <a:pt x="1685734" y="0"/>
                  </a:lnTo>
                  <a:lnTo>
                    <a:pt x="1682051" y="1524"/>
                  </a:lnTo>
                  <a:lnTo>
                    <a:pt x="1676717" y="6858"/>
                  </a:lnTo>
                  <a:lnTo>
                    <a:pt x="1675193" y="10541"/>
                  </a:lnTo>
                  <a:lnTo>
                    <a:pt x="1675193" y="417169"/>
                  </a:lnTo>
                  <a:lnTo>
                    <a:pt x="1676717" y="420852"/>
                  </a:lnTo>
                  <a:lnTo>
                    <a:pt x="1682051" y="426186"/>
                  </a:lnTo>
                  <a:lnTo>
                    <a:pt x="1685734" y="427723"/>
                  </a:lnTo>
                  <a:lnTo>
                    <a:pt x="3026054" y="427723"/>
                  </a:lnTo>
                  <a:lnTo>
                    <a:pt x="3029750" y="426186"/>
                  </a:lnTo>
                  <a:lnTo>
                    <a:pt x="3035084" y="420852"/>
                  </a:lnTo>
                  <a:lnTo>
                    <a:pt x="3036608" y="417169"/>
                  </a:lnTo>
                  <a:lnTo>
                    <a:pt x="3036608" y="413397"/>
                  </a:lnTo>
                  <a:lnTo>
                    <a:pt x="3036608" y="399072"/>
                  </a:lnTo>
                  <a:lnTo>
                    <a:pt x="3036608" y="28638"/>
                  </a:lnTo>
                  <a:lnTo>
                    <a:pt x="3036608" y="105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04836" y="4714024"/>
              <a:ext cx="2879725" cy="416559"/>
            </a:xfrm>
            <a:custGeom>
              <a:avLst/>
              <a:gdLst/>
              <a:ahLst/>
              <a:cxnLst/>
              <a:rect l="l" t="t" r="r" b="b"/>
              <a:pathLst>
                <a:path w="2879725" h="416560">
                  <a:moveTo>
                    <a:pt x="1062202" y="0"/>
                  </a:moveTo>
                  <a:lnTo>
                    <a:pt x="0" y="0"/>
                  </a:lnTo>
                  <a:lnTo>
                    <a:pt x="0" y="308432"/>
                  </a:lnTo>
                  <a:lnTo>
                    <a:pt x="43307" y="285026"/>
                  </a:lnTo>
                  <a:lnTo>
                    <a:pt x="160045" y="233527"/>
                  </a:lnTo>
                  <a:lnTo>
                    <a:pt x="330415" y="182041"/>
                  </a:lnTo>
                  <a:lnTo>
                    <a:pt x="534644" y="158623"/>
                  </a:lnTo>
                  <a:lnTo>
                    <a:pt x="703795" y="160502"/>
                  </a:lnTo>
                  <a:lnTo>
                    <a:pt x="815136" y="173583"/>
                  </a:lnTo>
                  <a:lnTo>
                    <a:pt x="918121" y="209105"/>
                  </a:lnTo>
                  <a:lnTo>
                    <a:pt x="1062202" y="278269"/>
                  </a:lnTo>
                  <a:lnTo>
                    <a:pt x="1062202" y="0"/>
                  </a:lnTo>
                  <a:close/>
                </a:path>
                <a:path w="2879725" h="416560">
                  <a:moveTo>
                    <a:pt x="1584604" y="0"/>
                  </a:moveTo>
                  <a:lnTo>
                    <a:pt x="1138428" y="0"/>
                  </a:lnTo>
                  <a:lnTo>
                    <a:pt x="1138428" y="308432"/>
                  </a:lnTo>
                  <a:lnTo>
                    <a:pt x="1158862" y="325247"/>
                  </a:lnTo>
                  <a:lnTo>
                    <a:pt x="1213167" y="362229"/>
                  </a:lnTo>
                  <a:lnTo>
                    <a:pt x="1290878" y="399211"/>
                  </a:lnTo>
                  <a:lnTo>
                    <a:pt x="1381506" y="416013"/>
                  </a:lnTo>
                  <a:lnTo>
                    <a:pt x="1454873" y="414489"/>
                  </a:lnTo>
                  <a:lnTo>
                    <a:pt x="1500479" y="403771"/>
                  </a:lnTo>
                  <a:lnTo>
                    <a:pt x="1537373" y="374688"/>
                  </a:lnTo>
                  <a:lnTo>
                    <a:pt x="1584604" y="318033"/>
                  </a:lnTo>
                  <a:lnTo>
                    <a:pt x="1584604" y="0"/>
                  </a:lnTo>
                  <a:close/>
                </a:path>
                <a:path w="2879725" h="416560">
                  <a:moveTo>
                    <a:pt x="2879725" y="0"/>
                  </a:moveTo>
                  <a:lnTo>
                    <a:pt x="1688871" y="0"/>
                  </a:lnTo>
                  <a:lnTo>
                    <a:pt x="1688871" y="308432"/>
                  </a:lnTo>
                  <a:lnTo>
                    <a:pt x="1737423" y="285026"/>
                  </a:lnTo>
                  <a:lnTo>
                    <a:pt x="1868297" y="233527"/>
                  </a:lnTo>
                  <a:lnTo>
                    <a:pt x="2059305" y="182041"/>
                  </a:lnTo>
                  <a:lnTo>
                    <a:pt x="2288273" y="158623"/>
                  </a:lnTo>
                  <a:lnTo>
                    <a:pt x="2477922" y="160502"/>
                  </a:lnTo>
                  <a:lnTo>
                    <a:pt x="2602738" y="173583"/>
                  </a:lnTo>
                  <a:lnTo>
                    <a:pt x="2718193" y="209105"/>
                  </a:lnTo>
                  <a:lnTo>
                    <a:pt x="2879725" y="278269"/>
                  </a:lnTo>
                  <a:lnTo>
                    <a:pt x="2879725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270355" y="4562868"/>
              <a:ext cx="3410585" cy="676910"/>
            </a:xfrm>
            <a:custGeom>
              <a:avLst/>
              <a:gdLst/>
              <a:ahLst/>
              <a:cxnLst/>
              <a:rect l="l" t="t" r="r" b="b"/>
              <a:pathLst>
                <a:path w="3410585" h="676910">
                  <a:moveTo>
                    <a:pt x="20205" y="125590"/>
                  </a:moveTo>
                  <a:lnTo>
                    <a:pt x="0" y="125590"/>
                  </a:lnTo>
                  <a:lnTo>
                    <a:pt x="0" y="509320"/>
                  </a:lnTo>
                  <a:lnTo>
                    <a:pt x="20205" y="509320"/>
                  </a:lnTo>
                  <a:lnTo>
                    <a:pt x="20205" y="125590"/>
                  </a:lnTo>
                  <a:close/>
                </a:path>
                <a:path w="3410585" h="676910">
                  <a:moveTo>
                    <a:pt x="448183" y="125590"/>
                  </a:moveTo>
                  <a:lnTo>
                    <a:pt x="427977" y="125590"/>
                  </a:lnTo>
                  <a:lnTo>
                    <a:pt x="427977" y="509320"/>
                  </a:lnTo>
                  <a:lnTo>
                    <a:pt x="448183" y="509320"/>
                  </a:lnTo>
                  <a:lnTo>
                    <a:pt x="448183" y="125590"/>
                  </a:lnTo>
                  <a:close/>
                </a:path>
                <a:path w="3410585" h="676910">
                  <a:moveTo>
                    <a:pt x="1017498" y="125590"/>
                  </a:moveTo>
                  <a:lnTo>
                    <a:pt x="988860" y="125590"/>
                  </a:lnTo>
                  <a:lnTo>
                    <a:pt x="988860" y="676313"/>
                  </a:lnTo>
                  <a:lnTo>
                    <a:pt x="1017498" y="676313"/>
                  </a:lnTo>
                  <a:lnTo>
                    <a:pt x="1017498" y="125590"/>
                  </a:lnTo>
                  <a:close/>
                </a:path>
                <a:path w="3410585" h="676910">
                  <a:moveTo>
                    <a:pt x="1808060" y="125590"/>
                  </a:moveTo>
                  <a:lnTo>
                    <a:pt x="1787855" y="125590"/>
                  </a:lnTo>
                  <a:lnTo>
                    <a:pt x="1787855" y="509320"/>
                  </a:lnTo>
                  <a:lnTo>
                    <a:pt x="1808060" y="509320"/>
                  </a:lnTo>
                  <a:lnTo>
                    <a:pt x="1808060" y="125590"/>
                  </a:lnTo>
                  <a:close/>
                </a:path>
                <a:path w="3410585" h="676910">
                  <a:moveTo>
                    <a:pt x="2195944" y="125590"/>
                  </a:moveTo>
                  <a:lnTo>
                    <a:pt x="2175738" y="125590"/>
                  </a:lnTo>
                  <a:lnTo>
                    <a:pt x="2175738" y="509320"/>
                  </a:lnTo>
                  <a:lnTo>
                    <a:pt x="2195944" y="509320"/>
                  </a:lnTo>
                  <a:lnTo>
                    <a:pt x="2195944" y="125590"/>
                  </a:lnTo>
                  <a:close/>
                </a:path>
                <a:path w="3410585" h="676910">
                  <a:moveTo>
                    <a:pt x="2528532" y="582434"/>
                  </a:moveTo>
                  <a:lnTo>
                    <a:pt x="2294712" y="582434"/>
                  </a:lnTo>
                  <a:lnTo>
                    <a:pt x="2294712" y="596760"/>
                  </a:lnTo>
                  <a:lnTo>
                    <a:pt x="2528532" y="596760"/>
                  </a:lnTo>
                  <a:lnTo>
                    <a:pt x="2528532" y="582434"/>
                  </a:lnTo>
                  <a:close/>
                </a:path>
                <a:path w="3410585" h="676910">
                  <a:moveTo>
                    <a:pt x="3410127" y="96393"/>
                  </a:moveTo>
                  <a:lnTo>
                    <a:pt x="3402546" y="58877"/>
                  </a:lnTo>
                  <a:lnTo>
                    <a:pt x="3381883" y="28244"/>
                  </a:lnTo>
                  <a:lnTo>
                    <a:pt x="3351250" y="7581"/>
                  </a:lnTo>
                  <a:lnTo>
                    <a:pt x="3313734" y="0"/>
                  </a:lnTo>
                  <a:lnTo>
                    <a:pt x="3010293" y="0"/>
                  </a:lnTo>
                  <a:lnTo>
                    <a:pt x="3003880" y="6413"/>
                  </a:lnTo>
                  <a:lnTo>
                    <a:pt x="3003880" y="22225"/>
                  </a:lnTo>
                  <a:lnTo>
                    <a:pt x="3010293" y="28638"/>
                  </a:lnTo>
                  <a:lnTo>
                    <a:pt x="3018193" y="28638"/>
                  </a:lnTo>
                  <a:lnTo>
                    <a:pt x="3313734" y="28638"/>
                  </a:lnTo>
                  <a:lnTo>
                    <a:pt x="3351593" y="40208"/>
                  </a:lnTo>
                  <a:lnTo>
                    <a:pt x="3376155" y="70027"/>
                  </a:lnTo>
                  <a:lnTo>
                    <a:pt x="3381476" y="96393"/>
                  </a:lnTo>
                  <a:lnTo>
                    <a:pt x="3381476" y="281647"/>
                  </a:lnTo>
                  <a:lnTo>
                    <a:pt x="3387890" y="288061"/>
                  </a:lnTo>
                  <a:lnTo>
                    <a:pt x="3403714" y="288061"/>
                  </a:lnTo>
                  <a:lnTo>
                    <a:pt x="3410127" y="281647"/>
                  </a:lnTo>
                  <a:lnTo>
                    <a:pt x="3410127" y="963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77677" y="4698619"/>
              <a:ext cx="102171" cy="195935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2547569" y="5159629"/>
              <a:ext cx="1332865" cy="220345"/>
            </a:xfrm>
            <a:custGeom>
              <a:avLst/>
              <a:gdLst/>
              <a:ahLst/>
              <a:cxnLst/>
              <a:rect l="l" t="t" r="r" b="b"/>
              <a:pathLst>
                <a:path w="1332864" h="220345">
                  <a:moveTo>
                    <a:pt x="1332776" y="0"/>
                  </a:moveTo>
                  <a:lnTo>
                    <a:pt x="0" y="0"/>
                  </a:lnTo>
                  <a:lnTo>
                    <a:pt x="0" y="219938"/>
                  </a:lnTo>
                  <a:lnTo>
                    <a:pt x="1332776" y="219938"/>
                  </a:lnTo>
                  <a:lnTo>
                    <a:pt x="1332776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533257" y="5145303"/>
              <a:ext cx="1361440" cy="248920"/>
            </a:xfrm>
            <a:custGeom>
              <a:avLst/>
              <a:gdLst/>
              <a:ahLst/>
              <a:cxnLst/>
              <a:rect l="l" t="t" r="r" b="b"/>
              <a:pathLst>
                <a:path w="1361439" h="248920">
                  <a:moveTo>
                    <a:pt x="1350860" y="0"/>
                  </a:moveTo>
                  <a:lnTo>
                    <a:pt x="10540" y="0"/>
                  </a:lnTo>
                  <a:lnTo>
                    <a:pt x="6857" y="1524"/>
                  </a:lnTo>
                  <a:lnTo>
                    <a:pt x="1523" y="6858"/>
                  </a:lnTo>
                  <a:lnTo>
                    <a:pt x="0" y="10553"/>
                  </a:lnTo>
                  <a:lnTo>
                    <a:pt x="0" y="238036"/>
                  </a:lnTo>
                  <a:lnTo>
                    <a:pt x="1523" y="241731"/>
                  </a:lnTo>
                  <a:lnTo>
                    <a:pt x="6857" y="247065"/>
                  </a:lnTo>
                  <a:lnTo>
                    <a:pt x="10540" y="248589"/>
                  </a:lnTo>
                  <a:lnTo>
                    <a:pt x="1350860" y="248589"/>
                  </a:lnTo>
                  <a:lnTo>
                    <a:pt x="1354556" y="247065"/>
                  </a:lnTo>
                  <a:lnTo>
                    <a:pt x="1359890" y="241731"/>
                  </a:lnTo>
                  <a:lnTo>
                    <a:pt x="1361414" y="238036"/>
                  </a:lnTo>
                  <a:lnTo>
                    <a:pt x="1361414" y="234264"/>
                  </a:lnTo>
                  <a:lnTo>
                    <a:pt x="1332776" y="234264"/>
                  </a:lnTo>
                  <a:lnTo>
                    <a:pt x="1332776" y="219951"/>
                  </a:lnTo>
                  <a:lnTo>
                    <a:pt x="28638" y="219951"/>
                  </a:lnTo>
                  <a:lnTo>
                    <a:pt x="28638" y="28638"/>
                  </a:lnTo>
                  <a:lnTo>
                    <a:pt x="1361414" y="28638"/>
                  </a:lnTo>
                  <a:lnTo>
                    <a:pt x="1361414" y="10553"/>
                  </a:lnTo>
                  <a:lnTo>
                    <a:pt x="1359890" y="6858"/>
                  </a:lnTo>
                  <a:lnTo>
                    <a:pt x="1354556" y="1524"/>
                  </a:lnTo>
                  <a:lnTo>
                    <a:pt x="1350860" y="0"/>
                  </a:lnTo>
                  <a:close/>
                </a:path>
                <a:path w="1361439" h="248920">
                  <a:moveTo>
                    <a:pt x="1361414" y="28638"/>
                  </a:moveTo>
                  <a:lnTo>
                    <a:pt x="1332776" y="28638"/>
                  </a:lnTo>
                  <a:lnTo>
                    <a:pt x="1332776" y="234264"/>
                  </a:lnTo>
                  <a:lnTo>
                    <a:pt x="1347089" y="234264"/>
                  </a:lnTo>
                  <a:lnTo>
                    <a:pt x="1347089" y="219951"/>
                  </a:lnTo>
                  <a:lnTo>
                    <a:pt x="1361414" y="219951"/>
                  </a:lnTo>
                  <a:lnTo>
                    <a:pt x="1361414" y="28638"/>
                  </a:lnTo>
                  <a:close/>
                </a:path>
                <a:path w="1361439" h="248920">
                  <a:moveTo>
                    <a:pt x="1361414" y="219951"/>
                  </a:moveTo>
                  <a:lnTo>
                    <a:pt x="1347089" y="219951"/>
                  </a:lnTo>
                  <a:lnTo>
                    <a:pt x="1347089" y="234264"/>
                  </a:lnTo>
                  <a:lnTo>
                    <a:pt x="1361414" y="234264"/>
                  </a:lnTo>
                  <a:lnTo>
                    <a:pt x="1361414" y="2199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399788" y="5159629"/>
              <a:ext cx="137795" cy="220345"/>
            </a:xfrm>
            <a:custGeom>
              <a:avLst/>
              <a:gdLst/>
              <a:ahLst/>
              <a:cxnLst/>
              <a:rect l="l" t="t" r="r" b="b"/>
              <a:pathLst>
                <a:path w="137795" h="220345">
                  <a:moveTo>
                    <a:pt x="137706" y="0"/>
                  </a:moveTo>
                  <a:lnTo>
                    <a:pt x="0" y="0"/>
                  </a:lnTo>
                  <a:lnTo>
                    <a:pt x="0" y="219938"/>
                  </a:lnTo>
                  <a:lnTo>
                    <a:pt x="137706" y="219938"/>
                  </a:lnTo>
                  <a:lnTo>
                    <a:pt x="137706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385463" y="5145303"/>
              <a:ext cx="166370" cy="248920"/>
            </a:xfrm>
            <a:custGeom>
              <a:avLst/>
              <a:gdLst/>
              <a:ahLst/>
              <a:cxnLst/>
              <a:rect l="l" t="t" r="r" b="b"/>
              <a:pathLst>
                <a:path w="166370" h="248920">
                  <a:moveTo>
                    <a:pt x="155803" y="0"/>
                  </a:moveTo>
                  <a:lnTo>
                    <a:pt x="10553" y="0"/>
                  </a:lnTo>
                  <a:lnTo>
                    <a:pt x="6870" y="1524"/>
                  </a:lnTo>
                  <a:lnTo>
                    <a:pt x="1536" y="6858"/>
                  </a:lnTo>
                  <a:lnTo>
                    <a:pt x="0" y="10553"/>
                  </a:lnTo>
                  <a:lnTo>
                    <a:pt x="0" y="238036"/>
                  </a:lnTo>
                  <a:lnTo>
                    <a:pt x="1536" y="241731"/>
                  </a:lnTo>
                  <a:lnTo>
                    <a:pt x="6870" y="247065"/>
                  </a:lnTo>
                  <a:lnTo>
                    <a:pt x="10553" y="248589"/>
                  </a:lnTo>
                  <a:lnTo>
                    <a:pt x="155803" y="248589"/>
                  </a:lnTo>
                  <a:lnTo>
                    <a:pt x="159499" y="247065"/>
                  </a:lnTo>
                  <a:lnTo>
                    <a:pt x="164833" y="241731"/>
                  </a:lnTo>
                  <a:lnTo>
                    <a:pt x="166357" y="238036"/>
                  </a:lnTo>
                  <a:lnTo>
                    <a:pt x="166357" y="234264"/>
                  </a:lnTo>
                  <a:lnTo>
                    <a:pt x="137718" y="234264"/>
                  </a:lnTo>
                  <a:lnTo>
                    <a:pt x="137718" y="219951"/>
                  </a:lnTo>
                  <a:lnTo>
                    <a:pt x="28638" y="219951"/>
                  </a:lnTo>
                  <a:lnTo>
                    <a:pt x="28638" y="28638"/>
                  </a:lnTo>
                  <a:lnTo>
                    <a:pt x="166357" y="28638"/>
                  </a:lnTo>
                  <a:lnTo>
                    <a:pt x="166357" y="10553"/>
                  </a:lnTo>
                  <a:lnTo>
                    <a:pt x="164833" y="6858"/>
                  </a:lnTo>
                  <a:lnTo>
                    <a:pt x="159499" y="1524"/>
                  </a:lnTo>
                  <a:lnTo>
                    <a:pt x="155803" y="0"/>
                  </a:lnTo>
                  <a:close/>
                </a:path>
                <a:path w="166370" h="248920">
                  <a:moveTo>
                    <a:pt x="166357" y="28638"/>
                  </a:moveTo>
                  <a:lnTo>
                    <a:pt x="137718" y="28638"/>
                  </a:lnTo>
                  <a:lnTo>
                    <a:pt x="137718" y="234264"/>
                  </a:lnTo>
                  <a:lnTo>
                    <a:pt x="152031" y="234264"/>
                  </a:lnTo>
                  <a:lnTo>
                    <a:pt x="152031" y="219951"/>
                  </a:lnTo>
                  <a:lnTo>
                    <a:pt x="166357" y="219951"/>
                  </a:lnTo>
                  <a:lnTo>
                    <a:pt x="166357" y="28638"/>
                  </a:lnTo>
                  <a:close/>
                </a:path>
                <a:path w="166370" h="248920">
                  <a:moveTo>
                    <a:pt x="166357" y="219951"/>
                  </a:moveTo>
                  <a:lnTo>
                    <a:pt x="152031" y="219951"/>
                  </a:lnTo>
                  <a:lnTo>
                    <a:pt x="152031" y="234264"/>
                  </a:lnTo>
                  <a:lnTo>
                    <a:pt x="166357" y="234264"/>
                  </a:lnTo>
                  <a:lnTo>
                    <a:pt x="166357" y="2199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08342" y="5159629"/>
              <a:ext cx="1291590" cy="220345"/>
            </a:xfrm>
            <a:custGeom>
              <a:avLst/>
              <a:gdLst/>
              <a:ahLst/>
              <a:cxnLst/>
              <a:rect l="l" t="t" r="r" b="b"/>
              <a:pathLst>
                <a:path w="1291589" h="220345">
                  <a:moveTo>
                    <a:pt x="1291158" y="0"/>
                  </a:moveTo>
                  <a:lnTo>
                    <a:pt x="0" y="0"/>
                  </a:lnTo>
                  <a:lnTo>
                    <a:pt x="0" y="219938"/>
                  </a:lnTo>
                  <a:lnTo>
                    <a:pt x="1291158" y="219938"/>
                  </a:lnTo>
                  <a:lnTo>
                    <a:pt x="1291158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94018" y="5145303"/>
              <a:ext cx="1320165" cy="248920"/>
            </a:xfrm>
            <a:custGeom>
              <a:avLst/>
              <a:gdLst/>
              <a:ahLst/>
              <a:cxnLst/>
              <a:rect l="l" t="t" r="r" b="b"/>
              <a:pathLst>
                <a:path w="1320164" h="248920">
                  <a:moveTo>
                    <a:pt x="1309255" y="0"/>
                  </a:moveTo>
                  <a:lnTo>
                    <a:pt x="10553" y="0"/>
                  </a:lnTo>
                  <a:lnTo>
                    <a:pt x="6870" y="1524"/>
                  </a:lnTo>
                  <a:lnTo>
                    <a:pt x="1536" y="6858"/>
                  </a:lnTo>
                  <a:lnTo>
                    <a:pt x="0" y="10553"/>
                  </a:lnTo>
                  <a:lnTo>
                    <a:pt x="0" y="238036"/>
                  </a:lnTo>
                  <a:lnTo>
                    <a:pt x="1536" y="241731"/>
                  </a:lnTo>
                  <a:lnTo>
                    <a:pt x="6870" y="247065"/>
                  </a:lnTo>
                  <a:lnTo>
                    <a:pt x="10553" y="248589"/>
                  </a:lnTo>
                  <a:lnTo>
                    <a:pt x="1309255" y="248589"/>
                  </a:lnTo>
                  <a:lnTo>
                    <a:pt x="1312938" y="247065"/>
                  </a:lnTo>
                  <a:lnTo>
                    <a:pt x="1318272" y="241731"/>
                  </a:lnTo>
                  <a:lnTo>
                    <a:pt x="1319796" y="238036"/>
                  </a:lnTo>
                  <a:lnTo>
                    <a:pt x="1319796" y="234264"/>
                  </a:lnTo>
                  <a:lnTo>
                    <a:pt x="1291158" y="234264"/>
                  </a:lnTo>
                  <a:lnTo>
                    <a:pt x="1291158" y="219951"/>
                  </a:lnTo>
                  <a:lnTo>
                    <a:pt x="28651" y="219951"/>
                  </a:lnTo>
                  <a:lnTo>
                    <a:pt x="28651" y="28638"/>
                  </a:lnTo>
                  <a:lnTo>
                    <a:pt x="1319796" y="28638"/>
                  </a:lnTo>
                  <a:lnTo>
                    <a:pt x="1319796" y="10553"/>
                  </a:lnTo>
                  <a:lnTo>
                    <a:pt x="1318272" y="6858"/>
                  </a:lnTo>
                  <a:lnTo>
                    <a:pt x="1312938" y="1524"/>
                  </a:lnTo>
                  <a:lnTo>
                    <a:pt x="1309255" y="0"/>
                  </a:lnTo>
                  <a:close/>
                </a:path>
                <a:path w="1320164" h="248920">
                  <a:moveTo>
                    <a:pt x="1319796" y="28638"/>
                  </a:moveTo>
                  <a:lnTo>
                    <a:pt x="1291158" y="28638"/>
                  </a:lnTo>
                  <a:lnTo>
                    <a:pt x="1291158" y="234264"/>
                  </a:lnTo>
                  <a:lnTo>
                    <a:pt x="1305483" y="234264"/>
                  </a:lnTo>
                  <a:lnTo>
                    <a:pt x="1305483" y="219951"/>
                  </a:lnTo>
                  <a:lnTo>
                    <a:pt x="1319796" y="219951"/>
                  </a:lnTo>
                  <a:lnTo>
                    <a:pt x="1319796" y="28638"/>
                  </a:lnTo>
                  <a:close/>
                </a:path>
                <a:path w="1320164" h="248920">
                  <a:moveTo>
                    <a:pt x="1319796" y="219951"/>
                  </a:moveTo>
                  <a:lnTo>
                    <a:pt x="1305483" y="219951"/>
                  </a:lnTo>
                  <a:lnTo>
                    <a:pt x="1305483" y="234264"/>
                  </a:lnTo>
                  <a:lnTo>
                    <a:pt x="1319796" y="234264"/>
                  </a:lnTo>
                  <a:lnTo>
                    <a:pt x="1319796" y="2199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339809" y="5237999"/>
              <a:ext cx="441959" cy="220979"/>
            </a:xfrm>
            <a:custGeom>
              <a:avLst/>
              <a:gdLst/>
              <a:ahLst/>
              <a:cxnLst/>
              <a:rect l="l" t="t" r="r" b="b"/>
              <a:pathLst>
                <a:path w="441960" h="220979">
                  <a:moveTo>
                    <a:pt x="220903" y="0"/>
                  </a:moveTo>
                  <a:lnTo>
                    <a:pt x="176385" y="4487"/>
                  </a:lnTo>
                  <a:lnTo>
                    <a:pt x="134920" y="17358"/>
                  </a:lnTo>
                  <a:lnTo>
                    <a:pt x="97396" y="37725"/>
                  </a:lnTo>
                  <a:lnTo>
                    <a:pt x="64703" y="64698"/>
                  </a:lnTo>
                  <a:lnTo>
                    <a:pt x="37728" y="97391"/>
                  </a:lnTo>
                  <a:lnTo>
                    <a:pt x="17360" y="134915"/>
                  </a:lnTo>
                  <a:lnTo>
                    <a:pt x="4488" y="176381"/>
                  </a:lnTo>
                  <a:lnTo>
                    <a:pt x="0" y="220903"/>
                  </a:lnTo>
                  <a:lnTo>
                    <a:pt x="441807" y="220903"/>
                  </a:lnTo>
                  <a:lnTo>
                    <a:pt x="437319" y="176381"/>
                  </a:lnTo>
                  <a:lnTo>
                    <a:pt x="424448" y="134915"/>
                  </a:lnTo>
                  <a:lnTo>
                    <a:pt x="404082" y="97391"/>
                  </a:lnTo>
                  <a:lnTo>
                    <a:pt x="377109" y="64698"/>
                  </a:lnTo>
                  <a:lnTo>
                    <a:pt x="344416" y="37725"/>
                  </a:lnTo>
                  <a:lnTo>
                    <a:pt x="306892" y="17358"/>
                  </a:lnTo>
                  <a:lnTo>
                    <a:pt x="265425" y="4487"/>
                  </a:lnTo>
                  <a:lnTo>
                    <a:pt x="220903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325496" y="5223673"/>
              <a:ext cx="470534" cy="249554"/>
            </a:xfrm>
            <a:custGeom>
              <a:avLst/>
              <a:gdLst/>
              <a:ahLst/>
              <a:cxnLst/>
              <a:rect l="l" t="t" r="r" b="b"/>
              <a:pathLst>
                <a:path w="470535" h="249554">
                  <a:moveTo>
                    <a:pt x="235216" y="0"/>
                  </a:moveTo>
                  <a:lnTo>
                    <a:pt x="187811" y="4782"/>
                  </a:lnTo>
                  <a:lnTo>
                    <a:pt x="143659" y="18489"/>
                  </a:lnTo>
                  <a:lnTo>
                    <a:pt x="103704" y="40177"/>
                  </a:lnTo>
                  <a:lnTo>
                    <a:pt x="68892" y="68899"/>
                  </a:lnTo>
                  <a:lnTo>
                    <a:pt x="40170" y="103710"/>
                  </a:lnTo>
                  <a:lnTo>
                    <a:pt x="18484" y="143666"/>
                  </a:lnTo>
                  <a:lnTo>
                    <a:pt x="4778" y="187820"/>
                  </a:lnTo>
                  <a:lnTo>
                    <a:pt x="0" y="235229"/>
                  </a:lnTo>
                  <a:lnTo>
                    <a:pt x="0" y="239001"/>
                  </a:lnTo>
                  <a:lnTo>
                    <a:pt x="1524" y="242684"/>
                  </a:lnTo>
                  <a:lnTo>
                    <a:pt x="6858" y="248018"/>
                  </a:lnTo>
                  <a:lnTo>
                    <a:pt x="10541" y="249542"/>
                  </a:lnTo>
                  <a:lnTo>
                    <a:pt x="459892" y="249542"/>
                  </a:lnTo>
                  <a:lnTo>
                    <a:pt x="463575" y="248018"/>
                  </a:lnTo>
                  <a:lnTo>
                    <a:pt x="468909" y="242684"/>
                  </a:lnTo>
                  <a:lnTo>
                    <a:pt x="470446" y="239001"/>
                  </a:lnTo>
                  <a:lnTo>
                    <a:pt x="470446" y="235229"/>
                  </a:lnTo>
                  <a:lnTo>
                    <a:pt x="14312" y="235229"/>
                  </a:lnTo>
                  <a:lnTo>
                    <a:pt x="14312" y="220903"/>
                  </a:lnTo>
                  <a:lnTo>
                    <a:pt x="30081" y="220903"/>
                  </a:lnTo>
                  <a:lnTo>
                    <a:pt x="32832" y="193579"/>
                  </a:lnTo>
                  <a:lnTo>
                    <a:pt x="44864" y="154814"/>
                  </a:lnTo>
                  <a:lnTo>
                    <a:pt x="63908" y="119738"/>
                  </a:lnTo>
                  <a:lnTo>
                    <a:pt x="89141" y="89153"/>
                  </a:lnTo>
                  <a:lnTo>
                    <a:pt x="119727" y="63916"/>
                  </a:lnTo>
                  <a:lnTo>
                    <a:pt x="154806" y="44870"/>
                  </a:lnTo>
                  <a:lnTo>
                    <a:pt x="193572" y="32838"/>
                  </a:lnTo>
                  <a:lnTo>
                    <a:pt x="235216" y="28638"/>
                  </a:lnTo>
                  <a:lnTo>
                    <a:pt x="345477" y="28638"/>
                  </a:lnTo>
                  <a:lnTo>
                    <a:pt x="326779" y="18489"/>
                  </a:lnTo>
                  <a:lnTo>
                    <a:pt x="282625" y="4782"/>
                  </a:lnTo>
                  <a:lnTo>
                    <a:pt x="235216" y="0"/>
                  </a:lnTo>
                  <a:close/>
                </a:path>
                <a:path w="470535" h="249554">
                  <a:moveTo>
                    <a:pt x="30081" y="220903"/>
                  </a:moveTo>
                  <a:lnTo>
                    <a:pt x="14312" y="220903"/>
                  </a:lnTo>
                  <a:lnTo>
                    <a:pt x="14312" y="235229"/>
                  </a:lnTo>
                  <a:lnTo>
                    <a:pt x="28638" y="235229"/>
                  </a:lnTo>
                  <a:lnTo>
                    <a:pt x="30081" y="220903"/>
                  </a:lnTo>
                  <a:close/>
                </a:path>
                <a:path w="470535" h="249554">
                  <a:moveTo>
                    <a:pt x="440363" y="220903"/>
                  </a:moveTo>
                  <a:lnTo>
                    <a:pt x="30081" y="220903"/>
                  </a:lnTo>
                  <a:lnTo>
                    <a:pt x="28638" y="235229"/>
                  </a:lnTo>
                  <a:lnTo>
                    <a:pt x="441807" y="235229"/>
                  </a:lnTo>
                  <a:lnTo>
                    <a:pt x="440363" y="220903"/>
                  </a:lnTo>
                  <a:close/>
                </a:path>
                <a:path w="470535" h="249554">
                  <a:moveTo>
                    <a:pt x="345477" y="28638"/>
                  </a:moveTo>
                  <a:lnTo>
                    <a:pt x="235216" y="28638"/>
                  </a:lnTo>
                  <a:lnTo>
                    <a:pt x="276866" y="32838"/>
                  </a:lnTo>
                  <a:lnTo>
                    <a:pt x="315631" y="44870"/>
                  </a:lnTo>
                  <a:lnTo>
                    <a:pt x="350707" y="63916"/>
                  </a:lnTo>
                  <a:lnTo>
                    <a:pt x="381292" y="89153"/>
                  </a:lnTo>
                  <a:lnTo>
                    <a:pt x="406529" y="119738"/>
                  </a:lnTo>
                  <a:lnTo>
                    <a:pt x="425575" y="154814"/>
                  </a:lnTo>
                  <a:lnTo>
                    <a:pt x="437608" y="193579"/>
                  </a:lnTo>
                  <a:lnTo>
                    <a:pt x="441807" y="235229"/>
                  </a:lnTo>
                  <a:lnTo>
                    <a:pt x="456120" y="235229"/>
                  </a:lnTo>
                  <a:lnTo>
                    <a:pt x="456120" y="220903"/>
                  </a:lnTo>
                  <a:lnTo>
                    <a:pt x="469000" y="220903"/>
                  </a:lnTo>
                  <a:lnTo>
                    <a:pt x="465663" y="187820"/>
                  </a:lnTo>
                  <a:lnTo>
                    <a:pt x="451956" y="143666"/>
                  </a:lnTo>
                  <a:lnTo>
                    <a:pt x="430268" y="103710"/>
                  </a:lnTo>
                  <a:lnTo>
                    <a:pt x="401547" y="68899"/>
                  </a:lnTo>
                  <a:lnTo>
                    <a:pt x="366735" y="40177"/>
                  </a:lnTo>
                  <a:lnTo>
                    <a:pt x="345477" y="28638"/>
                  </a:lnTo>
                  <a:close/>
                </a:path>
                <a:path w="470535" h="249554">
                  <a:moveTo>
                    <a:pt x="469000" y="220903"/>
                  </a:moveTo>
                  <a:lnTo>
                    <a:pt x="456120" y="220903"/>
                  </a:lnTo>
                  <a:lnTo>
                    <a:pt x="456120" y="235229"/>
                  </a:lnTo>
                  <a:lnTo>
                    <a:pt x="470446" y="235229"/>
                  </a:lnTo>
                  <a:lnTo>
                    <a:pt x="469000" y="2209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372155" y="5270347"/>
              <a:ext cx="377190" cy="377190"/>
            </a:xfrm>
            <a:custGeom>
              <a:avLst/>
              <a:gdLst/>
              <a:ahLst/>
              <a:cxnLst/>
              <a:rect l="l" t="t" r="r" b="b"/>
              <a:pathLst>
                <a:path w="377189" h="377189">
                  <a:moveTo>
                    <a:pt x="197857" y="0"/>
                  </a:moveTo>
                  <a:lnTo>
                    <a:pt x="147422" y="4356"/>
                  </a:lnTo>
                  <a:lnTo>
                    <a:pt x="99920" y="21873"/>
                  </a:lnTo>
                  <a:lnTo>
                    <a:pt x="60064" y="50269"/>
                  </a:lnTo>
                  <a:lnTo>
                    <a:pt x="29217" y="87397"/>
                  </a:lnTo>
                  <a:lnTo>
                    <a:pt x="8741" y="131109"/>
                  </a:lnTo>
                  <a:lnTo>
                    <a:pt x="0" y="179257"/>
                  </a:lnTo>
                  <a:lnTo>
                    <a:pt x="4356" y="229692"/>
                  </a:lnTo>
                  <a:lnTo>
                    <a:pt x="21873" y="277194"/>
                  </a:lnTo>
                  <a:lnTo>
                    <a:pt x="50269" y="317050"/>
                  </a:lnTo>
                  <a:lnTo>
                    <a:pt x="87398" y="347898"/>
                  </a:lnTo>
                  <a:lnTo>
                    <a:pt x="131113" y="368374"/>
                  </a:lnTo>
                  <a:lnTo>
                    <a:pt x="179264" y="377115"/>
                  </a:lnTo>
                  <a:lnTo>
                    <a:pt x="229705" y="372758"/>
                  </a:lnTo>
                  <a:lnTo>
                    <a:pt x="277201" y="355242"/>
                  </a:lnTo>
                  <a:lnTo>
                    <a:pt x="317054" y="326845"/>
                  </a:lnTo>
                  <a:lnTo>
                    <a:pt x="347899" y="289716"/>
                  </a:lnTo>
                  <a:lnTo>
                    <a:pt x="368374" y="246002"/>
                  </a:lnTo>
                  <a:lnTo>
                    <a:pt x="377115" y="197850"/>
                  </a:lnTo>
                  <a:lnTo>
                    <a:pt x="372758" y="147409"/>
                  </a:lnTo>
                  <a:lnTo>
                    <a:pt x="355242" y="99913"/>
                  </a:lnTo>
                  <a:lnTo>
                    <a:pt x="326846" y="60060"/>
                  </a:lnTo>
                  <a:lnTo>
                    <a:pt x="289717" y="29215"/>
                  </a:lnTo>
                  <a:lnTo>
                    <a:pt x="246005" y="8740"/>
                  </a:lnTo>
                  <a:lnTo>
                    <a:pt x="197857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357614" y="5255806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158838" y="4914"/>
                  </a:moveTo>
                  <a:lnTo>
                    <a:pt x="114242" y="20462"/>
                  </a:lnTo>
                  <a:lnTo>
                    <a:pt x="75635" y="44969"/>
                  </a:lnTo>
                  <a:lnTo>
                    <a:pt x="43962" y="76952"/>
                  </a:lnTo>
                  <a:lnTo>
                    <a:pt x="20169" y="114927"/>
                  </a:lnTo>
                  <a:lnTo>
                    <a:pt x="5199" y="157411"/>
                  </a:lnTo>
                  <a:lnTo>
                    <a:pt x="0" y="202920"/>
                  </a:lnTo>
                  <a:lnTo>
                    <a:pt x="259" y="212395"/>
                  </a:lnTo>
                  <a:lnTo>
                    <a:pt x="20473" y="291954"/>
                  </a:lnTo>
                  <a:lnTo>
                    <a:pt x="44978" y="330561"/>
                  </a:lnTo>
                  <a:lnTo>
                    <a:pt x="76958" y="362234"/>
                  </a:lnTo>
                  <a:lnTo>
                    <a:pt x="114931" y="386027"/>
                  </a:lnTo>
                  <a:lnTo>
                    <a:pt x="157412" y="400997"/>
                  </a:lnTo>
                  <a:lnTo>
                    <a:pt x="202920" y="406196"/>
                  </a:lnTo>
                  <a:lnTo>
                    <a:pt x="213960" y="405894"/>
                  </a:lnTo>
                  <a:lnTo>
                    <a:pt x="291955" y="385730"/>
                  </a:lnTo>
                  <a:lnTo>
                    <a:pt x="304828" y="377558"/>
                  </a:lnTo>
                  <a:lnTo>
                    <a:pt x="202920" y="377558"/>
                  </a:lnTo>
                  <a:lnTo>
                    <a:pt x="156318" y="371164"/>
                  </a:lnTo>
                  <a:lnTo>
                    <a:pt x="113790" y="352918"/>
                  </a:lnTo>
                  <a:lnTo>
                    <a:pt x="77558" y="324225"/>
                  </a:lnTo>
                  <a:lnTo>
                    <a:pt x="49843" y="286487"/>
                  </a:lnTo>
                  <a:lnTo>
                    <a:pt x="32867" y="241109"/>
                  </a:lnTo>
                  <a:lnTo>
                    <a:pt x="28638" y="202920"/>
                  </a:lnTo>
                  <a:lnTo>
                    <a:pt x="35032" y="156318"/>
                  </a:lnTo>
                  <a:lnTo>
                    <a:pt x="53278" y="113790"/>
                  </a:lnTo>
                  <a:lnTo>
                    <a:pt x="81971" y="77558"/>
                  </a:lnTo>
                  <a:lnTo>
                    <a:pt x="119709" y="49843"/>
                  </a:lnTo>
                  <a:lnTo>
                    <a:pt x="165087" y="32867"/>
                  </a:lnTo>
                  <a:lnTo>
                    <a:pt x="158901" y="5195"/>
                  </a:lnTo>
                  <a:lnTo>
                    <a:pt x="158838" y="4914"/>
                  </a:lnTo>
                  <a:close/>
                </a:path>
                <a:path w="406400" h="406400">
                  <a:moveTo>
                    <a:pt x="304794" y="28638"/>
                  </a:moveTo>
                  <a:lnTo>
                    <a:pt x="203276" y="28638"/>
                  </a:lnTo>
                  <a:lnTo>
                    <a:pt x="249878" y="35031"/>
                  </a:lnTo>
                  <a:lnTo>
                    <a:pt x="292406" y="53273"/>
                  </a:lnTo>
                  <a:lnTo>
                    <a:pt x="328638" y="81963"/>
                  </a:lnTo>
                  <a:lnTo>
                    <a:pt x="356353" y="119698"/>
                  </a:lnTo>
                  <a:lnTo>
                    <a:pt x="373329" y="165074"/>
                  </a:lnTo>
                  <a:lnTo>
                    <a:pt x="377548" y="202920"/>
                  </a:lnTo>
                  <a:lnTo>
                    <a:pt x="377558" y="203276"/>
                  </a:lnTo>
                  <a:lnTo>
                    <a:pt x="371165" y="249878"/>
                  </a:lnTo>
                  <a:lnTo>
                    <a:pt x="352923" y="292406"/>
                  </a:lnTo>
                  <a:lnTo>
                    <a:pt x="324233" y="328638"/>
                  </a:lnTo>
                  <a:lnTo>
                    <a:pt x="286498" y="356353"/>
                  </a:lnTo>
                  <a:lnTo>
                    <a:pt x="241122" y="373329"/>
                  </a:lnTo>
                  <a:lnTo>
                    <a:pt x="202920" y="377558"/>
                  </a:lnTo>
                  <a:lnTo>
                    <a:pt x="304828" y="377558"/>
                  </a:lnTo>
                  <a:lnTo>
                    <a:pt x="362238" y="329239"/>
                  </a:lnTo>
                  <a:lnTo>
                    <a:pt x="386033" y="291266"/>
                  </a:lnTo>
                  <a:lnTo>
                    <a:pt x="401001" y="248784"/>
                  </a:lnTo>
                  <a:lnTo>
                    <a:pt x="406196" y="203276"/>
                  </a:lnTo>
                  <a:lnTo>
                    <a:pt x="405937" y="193801"/>
                  </a:lnTo>
                  <a:lnTo>
                    <a:pt x="385734" y="114241"/>
                  </a:lnTo>
                  <a:lnTo>
                    <a:pt x="361227" y="75632"/>
                  </a:lnTo>
                  <a:lnTo>
                    <a:pt x="329244" y="43957"/>
                  </a:lnTo>
                  <a:lnTo>
                    <a:pt x="304794" y="28638"/>
                  </a:lnTo>
                  <a:close/>
                </a:path>
                <a:path w="406400" h="406400">
                  <a:moveTo>
                    <a:pt x="203276" y="0"/>
                  </a:moveTo>
                  <a:lnTo>
                    <a:pt x="192237" y="301"/>
                  </a:lnTo>
                  <a:lnTo>
                    <a:pt x="181138" y="1214"/>
                  </a:lnTo>
                  <a:lnTo>
                    <a:pt x="169998" y="2748"/>
                  </a:lnTo>
                  <a:lnTo>
                    <a:pt x="158838" y="4914"/>
                  </a:lnTo>
                  <a:lnTo>
                    <a:pt x="165087" y="32867"/>
                  </a:lnTo>
                  <a:lnTo>
                    <a:pt x="174690" y="31001"/>
                  </a:lnTo>
                  <a:lnTo>
                    <a:pt x="184267" y="29681"/>
                  </a:lnTo>
                  <a:lnTo>
                    <a:pt x="193801" y="28897"/>
                  </a:lnTo>
                  <a:lnTo>
                    <a:pt x="203276" y="28638"/>
                  </a:lnTo>
                  <a:lnTo>
                    <a:pt x="304794" y="28638"/>
                  </a:lnTo>
                  <a:lnTo>
                    <a:pt x="291268" y="20163"/>
                  </a:lnTo>
                  <a:lnTo>
                    <a:pt x="248784" y="5195"/>
                  </a:lnTo>
                  <a:lnTo>
                    <a:pt x="2032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67063" y="5365253"/>
              <a:ext cx="187299" cy="187299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416178" y="5237999"/>
              <a:ext cx="441959" cy="220979"/>
            </a:xfrm>
            <a:custGeom>
              <a:avLst/>
              <a:gdLst/>
              <a:ahLst/>
              <a:cxnLst/>
              <a:rect l="l" t="t" r="r" b="b"/>
              <a:pathLst>
                <a:path w="441960" h="220979">
                  <a:moveTo>
                    <a:pt x="220903" y="0"/>
                  </a:moveTo>
                  <a:lnTo>
                    <a:pt x="176385" y="4487"/>
                  </a:lnTo>
                  <a:lnTo>
                    <a:pt x="134920" y="17358"/>
                  </a:lnTo>
                  <a:lnTo>
                    <a:pt x="97396" y="37725"/>
                  </a:lnTo>
                  <a:lnTo>
                    <a:pt x="64703" y="64698"/>
                  </a:lnTo>
                  <a:lnTo>
                    <a:pt x="37728" y="97391"/>
                  </a:lnTo>
                  <a:lnTo>
                    <a:pt x="17360" y="134915"/>
                  </a:lnTo>
                  <a:lnTo>
                    <a:pt x="4488" y="176381"/>
                  </a:lnTo>
                  <a:lnTo>
                    <a:pt x="0" y="220903"/>
                  </a:lnTo>
                  <a:lnTo>
                    <a:pt x="441807" y="220903"/>
                  </a:lnTo>
                  <a:lnTo>
                    <a:pt x="437319" y="176381"/>
                  </a:lnTo>
                  <a:lnTo>
                    <a:pt x="424448" y="134915"/>
                  </a:lnTo>
                  <a:lnTo>
                    <a:pt x="404082" y="97391"/>
                  </a:lnTo>
                  <a:lnTo>
                    <a:pt x="377109" y="64698"/>
                  </a:lnTo>
                  <a:lnTo>
                    <a:pt x="344416" y="37725"/>
                  </a:lnTo>
                  <a:lnTo>
                    <a:pt x="306892" y="17358"/>
                  </a:lnTo>
                  <a:lnTo>
                    <a:pt x="265425" y="4487"/>
                  </a:lnTo>
                  <a:lnTo>
                    <a:pt x="220903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401865" y="5223673"/>
              <a:ext cx="470534" cy="249554"/>
            </a:xfrm>
            <a:custGeom>
              <a:avLst/>
              <a:gdLst/>
              <a:ahLst/>
              <a:cxnLst/>
              <a:rect l="l" t="t" r="r" b="b"/>
              <a:pathLst>
                <a:path w="470535" h="249554">
                  <a:moveTo>
                    <a:pt x="235216" y="0"/>
                  </a:moveTo>
                  <a:lnTo>
                    <a:pt x="187811" y="4782"/>
                  </a:lnTo>
                  <a:lnTo>
                    <a:pt x="143659" y="18489"/>
                  </a:lnTo>
                  <a:lnTo>
                    <a:pt x="103704" y="40177"/>
                  </a:lnTo>
                  <a:lnTo>
                    <a:pt x="68892" y="68899"/>
                  </a:lnTo>
                  <a:lnTo>
                    <a:pt x="40170" y="103710"/>
                  </a:lnTo>
                  <a:lnTo>
                    <a:pt x="18484" y="143666"/>
                  </a:lnTo>
                  <a:lnTo>
                    <a:pt x="4778" y="187820"/>
                  </a:lnTo>
                  <a:lnTo>
                    <a:pt x="0" y="235229"/>
                  </a:lnTo>
                  <a:lnTo>
                    <a:pt x="0" y="239001"/>
                  </a:lnTo>
                  <a:lnTo>
                    <a:pt x="1523" y="242684"/>
                  </a:lnTo>
                  <a:lnTo>
                    <a:pt x="6857" y="248018"/>
                  </a:lnTo>
                  <a:lnTo>
                    <a:pt x="10540" y="249542"/>
                  </a:lnTo>
                  <a:lnTo>
                    <a:pt x="459892" y="249542"/>
                  </a:lnTo>
                  <a:lnTo>
                    <a:pt x="463588" y="248018"/>
                  </a:lnTo>
                  <a:lnTo>
                    <a:pt x="468922" y="242684"/>
                  </a:lnTo>
                  <a:lnTo>
                    <a:pt x="470446" y="239001"/>
                  </a:lnTo>
                  <a:lnTo>
                    <a:pt x="470446" y="235229"/>
                  </a:lnTo>
                  <a:lnTo>
                    <a:pt x="14312" y="235229"/>
                  </a:lnTo>
                  <a:lnTo>
                    <a:pt x="14312" y="220903"/>
                  </a:lnTo>
                  <a:lnTo>
                    <a:pt x="30081" y="220903"/>
                  </a:lnTo>
                  <a:lnTo>
                    <a:pt x="32832" y="193579"/>
                  </a:lnTo>
                  <a:lnTo>
                    <a:pt x="44864" y="154814"/>
                  </a:lnTo>
                  <a:lnTo>
                    <a:pt x="63908" y="119738"/>
                  </a:lnTo>
                  <a:lnTo>
                    <a:pt x="89141" y="89153"/>
                  </a:lnTo>
                  <a:lnTo>
                    <a:pt x="119727" y="63916"/>
                  </a:lnTo>
                  <a:lnTo>
                    <a:pt x="154806" y="44870"/>
                  </a:lnTo>
                  <a:lnTo>
                    <a:pt x="193572" y="32838"/>
                  </a:lnTo>
                  <a:lnTo>
                    <a:pt x="235216" y="28638"/>
                  </a:lnTo>
                  <a:lnTo>
                    <a:pt x="345477" y="28638"/>
                  </a:lnTo>
                  <a:lnTo>
                    <a:pt x="326779" y="18489"/>
                  </a:lnTo>
                  <a:lnTo>
                    <a:pt x="282625" y="4782"/>
                  </a:lnTo>
                  <a:lnTo>
                    <a:pt x="235216" y="0"/>
                  </a:lnTo>
                  <a:close/>
                </a:path>
                <a:path w="470535" h="249554">
                  <a:moveTo>
                    <a:pt x="30081" y="220903"/>
                  </a:moveTo>
                  <a:lnTo>
                    <a:pt x="14312" y="220903"/>
                  </a:lnTo>
                  <a:lnTo>
                    <a:pt x="14312" y="235229"/>
                  </a:lnTo>
                  <a:lnTo>
                    <a:pt x="28638" y="235229"/>
                  </a:lnTo>
                  <a:lnTo>
                    <a:pt x="30081" y="220903"/>
                  </a:lnTo>
                  <a:close/>
                </a:path>
                <a:path w="470535" h="249554">
                  <a:moveTo>
                    <a:pt x="440363" y="220903"/>
                  </a:moveTo>
                  <a:lnTo>
                    <a:pt x="30081" y="220903"/>
                  </a:lnTo>
                  <a:lnTo>
                    <a:pt x="28638" y="235229"/>
                  </a:lnTo>
                  <a:lnTo>
                    <a:pt x="441807" y="235229"/>
                  </a:lnTo>
                  <a:lnTo>
                    <a:pt x="440363" y="220903"/>
                  </a:lnTo>
                  <a:close/>
                </a:path>
                <a:path w="470535" h="249554">
                  <a:moveTo>
                    <a:pt x="345477" y="28638"/>
                  </a:moveTo>
                  <a:lnTo>
                    <a:pt x="235216" y="28638"/>
                  </a:lnTo>
                  <a:lnTo>
                    <a:pt x="276866" y="32838"/>
                  </a:lnTo>
                  <a:lnTo>
                    <a:pt x="315631" y="44870"/>
                  </a:lnTo>
                  <a:lnTo>
                    <a:pt x="350707" y="63916"/>
                  </a:lnTo>
                  <a:lnTo>
                    <a:pt x="381292" y="89153"/>
                  </a:lnTo>
                  <a:lnTo>
                    <a:pt x="406529" y="119738"/>
                  </a:lnTo>
                  <a:lnTo>
                    <a:pt x="425575" y="154814"/>
                  </a:lnTo>
                  <a:lnTo>
                    <a:pt x="437608" y="193579"/>
                  </a:lnTo>
                  <a:lnTo>
                    <a:pt x="441807" y="235229"/>
                  </a:lnTo>
                  <a:lnTo>
                    <a:pt x="456120" y="235229"/>
                  </a:lnTo>
                  <a:lnTo>
                    <a:pt x="456120" y="220903"/>
                  </a:lnTo>
                  <a:lnTo>
                    <a:pt x="469000" y="220903"/>
                  </a:lnTo>
                  <a:lnTo>
                    <a:pt x="465663" y="187820"/>
                  </a:lnTo>
                  <a:lnTo>
                    <a:pt x="451956" y="143666"/>
                  </a:lnTo>
                  <a:lnTo>
                    <a:pt x="430268" y="103710"/>
                  </a:lnTo>
                  <a:lnTo>
                    <a:pt x="401547" y="68899"/>
                  </a:lnTo>
                  <a:lnTo>
                    <a:pt x="366735" y="40177"/>
                  </a:lnTo>
                  <a:lnTo>
                    <a:pt x="345477" y="28638"/>
                  </a:lnTo>
                  <a:close/>
                </a:path>
                <a:path w="470535" h="249554">
                  <a:moveTo>
                    <a:pt x="469000" y="220903"/>
                  </a:moveTo>
                  <a:lnTo>
                    <a:pt x="456120" y="220903"/>
                  </a:lnTo>
                  <a:lnTo>
                    <a:pt x="456120" y="235229"/>
                  </a:lnTo>
                  <a:lnTo>
                    <a:pt x="470446" y="235229"/>
                  </a:lnTo>
                  <a:lnTo>
                    <a:pt x="469000" y="2209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448524" y="5270347"/>
              <a:ext cx="377190" cy="377190"/>
            </a:xfrm>
            <a:custGeom>
              <a:avLst/>
              <a:gdLst/>
              <a:ahLst/>
              <a:cxnLst/>
              <a:rect l="l" t="t" r="r" b="b"/>
              <a:pathLst>
                <a:path w="377189" h="377189">
                  <a:moveTo>
                    <a:pt x="197857" y="0"/>
                  </a:moveTo>
                  <a:lnTo>
                    <a:pt x="147422" y="4356"/>
                  </a:lnTo>
                  <a:lnTo>
                    <a:pt x="99920" y="21873"/>
                  </a:lnTo>
                  <a:lnTo>
                    <a:pt x="60064" y="50269"/>
                  </a:lnTo>
                  <a:lnTo>
                    <a:pt x="29217" y="87397"/>
                  </a:lnTo>
                  <a:lnTo>
                    <a:pt x="8741" y="131109"/>
                  </a:lnTo>
                  <a:lnTo>
                    <a:pt x="0" y="179257"/>
                  </a:lnTo>
                  <a:lnTo>
                    <a:pt x="4356" y="229692"/>
                  </a:lnTo>
                  <a:lnTo>
                    <a:pt x="21873" y="277194"/>
                  </a:lnTo>
                  <a:lnTo>
                    <a:pt x="50269" y="317050"/>
                  </a:lnTo>
                  <a:lnTo>
                    <a:pt x="87398" y="347898"/>
                  </a:lnTo>
                  <a:lnTo>
                    <a:pt x="131113" y="368374"/>
                  </a:lnTo>
                  <a:lnTo>
                    <a:pt x="179264" y="377115"/>
                  </a:lnTo>
                  <a:lnTo>
                    <a:pt x="229705" y="372758"/>
                  </a:lnTo>
                  <a:lnTo>
                    <a:pt x="277201" y="355242"/>
                  </a:lnTo>
                  <a:lnTo>
                    <a:pt x="317054" y="326845"/>
                  </a:lnTo>
                  <a:lnTo>
                    <a:pt x="347899" y="289716"/>
                  </a:lnTo>
                  <a:lnTo>
                    <a:pt x="368374" y="246002"/>
                  </a:lnTo>
                  <a:lnTo>
                    <a:pt x="377115" y="197850"/>
                  </a:lnTo>
                  <a:lnTo>
                    <a:pt x="372758" y="147409"/>
                  </a:lnTo>
                  <a:lnTo>
                    <a:pt x="355242" y="99913"/>
                  </a:lnTo>
                  <a:lnTo>
                    <a:pt x="326846" y="60060"/>
                  </a:lnTo>
                  <a:lnTo>
                    <a:pt x="289717" y="29215"/>
                  </a:lnTo>
                  <a:lnTo>
                    <a:pt x="246005" y="8740"/>
                  </a:lnTo>
                  <a:lnTo>
                    <a:pt x="197857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433983" y="5255806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158838" y="4914"/>
                  </a:moveTo>
                  <a:lnTo>
                    <a:pt x="114247" y="20462"/>
                  </a:lnTo>
                  <a:lnTo>
                    <a:pt x="75641" y="44969"/>
                  </a:lnTo>
                  <a:lnTo>
                    <a:pt x="43967" y="76952"/>
                  </a:lnTo>
                  <a:lnTo>
                    <a:pt x="20171" y="114927"/>
                  </a:lnTo>
                  <a:lnTo>
                    <a:pt x="5200" y="157411"/>
                  </a:lnTo>
                  <a:lnTo>
                    <a:pt x="0" y="202920"/>
                  </a:lnTo>
                  <a:lnTo>
                    <a:pt x="259" y="212395"/>
                  </a:lnTo>
                  <a:lnTo>
                    <a:pt x="20473" y="291954"/>
                  </a:lnTo>
                  <a:lnTo>
                    <a:pt x="44978" y="330561"/>
                  </a:lnTo>
                  <a:lnTo>
                    <a:pt x="76958" y="362234"/>
                  </a:lnTo>
                  <a:lnTo>
                    <a:pt x="114931" y="386027"/>
                  </a:lnTo>
                  <a:lnTo>
                    <a:pt x="157412" y="400997"/>
                  </a:lnTo>
                  <a:lnTo>
                    <a:pt x="202920" y="406196"/>
                  </a:lnTo>
                  <a:lnTo>
                    <a:pt x="213960" y="405894"/>
                  </a:lnTo>
                  <a:lnTo>
                    <a:pt x="291955" y="385730"/>
                  </a:lnTo>
                  <a:lnTo>
                    <a:pt x="304828" y="377558"/>
                  </a:lnTo>
                  <a:lnTo>
                    <a:pt x="202920" y="377558"/>
                  </a:lnTo>
                  <a:lnTo>
                    <a:pt x="156318" y="371164"/>
                  </a:lnTo>
                  <a:lnTo>
                    <a:pt x="113790" y="352918"/>
                  </a:lnTo>
                  <a:lnTo>
                    <a:pt x="77560" y="324225"/>
                  </a:lnTo>
                  <a:lnTo>
                    <a:pt x="49850" y="286487"/>
                  </a:lnTo>
                  <a:lnTo>
                    <a:pt x="32880" y="241109"/>
                  </a:lnTo>
                  <a:lnTo>
                    <a:pt x="28638" y="202920"/>
                  </a:lnTo>
                  <a:lnTo>
                    <a:pt x="35032" y="156318"/>
                  </a:lnTo>
                  <a:lnTo>
                    <a:pt x="53278" y="113790"/>
                  </a:lnTo>
                  <a:lnTo>
                    <a:pt x="81971" y="77558"/>
                  </a:lnTo>
                  <a:lnTo>
                    <a:pt x="119709" y="49843"/>
                  </a:lnTo>
                  <a:lnTo>
                    <a:pt x="165087" y="32867"/>
                  </a:lnTo>
                  <a:lnTo>
                    <a:pt x="158901" y="5195"/>
                  </a:lnTo>
                  <a:lnTo>
                    <a:pt x="158838" y="4914"/>
                  </a:lnTo>
                  <a:close/>
                </a:path>
                <a:path w="406400" h="406400">
                  <a:moveTo>
                    <a:pt x="304794" y="28638"/>
                  </a:moveTo>
                  <a:lnTo>
                    <a:pt x="203276" y="28638"/>
                  </a:lnTo>
                  <a:lnTo>
                    <a:pt x="249878" y="35031"/>
                  </a:lnTo>
                  <a:lnTo>
                    <a:pt x="292406" y="53273"/>
                  </a:lnTo>
                  <a:lnTo>
                    <a:pt x="328638" y="81963"/>
                  </a:lnTo>
                  <a:lnTo>
                    <a:pt x="356353" y="119698"/>
                  </a:lnTo>
                  <a:lnTo>
                    <a:pt x="373329" y="165074"/>
                  </a:lnTo>
                  <a:lnTo>
                    <a:pt x="377548" y="202920"/>
                  </a:lnTo>
                  <a:lnTo>
                    <a:pt x="377558" y="203276"/>
                  </a:lnTo>
                  <a:lnTo>
                    <a:pt x="371165" y="249878"/>
                  </a:lnTo>
                  <a:lnTo>
                    <a:pt x="352923" y="292406"/>
                  </a:lnTo>
                  <a:lnTo>
                    <a:pt x="324233" y="328638"/>
                  </a:lnTo>
                  <a:lnTo>
                    <a:pt x="286498" y="356353"/>
                  </a:lnTo>
                  <a:lnTo>
                    <a:pt x="241122" y="373329"/>
                  </a:lnTo>
                  <a:lnTo>
                    <a:pt x="202920" y="377558"/>
                  </a:lnTo>
                  <a:lnTo>
                    <a:pt x="304828" y="377558"/>
                  </a:lnTo>
                  <a:lnTo>
                    <a:pt x="362240" y="329239"/>
                  </a:lnTo>
                  <a:lnTo>
                    <a:pt x="386037" y="291266"/>
                  </a:lnTo>
                  <a:lnTo>
                    <a:pt x="401008" y="248784"/>
                  </a:lnTo>
                  <a:lnTo>
                    <a:pt x="406209" y="203276"/>
                  </a:lnTo>
                  <a:lnTo>
                    <a:pt x="405950" y="193801"/>
                  </a:lnTo>
                  <a:lnTo>
                    <a:pt x="405907" y="192235"/>
                  </a:lnTo>
                  <a:lnTo>
                    <a:pt x="385734" y="114241"/>
                  </a:lnTo>
                  <a:lnTo>
                    <a:pt x="361227" y="75632"/>
                  </a:lnTo>
                  <a:lnTo>
                    <a:pt x="329244" y="43957"/>
                  </a:lnTo>
                  <a:lnTo>
                    <a:pt x="304794" y="28638"/>
                  </a:lnTo>
                  <a:close/>
                </a:path>
                <a:path w="406400" h="406400">
                  <a:moveTo>
                    <a:pt x="203276" y="0"/>
                  </a:moveTo>
                  <a:lnTo>
                    <a:pt x="192237" y="301"/>
                  </a:lnTo>
                  <a:lnTo>
                    <a:pt x="181138" y="1214"/>
                  </a:lnTo>
                  <a:lnTo>
                    <a:pt x="169998" y="2748"/>
                  </a:lnTo>
                  <a:lnTo>
                    <a:pt x="158838" y="4914"/>
                  </a:lnTo>
                  <a:lnTo>
                    <a:pt x="165087" y="32867"/>
                  </a:lnTo>
                  <a:lnTo>
                    <a:pt x="174690" y="31001"/>
                  </a:lnTo>
                  <a:lnTo>
                    <a:pt x="184267" y="29681"/>
                  </a:lnTo>
                  <a:lnTo>
                    <a:pt x="193801" y="28897"/>
                  </a:lnTo>
                  <a:lnTo>
                    <a:pt x="203276" y="28638"/>
                  </a:lnTo>
                  <a:lnTo>
                    <a:pt x="304794" y="28638"/>
                  </a:lnTo>
                  <a:lnTo>
                    <a:pt x="291268" y="20163"/>
                  </a:lnTo>
                  <a:lnTo>
                    <a:pt x="248784" y="5195"/>
                  </a:lnTo>
                  <a:lnTo>
                    <a:pt x="2032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43432" y="5365253"/>
              <a:ext cx="187299" cy="187299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4477362" y="4674365"/>
              <a:ext cx="57785" cy="596265"/>
            </a:xfrm>
            <a:custGeom>
              <a:avLst/>
              <a:gdLst/>
              <a:ahLst/>
              <a:cxnLst/>
              <a:rect l="l" t="t" r="r" b="b"/>
              <a:pathLst>
                <a:path w="57785" h="596264">
                  <a:moveTo>
                    <a:pt x="8066" y="0"/>
                  </a:moveTo>
                  <a:lnTo>
                    <a:pt x="2484" y="2422"/>
                  </a:lnTo>
                  <a:lnTo>
                    <a:pt x="0" y="8670"/>
                  </a:lnTo>
                  <a:lnTo>
                    <a:pt x="0" y="550795"/>
                  </a:lnTo>
                  <a:lnTo>
                    <a:pt x="3526" y="568267"/>
                  </a:lnTo>
                  <a:lnTo>
                    <a:pt x="13144" y="582533"/>
                  </a:lnTo>
                  <a:lnTo>
                    <a:pt x="27410" y="592150"/>
                  </a:lnTo>
                  <a:lnTo>
                    <a:pt x="44881" y="595677"/>
                  </a:lnTo>
                  <a:lnTo>
                    <a:pt x="57772" y="595677"/>
                  </a:lnTo>
                  <a:lnTo>
                    <a:pt x="57772" y="289709"/>
                  </a:lnTo>
                  <a:lnTo>
                    <a:pt x="17284" y="7426"/>
                  </a:lnTo>
                  <a:lnTo>
                    <a:pt x="13935" y="1602"/>
                  </a:lnTo>
                  <a:lnTo>
                    <a:pt x="8066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58062" y="4664252"/>
              <a:ext cx="3687445" cy="615950"/>
            </a:xfrm>
            <a:custGeom>
              <a:avLst/>
              <a:gdLst/>
              <a:ahLst/>
              <a:cxnLst/>
              <a:rect l="l" t="t" r="r" b="b"/>
              <a:pathLst>
                <a:path w="3687445" h="615950">
                  <a:moveTo>
                    <a:pt x="261315" y="581875"/>
                  </a:moveTo>
                  <a:lnTo>
                    <a:pt x="254901" y="575462"/>
                  </a:lnTo>
                  <a:lnTo>
                    <a:pt x="6413" y="575462"/>
                  </a:lnTo>
                  <a:lnTo>
                    <a:pt x="0" y="581875"/>
                  </a:lnTo>
                  <a:lnTo>
                    <a:pt x="0" y="597687"/>
                  </a:lnTo>
                  <a:lnTo>
                    <a:pt x="6413" y="604100"/>
                  </a:lnTo>
                  <a:lnTo>
                    <a:pt x="14325" y="604100"/>
                  </a:lnTo>
                  <a:lnTo>
                    <a:pt x="254901" y="604100"/>
                  </a:lnTo>
                  <a:lnTo>
                    <a:pt x="261315" y="597687"/>
                  </a:lnTo>
                  <a:lnTo>
                    <a:pt x="261315" y="581875"/>
                  </a:lnTo>
                  <a:close/>
                </a:path>
                <a:path w="3687445" h="615950">
                  <a:moveTo>
                    <a:pt x="1069301" y="548652"/>
                  </a:moveTo>
                  <a:lnTo>
                    <a:pt x="1062888" y="542239"/>
                  </a:lnTo>
                  <a:lnTo>
                    <a:pt x="1054989" y="542239"/>
                  </a:lnTo>
                  <a:lnTo>
                    <a:pt x="959891" y="542239"/>
                  </a:lnTo>
                  <a:lnTo>
                    <a:pt x="953477" y="548652"/>
                  </a:lnTo>
                  <a:lnTo>
                    <a:pt x="953477" y="564476"/>
                  </a:lnTo>
                  <a:lnTo>
                    <a:pt x="959891" y="570877"/>
                  </a:lnTo>
                  <a:lnTo>
                    <a:pt x="1062888" y="570877"/>
                  </a:lnTo>
                  <a:lnTo>
                    <a:pt x="1069301" y="564476"/>
                  </a:lnTo>
                  <a:lnTo>
                    <a:pt x="1069301" y="548652"/>
                  </a:lnTo>
                  <a:close/>
                </a:path>
                <a:path w="3687445" h="615950">
                  <a:moveTo>
                    <a:pt x="1851672" y="548652"/>
                  </a:moveTo>
                  <a:lnTo>
                    <a:pt x="1845259" y="542239"/>
                  </a:lnTo>
                  <a:lnTo>
                    <a:pt x="1837347" y="542239"/>
                  </a:lnTo>
                  <a:lnTo>
                    <a:pt x="1742262" y="542239"/>
                  </a:lnTo>
                  <a:lnTo>
                    <a:pt x="1735848" y="548652"/>
                  </a:lnTo>
                  <a:lnTo>
                    <a:pt x="1735848" y="564476"/>
                  </a:lnTo>
                  <a:lnTo>
                    <a:pt x="1742262" y="570877"/>
                  </a:lnTo>
                  <a:lnTo>
                    <a:pt x="1845259" y="570877"/>
                  </a:lnTo>
                  <a:lnTo>
                    <a:pt x="1851672" y="564476"/>
                  </a:lnTo>
                  <a:lnTo>
                    <a:pt x="1851672" y="548652"/>
                  </a:lnTo>
                  <a:close/>
                </a:path>
                <a:path w="3687445" h="615950">
                  <a:moveTo>
                    <a:pt x="1933003" y="548652"/>
                  </a:moveTo>
                  <a:lnTo>
                    <a:pt x="1926602" y="542239"/>
                  </a:lnTo>
                  <a:lnTo>
                    <a:pt x="1918690" y="542239"/>
                  </a:lnTo>
                  <a:lnTo>
                    <a:pt x="1884857" y="542239"/>
                  </a:lnTo>
                  <a:lnTo>
                    <a:pt x="1878444" y="548652"/>
                  </a:lnTo>
                  <a:lnTo>
                    <a:pt x="1878444" y="564476"/>
                  </a:lnTo>
                  <a:lnTo>
                    <a:pt x="1884857" y="570877"/>
                  </a:lnTo>
                  <a:lnTo>
                    <a:pt x="1926602" y="570877"/>
                  </a:lnTo>
                  <a:lnTo>
                    <a:pt x="1933003" y="564476"/>
                  </a:lnTo>
                  <a:lnTo>
                    <a:pt x="1933003" y="548652"/>
                  </a:lnTo>
                  <a:close/>
                </a:path>
                <a:path w="3687445" h="615950">
                  <a:moveTo>
                    <a:pt x="3687165" y="605790"/>
                  </a:moveTo>
                  <a:lnTo>
                    <a:pt x="3687153" y="595680"/>
                  </a:lnTo>
                  <a:lnTo>
                    <a:pt x="3687064" y="298386"/>
                  </a:lnTo>
                  <a:lnTo>
                    <a:pt x="3666960" y="158229"/>
                  </a:lnTo>
                  <a:lnTo>
                    <a:pt x="3666960" y="300545"/>
                  </a:lnTo>
                  <a:lnTo>
                    <a:pt x="3666960" y="595680"/>
                  </a:lnTo>
                  <a:lnTo>
                    <a:pt x="3664178" y="595680"/>
                  </a:lnTo>
                  <a:lnTo>
                    <a:pt x="3650640" y="592937"/>
                  </a:lnTo>
                  <a:lnTo>
                    <a:pt x="3639591" y="585495"/>
                  </a:lnTo>
                  <a:lnTo>
                    <a:pt x="3632136" y="574446"/>
                  </a:lnTo>
                  <a:lnTo>
                    <a:pt x="3629393" y="560908"/>
                  </a:lnTo>
                  <a:lnTo>
                    <a:pt x="3629393" y="38557"/>
                  </a:lnTo>
                  <a:lnTo>
                    <a:pt x="3666960" y="300545"/>
                  </a:lnTo>
                  <a:lnTo>
                    <a:pt x="3666960" y="158229"/>
                  </a:lnTo>
                  <a:lnTo>
                    <a:pt x="3647160" y="20193"/>
                  </a:lnTo>
                  <a:lnTo>
                    <a:pt x="3647122" y="19964"/>
                  </a:lnTo>
                  <a:lnTo>
                    <a:pt x="3647021" y="19253"/>
                  </a:lnTo>
                  <a:lnTo>
                    <a:pt x="3646957" y="18821"/>
                  </a:lnTo>
                  <a:lnTo>
                    <a:pt x="3646868" y="18173"/>
                  </a:lnTo>
                  <a:lnTo>
                    <a:pt x="3646576" y="16116"/>
                  </a:lnTo>
                  <a:lnTo>
                    <a:pt x="3645941" y="11277"/>
                  </a:lnTo>
                  <a:lnTo>
                    <a:pt x="3643350" y="6769"/>
                  </a:lnTo>
                  <a:lnTo>
                    <a:pt x="3639782" y="4013"/>
                  </a:lnTo>
                  <a:lnTo>
                    <a:pt x="3636226" y="1206"/>
                  </a:lnTo>
                  <a:lnTo>
                    <a:pt x="3632085" y="0"/>
                  </a:lnTo>
                  <a:lnTo>
                    <a:pt x="3629583" y="0"/>
                  </a:lnTo>
                  <a:lnTo>
                    <a:pt x="3629583" y="18821"/>
                  </a:lnTo>
                  <a:lnTo>
                    <a:pt x="3629393" y="18808"/>
                  </a:lnTo>
                  <a:lnTo>
                    <a:pt x="3629075" y="19253"/>
                  </a:lnTo>
                  <a:lnTo>
                    <a:pt x="3629355" y="18821"/>
                  </a:lnTo>
                  <a:lnTo>
                    <a:pt x="3628250" y="18567"/>
                  </a:lnTo>
                  <a:lnTo>
                    <a:pt x="3628047" y="18821"/>
                  </a:lnTo>
                  <a:lnTo>
                    <a:pt x="3628085" y="19253"/>
                  </a:lnTo>
                  <a:lnTo>
                    <a:pt x="3628047" y="20193"/>
                  </a:lnTo>
                  <a:lnTo>
                    <a:pt x="3628047" y="19253"/>
                  </a:lnTo>
                  <a:lnTo>
                    <a:pt x="3628047" y="18821"/>
                  </a:lnTo>
                  <a:lnTo>
                    <a:pt x="3627894" y="18999"/>
                  </a:lnTo>
                  <a:lnTo>
                    <a:pt x="3627767" y="18821"/>
                  </a:lnTo>
                  <a:lnTo>
                    <a:pt x="3627653" y="18669"/>
                  </a:lnTo>
                  <a:lnTo>
                    <a:pt x="3627767" y="18821"/>
                  </a:lnTo>
                  <a:lnTo>
                    <a:pt x="3628034" y="18821"/>
                  </a:lnTo>
                  <a:lnTo>
                    <a:pt x="3628237" y="18567"/>
                  </a:lnTo>
                  <a:lnTo>
                    <a:pt x="3628555" y="18173"/>
                  </a:lnTo>
                  <a:lnTo>
                    <a:pt x="3628250" y="18567"/>
                  </a:lnTo>
                  <a:lnTo>
                    <a:pt x="3629583" y="18821"/>
                  </a:lnTo>
                  <a:lnTo>
                    <a:pt x="3629583" y="0"/>
                  </a:lnTo>
                  <a:lnTo>
                    <a:pt x="3626751" y="0"/>
                  </a:lnTo>
                  <a:lnTo>
                    <a:pt x="3626751" y="20193"/>
                  </a:lnTo>
                  <a:lnTo>
                    <a:pt x="3626726" y="19964"/>
                  </a:lnTo>
                  <a:lnTo>
                    <a:pt x="3626624" y="19253"/>
                  </a:lnTo>
                  <a:lnTo>
                    <a:pt x="3626574" y="18973"/>
                  </a:lnTo>
                  <a:lnTo>
                    <a:pt x="3626701" y="19253"/>
                  </a:lnTo>
                  <a:lnTo>
                    <a:pt x="3626751" y="20193"/>
                  </a:lnTo>
                  <a:lnTo>
                    <a:pt x="3626751" y="0"/>
                  </a:lnTo>
                  <a:lnTo>
                    <a:pt x="3623564" y="0"/>
                  </a:lnTo>
                  <a:lnTo>
                    <a:pt x="3619030" y="1473"/>
                  </a:lnTo>
                  <a:lnTo>
                    <a:pt x="3615309" y="4749"/>
                  </a:lnTo>
                  <a:lnTo>
                    <a:pt x="3611562" y="7988"/>
                  </a:lnTo>
                  <a:lnTo>
                    <a:pt x="3609111" y="13322"/>
                  </a:lnTo>
                  <a:lnTo>
                    <a:pt x="3609187" y="560908"/>
                  </a:lnTo>
                  <a:lnTo>
                    <a:pt x="3613505" y="582320"/>
                  </a:lnTo>
                  <a:lnTo>
                    <a:pt x="3625291" y="599795"/>
                  </a:lnTo>
                  <a:lnTo>
                    <a:pt x="3642766" y="611568"/>
                  </a:lnTo>
                  <a:lnTo>
                    <a:pt x="3664178" y="615886"/>
                  </a:lnTo>
                  <a:lnTo>
                    <a:pt x="3679723" y="615886"/>
                  </a:lnTo>
                  <a:lnTo>
                    <a:pt x="3682327" y="614819"/>
                  </a:lnTo>
                  <a:lnTo>
                    <a:pt x="3686086" y="611047"/>
                  </a:lnTo>
                  <a:lnTo>
                    <a:pt x="3687165" y="608444"/>
                  </a:lnTo>
                  <a:lnTo>
                    <a:pt x="3687165" y="6057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880345" y="4673104"/>
              <a:ext cx="274320" cy="798195"/>
            </a:xfrm>
            <a:custGeom>
              <a:avLst/>
              <a:gdLst/>
              <a:ahLst/>
              <a:cxnLst/>
              <a:rect l="l" t="t" r="r" b="b"/>
              <a:pathLst>
                <a:path w="274320" h="798195">
                  <a:moveTo>
                    <a:pt x="273850" y="0"/>
                  </a:moveTo>
                  <a:lnTo>
                    <a:pt x="0" y="0"/>
                  </a:lnTo>
                  <a:lnTo>
                    <a:pt x="0" y="798169"/>
                  </a:lnTo>
                  <a:lnTo>
                    <a:pt x="273850" y="798169"/>
                  </a:lnTo>
                  <a:lnTo>
                    <a:pt x="273850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866033" y="4658790"/>
              <a:ext cx="302895" cy="827405"/>
            </a:xfrm>
            <a:custGeom>
              <a:avLst/>
              <a:gdLst/>
              <a:ahLst/>
              <a:cxnLst/>
              <a:rect l="l" t="t" r="r" b="b"/>
              <a:pathLst>
                <a:path w="302895" h="827404">
                  <a:moveTo>
                    <a:pt x="291934" y="0"/>
                  </a:moveTo>
                  <a:lnTo>
                    <a:pt x="10540" y="0"/>
                  </a:lnTo>
                  <a:lnTo>
                    <a:pt x="6857" y="1523"/>
                  </a:lnTo>
                  <a:lnTo>
                    <a:pt x="1523" y="6857"/>
                  </a:lnTo>
                  <a:lnTo>
                    <a:pt x="0" y="10540"/>
                  </a:lnTo>
                  <a:lnTo>
                    <a:pt x="0" y="816254"/>
                  </a:lnTo>
                  <a:lnTo>
                    <a:pt x="1523" y="819937"/>
                  </a:lnTo>
                  <a:lnTo>
                    <a:pt x="6857" y="825271"/>
                  </a:lnTo>
                  <a:lnTo>
                    <a:pt x="10540" y="826795"/>
                  </a:lnTo>
                  <a:lnTo>
                    <a:pt x="291934" y="826795"/>
                  </a:lnTo>
                  <a:lnTo>
                    <a:pt x="295617" y="825271"/>
                  </a:lnTo>
                  <a:lnTo>
                    <a:pt x="300951" y="819937"/>
                  </a:lnTo>
                  <a:lnTo>
                    <a:pt x="302475" y="816254"/>
                  </a:lnTo>
                  <a:lnTo>
                    <a:pt x="302475" y="812482"/>
                  </a:lnTo>
                  <a:lnTo>
                    <a:pt x="273837" y="812482"/>
                  </a:lnTo>
                  <a:lnTo>
                    <a:pt x="273837" y="798156"/>
                  </a:lnTo>
                  <a:lnTo>
                    <a:pt x="28638" y="798156"/>
                  </a:lnTo>
                  <a:lnTo>
                    <a:pt x="28638" y="28638"/>
                  </a:lnTo>
                  <a:lnTo>
                    <a:pt x="302475" y="28638"/>
                  </a:lnTo>
                  <a:lnTo>
                    <a:pt x="302475" y="10540"/>
                  </a:lnTo>
                  <a:lnTo>
                    <a:pt x="300951" y="6857"/>
                  </a:lnTo>
                  <a:lnTo>
                    <a:pt x="295617" y="1523"/>
                  </a:lnTo>
                  <a:lnTo>
                    <a:pt x="291934" y="0"/>
                  </a:lnTo>
                  <a:close/>
                </a:path>
                <a:path w="302895" h="827404">
                  <a:moveTo>
                    <a:pt x="302475" y="28638"/>
                  </a:moveTo>
                  <a:lnTo>
                    <a:pt x="273837" y="28638"/>
                  </a:lnTo>
                  <a:lnTo>
                    <a:pt x="273837" y="812482"/>
                  </a:lnTo>
                  <a:lnTo>
                    <a:pt x="288163" y="812482"/>
                  </a:lnTo>
                  <a:lnTo>
                    <a:pt x="288163" y="798156"/>
                  </a:lnTo>
                  <a:lnTo>
                    <a:pt x="302475" y="798156"/>
                  </a:lnTo>
                  <a:lnTo>
                    <a:pt x="302475" y="28638"/>
                  </a:lnTo>
                  <a:close/>
                </a:path>
                <a:path w="302895" h="827404">
                  <a:moveTo>
                    <a:pt x="302475" y="798156"/>
                  </a:moveTo>
                  <a:lnTo>
                    <a:pt x="288163" y="798156"/>
                  </a:lnTo>
                  <a:lnTo>
                    <a:pt x="288163" y="812482"/>
                  </a:lnTo>
                  <a:lnTo>
                    <a:pt x="302475" y="812482"/>
                  </a:lnTo>
                  <a:lnTo>
                    <a:pt x="302475" y="7981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154195" y="4673104"/>
              <a:ext cx="274320" cy="798195"/>
            </a:xfrm>
            <a:custGeom>
              <a:avLst/>
              <a:gdLst/>
              <a:ahLst/>
              <a:cxnLst/>
              <a:rect l="l" t="t" r="r" b="b"/>
              <a:pathLst>
                <a:path w="274320" h="798195">
                  <a:moveTo>
                    <a:pt x="273837" y="0"/>
                  </a:moveTo>
                  <a:lnTo>
                    <a:pt x="0" y="0"/>
                  </a:lnTo>
                  <a:lnTo>
                    <a:pt x="0" y="798169"/>
                  </a:lnTo>
                  <a:lnTo>
                    <a:pt x="273837" y="798169"/>
                  </a:lnTo>
                  <a:lnTo>
                    <a:pt x="273837" y="0"/>
                  </a:lnTo>
                  <a:close/>
                </a:path>
              </a:pathLst>
            </a:custGeom>
            <a:solidFill>
              <a:srgbClr val="1F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139870" y="4658790"/>
              <a:ext cx="302895" cy="827405"/>
            </a:xfrm>
            <a:custGeom>
              <a:avLst/>
              <a:gdLst/>
              <a:ahLst/>
              <a:cxnLst/>
              <a:rect l="l" t="t" r="r" b="b"/>
              <a:pathLst>
                <a:path w="302895" h="827404">
                  <a:moveTo>
                    <a:pt x="291934" y="0"/>
                  </a:moveTo>
                  <a:lnTo>
                    <a:pt x="10553" y="0"/>
                  </a:lnTo>
                  <a:lnTo>
                    <a:pt x="6857" y="1523"/>
                  </a:lnTo>
                  <a:lnTo>
                    <a:pt x="1523" y="6857"/>
                  </a:lnTo>
                  <a:lnTo>
                    <a:pt x="0" y="10540"/>
                  </a:lnTo>
                  <a:lnTo>
                    <a:pt x="0" y="816254"/>
                  </a:lnTo>
                  <a:lnTo>
                    <a:pt x="1523" y="819937"/>
                  </a:lnTo>
                  <a:lnTo>
                    <a:pt x="6857" y="825271"/>
                  </a:lnTo>
                  <a:lnTo>
                    <a:pt x="10553" y="826795"/>
                  </a:lnTo>
                  <a:lnTo>
                    <a:pt x="291934" y="826795"/>
                  </a:lnTo>
                  <a:lnTo>
                    <a:pt x="295630" y="825271"/>
                  </a:lnTo>
                  <a:lnTo>
                    <a:pt x="300964" y="819937"/>
                  </a:lnTo>
                  <a:lnTo>
                    <a:pt x="302488" y="816254"/>
                  </a:lnTo>
                  <a:lnTo>
                    <a:pt x="302488" y="812482"/>
                  </a:lnTo>
                  <a:lnTo>
                    <a:pt x="273850" y="812482"/>
                  </a:lnTo>
                  <a:lnTo>
                    <a:pt x="273850" y="798156"/>
                  </a:lnTo>
                  <a:lnTo>
                    <a:pt x="28638" y="798156"/>
                  </a:lnTo>
                  <a:lnTo>
                    <a:pt x="28638" y="28638"/>
                  </a:lnTo>
                  <a:lnTo>
                    <a:pt x="302488" y="28638"/>
                  </a:lnTo>
                  <a:lnTo>
                    <a:pt x="302488" y="10540"/>
                  </a:lnTo>
                  <a:lnTo>
                    <a:pt x="300964" y="6857"/>
                  </a:lnTo>
                  <a:lnTo>
                    <a:pt x="295630" y="1523"/>
                  </a:lnTo>
                  <a:lnTo>
                    <a:pt x="291934" y="0"/>
                  </a:lnTo>
                  <a:close/>
                </a:path>
                <a:path w="302895" h="827404">
                  <a:moveTo>
                    <a:pt x="302488" y="28638"/>
                  </a:moveTo>
                  <a:lnTo>
                    <a:pt x="273850" y="28638"/>
                  </a:lnTo>
                  <a:lnTo>
                    <a:pt x="273850" y="812482"/>
                  </a:lnTo>
                  <a:lnTo>
                    <a:pt x="288163" y="812482"/>
                  </a:lnTo>
                  <a:lnTo>
                    <a:pt x="288163" y="798156"/>
                  </a:lnTo>
                  <a:lnTo>
                    <a:pt x="302488" y="798156"/>
                  </a:lnTo>
                  <a:lnTo>
                    <a:pt x="302488" y="28638"/>
                  </a:lnTo>
                  <a:close/>
                </a:path>
                <a:path w="302895" h="827404">
                  <a:moveTo>
                    <a:pt x="302488" y="798156"/>
                  </a:moveTo>
                  <a:lnTo>
                    <a:pt x="288163" y="798156"/>
                  </a:lnTo>
                  <a:lnTo>
                    <a:pt x="288163" y="812482"/>
                  </a:lnTo>
                  <a:lnTo>
                    <a:pt x="302488" y="812482"/>
                  </a:lnTo>
                  <a:lnTo>
                    <a:pt x="302488" y="7981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924112" y="4714024"/>
              <a:ext cx="446405" cy="416559"/>
            </a:xfrm>
            <a:custGeom>
              <a:avLst/>
              <a:gdLst/>
              <a:ahLst/>
              <a:cxnLst/>
              <a:rect l="l" t="t" r="r" b="b"/>
              <a:pathLst>
                <a:path w="446404" h="416560">
                  <a:moveTo>
                    <a:pt x="446189" y="0"/>
                  </a:moveTo>
                  <a:lnTo>
                    <a:pt x="0" y="0"/>
                  </a:lnTo>
                  <a:lnTo>
                    <a:pt x="0" y="308432"/>
                  </a:lnTo>
                  <a:lnTo>
                    <a:pt x="20434" y="325241"/>
                  </a:lnTo>
                  <a:lnTo>
                    <a:pt x="74749" y="362223"/>
                  </a:lnTo>
                  <a:lnTo>
                    <a:pt x="152461" y="399204"/>
                  </a:lnTo>
                  <a:lnTo>
                    <a:pt x="243090" y="416013"/>
                  </a:lnTo>
                  <a:lnTo>
                    <a:pt x="316451" y="414482"/>
                  </a:lnTo>
                  <a:lnTo>
                    <a:pt x="362061" y="403766"/>
                  </a:lnTo>
                  <a:lnTo>
                    <a:pt x="398960" y="374678"/>
                  </a:lnTo>
                  <a:lnTo>
                    <a:pt x="446189" y="318033"/>
                  </a:lnTo>
                  <a:lnTo>
                    <a:pt x="446189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728339" y="4688459"/>
              <a:ext cx="440690" cy="551180"/>
            </a:xfrm>
            <a:custGeom>
              <a:avLst/>
              <a:gdLst/>
              <a:ahLst/>
              <a:cxnLst/>
              <a:rect l="l" t="t" r="r" b="b"/>
              <a:pathLst>
                <a:path w="440689" h="551179">
                  <a:moveTo>
                    <a:pt x="115824" y="519341"/>
                  </a:moveTo>
                  <a:lnTo>
                    <a:pt x="109410" y="512927"/>
                  </a:lnTo>
                  <a:lnTo>
                    <a:pt x="101498" y="512927"/>
                  </a:lnTo>
                  <a:lnTo>
                    <a:pt x="6413" y="512927"/>
                  </a:lnTo>
                  <a:lnTo>
                    <a:pt x="0" y="519341"/>
                  </a:lnTo>
                  <a:lnTo>
                    <a:pt x="0" y="535152"/>
                  </a:lnTo>
                  <a:lnTo>
                    <a:pt x="6413" y="541566"/>
                  </a:lnTo>
                  <a:lnTo>
                    <a:pt x="109410" y="541566"/>
                  </a:lnTo>
                  <a:lnTo>
                    <a:pt x="115824" y="535152"/>
                  </a:lnTo>
                  <a:lnTo>
                    <a:pt x="115824" y="519341"/>
                  </a:lnTo>
                  <a:close/>
                </a:path>
                <a:path w="440689" h="551179">
                  <a:moveTo>
                    <a:pt x="440372" y="0"/>
                  </a:moveTo>
                  <a:lnTo>
                    <a:pt x="411734" y="0"/>
                  </a:lnTo>
                  <a:lnTo>
                    <a:pt x="411734" y="550722"/>
                  </a:lnTo>
                  <a:lnTo>
                    <a:pt x="440372" y="550722"/>
                  </a:lnTo>
                  <a:lnTo>
                    <a:pt x="4403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27543" y="5044248"/>
              <a:ext cx="223253" cy="223253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98637" y="5044248"/>
              <a:ext cx="223253" cy="223253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5577" y="4877929"/>
              <a:ext cx="122834" cy="147245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02382" y="4437088"/>
              <a:ext cx="222542" cy="102869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47189" y="4437088"/>
              <a:ext cx="222529" cy="102869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91079" y="4437088"/>
              <a:ext cx="222529" cy="102869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39477" y="4437088"/>
              <a:ext cx="222542" cy="102869"/>
            </a:xfrm>
            <a:prstGeom prst="rect">
              <a:avLst/>
            </a:prstGeom>
          </p:spPr>
        </p:pic>
      </p:grpSp>
      <p:sp>
        <p:nvSpPr>
          <p:cNvPr id="86" name="object 86"/>
          <p:cNvSpPr txBox="1"/>
          <p:nvPr/>
        </p:nvSpPr>
        <p:spPr>
          <a:xfrm>
            <a:off x="5419192" y="2768592"/>
            <a:ext cx="4446270" cy="520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1600" dirty="0">
                <a:latin typeface="TT Supermolot Bold"/>
                <a:cs typeface="TT Supermolot Bold"/>
              </a:rPr>
              <a:t>Jak</a:t>
            </a:r>
            <a:r>
              <a:rPr sz="1600" spc="50" dirty="0">
                <a:latin typeface="TT Supermolot Bold"/>
                <a:cs typeface="TT Supermolot Bold"/>
              </a:rPr>
              <a:t> </a:t>
            </a:r>
            <a:r>
              <a:rPr sz="1600" dirty="0">
                <a:latin typeface="TT Supermolot Bold"/>
                <a:cs typeface="TT Supermolot Bold"/>
              </a:rPr>
              <a:t>działa</a:t>
            </a:r>
            <a:r>
              <a:rPr sz="1600" spc="50" dirty="0">
                <a:latin typeface="TT Supermolot Bold"/>
                <a:cs typeface="TT Supermolot Bold"/>
              </a:rPr>
              <a:t> </a:t>
            </a:r>
            <a:r>
              <a:rPr sz="1600" dirty="0">
                <a:latin typeface="TT Supermolot Bold"/>
                <a:cs typeface="TT Supermolot Bold"/>
              </a:rPr>
              <a:t>pojazd</a:t>
            </a:r>
            <a:r>
              <a:rPr sz="1600" spc="55" dirty="0">
                <a:latin typeface="TT Supermolot Bold"/>
                <a:cs typeface="TT Supermolot Bold"/>
              </a:rPr>
              <a:t> </a:t>
            </a:r>
            <a:r>
              <a:rPr sz="1600" dirty="0">
                <a:latin typeface="TT Supermolot Bold"/>
                <a:cs typeface="TT Supermolot Bold"/>
              </a:rPr>
              <a:t>drogowy</a:t>
            </a:r>
            <a:r>
              <a:rPr sz="1600" spc="50" dirty="0">
                <a:latin typeface="TT Supermolot Bold"/>
                <a:cs typeface="TT Supermolot Bold"/>
              </a:rPr>
              <a:t> </a:t>
            </a:r>
            <a:r>
              <a:rPr sz="1600" dirty="0">
                <a:latin typeface="TT Supermolot Bold"/>
                <a:cs typeface="TT Supermolot Bold"/>
              </a:rPr>
              <a:t>zasilany</a:t>
            </a:r>
            <a:r>
              <a:rPr sz="1600" spc="55" dirty="0">
                <a:latin typeface="TT Supermolot Bold"/>
                <a:cs typeface="TT Supermolot Bold"/>
              </a:rPr>
              <a:t> </a:t>
            </a:r>
            <a:r>
              <a:rPr sz="1600" spc="-10" dirty="0">
                <a:latin typeface="TT Supermolot Bold"/>
                <a:cs typeface="TT Supermolot Bold"/>
              </a:rPr>
              <a:t>wodorowym </a:t>
            </a:r>
            <a:r>
              <a:rPr sz="1600" dirty="0">
                <a:latin typeface="TT Supermolot Bold"/>
                <a:cs typeface="TT Supermolot Bold"/>
              </a:rPr>
              <a:t>ogniwem</a:t>
            </a:r>
            <a:r>
              <a:rPr sz="1600" spc="65" dirty="0">
                <a:latin typeface="TT Supermolot Bold"/>
                <a:cs typeface="TT Supermolot Bold"/>
              </a:rPr>
              <a:t> </a:t>
            </a:r>
            <a:r>
              <a:rPr sz="1600" spc="-10" dirty="0">
                <a:latin typeface="TT Supermolot Bold"/>
                <a:cs typeface="TT Supermolot Bold"/>
              </a:rPr>
              <a:t>paliwowym?</a:t>
            </a:r>
            <a:endParaRPr sz="1600">
              <a:latin typeface="TT Supermolot Bold"/>
              <a:cs typeface="TT Supermolot Bold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74442" y="2779921"/>
            <a:ext cx="3757295" cy="520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1600" dirty="0">
                <a:latin typeface="TT Supermolot Bold"/>
                <a:cs typeface="TT Supermolot Bold"/>
              </a:rPr>
              <a:t>Jak</a:t>
            </a:r>
            <a:r>
              <a:rPr sz="1600" spc="50" dirty="0">
                <a:latin typeface="TT Supermolot Bold"/>
                <a:cs typeface="TT Supermolot Bold"/>
              </a:rPr>
              <a:t> </a:t>
            </a:r>
            <a:r>
              <a:rPr sz="1600" dirty="0">
                <a:latin typeface="TT Supermolot Bold"/>
                <a:cs typeface="TT Supermolot Bold"/>
              </a:rPr>
              <a:t>działa</a:t>
            </a:r>
            <a:r>
              <a:rPr sz="1600" spc="50" dirty="0">
                <a:latin typeface="TT Supermolot Bold"/>
                <a:cs typeface="TT Supermolot Bold"/>
              </a:rPr>
              <a:t> </a:t>
            </a:r>
            <a:r>
              <a:rPr sz="1600" dirty="0">
                <a:latin typeface="TT Supermolot Bold"/>
                <a:cs typeface="TT Supermolot Bold"/>
              </a:rPr>
              <a:t>autobus</a:t>
            </a:r>
            <a:r>
              <a:rPr sz="1600" spc="50" dirty="0">
                <a:latin typeface="TT Supermolot Bold"/>
                <a:cs typeface="TT Supermolot Bold"/>
              </a:rPr>
              <a:t> </a:t>
            </a:r>
            <a:r>
              <a:rPr sz="1600" dirty="0">
                <a:latin typeface="TT Supermolot Bold"/>
                <a:cs typeface="TT Supermolot Bold"/>
              </a:rPr>
              <a:t>zasilany</a:t>
            </a:r>
            <a:r>
              <a:rPr sz="1600" spc="55" dirty="0">
                <a:latin typeface="TT Supermolot Bold"/>
                <a:cs typeface="TT Supermolot Bold"/>
              </a:rPr>
              <a:t> </a:t>
            </a:r>
            <a:r>
              <a:rPr sz="1600" spc="-10" dirty="0">
                <a:latin typeface="TT Supermolot Bold"/>
                <a:cs typeface="TT Supermolot Bold"/>
              </a:rPr>
              <a:t>wodorowym </a:t>
            </a:r>
            <a:r>
              <a:rPr sz="1600" dirty="0">
                <a:latin typeface="TT Supermolot Bold"/>
                <a:cs typeface="TT Supermolot Bold"/>
              </a:rPr>
              <a:t>ogniwem</a:t>
            </a:r>
            <a:r>
              <a:rPr sz="1600" spc="65" dirty="0">
                <a:latin typeface="TT Supermolot Bold"/>
                <a:cs typeface="TT Supermolot Bold"/>
              </a:rPr>
              <a:t> </a:t>
            </a:r>
            <a:r>
              <a:rPr sz="1600" spc="-10" dirty="0">
                <a:latin typeface="TT Supermolot Bold"/>
                <a:cs typeface="TT Supermolot Bold"/>
              </a:rPr>
              <a:t>paliwowym?</a:t>
            </a:r>
            <a:endParaRPr sz="1600">
              <a:latin typeface="TT Supermolot Bold"/>
              <a:cs typeface="TT Supermolot Bold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186803" y="3638103"/>
            <a:ext cx="104521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TT Supermolot Bold"/>
                <a:cs typeface="TT Supermolot Bold"/>
              </a:rPr>
              <a:t>JEDNOSTKA </a:t>
            </a:r>
            <a:r>
              <a:rPr sz="700" spc="-10" dirty="0">
                <a:latin typeface="TT Supermolot Bold"/>
                <a:cs typeface="TT Supermolot Bold"/>
              </a:rPr>
              <a:t>STERUJĄCA</a:t>
            </a:r>
            <a:endParaRPr sz="700">
              <a:latin typeface="TT Supermolot Bold"/>
              <a:cs typeface="TT Supermolot Bold"/>
            </a:endParaRPr>
          </a:p>
          <a:p>
            <a:pPr marL="12700" marR="5080">
              <a:lnSpc>
                <a:spcPct val="100000"/>
              </a:lnSpc>
            </a:pPr>
            <a:r>
              <a:rPr sz="700" dirty="0">
                <a:latin typeface="TT Supermolot Regular"/>
                <a:cs typeface="TT Supermolot Regular"/>
              </a:rPr>
              <a:t>zarządza</a:t>
            </a:r>
            <a:r>
              <a:rPr sz="700" spc="-3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przekazywaniem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mocy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ogniwa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paliwowego.</a:t>
            </a:r>
            <a:endParaRPr sz="700">
              <a:latin typeface="TT Supermolot Regular"/>
              <a:cs typeface="TT Supermolot Regular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666524" y="4171236"/>
            <a:ext cx="10128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TT Supermolot Bold"/>
                <a:cs typeface="TT Supermolot Bold"/>
              </a:rPr>
              <a:t>SILNIK</a:t>
            </a:r>
            <a:r>
              <a:rPr sz="700" spc="-25" dirty="0">
                <a:latin typeface="TT Supermolot Bold"/>
                <a:cs typeface="TT Supermolot Bold"/>
              </a:rPr>
              <a:t> </a:t>
            </a:r>
            <a:r>
              <a:rPr sz="700" spc="-10" dirty="0">
                <a:latin typeface="TT Supermolot Bold"/>
                <a:cs typeface="TT Supermolot Bold"/>
              </a:rPr>
              <a:t>ELEKTRYCZNY</a:t>
            </a:r>
            <a:endParaRPr sz="700">
              <a:latin typeface="TT Supermolot Bold"/>
              <a:cs typeface="TT Supermolot Bold"/>
            </a:endParaRPr>
          </a:p>
          <a:p>
            <a:pPr marL="12700" marR="5080" algn="just">
              <a:lnSpc>
                <a:spcPct val="100000"/>
              </a:lnSpc>
            </a:pPr>
            <a:r>
              <a:rPr sz="700" dirty="0">
                <a:latin typeface="TT Supermolot Regular"/>
                <a:cs typeface="TT Supermolot Regular"/>
              </a:rPr>
              <a:t>umożliwia</a:t>
            </a:r>
            <a:r>
              <a:rPr sz="700" spc="-3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poruszanie</a:t>
            </a:r>
            <a:r>
              <a:rPr sz="700" spc="-35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się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minimalnym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poziomem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hałasu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oraz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wibracji.</a:t>
            </a:r>
            <a:endParaRPr sz="700">
              <a:latin typeface="TT Supermolot Regular"/>
              <a:cs typeface="TT Supermolot Regular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507251" y="3638103"/>
            <a:ext cx="4838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latin typeface="TT Supermolot Bold"/>
                <a:cs typeface="TT Supermolot Bold"/>
              </a:rPr>
              <a:t>OGNIWO</a:t>
            </a:r>
            <a:r>
              <a:rPr sz="700" spc="500" dirty="0">
                <a:latin typeface="TT Supermolot Bold"/>
                <a:cs typeface="TT Supermolot Bold"/>
              </a:rPr>
              <a:t> </a:t>
            </a:r>
            <a:r>
              <a:rPr sz="700" spc="-10" dirty="0">
                <a:latin typeface="TT Supermolot Bold"/>
                <a:cs typeface="TT Supermolot Bold"/>
              </a:rPr>
              <a:t>PALIWOWE</a:t>
            </a:r>
            <a:endParaRPr sz="700">
              <a:latin typeface="TT Supermolot Bold"/>
              <a:cs typeface="TT Supermolot Bold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9338805" y="4426379"/>
            <a:ext cx="7162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TT Supermolot Bold"/>
                <a:cs typeface="TT Supermolot Bold"/>
              </a:rPr>
              <a:t>WLEW</a:t>
            </a:r>
            <a:r>
              <a:rPr sz="700" spc="-25" dirty="0">
                <a:latin typeface="TT Supermolot Bold"/>
                <a:cs typeface="TT Supermolot Bold"/>
              </a:rPr>
              <a:t> </a:t>
            </a:r>
            <a:r>
              <a:rPr sz="700" spc="-10" dirty="0">
                <a:latin typeface="TT Supermolot Bold"/>
                <a:cs typeface="TT Supermolot Bold"/>
              </a:rPr>
              <a:t>PALIWA</a:t>
            </a:r>
            <a:r>
              <a:rPr sz="700" spc="500" dirty="0">
                <a:latin typeface="TT Supermolot Bold"/>
                <a:cs typeface="TT Supermolot Bold"/>
              </a:rPr>
              <a:t> </a:t>
            </a:r>
            <a:r>
              <a:rPr sz="700" dirty="0">
                <a:latin typeface="TT Supermolot Bold"/>
                <a:cs typeface="TT Supermolot Bold"/>
              </a:rPr>
              <a:t>DO </a:t>
            </a:r>
            <a:r>
              <a:rPr sz="700" spc="-10" dirty="0">
                <a:latin typeface="TT Supermolot Bold"/>
                <a:cs typeface="TT Supermolot Bold"/>
              </a:rPr>
              <a:t>TANKOWANIA</a:t>
            </a:r>
            <a:endParaRPr sz="700">
              <a:latin typeface="TT Supermolot Bold"/>
              <a:cs typeface="TT Supermolot Bold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158035" y="6364221"/>
            <a:ext cx="16338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latin typeface="TT Supermolot Bold"/>
                <a:cs typeface="TT Supermolot Bold"/>
              </a:rPr>
              <a:t>BATERIA</a:t>
            </a:r>
            <a:endParaRPr sz="7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</a:pPr>
            <a:r>
              <a:rPr sz="700" dirty="0">
                <a:latin typeface="TT Supermolot Regular"/>
                <a:cs typeface="TT Supermolot Regular"/>
              </a:rPr>
              <a:t>różnego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rodzaju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zależności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od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modelu.</a:t>
            </a:r>
            <a:endParaRPr sz="700">
              <a:latin typeface="TT Supermolot Regular"/>
              <a:cs typeface="TT Supermolot Regular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6444488" y="5834555"/>
            <a:ext cx="11842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TT Supermolot Bold"/>
                <a:cs typeface="TT Supermolot Bold"/>
              </a:rPr>
              <a:t>ZAWORY </a:t>
            </a:r>
            <a:r>
              <a:rPr sz="700" spc="-10" dirty="0">
                <a:latin typeface="TT Supermolot Bold"/>
                <a:cs typeface="TT Supermolot Bold"/>
              </a:rPr>
              <a:t>BEZPIECZEŃSTWA</a:t>
            </a:r>
            <a:endParaRPr sz="700">
              <a:latin typeface="TT Supermolot Bold"/>
              <a:cs typeface="TT Supermolot Bold"/>
            </a:endParaRPr>
          </a:p>
          <a:p>
            <a:pPr marL="12700" marR="5080">
              <a:lnSpc>
                <a:spcPct val="100000"/>
              </a:lnSpc>
            </a:pP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razie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zderzenia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lub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wycieku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odcinają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dostęp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do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zbiornika.</a:t>
            </a:r>
            <a:endParaRPr sz="700">
              <a:latin typeface="TT Supermolot Regular"/>
              <a:cs typeface="TT Supermolot Regular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505011" y="5845400"/>
            <a:ext cx="11868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TT Supermolot Bold"/>
                <a:cs typeface="TT Supermolot Bold"/>
              </a:rPr>
              <a:t>ZBIORNIKI </a:t>
            </a:r>
            <a:r>
              <a:rPr sz="700" spc="-10" dirty="0">
                <a:latin typeface="TT Supermolot Bold"/>
                <a:cs typeface="TT Supermolot Bold"/>
              </a:rPr>
              <a:t>WODORU</a:t>
            </a:r>
            <a:endParaRPr sz="7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</a:pPr>
            <a:r>
              <a:rPr sz="700" dirty="0">
                <a:latin typeface="TT Supermolot Regular"/>
                <a:cs typeface="TT Supermolot Regular"/>
              </a:rPr>
              <a:t>dostarczają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wodór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do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ogniwa.</a:t>
            </a:r>
            <a:endParaRPr sz="700">
              <a:latin typeface="TT Supermolot Regular"/>
              <a:cs typeface="TT Supermolot Regular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5679187" y="3886758"/>
            <a:ext cx="4149090" cy="2451100"/>
            <a:chOff x="5679187" y="3886758"/>
            <a:chExt cx="4149090" cy="2451100"/>
          </a:xfrm>
        </p:grpSpPr>
        <p:pic>
          <p:nvPicPr>
            <p:cNvPr id="96" name="object 9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83756" y="5147829"/>
              <a:ext cx="222529" cy="102869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928561" y="5147829"/>
              <a:ext cx="222529" cy="102869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90447" y="5147829"/>
              <a:ext cx="222529" cy="102869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35252" y="5147829"/>
              <a:ext cx="222529" cy="102869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085011" y="5004332"/>
              <a:ext cx="171335" cy="74930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5679186" y="3886758"/>
              <a:ext cx="4149090" cy="2451100"/>
            </a:xfrm>
            <a:custGeom>
              <a:avLst/>
              <a:gdLst/>
              <a:ahLst/>
              <a:cxnLst/>
              <a:rect l="l" t="t" r="r" b="b"/>
              <a:pathLst>
                <a:path w="4149090" h="2451100">
                  <a:moveTo>
                    <a:pt x="1407680" y="1110665"/>
                  </a:moveTo>
                  <a:lnTo>
                    <a:pt x="1406232" y="1108011"/>
                  </a:lnTo>
                  <a:lnTo>
                    <a:pt x="1361414" y="1079461"/>
                  </a:lnTo>
                  <a:lnTo>
                    <a:pt x="1359712" y="1078966"/>
                  </a:lnTo>
                  <a:lnTo>
                    <a:pt x="1357058" y="1080427"/>
                  </a:lnTo>
                  <a:lnTo>
                    <a:pt x="1356118" y="1081887"/>
                  </a:lnTo>
                  <a:lnTo>
                    <a:pt x="1356550" y="1083843"/>
                  </a:lnTo>
                  <a:lnTo>
                    <a:pt x="1391615" y="1106170"/>
                  </a:lnTo>
                  <a:lnTo>
                    <a:pt x="1292263" y="1106170"/>
                  </a:lnTo>
                  <a:lnTo>
                    <a:pt x="1292263" y="8890"/>
                  </a:lnTo>
                  <a:lnTo>
                    <a:pt x="1292263" y="0"/>
                  </a:lnTo>
                  <a:lnTo>
                    <a:pt x="968095" y="0"/>
                  </a:lnTo>
                  <a:lnTo>
                    <a:pt x="968095" y="8890"/>
                  </a:lnTo>
                  <a:lnTo>
                    <a:pt x="1283271" y="8890"/>
                  </a:lnTo>
                  <a:lnTo>
                    <a:pt x="1283271" y="1106170"/>
                  </a:lnTo>
                  <a:lnTo>
                    <a:pt x="1283271" y="1115060"/>
                  </a:lnTo>
                  <a:lnTo>
                    <a:pt x="1391767" y="1115060"/>
                  </a:lnTo>
                  <a:lnTo>
                    <a:pt x="1356550" y="1137488"/>
                  </a:lnTo>
                  <a:lnTo>
                    <a:pt x="1356118" y="1139444"/>
                  </a:lnTo>
                  <a:lnTo>
                    <a:pt x="1357985" y="1142365"/>
                  </a:lnTo>
                  <a:lnTo>
                    <a:pt x="1359954" y="1142796"/>
                  </a:lnTo>
                  <a:lnTo>
                    <a:pt x="1406232" y="1113320"/>
                  </a:lnTo>
                  <a:lnTo>
                    <a:pt x="1407680" y="1110665"/>
                  </a:lnTo>
                  <a:close/>
                </a:path>
                <a:path w="4149090" h="2451100">
                  <a:moveTo>
                    <a:pt x="1555813" y="1186154"/>
                  </a:moveTo>
                  <a:lnTo>
                    <a:pt x="1554353" y="1183500"/>
                  </a:lnTo>
                  <a:lnTo>
                    <a:pt x="1509534" y="1154950"/>
                  </a:lnTo>
                  <a:lnTo>
                    <a:pt x="1507845" y="1154455"/>
                  </a:lnTo>
                  <a:lnTo>
                    <a:pt x="1505178" y="1155915"/>
                  </a:lnTo>
                  <a:lnTo>
                    <a:pt x="1504251" y="1157376"/>
                  </a:lnTo>
                  <a:lnTo>
                    <a:pt x="1504683" y="1159332"/>
                  </a:lnTo>
                  <a:lnTo>
                    <a:pt x="1539709" y="1181646"/>
                  </a:lnTo>
                  <a:lnTo>
                    <a:pt x="887552" y="1181646"/>
                  </a:lnTo>
                  <a:lnTo>
                    <a:pt x="887552" y="787946"/>
                  </a:lnTo>
                  <a:lnTo>
                    <a:pt x="887552" y="779056"/>
                  </a:lnTo>
                  <a:lnTo>
                    <a:pt x="0" y="779056"/>
                  </a:lnTo>
                  <a:lnTo>
                    <a:pt x="0" y="787946"/>
                  </a:lnTo>
                  <a:lnTo>
                    <a:pt x="878547" y="787946"/>
                  </a:lnTo>
                  <a:lnTo>
                    <a:pt x="878547" y="1181646"/>
                  </a:lnTo>
                  <a:lnTo>
                    <a:pt x="878547" y="1190536"/>
                  </a:lnTo>
                  <a:lnTo>
                    <a:pt x="1539913" y="1190536"/>
                  </a:lnTo>
                  <a:lnTo>
                    <a:pt x="1504683" y="1212977"/>
                  </a:lnTo>
                  <a:lnTo>
                    <a:pt x="1504251" y="1214932"/>
                  </a:lnTo>
                  <a:lnTo>
                    <a:pt x="1506118" y="1217853"/>
                  </a:lnTo>
                  <a:lnTo>
                    <a:pt x="1508074" y="1218285"/>
                  </a:lnTo>
                  <a:lnTo>
                    <a:pt x="1554353" y="1188808"/>
                  </a:lnTo>
                  <a:lnTo>
                    <a:pt x="1555813" y="1186154"/>
                  </a:lnTo>
                  <a:close/>
                </a:path>
                <a:path w="4149090" h="2451100">
                  <a:moveTo>
                    <a:pt x="2007323" y="1312786"/>
                  </a:moveTo>
                  <a:lnTo>
                    <a:pt x="1920633" y="1312786"/>
                  </a:lnTo>
                  <a:lnTo>
                    <a:pt x="1920633" y="1127366"/>
                  </a:lnTo>
                  <a:lnTo>
                    <a:pt x="1920633" y="1114666"/>
                  </a:lnTo>
                  <a:lnTo>
                    <a:pt x="1797735" y="1114666"/>
                  </a:lnTo>
                  <a:lnTo>
                    <a:pt x="1797735" y="1127366"/>
                  </a:lnTo>
                  <a:lnTo>
                    <a:pt x="1907933" y="1127366"/>
                  </a:lnTo>
                  <a:lnTo>
                    <a:pt x="1907933" y="1312786"/>
                  </a:lnTo>
                  <a:lnTo>
                    <a:pt x="1907933" y="1325486"/>
                  </a:lnTo>
                  <a:lnTo>
                    <a:pt x="2007323" y="1325486"/>
                  </a:lnTo>
                  <a:lnTo>
                    <a:pt x="2007323" y="1312786"/>
                  </a:lnTo>
                  <a:close/>
                </a:path>
                <a:path w="4149090" h="2451100">
                  <a:moveTo>
                    <a:pt x="2135124" y="1473479"/>
                  </a:moveTo>
                  <a:lnTo>
                    <a:pt x="2134641" y="1471790"/>
                  </a:lnTo>
                  <a:lnTo>
                    <a:pt x="2106193" y="1427137"/>
                  </a:lnTo>
                  <a:lnTo>
                    <a:pt x="2103551" y="1425689"/>
                  </a:lnTo>
                  <a:lnTo>
                    <a:pt x="2100897" y="1427137"/>
                  </a:lnTo>
                  <a:lnTo>
                    <a:pt x="2071535" y="1473250"/>
                  </a:lnTo>
                  <a:lnTo>
                    <a:pt x="2071954" y="1475206"/>
                  </a:lnTo>
                  <a:lnTo>
                    <a:pt x="2074875" y="1477073"/>
                  </a:lnTo>
                  <a:lnTo>
                    <a:pt x="2076818" y="1476629"/>
                  </a:lnTo>
                  <a:lnTo>
                    <a:pt x="2099068" y="1441716"/>
                  </a:lnTo>
                  <a:lnTo>
                    <a:pt x="2099068" y="1907794"/>
                  </a:lnTo>
                  <a:lnTo>
                    <a:pt x="777913" y="1907794"/>
                  </a:lnTo>
                  <a:lnTo>
                    <a:pt x="777913" y="1916684"/>
                  </a:lnTo>
                  <a:lnTo>
                    <a:pt x="2108035" y="1916684"/>
                  </a:lnTo>
                  <a:lnTo>
                    <a:pt x="2108035" y="1907794"/>
                  </a:lnTo>
                  <a:lnTo>
                    <a:pt x="2108035" y="1441716"/>
                  </a:lnTo>
                  <a:lnTo>
                    <a:pt x="2130272" y="1476629"/>
                  </a:lnTo>
                  <a:lnTo>
                    <a:pt x="2132215" y="1477073"/>
                  </a:lnTo>
                  <a:lnTo>
                    <a:pt x="2133676" y="1476133"/>
                  </a:lnTo>
                  <a:lnTo>
                    <a:pt x="2135124" y="1473479"/>
                  </a:lnTo>
                  <a:close/>
                </a:path>
                <a:path w="4149090" h="2451100">
                  <a:moveTo>
                    <a:pt x="2211032" y="122034"/>
                  </a:moveTo>
                  <a:lnTo>
                    <a:pt x="1515821" y="122034"/>
                  </a:lnTo>
                  <a:lnTo>
                    <a:pt x="1515821" y="130924"/>
                  </a:lnTo>
                  <a:lnTo>
                    <a:pt x="1515821" y="966774"/>
                  </a:lnTo>
                  <a:lnTo>
                    <a:pt x="1493494" y="931710"/>
                  </a:lnTo>
                  <a:lnTo>
                    <a:pt x="1491538" y="931265"/>
                  </a:lnTo>
                  <a:lnTo>
                    <a:pt x="1490078" y="932205"/>
                  </a:lnTo>
                  <a:lnTo>
                    <a:pt x="1488617" y="934872"/>
                  </a:lnTo>
                  <a:lnTo>
                    <a:pt x="1489113" y="936561"/>
                  </a:lnTo>
                  <a:lnTo>
                    <a:pt x="1517662" y="981379"/>
                  </a:lnTo>
                  <a:lnTo>
                    <a:pt x="1520317" y="982840"/>
                  </a:lnTo>
                  <a:lnTo>
                    <a:pt x="1522971" y="981379"/>
                  </a:lnTo>
                  <a:lnTo>
                    <a:pt x="1552448" y="935101"/>
                  </a:lnTo>
                  <a:lnTo>
                    <a:pt x="1552016" y="933145"/>
                  </a:lnTo>
                  <a:lnTo>
                    <a:pt x="1549095" y="931265"/>
                  </a:lnTo>
                  <a:lnTo>
                    <a:pt x="1547139" y="931710"/>
                  </a:lnTo>
                  <a:lnTo>
                    <a:pt x="1524812" y="966774"/>
                  </a:lnTo>
                  <a:lnTo>
                    <a:pt x="1524812" y="130924"/>
                  </a:lnTo>
                  <a:lnTo>
                    <a:pt x="2211032" y="130924"/>
                  </a:lnTo>
                  <a:lnTo>
                    <a:pt x="2211032" y="122034"/>
                  </a:lnTo>
                  <a:close/>
                </a:path>
                <a:path w="4149090" h="2451100">
                  <a:moveTo>
                    <a:pt x="2838424" y="2441689"/>
                  </a:moveTo>
                  <a:lnTo>
                    <a:pt x="2495981" y="2441689"/>
                  </a:lnTo>
                  <a:lnTo>
                    <a:pt x="2495981" y="1217244"/>
                  </a:lnTo>
                  <a:lnTo>
                    <a:pt x="2518219" y="1252169"/>
                  </a:lnTo>
                  <a:lnTo>
                    <a:pt x="2520162" y="1252601"/>
                  </a:lnTo>
                  <a:lnTo>
                    <a:pt x="2521623" y="1251673"/>
                  </a:lnTo>
                  <a:lnTo>
                    <a:pt x="2523071" y="1249019"/>
                  </a:lnTo>
                  <a:lnTo>
                    <a:pt x="2522588" y="1247330"/>
                  </a:lnTo>
                  <a:lnTo>
                    <a:pt x="2494140" y="1202677"/>
                  </a:lnTo>
                  <a:lnTo>
                    <a:pt x="2491498" y="1201216"/>
                  </a:lnTo>
                  <a:lnTo>
                    <a:pt x="2488844" y="1202677"/>
                  </a:lnTo>
                  <a:lnTo>
                    <a:pt x="2459482" y="1248778"/>
                  </a:lnTo>
                  <a:lnTo>
                    <a:pt x="2459901" y="1250734"/>
                  </a:lnTo>
                  <a:lnTo>
                    <a:pt x="2462822" y="1252601"/>
                  </a:lnTo>
                  <a:lnTo>
                    <a:pt x="2464765" y="1252169"/>
                  </a:lnTo>
                  <a:lnTo>
                    <a:pt x="2487015" y="1217244"/>
                  </a:lnTo>
                  <a:lnTo>
                    <a:pt x="2487015" y="2441689"/>
                  </a:lnTo>
                  <a:lnTo>
                    <a:pt x="2487015" y="2450579"/>
                  </a:lnTo>
                  <a:lnTo>
                    <a:pt x="2838424" y="2450579"/>
                  </a:lnTo>
                  <a:lnTo>
                    <a:pt x="2838424" y="2441689"/>
                  </a:lnTo>
                  <a:close/>
                </a:path>
                <a:path w="4149090" h="2451100">
                  <a:moveTo>
                    <a:pt x="3572345" y="1111300"/>
                  </a:moveTo>
                  <a:lnTo>
                    <a:pt x="3051822" y="1111300"/>
                  </a:lnTo>
                  <a:lnTo>
                    <a:pt x="3051822" y="1124000"/>
                  </a:lnTo>
                  <a:lnTo>
                    <a:pt x="3051822" y="1305610"/>
                  </a:lnTo>
                  <a:lnTo>
                    <a:pt x="2972651" y="1305610"/>
                  </a:lnTo>
                  <a:lnTo>
                    <a:pt x="2972651" y="1318310"/>
                  </a:lnTo>
                  <a:lnTo>
                    <a:pt x="3064522" y="1318310"/>
                  </a:lnTo>
                  <a:lnTo>
                    <a:pt x="3064522" y="1305610"/>
                  </a:lnTo>
                  <a:lnTo>
                    <a:pt x="3064522" y="1124000"/>
                  </a:lnTo>
                  <a:lnTo>
                    <a:pt x="3572345" y="1124000"/>
                  </a:lnTo>
                  <a:lnTo>
                    <a:pt x="3572345" y="1111300"/>
                  </a:lnTo>
                  <a:close/>
                </a:path>
                <a:path w="4149090" h="2451100">
                  <a:moveTo>
                    <a:pt x="3624376" y="1001433"/>
                  </a:moveTo>
                  <a:lnTo>
                    <a:pt x="3621341" y="995121"/>
                  </a:lnTo>
                  <a:lnTo>
                    <a:pt x="3612845" y="991044"/>
                  </a:lnTo>
                  <a:lnTo>
                    <a:pt x="3603929" y="986904"/>
                  </a:lnTo>
                  <a:lnTo>
                    <a:pt x="3603929" y="1016685"/>
                  </a:lnTo>
                  <a:lnTo>
                    <a:pt x="3601466" y="1015517"/>
                  </a:lnTo>
                  <a:lnTo>
                    <a:pt x="3602240" y="1015873"/>
                  </a:lnTo>
                  <a:lnTo>
                    <a:pt x="3603929" y="1016685"/>
                  </a:lnTo>
                  <a:lnTo>
                    <a:pt x="3603929" y="986904"/>
                  </a:lnTo>
                  <a:lnTo>
                    <a:pt x="3602151" y="986066"/>
                  </a:lnTo>
                  <a:lnTo>
                    <a:pt x="3585883" y="978700"/>
                  </a:lnTo>
                  <a:lnTo>
                    <a:pt x="3563721" y="968921"/>
                  </a:lnTo>
                  <a:lnTo>
                    <a:pt x="3546818" y="961707"/>
                  </a:lnTo>
                  <a:lnTo>
                    <a:pt x="3546818" y="991044"/>
                  </a:lnTo>
                  <a:lnTo>
                    <a:pt x="1858848" y="991044"/>
                  </a:lnTo>
                  <a:lnTo>
                    <a:pt x="1917966" y="954303"/>
                  </a:lnTo>
                  <a:lnTo>
                    <a:pt x="1979917" y="920369"/>
                  </a:lnTo>
                  <a:lnTo>
                    <a:pt x="2055304" y="884110"/>
                  </a:lnTo>
                  <a:lnTo>
                    <a:pt x="2093696" y="867613"/>
                  </a:lnTo>
                  <a:lnTo>
                    <a:pt x="2134501" y="851471"/>
                  </a:lnTo>
                  <a:lnTo>
                    <a:pt x="2177605" y="835939"/>
                  </a:lnTo>
                  <a:lnTo>
                    <a:pt x="2222919" y="821270"/>
                  </a:lnTo>
                  <a:lnTo>
                    <a:pt x="2270315" y="807720"/>
                  </a:lnTo>
                  <a:lnTo>
                    <a:pt x="2319680" y="795553"/>
                  </a:lnTo>
                  <a:lnTo>
                    <a:pt x="2370912" y="785025"/>
                  </a:lnTo>
                  <a:lnTo>
                    <a:pt x="2423896" y="776389"/>
                  </a:lnTo>
                  <a:lnTo>
                    <a:pt x="2478506" y="769912"/>
                  </a:lnTo>
                  <a:lnTo>
                    <a:pt x="2534666" y="765835"/>
                  </a:lnTo>
                  <a:lnTo>
                    <a:pt x="2592235" y="764413"/>
                  </a:lnTo>
                  <a:lnTo>
                    <a:pt x="2609799" y="764552"/>
                  </a:lnTo>
                  <a:lnTo>
                    <a:pt x="2663190" y="766597"/>
                  </a:lnTo>
                  <a:lnTo>
                    <a:pt x="2719019" y="770877"/>
                  </a:lnTo>
                  <a:lnTo>
                    <a:pt x="2774442" y="776706"/>
                  </a:lnTo>
                  <a:lnTo>
                    <a:pt x="2829318" y="783932"/>
                  </a:lnTo>
                  <a:lnTo>
                    <a:pt x="2883509" y="792441"/>
                  </a:lnTo>
                  <a:lnTo>
                    <a:pt x="2936862" y="802068"/>
                  </a:lnTo>
                  <a:lnTo>
                    <a:pt x="2989237" y="812685"/>
                  </a:lnTo>
                  <a:lnTo>
                    <a:pt x="3040469" y="824153"/>
                  </a:lnTo>
                  <a:lnTo>
                    <a:pt x="3090418" y="836333"/>
                  </a:lnTo>
                  <a:lnTo>
                    <a:pt x="3138944" y="849083"/>
                  </a:lnTo>
                  <a:lnTo>
                    <a:pt x="3185896" y="862253"/>
                  </a:lnTo>
                  <a:lnTo>
                    <a:pt x="3231134" y="875715"/>
                  </a:lnTo>
                  <a:lnTo>
                    <a:pt x="3274504" y="889330"/>
                  </a:lnTo>
                  <a:lnTo>
                    <a:pt x="3315855" y="902944"/>
                  </a:lnTo>
                  <a:lnTo>
                    <a:pt x="3378377" y="924737"/>
                  </a:lnTo>
                  <a:lnTo>
                    <a:pt x="3434588" y="945565"/>
                  </a:lnTo>
                  <a:lnTo>
                    <a:pt x="3483838" y="964844"/>
                  </a:lnTo>
                  <a:lnTo>
                    <a:pt x="3525520" y="981951"/>
                  </a:lnTo>
                  <a:lnTo>
                    <a:pt x="3546818" y="991044"/>
                  </a:lnTo>
                  <a:lnTo>
                    <a:pt x="3546818" y="961707"/>
                  </a:lnTo>
                  <a:lnTo>
                    <a:pt x="3502939" y="943444"/>
                  </a:lnTo>
                  <a:lnTo>
                    <a:pt x="3464966" y="928344"/>
                  </a:lnTo>
                  <a:lnTo>
                    <a:pt x="3422345" y="912088"/>
                  </a:lnTo>
                  <a:lnTo>
                    <a:pt x="3375418" y="894994"/>
                  </a:lnTo>
                  <a:lnTo>
                    <a:pt x="3324479" y="877354"/>
                  </a:lnTo>
                  <a:lnTo>
                    <a:pt x="3269869" y="859497"/>
                  </a:lnTo>
                  <a:lnTo>
                    <a:pt x="3211880" y="841717"/>
                  </a:lnTo>
                  <a:lnTo>
                    <a:pt x="3150844" y="824331"/>
                  </a:lnTo>
                  <a:lnTo>
                    <a:pt x="3087332" y="807720"/>
                  </a:lnTo>
                  <a:lnTo>
                    <a:pt x="3020885" y="791984"/>
                  </a:lnTo>
                  <a:lnTo>
                    <a:pt x="2952610" y="777633"/>
                  </a:lnTo>
                  <a:lnTo>
                    <a:pt x="2882747" y="764959"/>
                  </a:lnTo>
                  <a:lnTo>
                    <a:pt x="2811018" y="754138"/>
                  </a:lnTo>
                  <a:lnTo>
                    <a:pt x="2738348" y="745617"/>
                  </a:lnTo>
                  <a:lnTo>
                    <a:pt x="2664853" y="739648"/>
                  </a:lnTo>
                  <a:lnTo>
                    <a:pt x="2647581" y="738720"/>
                  </a:lnTo>
                  <a:lnTo>
                    <a:pt x="2648026" y="738720"/>
                  </a:lnTo>
                  <a:lnTo>
                    <a:pt x="2628303" y="737958"/>
                  </a:lnTo>
                  <a:lnTo>
                    <a:pt x="2610205" y="737552"/>
                  </a:lnTo>
                  <a:lnTo>
                    <a:pt x="2592235" y="737412"/>
                  </a:lnTo>
                  <a:lnTo>
                    <a:pt x="2536469" y="738720"/>
                  </a:lnTo>
                  <a:lnTo>
                    <a:pt x="2482024" y="742467"/>
                  </a:lnTo>
                  <a:lnTo>
                    <a:pt x="2429002" y="748436"/>
                  </a:lnTo>
                  <a:lnTo>
                    <a:pt x="2377503" y="756399"/>
                  </a:lnTo>
                  <a:lnTo>
                    <a:pt x="2327592" y="766152"/>
                  </a:lnTo>
                  <a:lnTo>
                    <a:pt x="2279396" y="777455"/>
                  </a:lnTo>
                  <a:lnTo>
                    <a:pt x="2232977" y="790092"/>
                  </a:lnTo>
                  <a:lnTo>
                    <a:pt x="2188451" y="803833"/>
                  </a:lnTo>
                  <a:lnTo>
                    <a:pt x="2145906" y="818464"/>
                  </a:lnTo>
                  <a:lnTo>
                    <a:pt x="2105418" y="833767"/>
                  </a:lnTo>
                  <a:lnTo>
                    <a:pt x="2067102" y="849503"/>
                  </a:lnTo>
                  <a:lnTo>
                    <a:pt x="2031034" y="865454"/>
                  </a:lnTo>
                  <a:lnTo>
                    <a:pt x="1954212" y="903338"/>
                  </a:lnTo>
                  <a:lnTo>
                    <a:pt x="1892160" y="938161"/>
                  </a:lnTo>
                  <a:lnTo>
                    <a:pt x="1846148" y="966876"/>
                  </a:lnTo>
                  <a:lnTo>
                    <a:pt x="1807400" y="993825"/>
                  </a:lnTo>
                  <a:lnTo>
                    <a:pt x="1800974" y="1003401"/>
                  </a:lnTo>
                  <a:lnTo>
                    <a:pt x="1804695" y="1014361"/>
                  </a:lnTo>
                  <a:lnTo>
                    <a:pt x="1809826" y="1018044"/>
                  </a:lnTo>
                  <a:lnTo>
                    <a:pt x="1815617" y="1018044"/>
                  </a:lnTo>
                  <a:lnTo>
                    <a:pt x="3616083" y="1018044"/>
                  </a:lnTo>
                  <a:lnTo>
                    <a:pt x="3617785" y="1016685"/>
                  </a:lnTo>
                  <a:lnTo>
                    <a:pt x="3621570" y="1013675"/>
                  </a:lnTo>
                  <a:lnTo>
                    <a:pt x="3624376" y="1001433"/>
                  </a:lnTo>
                  <a:close/>
                </a:path>
                <a:path w="4149090" h="2451100">
                  <a:moveTo>
                    <a:pt x="3761854" y="1907717"/>
                  </a:moveTo>
                  <a:lnTo>
                    <a:pt x="2842920" y="1907717"/>
                  </a:lnTo>
                  <a:lnTo>
                    <a:pt x="2842920" y="1441716"/>
                  </a:lnTo>
                  <a:lnTo>
                    <a:pt x="2865158" y="1476629"/>
                  </a:lnTo>
                  <a:lnTo>
                    <a:pt x="2867101" y="1477073"/>
                  </a:lnTo>
                  <a:lnTo>
                    <a:pt x="2868561" y="1476133"/>
                  </a:lnTo>
                  <a:lnTo>
                    <a:pt x="2870022" y="1473479"/>
                  </a:lnTo>
                  <a:lnTo>
                    <a:pt x="2869527" y="1471790"/>
                  </a:lnTo>
                  <a:lnTo>
                    <a:pt x="2841079" y="1427137"/>
                  </a:lnTo>
                  <a:lnTo>
                    <a:pt x="2838437" y="1425689"/>
                  </a:lnTo>
                  <a:lnTo>
                    <a:pt x="2835783" y="1427137"/>
                  </a:lnTo>
                  <a:lnTo>
                    <a:pt x="2806420" y="1473250"/>
                  </a:lnTo>
                  <a:lnTo>
                    <a:pt x="2806852" y="1475206"/>
                  </a:lnTo>
                  <a:lnTo>
                    <a:pt x="2809760" y="1477073"/>
                  </a:lnTo>
                  <a:lnTo>
                    <a:pt x="2811703" y="1476629"/>
                  </a:lnTo>
                  <a:lnTo>
                    <a:pt x="2833954" y="1441716"/>
                  </a:lnTo>
                  <a:lnTo>
                    <a:pt x="2833954" y="1907717"/>
                  </a:lnTo>
                  <a:lnTo>
                    <a:pt x="2833954" y="1916607"/>
                  </a:lnTo>
                  <a:lnTo>
                    <a:pt x="3761854" y="1916607"/>
                  </a:lnTo>
                  <a:lnTo>
                    <a:pt x="3761854" y="1907717"/>
                  </a:lnTo>
                  <a:close/>
                </a:path>
                <a:path w="4149090" h="2451100">
                  <a:moveTo>
                    <a:pt x="4148505" y="792962"/>
                  </a:moveTo>
                  <a:lnTo>
                    <a:pt x="3654590" y="792962"/>
                  </a:lnTo>
                  <a:lnTo>
                    <a:pt x="3654590" y="801852"/>
                  </a:lnTo>
                  <a:lnTo>
                    <a:pt x="3654590" y="1065720"/>
                  </a:lnTo>
                  <a:lnTo>
                    <a:pt x="3632263" y="1030655"/>
                  </a:lnTo>
                  <a:lnTo>
                    <a:pt x="3630307" y="1030211"/>
                  </a:lnTo>
                  <a:lnTo>
                    <a:pt x="3628847" y="1031151"/>
                  </a:lnTo>
                  <a:lnTo>
                    <a:pt x="3627386" y="1033818"/>
                  </a:lnTo>
                  <a:lnTo>
                    <a:pt x="3627882" y="1035507"/>
                  </a:lnTo>
                  <a:lnTo>
                    <a:pt x="3656431" y="1080325"/>
                  </a:lnTo>
                  <a:lnTo>
                    <a:pt x="3659086" y="1081786"/>
                  </a:lnTo>
                  <a:lnTo>
                    <a:pt x="3661740" y="1080325"/>
                  </a:lnTo>
                  <a:lnTo>
                    <a:pt x="3691217" y="1034046"/>
                  </a:lnTo>
                  <a:lnTo>
                    <a:pt x="3690785" y="1032090"/>
                  </a:lnTo>
                  <a:lnTo>
                    <a:pt x="3687864" y="1030211"/>
                  </a:lnTo>
                  <a:lnTo>
                    <a:pt x="3685908" y="1030655"/>
                  </a:lnTo>
                  <a:lnTo>
                    <a:pt x="3663581" y="1065720"/>
                  </a:lnTo>
                  <a:lnTo>
                    <a:pt x="3663581" y="801852"/>
                  </a:lnTo>
                  <a:lnTo>
                    <a:pt x="4148505" y="801852"/>
                  </a:lnTo>
                  <a:lnTo>
                    <a:pt x="4148505" y="7929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/>
          <p:nvPr/>
        </p:nvSpPr>
        <p:spPr>
          <a:xfrm>
            <a:off x="5431892" y="2736011"/>
            <a:ext cx="4878070" cy="6350"/>
          </a:xfrm>
          <a:custGeom>
            <a:avLst/>
            <a:gdLst/>
            <a:ahLst/>
            <a:cxnLst/>
            <a:rect l="l" t="t" r="r" b="b"/>
            <a:pathLst>
              <a:path w="4878070" h="6350">
                <a:moveTo>
                  <a:pt x="4878019" y="0"/>
                </a:moveTo>
                <a:lnTo>
                  <a:pt x="0" y="0"/>
                </a:lnTo>
                <a:lnTo>
                  <a:pt x="0" y="6350"/>
                </a:lnTo>
                <a:lnTo>
                  <a:pt x="4878019" y="6350"/>
                </a:lnTo>
                <a:lnTo>
                  <a:pt x="48780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431892" y="3377446"/>
            <a:ext cx="4878070" cy="6350"/>
          </a:xfrm>
          <a:custGeom>
            <a:avLst/>
            <a:gdLst/>
            <a:ahLst/>
            <a:cxnLst/>
            <a:rect l="l" t="t" r="r" b="b"/>
            <a:pathLst>
              <a:path w="4878070" h="6350">
                <a:moveTo>
                  <a:pt x="4878019" y="0"/>
                </a:moveTo>
                <a:lnTo>
                  <a:pt x="0" y="0"/>
                </a:lnTo>
                <a:lnTo>
                  <a:pt x="0" y="6350"/>
                </a:lnTo>
                <a:lnTo>
                  <a:pt x="4878019" y="6350"/>
                </a:lnTo>
                <a:lnTo>
                  <a:pt x="48780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523676" y="6943241"/>
            <a:ext cx="4804410" cy="6350"/>
          </a:xfrm>
          <a:custGeom>
            <a:avLst/>
            <a:gdLst/>
            <a:ahLst/>
            <a:cxnLst/>
            <a:rect l="l" t="t" r="r" b="b"/>
            <a:pathLst>
              <a:path w="4804409" h="6350">
                <a:moveTo>
                  <a:pt x="4804205" y="0"/>
                </a:moveTo>
                <a:lnTo>
                  <a:pt x="0" y="0"/>
                </a:lnTo>
                <a:lnTo>
                  <a:pt x="0" y="6349"/>
                </a:lnTo>
                <a:lnTo>
                  <a:pt x="4804205" y="6349"/>
                </a:lnTo>
                <a:lnTo>
                  <a:pt x="4804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65799" y="2736011"/>
            <a:ext cx="4878070" cy="6350"/>
          </a:xfrm>
          <a:custGeom>
            <a:avLst/>
            <a:gdLst/>
            <a:ahLst/>
            <a:cxnLst/>
            <a:rect l="l" t="t" r="r" b="b"/>
            <a:pathLst>
              <a:path w="4878070" h="6350">
                <a:moveTo>
                  <a:pt x="4878006" y="0"/>
                </a:moveTo>
                <a:lnTo>
                  <a:pt x="0" y="0"/>
                </a:lnTo>
                <a:lnTo>
                  <a:pt x="0" y="6350"/>
                </a:lnTo>
                <a:lnTo>
                  <a:pt x="4878006" y="6350"/>
                </a:lnTo>
                <a:lnTo>
                  <a:pt x="48780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65799" y="3377446"/>
            <a:ext cx="4878070" cy="6350"/>
          </a:xfrm>
          <a:custGeom>
            <a:avLst/>
            <a:gdLst/>
            <a:ahLst/>
            <a:cxnLst/>
            <a:rect l="l" t="t" r="r" b="b"/>
            <a:pathLst>
              <a:path w="4878070" h="6350">
                <a:moveTo>
                  <a:pt x="4878006" y="0"/>
                </a:moveTo>
                <a:lnTo>
                  <a:pt x="0" y="0"/>
                </a:lnTo>
                <a:lnTo>
                  <a:pt x="0" y="6350"/>
                </a:lnTo>
                <a:lnTo>
                  <a:pt x="4878006" y="6350"/>
                </a:lnTo>
                <a:lnTo>
                  <a:pt x="48780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65799" y="6943241"/>
            <a:ext cx="4878070" cy="6350"/>
          </a:xfrm>
          <a:custGeom>
            <a:avLst/>
            <a:gdLst/>
            <a:ahLst/>
            <a:cxnLst/>
            <a:rect l="l" t="t" r="r" b="b"/>
            <a:pathLst>
              <a:path w="4878070" h="6350">
                <a:moveTo>
                  <a:pt x="4878006" y="0"/>
                </a:moveTo>
                <a:lnTo>
                  <a:pt x="0" y="0"/>
                </a:lnTo>
                <a:lnTo>
                  <a:pt x="0" y="6350"/>
                </a:lnTo>
                <a:lnTo>
                  <a:pt x="4878006" y="6350"/>
                </a:lnTo>
                <a:lnTo>
                  <a:pt x="48780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2353984" y="3466552"/>
            <a:ext cx="280543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TT Supermolot Bold"/>
                <a:cs typeface="TT Supermolot Bold"/>
              </a:rPr>
              <a:t>ZBIORNIKI </a:t>
            </a:r>
            <a:r>
              <a:rPr sz="700" spc="-10" dirty="0">
                <a:latin typeface="TT Supermolot Bold"/>
                <a:cs typeface="TT Supermolot Bold"/>
              </a:rPr>
              <a:t>PALIWA</a:t>
            </a:r>
            <a:endParaRPr sz="700">
              <a:latin typeface="TT Supermolot Bold"/>
              <a:cs typeface="TT Supermolot Bold"/>
            </a:endParaRPr>
          </a:p>
          <a:p>
            <a:pPr marL="12700" marR="5080">
              <a:lnSpc>
                <a:spcPct val="100000"/>
              </a:lnSpc>
            </a:pPr>
            <a:r>
              <a:rPr sz="700" spc="-10" dirty="0">
                <a:latin typeface="TT Supermolot Regular"/>
                <a:cs typeface="TT Supermolot Regular"/>
              </a:rPr>
              <a:t>Umieszczone </a:t>
            </a:r>
            <a:r>
              <a:rPr sz="700" dirty="0">
                <a:latin typeface="TT Supermolot Regular"/>
                <a:cs typeface="TT Supermolot Regular"/>
              </a:rPr>
              <a:t>na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dachu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pojazdu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magazynują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sprężony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wodór.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Jest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on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paliwem </a:t>
            </a:r>
            <a:r>
              <a:rPr sz="700" spc="-10" dirty="0">
                <a:latin typeface="TT Supermolot Regular"/>
                <a:cs typeface="TT Supermolot Regular"/>
              </a:rPr>
              <a:t>wykorzystywanym</a:t>
            </a:r>
            <a:r>
              <a:rPr sz="700" spc="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ogniwie</a:t>
            </a:r>
            <a:r>
              <a:rPr sz="700" spc="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paliwowym.</a:t>
            </a:r>
            <a:r>
              <a:rPr sz="700" spc="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Wodór</a:t>
            </a:r>
            <a:r>
              <a:rPr sz="700" spc="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dostarczyć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można</a:t>
            </a:r>
            <a:r>
              <a:rPr sz="700" spc="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poprzez</a:t>
            </a:r>
            <a:r>
              <a:rPr sz="700" spc="1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zainstalowanie</a:t>
            </a:r>
            <a:r>
              <a:rPr sz="700" spc="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odpowiedniego</a:t>
            </a:r>
            <a:r>
              <a:rPr sz="700" spc="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generatora</a:t>
            </a:r>
            <a:r>
              <a:rPr sz="700" spc="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ramach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stacji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ładowania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wodoru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lub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poprzez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transport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płynnego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lub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skompre-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sowanego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wodoru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ze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stacji.</a:t>
            </a:r>
            <a:endParaRPr sz="700">
              <a:latin typeface="TT Supermolot Regular"/>
              <a:cs typeface="TT Supermolot Regular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439542" y="5785775"/>
            <a:ext cx="1735455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TT Supermolot Bold"/>
                <a:cs typeface="TT Supermolot Bold"/>
              </a:rPr>
              <a:t>SILNIK</a:t>
            </a:r>
            <a:r>
              <a:rPr sz="700" spc="-25" dirty="0">
                <a:latin typeface="TT Supermolot Bold"/>
                <a:cs typeface="TT Supermolot Bold"/>
              </a:rPr>
              <a:t> </a:t>
            </a:r>
            <a:r>
              <a:rPr sz="700" spc="-10" dirty="0">
                <a:latin typeface="TT Supermolot Bold"/>
                <a:cs typeface="TT Supermolot Bold"/>
              </a:rPr>
              <a:t>ELEKTRYCZNY</a:t>
            </a:r>
            <a:endParaRPr sz="700">
              <a:latin typeface="TT Supermolot Bold"/>
              <a:cs typeface="TT Supermolot Bold"/>
            </a:endParaRPr>
          </a:p>
          <a:p>
            <a:pPr marL="12700" marR="5080">
              <a:lnSpc>
                <a:spcPct val="100000"/>
              </a:lnSpc>
            </a:pPr>
            <a:r>
              <a:rPr sz="700" dirty="0">
                <a:latin typeface="TT Supermolot Regular"/>
                <a:cs typeface="TT Supermolot Regular"/>
              </a:rPr>
              <a:t>Autobusy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wyposażone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wodorowe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ogniwa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paliwowe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stanowią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typ</a:t>
            </a:r>
            <a:r>
              <a:rPr sz="700" spc="-10" dirty="0">
                <a:latin typeface="TT Supermolot Regular"/>
                <a:cs typeface="TT Supermolot Regular"/>
              </a:rPr>
              <a:t> pojazdu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elektrycznego.</a:t>
            </a:r>
            <a:r>
              <a:rPr sz="700" spc="6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6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przeciwieństwie</a:t>
            </a:r>
            <a:r>
              <a:rPr sz="700" spc="60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do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tradycyjnych</a:t>
            </a:r>
            <a:r>
              <a:rPr sz="700" spc="-3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elektryków</a:t>
            </a:r>
            <a:r>
              <a:rPr sz="700" spc="-3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nie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magazynują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energii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bateriach,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ale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wykorzystują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wodór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jako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paliwo.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Silnik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wykorzystuje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energię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elektryczną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wytwarzaną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ogniwie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paliwowym.</a:t>
            </a:r>
            <a:endParaRPr sz="700">
              <a:latin typeface="TT Supermolot Regular"/>
              <a:cs typeface="TT Supermolot Regular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360224" y="3500778"/>
            <a:ext cx="184785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latin typeface="TT Supermolot Bold"/>
                <a:cs typeface="TT Supermolot Bold"/>
              </a:rPr>
              <a:t>BATERIA</a:t>
            </a:r>
            <a:endParaRPr sz="7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</a:pPr>
            <a:r>
              <a:rPr sz="700" dirty="0">
                <a:latin typeface="TT Supermolot Regular"/>
                <a:cs typeface="TT Supermolot Regular"/>
              </a:rPr>
              <a:t>Autobusy</a:t>
            </a:r>
            <a:r>
              <a:rPr sz="700" spc="-3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wodorowe</a:t>
            </a:r>
            <a:r>
              <a:rPr sz="700" spc="-3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wyposażone</a:t>
            </a:r>
            <a:r>
              <a:rPr sz="700" spc="-35" dirty="0">
                <a:latin typeface="TT Supermolot Regular"/>
                <a:cs typeface="TT Supermolot Regular"/>
              </a:rPr>
              <a:t> </a:t>
            </a:r>
            <a:r>
              <a:rPr sz="700" spc="-25" dirty="0">
                <a:latin typeface="TT Supermolot Regular"/>
                <a:cs typeface="TT Supermolot Regular"/>
              </a:rPr>
              <a:t>są</a:t>
            </a:r>
            <a:endParaRPr sz="700">
              <a:latin typeface="TT Supermolot Regular"/>
              <a:cs typeface="TT Supermolot Regular"/>
            </a:endParaRPr>
          </a:p>
          <a:p>
            <a:pPr marL="12700" marR="5080">
              <a:lnSpc>
                <a:spcPct val="100000"/>
              </a:lnSpc>
            </a:pP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niewielką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baterię,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która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poprawia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wydajność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pojazdu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i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umożliwia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rekuperację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energii</a:t>
            </a:r>
            <a:endParaRPr sz="700">
              <a:latin typeface="TT Supermolot Regular"/>
              <a:cs typeface="TT Supermolot Regular"/>
            </a:endParaRPr>
          </a:p>
          <a:p>
            <a:pPr marL="12700">
              <a:lnSpc>
                <a:spcPct val="100000"/>
              </a:lnSpc>
            </a:pPr>
            <a:r>
              <a:rPr sz="700" dirty="0">
                <a:latin typeface="TT Supermolot Regular"/>
                <a:cs typeface="TT Supermolot Regular"/>
              </a:rPr>
              <a:t>z</a:t>
            </a:r>
            <a:r>
              <a:rPr sz="700" spc="-10" dirty="0">
                <a:latin typeface="TT Supermolot Regular"/>
                <a:cs typeface="TT Supermolot Regular"/>
              </a:rPr>
              <a:t> hamowania.</a:t>
            </a:r>
            <a:endParaRPr sz="700">
              <a:latin typeface="TT Supermolot Regular"/>
              <a:cs typeface="TT Supermolot Regular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355601" y="5900012"/>
            <a:ext cx="2788920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TT Supermolot Bold"/>
                <a:cs typeface="TT Supermolot Bold"/>
              </a:rPr>
              <a:t>OGNIWO </a:t>
            </a:r>
            <a:r>
              <a:rPr sz="700" spc="-10" dirty="0">
                <a:latin typeface="TT Supermolot Bold"/>
                <a:cs typeface="TT Supermolot Bold"/>
              </a:rPr>
              <a:t>PALIWOWE</a:t>
            </a:r>
            <a:endParaRPr sz="700">
              <a:latin typeface="TT Supermolot Bold"/>
              <a:cs typeface="TT Supermolot Bold"/>
            </a:endParaRPr>
          </a:p>
          <a:p>
            <a:pPr marL="12700" marR="5080">
              <a:lnSpc>
                <a:spcPct val="100000"/>
              </a:lnSpc>
            </a:pPr>
            <a:r>
              <a:rPr sz="700" dirty="0">
                <a:latin typeface="TT Supermolot Regular"/>
                <a:cs typeface="TT Supermolot Regular"/>
              </a:rPr>
              <a:t>Zamienia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energię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chemiczną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wodoru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energię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elektryczną.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Wodór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postaci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gazu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dostaje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się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do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anody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ogniwa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paliwowego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i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procesie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katalizy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rozczepia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się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na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tworzące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go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protony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i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elektrony.</a:t>
            </a:r>
            <a:r>
              <a:rPr sz="700" spc="-1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Przepływ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elektronów,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które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trafiają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do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obwodu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zewnętrznego, </a:t>
            </a:r>
            <a:r>
              <a:rPr sz="700" dirty="0">
                <a:latin typeface="TT Supermolot Regular"/>
                <a:cs typeface="TT Supermolot Regular"/>
              </a:rPr>
              <a:t>wytwarza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energię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elektryczną.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Do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katody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ogniwa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paliwowego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dostaje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się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tlen.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Tlen,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elektrony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z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obwodu</a:t>
            </a:r>
            <a:r>
              <a:rPr sz="700" spc="-10" dirty="0">
                <a:latin typeface="TT Supermolot Regular"/>
                <a:cs typeface="TT Supermolot Regular"/>
              </a:rPr>
              <a:t> zewnętrznego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i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protony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łączą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się,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tworząc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spc="-20" dirty="0">
                <a:latin typeface="TT Supermolot Regular"/>
                <a:cs typeface="TT Supermolot Regular"/>
              </a:rPr>
              <a:t>wodę</a:t>
            </a:r>
            <a:endParaRPr sz="700">
              <a:latin typeface="TT Supermolot Regular"/>
              <a:cs typeface="TT Supermolot Regular"/>
            </a:endParaRPr>
          </a:p>
          <a:p>
            <a:pPr marL="12700" marR="75565">
              <a:lnSpc>
                <a:spcPct val="100000"/>
              </a:lnSpc>
            </a:pPr>
            <a:r>
              <a:rPr sz="700" dirty="0">
                <a:latin typeface="TT Supermolot Regular"/>
                <a:cs typeface="TT Supermolot Regular"/>
              </a:rPr>
              <a:t>i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ciepło.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Napędzając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pojazd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wodorem</a:t>
            </a:r>
            <a:r>
              <a:rPr sz="700" spc="-2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autobusy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emitują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do</a:t>
            </a:r>
            <a:r>
              <a:rPr sz="700" spc="-20" dirty="0">
                <a:latin typeface="TT Supermolot Regular"/>
                <a:cs typeface="TT Supermolot Regular"/>
              </a:rPr>
              <a:t> </a:t>
            </a:r>
            <a:r>
              <a:rPr sz="700" spc="-10" dirty="0">
                <a:latin typeface="TT Supermolot Regular"/>
                <a:cs typeface="TT Supermolot Regular"/>
              </a:rPr>
              <a:t>otoczenia</a:t>
            </a:r>
            <a:r>
              <a:rPr sz="700" spc="50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tylko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wodę</a:t>
            </a:r>
            <a:r>
              <a:rPr sz="700" spc="-10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i</a:t>
            </a:r>
            <a:r>
              <a:rPr sz="700" spc="-5" dirty="0">
                <a:latin typeface="TT Supermolot Regular"/>
                <a:cs typeface="TT Supermolot Regular"/>
              </a:rPr>
              <a:t> </a:t>
            </a:r>
            <a:r>
              <a:rPr sz="700" dirty="0">
                <a:latin typeface="TT Supermolot Regular"/>
                <a:cs typeface="TT Supermolot Regular"/>
              </a:rPr>
              <a:t>parę</a:t>
            </a:r>
            <a:r>
              <a:rPr sz="700" spc="-10" dirty="0">
                <a:latin typeface="TT Supermolot Regular"/>
                <a:cs typeface="TT Supermolot Regular"/>
              </a:rPr>
              <a:t> wodną.</a:t>
            </a:r>
            <a:endParaRPr sz="700">
              <a:latin typeface="TT Supermolot Regular"/>
              <a:cs typeface="TT Supermolot Regular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4845025" y="4934419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258" y="0"/>
                </a:moveTo>
                <a:lnTo>
                  <a:pt x="146633" y="5024"/>
                </a:lnTo>
                <a:lnTo>
                  <a:pt x="106588" y="19337"/>
                </a:lnTo>
                <a:lnTo>
                  <a:pt x="71264" y="41796"/>
                </a:lnTo>
                <a:lnTo>
                  <a:pt x="41802" y="71260"/>
                </a:lnTo>
                <a:lnTo>
                  <a:pt x="19343" y="106586"/>
                </a:lnTo>
                <a:lnTo>
                  <a:pt x="5028" y="146633"/>
                </a:lnTo>
                <a:lnTo>
                  <a:pt x="0" y="190258"/>
                </a:lnTo>
                <a:lnTo>
                  <a:pt x="5028" y="233879"/>
                </a:lnTo>
                <a:lnTo>
                  <a:pt x="19343" y="273922"/>
                </a:lnTo>
                <a:lnTo>
                  <a:pt x="41802" y="309246"/>
                </a:lnTo>
                <a:lnTo>
                  <a:pt x="71264" y="338708"/>
                </a:lnTo>
                <a:lnTo>
                  <a:pt x="106588" y="361167"/>
                </a:lnTo>
                <a:lnTo>
                  <a:pt x="146633" y="375480"/>
                </a:lnTo>
                <a:lnTo>
                  <a:pt x="190258" y="380504"/>
                </a:lnTo>
                <a:lnTo>
                  <a:pt x="233884" y="375480"/>
                </a:lnTo>
                <a:lnTo>
                  <a:pt x="244983" y="371513"/>
                </a:lnTo>
                <a:lnTo>
                  <a:pt x="190258" y="371513"/>
                </a:lnTo>
                <a:lnTo>
                  <a:pt x="153726" y="367831"/>
                </a:lnTo>
                <a:lnTo>
                  <a:pt x="88921" y="340555"/>
                </a:lnTo>
                <a:lnTo>
                  <a:pt x="39956" y="291591"/>
                </a:lnTo>
                <a:lnTo>
                  <a:pt x="12685" y="226790"/>
                </a:lnTo>
                <a:lnTo>
                  <a:pt x="9004" y="190258"/>
                </a:lnTo>
                <a:lnTo>
                  <a:pt x="12685" y="153719"/>
                </a:lnTo>
                <a:lnTo>
                  <a:pt x="39956" y="88913"/>
                </a:lnTo>
                <a:lnTo>
                  <a:pt x="88921" y="39950"/>
                </a:lnTo>
                <a:lnTo>
                  <a:pt x="153726" y="12678"/>
                </a:lnTo>
                <a:lnTo>
                  <a:pt x="190258" y="8991"/>
                </a:lnTo>
                <a:lnTo>
                  <a:pt x="244983" y="8991"/>
                </a:lnTo>
                <a:lnTo>
                  <a:pt x="233884" y="5024"/>
                </a:lnTo>
                <a:lnTo>
                  <a:pt x="190258" y="0"/>
                </a:lnTo>
                <a:close/>
              </a:path>
              <a:path w="381000" h="381000">
                <a:moveTo>
                  <a:pt x="244983" y="8991"/>
                </a:moveTo>
                <a:lnTo>
                  <a:pt x="190258" y="8991"/>
                </a:lnTo>
                <a:lnTo>
                  <a:pt x="226796" y="12678"/>
                </a:lnTo>
                <a:lnTo>
                  <a:pt x="260815" y="23239"/>
                </a:lnTo>
                <a:lnTo>
                  <a:pt x="318427" y="62090"/>
                </a:lnTo>
                <a:lnTo>
                  <a:pt x="357271" y="119697"/>
                </a:lnTo>
                <a:lnTo>
                  <a:pt x="371513" y="190258"/>
                </a:lnTo>
                <a:lnTo>
                  <a:pt x="367831" y="226790"/>
                </a:lnTo>
                <a:lnTo>
                  <a:pt x="340561" y="291591"/>
                </a:lnTo>
                <a:lnTo>
                  <a:pt x="291598" y="340555"/>
                </a:lnTo>
                <a:lnTo>
                  <a:pt x="226796" y="367831"/>
                </a:lnTo>
                <a:lnTo>
                  <a:pt x="190258" y="371513"/>
                </a:lnTo>
                <a:lnTo>
                  <a:pt x="244983" y="371513"/>
                </a:lnTo>
                <a:lnTo>
                  <a:pt x="309256" y="338708"/>
                </a:lnTo>
                <a:lnTo>
                  <a:pt x="338720" y="309246"/>
                </a:lnTo>
                <a:lnTo>
                  <a:pt x="361179" y="273922"/>
                </a:lnTo>
                <a:lnTo>
                  <a:pt x="375492" y="233879"/>
                </a:lnTo>
                <a:lnTo>
                  <a:pt x="380517" y="190258"/>
                </a:lnTo>
                <a:lnTo>
                  <a:pt x="375492" y="146633"/>
                </a:lnTo>
                <a:lnTo>
                  <a:pt x="361179" y="106586"/>
                </a:lnTo>
                <a:lnTo>
                  <a:pt x="338720" y="71260"/>
                </a:lnTo>
                <a:lnTo>
                  <a:pt x="309256" y="41796"/>
                </a:lnTo>
                <a:lnTo>
                  <a:pt x="273930" y="19337"/>
                </a:lnTo>
                <a:lnTo>
                  <a:pt x="244983" y="89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4901769" y="4961741"/>
            <a:ext cx="298450" cy="28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700" spc="-25" dirty="0">
                <a:latin typeface="TT Supermolot Regular"/>
                <a:cs typeface="TT Supermolot Regular"/>
              </a:rPr>
              <a:t>H</a:t>
            </a:r>
            <a:r>
              <a:rPr sz="2550" spc="-37" baseline="-29411" dirty="0">
                <a:latin typeface="TT Supermolot Regular"/>
                <a:cs typeface="TT Supermolot Regular"/>
              </a:rPr>
              <a:t>²</a:t>
            </a:r>
            <a:endParaRPr sz="2550" baseline="-29411">
              <a:latin typeface="TT Supermolot Regular"/>
              <a:cs typeface="TT Supermolot Regular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371615" y="4082807"/>
            <a:ext cx="4474845" cy="1805305"/>
            <a:chOff x="371615" y="4082807"/>
            <a:chExt cx="4474845" cy="1805305"/>
          </a:xfrm>
        </p:grpSpPr>
        <p:sp>
          <p:nvSpPr>
            <p:cNvPr id="115" name="object 115"/>
            <p:cNvSpPr/>
            <p:nvPr/>
          </p:nvSpPr>
          <p:spPr>
            <a:xfrm>
              <a:off x="802716" y="4474463"/>
              <a:ext cx="4043679" cy="663575"/>
            </a:xfrm>
            <a:custGeom>
              <a:avLst/>
              <a:gdLst/>
              <a:ahLst/>
              <a:cxnLst/>
              <a:rect l="l" t="t" r="r" b="b"/>
              <a:pathLst>
                <a:path w="4043679" h="663575">
                  <a:moveTo>
                    <a:pt x="2308555" y="0"/>
                  </a:moveTo>
                  <a:lnTo>
                    <a:pt x="461835" y="0"/>
                  </a:lnTo>
                  <a:lnTo>
                    <a:pt x="125006" y="1181"/>
                  </a:lnTo>
                  <a:lnTo>
                    <a:pt x="76314" y="11176"/>
                  </a:lnTo>
                  <a:lnTo>
                    <a:pt x="36576" y="38087"/>
                  </a:lnTo>
                  <a:lnTo>
                    <a:pt x="9804" y="77901"/>
                  </a:lnTo>
                  <a:lnTo>
                    <a:pt x="0" y="126669"/>
                  </a:lnTo>
                  <a:lnTo>
                    <a:pt x="114" y="412838"/>
                  </a:lnTo>
                  <a:lnTo>
                    <a:pt x="9105" y="412838"/>
                  </a:lnTo>
                  <a:lnTo>
                    <a:pt x="8991" y="126669"/>
                  </a:lnTo>
                  <a:lnTo>
                    <a:pt x="18097" y="81394"/>
                  </a:lnTo>
                  <a:lnTo>
                    <a:pt x="42951" y="44437"/>
                  </a:lnTo>
                  <a:lnTo>
                    <a:pt x="79832" y="19443"/>
                  </a:lnTo>
                  <a:lnTo>
                    <a:pt x="125031" y="10172"/>
                  </a:lnTo>
                  <a:lnTo>
                    <a:pt x="2308555" y="9004"/>
                  </a:lnTo>
                  <a:lnTo>
                    <a:pt x="2308555" y="0"/>
                  </a:lnTo>
                  <a:close/>
                </a:path>
                <a:path w="4043679" h="663575">
                  <a:moveTo>
                    <a:pt x="4043210" y="654456"/>
                  </a:moveTo>
                  <a:lnTo>
                    <a:pt x="4015206" y="654456"/>
                  </a:lnTo>
                  <a:lnTo>
                    <a:pt x="3999954" y="652932"/>
                  </a:lnTo>
                  <a:lnTo>
                    <a:pt x="3961714" y="632307"/>
                  </a:lnTo>
                  <a:lnTo>
                    <a:pt x="3941089" y="594067"/>
                  </a:lnTo>
                  <a:lnTo>
                    <a:pt x="3939552" y="578815"/>
                  </a:lnTo>
                  <a:lnTo>
                    <a:pt x="3939552" y="130695"/>
                  </a:lnTo>
                  <a:lnTo>
                    <a:pt x="3929684" y="81876"/>
                  </a:lnTo>
                  <a:lnTo>
                    <a:pt x="3902811" y="41998"/>
                  </a:lnTo>
                  <a:lnTo>
                    <a:pt x="3862933" y="15125"/>
                  </a:lnTo>
                  <a:lnTo>
                    <a:pt x="3814114" y="5257"/>
                  </a:lnTo>
                  <a:lnTo>
                    <a:pt x="3260547" y="5257"/>
                  </a:lnTo>
                  <a:lnTo>
                    <a:pt x="3260547" y="14249"/>
                  </a:lnTo>
                  <a:lnTo>
                    <a:pt x="3814114" y="14249"/>
                  </a:lnTo>
                  <a:lnTo>
                    <a:pt x="3837584" y="16624"/>
                  </a:lnTo>
                  <a:lnTo>
                    <a:pt x="3879215" y="34137"/>
                  </a:lnTo>
                  <a:lnTo>
                    <a:pt x="3910660" y="65608"/>
                  </a:lnTo>
                  <a:lnTo>
                    <a:pt x="3928186" y="107226"/>
                  </a:lnTo>
                  <a:lnTo>
                    <a:pt x="3930548" y="130695"/>
                  </a:lnTo>
                  <a:lnTo>
                    <a:pt x="3930548" y="578815"/>
                  </a:lnTo>
                  <a:lnTo>
                    <a:pt x="3937203" y="611771"/>
                  </a:lnTo>
                  <a:lnTo>
                    <a:pt x="3955351" y="638670"/>
                  </a:lnTo>
                  <a:lnTo>
                    <a:pt x="3982250" y="656818"/>
                  </a:lnTo>
                  <a:lnTo>
                    <a:pt x="4015206" y="663460"/>
                  </a:lnTo>
                  <a:lnTo>
                    <a:pt x="4043210" y="663460"/>
                  </a:lnTo>
                  <a:lnTo>
                    <a:pt x="4043210" y="6544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11480" y="4440516"/>
              <a:ext cx="171348" cy="74930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371614" y="4082808"/>
              <a:ext cx="3950970" cy="1805305"/>
            </a:xfrm>
            <a:custGeom>
              <a:avLst/>
              <a:gdLst/>
              <a:ahLst/>
              <a:cxnLst/>
              <a:rect l="l" t="t" r="r" b="b"/>
              <a:pathLst>
                <a:path w="3950970" h="1805304">
                  <a:moveTo>
                    <a:pt x="434975" y="940244"/>
                  </a:moveTo>
                  <a:lnTo>
                    <a:pt x="425970" y="940244"/>
                  </a:lnTo>
                  <a:lnTo>
                    <a:pt x="425970" y="1150747"/>
                  </a:lnTo>
                  <a:lnTo>
                    <a:pt x="424700" y="1163307"/>
                  </a:lnTo>
                  <a:lnTo>
                    <a:pt x="398500" y="1202385"/>
                  </a:lnTo>
                  <a:lnTo>
                    <a:pt x="363702" y="1213015"/>
                  </a:lnTo>
                  <a:lnTo>
                    <a:pt x="208534" y="1213015"/>
                  </a:lnTo>
                  <a:lnTo>
                    <a:pt x="243598" y="1190688"/>
                  </a:lnTo>
                  <a:lnTo>
                    <a:pt x="244030" y="1188732"/>
                  </a:lnTo>
                  <a:lnTo>
                    <a:pt x="243103" y="1187272"/>
                  </a:lnTo>
                  <a:lnTo>
                    <a:pt x="240436" y="1185811"/>
                  </a:lnTo>
                  <a:lnTo>
                    <a:pt x="238747" y="1186307"/>
                  </a:lnTo>
                  <a:lnTo>
                    <a:pt x="193929" y="1214856"/>
                  </a:lnTo>
                  <a:lnTo>
                    <a:pt x="192468" y="1217510"/>
                  </a:lnTo>
                  <a:lnTo>
                    <a:pt x="193929" y="1220165"/>
                  </a:lnTo>
                  <a:lnTo>
                    <a:pt x="240207" y="1249641"/>
                  </a:lnTo>
                  <a:lnTo>
                    <a:pt x="242163" y="1249210"/>
                  </a:lnTo>
                  <a:lnTo>
                    <a:pt x="244030" y="1246289"/>
                  </a:lnTo>
                  <a:lnTo>
                    <a:pt x="243598" y="1244333"/>
                  </a:lnTo>
                  <a:lnTo>
                    <a:pt x="208534" y="1222006"/>
                  </a:lnTo>
                  <a:lnTo>
                    <a:pt x="363702" y="1222006"/>
                  </a:lnTo>
                  <a:lnTo>
                    <a:pt x="391439" y="1216418"/>
                  </a:lnTo>
                  <a:lnTo>
                    <a:pt x="414083" y="1201140"/>
                  </a:lnTo>
                  <a:lnTo>
                    <a:pt x="429361" y="1178496"/>
                  </a:lnTo>
                  <a:lnTo>
                    <a:pt x="434975" y="1150747"/>
                  </a:lnTo>
                  <a:lnTo>
                    <a:pt x="434975" y="940244"/>
                  </a:lnTo>
                  <a:close/>
                </a:path>
                <a:path w="3950970" h="1805304">
                  <a:moveTo>
                    <a:pt x="765683" y="298983"/>
                  </a:moveTo>
                  <a:lnTo>
                    <a:pt x="765251" y="297014"/>
                  </a:lnTo>
                  <a:lnTo>
                    <a:pt x="762317" y="295148"/>
                  </a:lnTo>
                  <a:lnTo>
                    <a:pt x="760374" y="295579"/>
                  </a:lnTo>
                  <a:lnTo>
                    <a:pt x="738047" y="330657"/>
                  </a:lnTo>
                  <a:lnTo>
                    <a:pt x="738047" y="8890"/>
                  </a:lnTo>
                  <a:lnTo>
                    <a:pt x="738047" y="0"/>
                  </a:lnTo>
                  <a:lnTo>
                    <a:pt x="6743" y="0"/>
                  </a:lnTo>
                  <a:lnTo>
                    <a:pt x="6743" y="8890"/>
                  </a:lnTo>
                  <a:lnTo>
                    <a:pt x="729043" y="8890"/>
                  </a:lnTo>
                  <a:lnTo>
                    <a:pt x="729043" y="330631"/>
                  </a:lnTo>
                  <a:lnTo>
                    <a:pt x="706729" y="295579"/>
                  </a:lnTo>
                  <a:lnTo>
                    <a:pt x="704773" y="295148"/>
                  </a:lnTo>
                  <a:lnTo>
                    <a:pt x="703313" y="296087"/>
                  </a:lnTo>
                  <a:lnTo>
                    <a:pt x="701852" y="298742"/>
                  </a:lnTo>
                  <a:lnTo>
                    <a:pt x="702348" y="300431"/>
                  </a:lnTo>
                  <a:lnTo>
                    <a:pt x="730897" y="345262"/>
                  </a:lnTo>
                  <a:lnTo>
                    <a:pt x="733552" y="346710"/>
                  </a:lnTo>
                  <a:lnTo>
                    <a:pt x="736206" y="345262"/>
                  </a:lnTo>
                  <a:lnTo>
                    <a:pt x="765683" y="298983"/>
                  </a:lnTo>
                  <a:close/>
                </a:path>
                <a:path w="3950970" h="1805304">
                  <a:moveTo>
                    <a:pt x="819277" y="1796376"/>
                  </a:moveTo>
                  <a:lnTo>
                    <a:pt x="8991" y="1796376"/>
                  </a:lnTo>
                  <a:lnTo>
                    <a:pt x="8991" y="828636"/>
                  </a:lnTo>
                  <a:lnTo>
                    <a:pt x="300164" y="828636"/>
                  </a:lnTo>
                  <a:lnTo>
                    <a:pt x="265417" y="850773"/>
                  </a:lnTo>
                  <a:lnTo>
                    <a:pt x="264972" y="852728"/>
                  </a:lnTo>
                  <a:lnTo>
                    <a:pt x="265912" y="854189"/>
                  </a:lnTo>
                  <a:lnTo>
                    <a:pt x="268579" y="855649"/>
                  </a:lnTo>
                  <a:lnTo>
                    <a:pt x="270268" y="855154"/>
                  </a:lnTo>
                  <a:lnTo>
                    <a:pt x="315087" y="826604"/>
                  </a:lnTo>
                  <a:lnTo>
                    <a:pt x="316547" y="823950"/>
                  </a:lnTo>
                  <a:lnTo>
                    <a:pt x="315087" y="821296"/>
                  </a:lnTo>
                  <a:lnTo>
                    <a:pt x="268808" y="791819"/>
                  </a:lnTo>
                  <a:lnTo>
                    <a:pt x="266839" y="792251"/>
                  </a:lnTo>
                  <a:lnTo>
                    <a:pt x="264972" y="795172"/>
                  </a:lnTo>
                  <a:lnTo>
                    <a:pt x="265417" y="797128"/>
                  </a:lnTo>
                  <a:lnTo>
                    <a:pt x="300926" y="819746"/>
                  </a:lnTo>
                  <a:lnTo>
                    <a:pt x="0" y="819746"/>
                  </a:lnTo>
                  <a:lnTo>
                    <a:pt x="0" y="828636"/>
                  </a:lnTo>
                  <a:lnTo>
                    <a:pt x="0" y="1796376"/>
                  </a:lnTo>
                  <a:lnTo>
                    <a:pt x="0" y="1805266"/>
                  </a:lnTo>
                  <a:lnTo>
                    <a:pt x="819277" y="1805266"/>
                  </a:lnTo>
                  <a:lnTo>
                    <a:pt x="819277" y="1796376"/>
                  </a:lnTo>
                  <a:close/>
                </a:path>
                <a:path w="3950970" h="1805304">
                  <a:moveTo>
                    <a:pt x="3345840" y="298196"/>
                  </a:moveTo>
                  <a:lnTo>
                    <a:pt x="3345421" y="296240"/>
                  </a:lnTo>
                  <a:lnTo>
                    <a:pt x="3342487" y="294373"/>
                  </a:lnTo>
                  <a:lnTo>
                    <a:pt x="3340544" y="294805"/>
                  </a:lnTo>
                  <a:lnTo>
                    <a:pt x="3318218" y="329882"/>
                  </a:lnTo>
                  <a:lnTo>
                    <a:pt x="3318218" y="95618"/>
                  </a:lnTo>
                  <a:lnTo>
                    <a:pt x="3318218" y="86728"/>
                  </a:lnTo>
                  <a:lnTo>
                    <a:pt x="1992147" y="86728"/>
                  </a:lnTo>
                  <a:lnTo>
                    <a:pt x="1992147" y="95618"/>
                  </a:lnTo>
                  <a:lnTo>
                    <a:pt x="3309213" y="95618"/>
                  </a:lnTo>
                  <a:lnTo>
                    <a:pt x="3309213" y="329857"/>
                  </a:lnTo>
                  <a:lnTo>
                    <a:pt x="3286887" y="294805"/>
                  </a:lnTo>
                  <a:lnTo>
                    <a:pt x="3284944" y="294373"/>
                  </a:lnTo>
                  <a:lnTo>
                    <a:pt x="3283483" y="295300"/>
                  </a:lnTo>
                  <a:lnTo>
                    <a:pt x="3282023" y="297967"/>
                  </a:lnTo>
                  <a:lnTo>
                    <a:pt x="3282505" y="299656"/>
                  </a:lnTo>
                  <a:lnTo>
                    <a:pt x="3311055" y="344474"/>
                  </a:lnTo>
                  <a:lnTo>
                    <a:pt x="3313722" y="345935"/>
                  </a:lnTo>
                  <a:lnTo>
                    <a:pt x="3316376" y="344474"/>
                  </a:lnTo>
                  <a:lnTo>
                    <a:pt x="3345840" y="298196"/>
                  </a:lnTo>
                  <a:close/>
                </a:path>
                <a:path w="3950970" h="1805304">
                  <a:moveTo>
                    <a:pt x="3950817" y="1669834"/>
                  </a:moveTo>
                  <a:lnTo>
                    <a:pt x="119189" y="1669834"/>
                  </a:lnTo>
                  <a:lnTo>
                    <a:pt x="119189" y="896404"/>
                  </a:lnTo>
                  <a:lnTo>
                    <a:pt x="300786" y="896404"/>
                  </a:lnTo>
                  <a:lnTo>
                    <a:pt x="265417" y="918933"/>
                  </a:lnTo>
                  <a:lnTo>
                    <a:pt x="264972" y="920889"/>
                  </a:lnTo>
                  <a:lnTo>
                    <a:pt x="265912" y="922350"/>
                  </a:lnTo>
                  <a:lnTo>
                    <a:pt x="268579" y="923810"/>
                  </a:lnTo>
                  <a:lnTo>
                    <a:pt x="270268" y="923315"/>
                  </a:lnTo>
                  <a:lnTo>
                    <a:pt x="315087" y="894765"/>
                  </a:lnTo>
                  <a:lnTo>
                    <a:pt x="316547" y="892111"/>
                  </a:lnTo>
                  <a:lnTo>
                    <a:pt x="315087" y="889457"/>
                  </a:lnTo>
                  <a:lnTo>
                    <a:pt x="268808" y="859980"/>
                  </a:lnTo>
                  <a:lnTo>
                    <a:pt x="266839" y="860412"/>
                  </a:lnTo>
                  <a:lnTo>
                    <a:pt x="264972" y="863333"/>
                  </a:lnTo>
                  <a:lnTo>
                    <a:pt x="265417" y="865289"/>
                  </a:lnTo>
                  <a:lnTo>
                    <a:pt x="300304" y="887514"/>
                  </a:lnTo>
                  <a:lnTo>
                    <a:pt x="110197" y="887514"/>
                  </a:lnTo>
                  <a:lnTo>
                    <a:pt x="110197" y="896404"/>
                  </a:lnTo>
                  <a:lnTo>
                    <a:pt x="110197" y="1669834"/>
                  </a:lnTo>
                  <a:lnTo>
                    <a:pt x="110197" y="1678724"/>
                  </a:lnTo>
                  <a:lnTo>
                    <a:pt x="3950817" y="1678724"/>
                  </a:lnTo>
                  <a:lnTo>
                    <a:pt x="3950817" y="16698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9998" y="273918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3300" y="876305"/>
            <a:ext cx="5822950" cy="89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>
              <a:lnSpc>
                <a:spcPts val="1085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 WIEDZY </a:t>
            </a:r>
            <a:r>
              <a:rPr sz="1100" spc="-25" dirty="0">
                <a:latin typeface="TT Supermolot Bold"/>
                <a:cs typeface="TT Supermolot Bold"/>
              </a:rPr>
              <a:t>//</a:t>
            </a:r>
            <a:endParaRPr sz="1100">
              <a:latin typeface="TT Supermolot Bold"/>
              <a:cs typeface="TT Supermolot Bold"/>
            </a:endParaRPr>
          </a:p>
          <a:p>
            <a:pPr marL="12700">
              <a:lnSpc>
                <a:spcPts val="5765"/>
              </a:lnSpc>
              <a:tabLst>
                <a:tab pos="2034539" algn="l"/>
                <a:tab pos="2634615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Wodór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w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transporcie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1900" y="2959105"/>
            <a:ext cx="9121140" cy="589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 marR="30480" indent="-635">
              <a:lnSpc>
                <a:spcPct val="104200"/>
              </a:lnSpc>
              <a:spcBef>
                <a:spcPts val="40"/>
              </a:spcBef>
            </a:pPr>
            <a:r>
              <a:rPr sz="1200" spc="-10" dirty="0">
                <a:latin typeface="TT Supermolot Regular"/>
                <a:cs typeface="TT Supermolot Regular"/>
              </a:rPr>
              <a:t>Zgodnie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szacunkami,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transport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odpowiada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za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20%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światowej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emisji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dwutlenku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węgla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(CO</a:t>
            </a:r>
            <a:r>
              <a:rPr sz="1050" baseline="-31746" dirty="0">
                <a:latin typeface="TT Supermolot Regular"/>
                <a:cs typeface="TT Supermolot Regular"/>
              </a:rPr>
              <a:t>2</a:t>
            </a:r>
            <a:r>
              <a:rPr sz="1050" spc="127" baseline="-31746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).</a:t>
            </a:r>
            <a:r>
              <a:rPr sz="1200" spc="2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Jest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to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sektor,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który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jest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szczególnie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trudny </a:t>
            </a:r>
            <a:r>
              <a:rPr sz="1200" dirty="0">
                <a:latin typeface="TT Supermolot Regular"/>
                <a:cs typeface="TT Supermolot Regular"/>
              </a:rPr>
              <a:t>do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zdekarbonizowania.</a:t>
            </a:r>
            <a:r>
              <a:rPr sz="1200" spc="-10" dirty="0">
                <a:latin typeface="TT Supermolot Regular"/>
                <a:cs typeface="TT Supermolot Regular"/>
              </a:rPr>
              <a:t> Wodór </a:t>
            </a:r>
            <a:r>
              <a:rPr sz="1200" spc="-20" dirty="0">
                <a:latin typeface="TT Supermolot Regular"/>
                <a:cs typeface="TT Supermolot Regular"/>
              </a:rPr>
              <a:t>nazywany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„paliwem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przyszłości”</a:t>
            </a:r>
            <a:r>
              <a:rPr sz="1200" spc="-10" dirty="0">
                <a:latin typeface="TT Supermolot Regular"/>
                <a:cs typeface="TT Supermolot Regular"/>
              </a:rPr>
              <a:t> jest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idealnym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-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ze</a:t>
            </a:r>
            <a:r>
              <a:rPr sz="1200" spc="-10" dirty="0">
                <a:latin typeface="TT Supermolot Regular"/>
                <a:cs typeface="TT Supermolot Regular"/>
              </a:rPr>
              <a:t> względu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swoje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właściwości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-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rozwiązaniem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do </a:t>
            </a:r>
            <a:r>
              <a:rPr sz="1200" spc="-20" dirty="0">
                <a:latin typeface="TT Supermolot Regular"/>
                <a:cs typeface="TT Supermolot Regular"/>
              </a:rPr>
              <a:t>dekarbonizacji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całego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transportu.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300" y="3967231"/>
            <a:ext cx="1696720" cy="138620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KOLEJ</a:t>
            </a:r>
            <a:endParaRPr sz="1200">
              <a:latin typeface="TT Supermolot Bold"/>
              <a:cs typeface="TT Supermolot Bold"/>
            </a:endParaRPr>
          </a:p>
          <a:p>
            <a:pPr marL="12700" marR="61594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Lokomotywa wodorowa </a:t>
            </a:r>
            <a:r>
              <a:rPr sz="1000" spc="-25" dirty="0">
                <a:latin typeface="TT Supermolot Regular"/>
                <a:cs typeface="TT Supermolot Regular"/>
              </a:rPr>
              <a:t>już </a:t>
            </a:r>
            <a:r>
              <a:rPr sz="1000" dirty="0">
                <a:latin typeface="TT Supermolot Regular"/>
                <a:cs typeface="TT Supermolot Regular"/>
              </a:rPr>
              <a:t>jest testowana </a:t>
            </a:r>
            <a:r>
              <a:rPr sz="1000" spc="-10" dirty="0">
                <a:latin typeface="TT Supermolot Regular"/>
                <a:cs typeface="TT Supermolot Regular"/>
              </a:rPr>
              <a:t>pilotażowo</a:t>
            </a:r>
            <a:r>
              <a:rPr sz="1000" spc="50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na odcinkach, które nie </a:t>
            </a:r>
            <a:r>
              <a:rPr sz="1000" spc="-20" dirty="0">
                <a:latin typeface="TT Supermolot Regular"/>
                <a:cs typeface="TT Supermolot Regular"/>
              </a:rPr>
              <a:t>mają</a:t>
            </a:r>
            <a:endParaRPr sz="1000">
              <a:latin typeface="TT Supermolot Regular"/>
              <a:cs typeface="TT Supermolot Regular"/>
            </a:endParaRPr>
          </a:p>
          <a:p>
            <a:pPr marL="12700" marR="5080">
              <a:lnSpc>
                <a:spcPts val="1500"/>
              </a:lnSpc>
            </a:pPr>
            <a:r>
              <a:rPr sz="1000" dirty="0">
                <a:latin typeface="TT Supermolot Regular"/>
                <a:cs typeface="TT Supermolot Regular"/>
              </a:rPr>
              <a:t>zelektryfikowanych linii. </a:t>
            </a:r>
            <a:r>
              <a:rPr sz="1000" spc="-10" dirty="0">
                <a:latin typeface="TT Supermolot Regular"/>
                <a:cs typeface="TT Supermolot Regular"/>
              </a:rPr>
              <a:t>Takie </a:t>
            </a:r>
            <a:r>
              <a:rPr sz="1000" dirty="0">
                <a:latin typeface="TT Supermolot Regular"/>
                <a:cs typeface="TT Supermolot Regular"/>
              </a:rPr>
              <a:t>rozwiązanie rozważane </a:t>
            </a:r>
            <a:r>
              <a:rPr sz="1000" spc="-20" dirty="0">
                <a:latin typeface="TT Supermolot Regular"/>
                <a:cs typeface="TT Supermolot Regular"/>
              </a:rPr>
              <a:t>jest </a:t>
            </a:r>
            <a:r>
              <a:rPr sz="1000" dirty="0">
                <a:latin typeface="TT Supermolot Regular"/>
                <a:cs typeface="TT Supermolot Regular"/>
              </a:rPr>
              <a:t>m.in.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między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Gdynią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a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Helem.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13699" y="3967231"/>
            <a:ext cx="1624330" cy="138620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LOTNICTWO</a:t>
            </a:r>
            <a:endParaRPr sz="1200">
              <a:latin typeface="TT Supermolot Bold"/>
              <a:cs typeface="TT Supermolot Bold"/>
            </a:endParaRPr>
          </a:p>
          <a:p>
            <a:pPr marL="12700" marR="5080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Airbus planuje </a:t>
            </a:r>
            <a:r>
              <a:rPr sz="1000" spc="-10" dirty="0">
                <a:latin typeface="TT Supermolot Regular"/>
                <a:cs typeface="TT Supermolot Regular"/>
              </a:rPr>
              <a:t>realizować </a:t>
            </a:r>
            <a:r>
              <a:rPr sz="1000" dirty="0">
                <a:latin typeface="TT Supermolot Regular"/>
                <a:cs typeface="TT Supermolot Regular"/>
              </a:rPr>
              <a:t>pierwsze testy </a:t>
            </a:r>
            <a:r>
              <a:rPr sz="1000" spc="-10" dirty="0">
                <a:latin typeface="TT Supermolot Regular"/>
                <a:cs typeface="TT Supermolot Regular"/>
              </a:rPr>
              <a:t>samolotu </a:t>
            </a:r>
            <a:r>
              <a:rPr sz="1000" dirty="0">
                <a:latin typeface="TT Supermolot Regular"/>
                <a:cs typeface="TT Supermolot Regular"/>
              </a:rPr>
              <a:t>wodorowego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2026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roku </a:t>
            </a:r>
            <a:r>
              <a:rPr sz="1000" dirty="0">
                <a:latin typeface="TT Supermolot Regular"/>
                <a:cs typeface="TT Supermolot Regular"/>
              </a:rPr>
              <a:t>oraz wdrożyć </a:t>
            </a:r>
            <a:r>
              <a:rPr sz="1000" spc="-10" dirty="0">
                <a:latin typeface="TT Supermolot Regular"/>
                <a:cs typeface="TT Supermolot Regular"/>
              </a:rPr>
              <a:t>pierwsze </a:t>
            </a:r>
            <a:r>
              <a:rPr sz="1000" dirty="0">
                <a:latin typeface="TT Supermolot Regular"/>
                <a:cs typeface="TT Supermolot Regular"/>
              </a:rPr>
              <a:t>komercyjne loty </a:t>
            </a:r>
            <a:r>
              <a:rPr sz="1000" spc="-10" dirty="0">
                <a:latin typeface="TT Supermolot Regular"/>
                <a:cs typeface="TT Supermolot Regular"/>
              </a:rPr>
              <a:t>pasażerskie </a:t>
            </a:r>
            <a:r>
              <a:rPr sz="1000" dirty="0">
                <a:latin typeface="TT Supermolot Regular"/>
                <a:cs typeface="TT Supermolot Regular"/>
              </a:rPr>
              <a:t>do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2035</a:t>
            </a:r>
            <a:r>
              <a:rPr sz="1000" spc="-10" dirty="0">
                <a:latin typeface="TT Supermolot Regular"/>
                <a:cs typeface="TT Supermolot Regular"/>
              </a:rPr>
              <a:t> roku.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80100" y="4006855"/>
            <a:ext cx="1726564" cy="96520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866140">
              <a:lnSpc>
                <a:spcPct val="104200"/>
              </a:lnSpc>
              <a:spcBef>
                <a:spcPts val="40"/>
              </a:spcBef>
            </a:pP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TRANSPORT CIĘŻAROWY</a:t>
            </a:r>
            <a:endParaRPr sz="1200">
              <a:latin typeface="TT Supermolot Bold"/>
              <a:cs typeface="TT Supermolot Bold"/>
            </a:endParaRPr>
          </a:p>
          <a:p>
            <a:pPr marL="12700" marR="5080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Ciężarówki wodorowe </a:t>
            </a:r>
            <a:r>
              <a:rPr sz="1000" spc="-10" dirty="0">
                <a:latin typeface="TT Supermolot Regular"/>
                <a:cs typeface="TT Supermolot Regular"/>
              </a:rPr>
              <a:t>osiągają </a:t>
            </a:r>
            <a:r>
              <a:rPr sz="1000" dirty="0">
                <a:latin typeface="TT Supermolot Regular"/>
                <a:cs typeface="TT Supermolot Regular"/>
              </a:rPr>
              <a:t>do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1000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km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zasięgu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przy </a:t>
            </a:r>
            <a:r>
              <a:rPr sz="1000" dirty="0">
                <a:latin typeface="TT Supermolot Regular"/>
                <a:cs typeface="TT Supermolot Regular"/>
              </a:rPr>
              <a:t>ładowności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40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ton.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46500" y="4006855"/>
            <a:ext cx="1695450" cy="172720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835025">
              <a:lnSpc>
                <a:spcPct val="104200"/>
              </a:lnSpc>
              <a:spcBef>
                <a:spcPts val="40"/>
              </a:spcBef>
            </a:pP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TRANSPORT MIEJSKI</a:t>
            </a:r>
            <a:endParaRPr sz="1200">
              <a:latin typeface="TT Supermolot Bold"/>
              <a:cs typeface="TT Supermolot Bold"/>
            </a:endParaRPr>
          </a:p>
          <a:p>
            <a:pPr marL="12700" marR="65405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Autobusy miejskie są </a:t>
            </a:r>
            <a:r>
              <a:rPr sz="1000" spc="-25" dirty="0">
                <a:latin typeface="TT Supermolot Regular"/>
                <a:cs typeface="TT Supermolot Regular"/>
              </a:rPr>
              <a:t>od </a:t>
            </a:r>
            <a:r>
              <a:rPr sz="1000" dirty="0">
                <a:latin typeface="TT Supermolot Regular"/>
                <a:cs typeface="TT Supermolot Regular"/>
              </a:rPr>
              <a:t>kilku lat dostępne na </a:t>
            </a:r>
            <a:r>
              <a:rPr sz="1000" spc="-10" dirty="0">
                <a:latin typeface="TT Supermolot Regular"/>
                <a:cs typeface="TT Supermolot Regular"/>
              </a:rPr>
              <a:t>rynku, </a:t>
            </a:r>
            <a:r>
              <a:rPr sz="1000" dirty="0">
                <a:latin typeface="TT Supermolot Regular"/>
                <a:cs typeface="TT Supermolot Regular"/>
              </a:rPr>
              <a:t>także w Polsce. </a:t>
            </a:r>
            <a:r>
              <a:rPr sz="1000" spc="-10" dirty="0">
                <a:latin typeface="TT Supermolot Regular"/>
                <a:cs typeface="TT Supermolot Regular"/>
              </a:rPr>
              <a:t>Przykładowo </a:t>
            </a:r>
            <a:r>
              <a:rPr sz="1000" dirty="0">
                <a:latin typeface="TT Supermolot Regular"/>
                <a:cs typeface="TT Supermolot Regular"/>
              </a:rPr>
              <a:t>Poznań zakupił 25 </a:t>
            </a:r>
            <a:r>
              <a:rPr sz="1000" spc="-10" dirty="0">
                <a:latin typeface="TT Supermolot Regular"/>
                <a:cs typeface="TT Supermolot Regular"/>
              </a:rPr>
              <a:t>takich</a:t>
            </a:r>
            <a:endParaRPr sz="1000">
              <a:latin typeface="TT Supermolot Regular"/>
              <a:cs typeface="TT Supermolot Regular"/>
            </a:endParaRPr>
          </a:p>
          <a:p>
            <a:pPr marL="12700" marR="5080">
              <a:lnSpc>
                <a:spcPts val="1500"/>
              </a:lnSpc>
            </a:pPr>
            <a:r>
              <a:rPr sz="1000" dirty="0">
                <a:latin typeface="TT Supermolot Regular"/>
                <a:cs typeface="TT Supermolot Regular"/>
              </a:rPr>
              <a:t>pojazdów, a w Gdańsku </a:t>
            </a:r>
            <a:r>
              <a:rPr sz="1000" spc="-10" dirty="0">
                <a:latin typeface="TT Supermolot Regular"/>
                <a:cs typeface="TT Supermolot Regular"/>
              </a:rPr>
              <a:t>został </a:t>
            </a:r>
            <a:r>
              <a:rPr sz="1000" dirty="0">
                <a:latin typeface="TT Supermolot Regular"/>
                <a:cs typeface="TT Supermolot Regular"/>
              </a:rPr>
              <a:t>przetestowany </a:t>
            </a:r>
            <a:r>
              <a:rPr sz="1000" spc="-10" dirty="0">
                <a:latin typeface="TT Supermolot Regular"/>
                <a:cs typeface="TT Supermolot Regular"/>
              </a:rPr>
              <a:t>pierwszy </a:t>
            </a:r>
            <a:r>
              <a:rPr sz="1000" dirty="0">
                <a:latin typeface="TT Supermolot Regular"/>
                <a:cs typeface="TT Supermolot Regular"/>
              </a:rPr>
              <a:t>autobus </a:t>
            </a:r>
            <a:r>
              <a:rPr sz="1000" spc="-10" dirty="0">
                <a:latin typeface="TT Supermolot Regular"/>
                <a:cs typeface="TT Supermolot Regular"/>
              </a:rPr>
              <a:t>wodorowy.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87475" y="4006855"/>
            <a:ext cx="1707514" cy="191770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 marR="821690">
              <a:lnSpc>
                <a:spcPct val="104200"/>
              </a:lnSpc>
              <a:spcBef>
                <a:spcPts val="40"/>
              </a:spcBef>
            </a:pP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TRANSPORT MORSKI</a:t>
            </a:r>
            <a:endParaRPr sz="1200">
              <a:latin typeface="TT Supermolot Bold"/>
              <a:cs typeface="TT Supermolot Bold"/>
            </a:endParaRPr>
          </a:p>
          <a:p>
            <a:pPr marL="38100" marR="161290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Żegluga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będzie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napędzana </a:t>
            </a:r>
            <a:r>
              <a:rPr sz="1000" dirty="0">
                <a:latin typeface="TT Supermolot Regular"/>
                <a:cs typeface="TT Supermolot Regular"/>
              </a:rPr>
              <a:t>amoniakiem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(NH</a:t>
            </a:r>
            <a:r>
              <a:rPr sz="825" baseline="-35353" dirty="0">
                <a:latin typeface="TT Supermolot Regular"/>
                <a:cs typeface="TT Supermolot Regular"/>
              </a:rPr>
              <a:t>3</a:t>
            </a:r>
            <a:r>
              <a:rPr sz="1000" dirty="0">
                <a:latin typeface="TT Supermolot Regular"/>
                <a:cs typeface="TT Supermolot Regular"/>
              </a:rPr>
              <a:t>),</a:t>
            </a:r>
            <a:r>
              <a:rPr sz="1000" spc="-10" dirty="0">
                <a:latin typeface="TT Supermolot Regular"/>
                <a:cs typeface="TT Supermolot Regular"/>
              </a:rPr>
              <a:t> czyli </a:t>
            </a:r>
            <a:r>
              <a:rPr sz="1000" dirty="0">
                <a:latin typeface="TT Supermolot Regular"/>
                <a:cs typeface="TT Supermolot Regular"/>
              </a:rPr>
              <a:t>azotem </a:t>
            </a:r>
            <a:r>
              <a:rPr sz="1000" spc="-10" dirty="0">
                <a:latin typeface="TT Supermolot Regular"/>
                <a:cs typeface="TT Supermolot Regular"/>
              </a:rPr>
              <a:t>połączonym</a:t>
            </a:r>
            <a:endParaRPr sz="1000">
              <a:latin typeface="TT Supermolot Regular"/>
              <a:cs typeface="TT Supermolot Regular"/>
            </a:endParaRPr>
          </a:p>
          <a:p>
            <a:pPr marL="38100" marR="30480">
              <a:lnSpc>
                <a:spcPts val="1500"/>
              </a:lnSpc>
            </a:pPr>
            <a:r>
              <a:rPr sz="1000" dirty="0">
                <a:latin typeface="TT Supermolot Regular"/>
                <a:cs typeface="TT Supermolot Regular"/>
              </a:rPr>
              <a:t>z zielonym </a:t>
            </a:r>
            <a:r>
              <a:rPr sz="1000" spc="-10" dirty="0">
                <a:latin typeface="TT Supermolot Regular"/>
                <a:cs typeface="TT Supermolot Regular"/>
              </a:rPr>
              <a:t>wodorem. </a:t>
            </a:r>
            <a:r>
              <a:rPr sz="1000" dirty="0">
                <a:latin typeface="TT Supermolot Regular"/>
                <a:cs typeface="TT Supermolot Regular"/>
              </a:rPr>
              <a:t>Projektanci statków już </a:t>
            </a:r>
            <a:r>
              <a:rPr sz="1000" spc="-20" dirty="0">
                <a:latin typeface="TT Supermolot Regular"/>
                <a:cs typeface="TT Supermolot Regular"/>
              </a:rPr>
              <a:t>dziś </a:t>
            </a:r>
            <a:r>
              <a:rPr sz="1000" dirty="0">
                <a:latin typeface="TT Supermolot Regular"/>
                <a:cs typeface="TT Supermolot Regular"/>
              </a:rPr>
              <a:t>nierzadko </a:t>
            </a:r>
            <a:r>
              <a:rPr sz="1000" spc="-10" dirty="0">
                <a:latin typeface="TT Supermolot Regular"/>
                <a:cs typeface="TT Supermolot Regular"/>
              </a:rPr>
              <a:t>uwzględniają </a:t>
            </a:r>
            <a:r>
              <a:rPr sz="1000" dirty="0">
                <a:latin typeface="TT Supermolot Regular"/>
                <a:cs typeface="TT Supermolot Regular"/>
              </a:rPr>
              <a:t>napęd wodorowy dla </a:t>
            </a:r>
            <a:r>
              <a:rPr sz="1000" spc="-10" dirty="0">
                <a:latin typeface="TT Supermolot Regular"/>
                <a:cs typeface="TT Supermolot Regular"/>
              </a:rPr>
              <a:t>nowych jednostek.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Scenariusz </a:t>
            </a:r>
            <a:r>
              <a:rPr spc="-30" dirty="0"/>
              <a:t>nr</a:t>
            </a:r>
            <a:r>
              <a:rPr spc="-40" dirty="0"/>
              <a:t> </a:t>
            </a:r>
            <a:r>
              <a:rPr dirty="0"/>
              <a:t>4</a:t>
            </a:r>
            <a:r>
              <a:rPr spc="-40" dirty="0"/>
              <a:t> </a:t>
            </a:r>
            <a:r>
              <a:rPr spc="-25" dirty="0"/>
              <a:t>//</a:t>
            </a:r>
            <a:r>
              <a:rPr spc="-45" dirty="0"/>
              <a:t> </a:t>
            </a:r>
            <a:r>
              <a:rPr sz="1100" spc="-30" dirty="0">
                <a:latin typeface="TT Supermolot Bold"/>
                <a:cs typeface="TT Supermolot Bold"/>
              </a:rPr>
              <a:t>POZIOM</a:t>
            </a:r>
            <a:r>
              <a:rPr sz="1100" spc="-35" dirty="0">
                <a:latin typeface="TT Supermolot Bold"/>
                <a:cs typeface="TT Supermolot Bold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PODSTAWOWY</a:t>
            </a:r>
            <a:r>
              <a:rPr sz="1100" spc="-20" dirty="0">
                <a:latin typeface="TT Supermolot Bold"/>
                <a:cs typeface="TT Supermolot Bold"/>
              </a:rPr>
              <a:t> </a:t>
            </a:r>
            <a:r>
              <a:rPr spc="-25" dirty="0"/>
              <a:t>//</a:t>
            </a:r>
            <a:r>
              <a:rPr spc="-40" dirty="0"/>
              <a:t> </a:t>
            </a:r>
            <a:r>
              <a:rPr spc="-30" dirty="0"/>
              <a:t>Wodór</a:t>
            </a:r>
            <a:r>
              <a:rPr spc="-40" dirty="0"/>
              <a:t> </a:t>
            </a:r>
            <a:r>
              <a:rPr dirty="0"/>
              <a:t>w</a:t>
            </a:r>
            <a:r>
              <a:rPr spc="-40" dirty="0"/>
              <a:t> </a:t>
            </a:r>
            <a:r>
              <a:rPr spc="-20" dirty="0"/>
              <a:t>transporcie</a:t>
            </a:r>
            <a:endParaRPr sz="1100">
              <a:latin typeface="TT Supermolot Bold"/>
              <a:cs typeface="TT Supermolot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9998" y="226855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3300" y="876305"/>
            <a:ext cx="6007100" cy="89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>
              <a:lnSpc>
                <a:spcPts val="1085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 WIEDZY </a:t>
            </a:r>
            <a:r>
              <a:rPr sz="1100" spc="-25" dirty="0">
                <a:latin typeface="TT Supermolot Bold"/>
                <a:cs typeface="TT Supermolot Bold"/>
              </a:rPr>
              <a:t>//</a:t>
            </a:r>
            <a:endParaRPr sz="1100">
              <a:latin typeface="TT Supermolot Bold"/>
              <a:cs typeface="TT Supermolot Bold"/>
            </a:endParaRPr>
          </a:p>
          <a:p>
            <a:pPr marL="12700">
              <a:lnSpc>
                <a:spcPts val="5765"/>
              </a:lnSpc>
              <a:tabLst>
                <a:tab pos="3129915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Samochód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wodorowy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300" y="2482855"/>
            <a:ext cx="8462010" cy="398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spc="-10" dirty="0">
                <a:latin typeface="TT Supermolot Regular"/>
                <a:cs typeface="TT Supermolot Regular"/>
              </a:rPr>
              <a:t>Samochód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wodorowy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to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pojazd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silnikiem</a:t>
            </a:r>
            <a:r>
              <a:rPr sz="1200" spc="-25" dirty="0">
                <a:latin typeface="TT Supermolot Regular"/>
                <a:cs typeface="TT Supermolot Regular"/>
              </a:rPr>
              <a:t> elektrycznym, </a:t>
            </a:r>
            <a:r>
              <a:rPr sz="1200" spc="-20" dirty="0">
                <a:latin typeface="TT Supermolot Regular"/>
                <a:cs typeface="TT Supermolot Regular"/>
              </a:rPr>
              <a:t>który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zamiast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baterii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ma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generator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prądu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wodór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(ogniwo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paliwowe). </a:t>
            </a:r>
            <a:r>
              <a:rPr sz="1200" dirty="0">
                <a:latin typeface="TT Supermolot Regular"/>
                <a:cs typeface="TT Supermolot Regular"/>
              </a:rPr>
              <a:t>Taki</a:t>
            </a:r>
            <a:r>
              <a:rPr sz="1200" spc="-10" dirty="0">
                <a:latin typeface="TT Supermolot Regular"/>
                <a:cs typeface="TT Supermolot Regular"/>
              </a:rPr>
              <a:t> pojazd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posiada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wszystkie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zalety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samochodów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elektrycznych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spalinowych.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Najważniejsze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cechy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to: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Scenariusz </a:t>
            </a:r>
            <a:r>
              <a:rPr spc="-30" dirty="0"/>
              <a:t>nr</a:t>
            </a:r>
            <a:r>
              <a:rPr spc="-40" dirty="0"/>
              <a:t> </a:t>
            </a:r>
            <a:r>
              <a:rPr dirty="0"/>
              <a:t>4</a:t>
            </a:r>
            <a:r>
              <a:rPr spc="-40" dirty="0"/>
              <a:t> </a:t>
            </a:r>
            <a:r>
              <a:rPr spc="-25" dirty="0"/>
              <a:t>//</a:t>
            </a:r>
            <a:r>
              <a:rPr spc="-45" dirty="0"/>
              <a:t> </a:t>
            </a:r>
            <a:r>
              <a:rPr sz="1100" spc="-30" dirty="0">
                <a:latin typeface="TT Supermolot Bold"/>
                <a:cs typeface="TT Supermolot Bold"/>
              </a:rPr>
              <a:t>POZIOM</a:t>
            </a:r>
            <a:r>
              <a:rPr sz="1100" spc="-35" dirty="0">
                <a:latin typeface="TT Supermolot Bold"/>
                <a:cs typeface="TT Supermolot Bold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PODSTAWOWY</a:t>
            </a:r>
            <a:r>
              <a:rPr sz="1100" spc="-20" dirty="0">
                <a:latin typeface="TT Supermolot Bold"/>
                <a:cs typeface="TT Supermolot Bold"/>
              </a:rPr>
              <a:t> </a:t>
            </a:r>
            <a:r>
              <a:rPr spc="-25" dirty="0"/>
              <a:t>//</a:t>
            </a:r>
            <a:r>
              <a:rPr spc="-40" dirty="0"/>
              <a:t> </a:t>
            </a:r>
            <a:r>
              <a:rPr spc="-30" dirty="0"/>
              <a:t>Wodór</a:t>
            </a:r>
            <a:r>
              <a:rPr spc="-40" dirty="0"/>
              <a:t> </a:t>
            </a:r>
            <a:r>
              <a:rPr dirty="0"/>
              <a:t>w</a:t>
            </a:r>
            <a:r>
              <a:rPr spc="-40" dirty="0"/>
              <a:t> </a:t>
            </a:r>
            <a:r>
              <a:rPr spc="-20" dirty="0"/>
              <a:t>transporcie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228" y="3244855"/>
            <a:ext cx="1352550" cy="172720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46355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solidFill>
                  <a:srgbClr val="3A9BDC"/>
                </a:solidFill>
                <a:latin typeface="TT Supermolot Bold"/>
                <a:cs typeface="TT Supermolot Bold"/>
              </a:rPr>
              <a:t>ZERO </a:t>
            </a: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EMISJI SPALIN</a:t>
            </a:r>
            <a:endParaRPr sz="1200">
              <a:latin typeface="TT Supermolot Bold"/>
              <a:cs typeface="TT Supermolot Bold"/>
            </a:endParaRPr>
          </a:p>
          <a:p>
            <a:pPr marL="12700" marR="5080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Ogniwo paliwowe </a:t>
            </a:r>
            <a:r>
              <a:rPr sz="1000" spc="-10" dirty="0">
                <a:latin typeface="TT Supermolot Regular"/>
                <a:cs typeface="TT Supermolot Regular"/>
              </a:rPr>
              <a:t>łączy </a:t>
            </a:r>
            <a:r>
              <a:rPr sz="1000" dirty="0">
                <a:latin typeface="TT Supermolot Regular"/>
                <a:cs typeface="TT Supermolot Regular"/>
              </a:rPr>
              <a:t>wodór ze zbiornika </a:t>
            </a:r>
            <a:r>
              <a:rPr sz="1000" spc="-20" dirty="0">
                <a:latin typeface="TT Supermolot Regular"/>
                <a:cs typeface="TT Supermolot Regular"/>
              </a:rPr>
              <a:t>oraz </a:t>
            </a:r>
            <a:r>
              <a:rPr sz="1000" dirty="0">
                <a:latin typeface="TT Supermolot Regular"/>
                <a:cs typeface="TT Supermolot Regular"/>
              </a:rPr>
              <a:t>tlen z powietrza - w </a:t>
            </a:r>
            <a:r>
              <a:rPr sz="1000" spc="-25" dirty="0">
                <a:latin typeface="TT Supermolot Regular"/>
                <a:cs typeface="TT Supermolot Regular"/>
              </a:rPr>
              <a:t>ten </a:t>
            </a:r>
            <a:r>
              <a:rPr sz="1000" dirty="0">
                <a:latin typeface="TT Supermolot Regular"/>
                <a:cs typeface="TT Supermolot Regular"/>
              </a:rPr>
              <a:t>sposób powstaje </a:t>
            </a:r>
            <a:r>
              <a:rPr sz="1000" spc="-20" dirty="0">
                <a:latin typeface="TT Supermolot Regular"/>
                <a:cs typeface="TT Supermolot Regular"/>
              </a:rPr>
              <a:t>para </a:t>
            </a:r>
            <a:r>
              <a:rPr sz="1000" dirty="0">
                <a:latin typeface="TT Supermolot Regular"/>
                <a:cs typeface="TT Supermolot Regular"/>
              </a:rPr>
              <a:t>wodna oraz prąd </a:t>
            </a:r>
            <a:r>
              <a:rPr sz="1000" spc="-10" dirty="0">
                <a:latin typeface="TT Supermolot Regular"/>
                <a:cs typeface="TT Supermolot Regular"/>
              </a:rPr>
              <a:t>elek- </a:t>
            </a:r>
            <a:r>
              <a:rPr sz="1000" dirty="0">
                <a:latin typeface="TT Supermolot Regular"/>
                <a:cs typeface="TT Supermolot Regular"/>
              </a:rPr>
              <a:t>tryczny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do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zasilania silnika.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41299" y="3244855"/>
            <a:ext cx="1503045" cy="153670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42290">
              <a:lnSpc>
                <a:spcPct val="104200"/>
              </a:lnSpc>
              <a:spcBef>
                <a:spcPts val="40"/>
              </a:spcBef>
            </a:pP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SZYBKIE TANKOWANIE</a:t>
            </a:r>
            <a:endParaRPr sz="1200">
              <a:latin typeface="TT Supermolot Bold"/>
              <a:cs typeface="TT Supermolot Bold"/>
            </a:endParaRPr>
          </a:p>
          <a:p>
            <a:pPr marL="12700" marR="60960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Tankowanie wodoru </a:t>
            </a:r>
            <a:r>
              <a:rPr sz="1000" spc="-25" dirty="0">
                <a:latin typeface="TT Supermolot Regular"/>
                <a:cs typeface="TT Supermolot Regular"/>
              </a:rPr>
              <a:t>po- </a:t>
            </a:r>
            <a:r>
              <a:rPr sz="1000" dirty="0">
                <a:latin typeface="TT Supermolot Regular"/>
                <a:cs typeface="TT Supermolot Regular"/>
              </a:rPr>
              <a:t>równywalne jest </a:t>
            </a:r>
            <a:r>
              <a:rPr sz="1000" spc="-10" dirty="0">
                <a:latin typeface="TT Supermolot Regular"/>
                <a:cs typeface="TT Supermolot Regular"/>
              </a:rPr>
              <a:t>czasowo </a:t>
            </a:r>
            <a:r>
              <a:rPr sz="1000" dirty="0">
                <a:latin typeface="TT Supermolot Regular"/>
                <a:cs typeface="TT Supermolot Regular"/>
              </a:rPr>
              <a:t>do tankowania </a:t>
            </a:r>
            <a:r>
              <a:rPr sz="1000" spc="-10" dirty="0">
                <a:latin typeface="TT Supermolot Regular"/>
                <a:cs typeface="TT Supermolot Regular"/>
              </a:rPr>
              <a:t>benzyny </a:t>
            </a:r>
            <a:r>
              <a:rPr sz="1000" dirty="0">
                <a:latin typeface="TT Supermolot Regular"/>
                <a:cs typeface="TT Supermolot Regular"/>
              </a:rPr>
              <a:t>lub oleju </a:t>
            </a:r>
            <a:r>
              <a:rPr sz="1000" spc="-10" dirty="0">
                <a:latin typeface="TT Supermolot Regular"/>
                <a:cs typeface="TT Supermolot Regular"/>
              </a:rPr>
              <a:t>napędowego.</a:t>
            </a:r>
            <a:endParaRPr sz="1000">
              <a:latin typeface="TT Supermolot Regular"/>
              <a:cs typeface="TT Supermolot Regular"/>
            </a:endParaRPr>
          </a:p>
          <a:p>
            <a:pPr marL="12700" marR="5080">
              <a:lnSpc>
                <a:spcPts val="1500"/>
              </a:lnSpc>
            </a:pPr>
            <a:r>
              <a:rPr sz="1000" dirty="0">
                <a:latin typeface="TT Supermolot Regular"/>
                <a:cs typeface="TT Supermolot Regular"/>
              </a:rPr>
              <a:t>Zatankowanie </a:t>
            </a:r>
            <a:r>
              <a:rPr sz="1000" spc="-10" dirty="0">
                <a:latin typeface="TT Supermolot Regular"/>
                <a:cs typeface="TT Supermolot Regular"/>
              </a:rPr>
              <a:t>pełnego </a:t>
            </a:r>
            <a:r>
              <a:rPr sz="1000" dirty="0">
                <a:latin typeface="TT Supermolot Regular"/>
                <a:cs typeface="TT Supermolot Regular"/>
              </a:rPr>
              <a:t>zbiornika trwa kilka </a:t>
            </a:r>
            <a:r>
              <a:rPr sz="1000" spc="-10" dirty="0">
                <a:latin typeface="TT Supermolot Regular"/>
                <a:cs typeface="TT Supermolot Regular"/>
              </a:rPr>
              <a:t>minut.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5700" y="5586481"/>
            <a:ext cx="1494155" cy="100520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200" dirty="0">
                <a:solidFill>
                  <a:srgbClr val="3A9BDC"/>
                </a:solidFill>
                <a:latin typeface="TT Supermolot Bold"/>
                <a:cs typeface="TT Supermolot Bold"/>
              </a:rPr>
              <a:t>CICHA </a:t>
            </a: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JAZDA</a:t>
            </a:r>
            <a:endParaRPr sz="1200">
              <a:latin typeface="TT Supermolot Bold"/>
              <a:cs typeface="TT Supermolot Bold"/>
            </a:endParaRPr>
          </a:p>
          <a:p>
            <a:pPr marL="12700" marR="5080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Silniki elektryczne </a:t>
            </a:r>
            <a:r>
              <a:rPr sz="1000" spc="-10" dirty="0">
                <a:latin typeface="TT Supermolot Regular"/>
                <a:cs typeface="TT Supermolot Regular"/>
              </a:rPr>
              <a:t>pracują </a:t>
            </a:r>
            <a:r>
              <a:rPr sz="1000" dirty="0">
                <a:latin typeface="TT Supermolot Regular"/>
                <a:cs typeface="TT Supermolot Regular"/>
              </a:rPr>
              <a:t>bardzo cicho w </a:t>
            </a:r>
            <a:r>
              <a:rPr sz="1000" spc="-10" dirty="0">
                <a:latin typeface="TT Supermolot Regular"/>
                <a:cs typeface="TT Supermolot Regular"/>
              </a:rPr>
              <a:t>porów- </a:t>
            </a:r>
            <a:r>
              <a:rPr sz="1000" dirty="0">
                <a:latin typeface="TT Supermolot Regular"/>
                <a:cs typeface="TT Supermolot Regular"/>
              </a:rPr>
              <a:t>naniu do </a:t>
            </a:r>
            <a:r>
              <a:rPr sz="1000" spc="-10" dirty="0">
                <a:latin typeface="TT Supermolot Regular"/>
                <a:cs typeface="TT Supermolot Regular"/>
              </a:rPr>
              <a:t>tradycyjnych </a:t>
            </a:r>
            <a:r>
              <a:rPr sz="1000" dirty="0">
                <a:latin typeface="TT Supermolot Regular"/>
                <a:cs typeface="TT Supermolot Regular"/>
              </a:rPr>
              <a:t>silników </a:t>
            </a:r>
            <a:r>
              <a:rPr sz="1000" spc="-10" dirty="0">
                <a:latin typeface="TT Supermolot Regular"/>
                <a:cs typeface="TT Supermolot Regular"/>
              </a:rPr>
              <a:t>spalinowych.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49699" y="5586481"/>
            <a:ext cx="1340485" cy="81470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MODUŁOWOŚĆ</a:t>
            </a:r>
            <a:endParaRPr sz="1200">
              <a:latin typeface="TT Supermolot Bold"/>
              <a:cs typeface="TT Supermolot Bold"/>
            </a:endParaRPr>
          </a:p>
          <a:p>
            <a:pPr marL="12700" marR="5080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Wodór </a:t>
            </a:r>
            <a:r>
              <a:rPr sz="1000" spc="-10" dirty="0">
                <a:latin typeface="TT Supermolot Regular"/>
                <a:cs typeface="TT Supermolot Regular"/>
              </a:rPr>
              <a:t>magazynowany </a:t>
            </a:r>
            <a:r>
              <a:rPr sz="1000" dirty="0">
                <a:latin typeface="TT Supermolot Regular"/>
                <a:cs typeface="TT Supermolot Regular"/>
              </a:rPr>
              <a:t>jest w </a:t>
            </a:r>
            <a:r>
              <a:rPr sz="1000" spc="-10" dirty="0">
                <a:latin typeface="TT Supermolot Regular"/>
                <a:cs typeface="TT Supermolot Regular"/>
              </a:rPr>
              <a:t>3-</a:t>
            </a:r>
            <a:r>
              <a:rPr sz="1000" dirty="0">
                <a:latin typeface="TT Supermolot Regular"/>
                <a:cs typeface="TT Supermolot Regular"/>
              </a:rPr>
              <a:t>4 </a:t>
            </a:r>
            <a:r>
              <a:rPr sz="1000" spc="-10" dirty="0">
                <a:latin typeface="TT Supermolot Regular"/>
                <a:cs typeface="TT Supermolot Regular"/>
              </a:rPr>
              <a:t>niezależnych zbiornikach.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36899" y="3244855"/>
            <a:ext cx="1483995" cy="191770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304165">
              <a:lnSpc>
                <a:spcPct val="104200"/>
              </a:lnSpc>
              <a:spcBef>
                <a:spcPts val="40"/>
              </a:spcBef>
            </a:pP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SZYBKIE PRZYSPIESZENIE</a:t>
            </a:r>
            <a:endParaRPr sz="1200">
              <a:latin typeface="TT Supermolot Bold"/>
              <a:cs typeface="TT Supermolot Bold"/>
            </a:endParaRPr>
          </a:p>
          <a:p>
            <a:pPr marL="12700" marR="5080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Silniki elektryczne </a:t>
            </a:r>
            <a:r>
              <a:rPr sz="1000" spc="-25" dirty="0">
                <a:latin typeface="TT Supermolot Regular"/>
                <a:cs typeface="TT Supermolot Regular"/>
              </a:rPr>
              <a:t>do- </a:t>
            </a:r>
            <a:r>
              <a:rPr sz="1000" dirty="0">
                <a:latin typeface="TT Supermolot Regular"/>
                <a:cs typeface="TT Supermolot Regular"/>
              </a:rPr>
              <a:t>starczają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pełny</a:t>
            </a:r>
            <a:r>
              <a:rPr sz="1000" spc="-10" dirty="0">
                <a:latin typeface="TT Supermolot Regular"/>
                <a:cs typeface="TT Supermolot Regular"/>
              </a:rPr>
              <a:t> moment </a:t>
            </a:r>
            <a:r>
              <a:rPr sz="1000" dirty="0">
                <a:latin typeface="TT Supermolot Regular"/>
                <a:cs typeface="TT Supermolot Regular"/>
              </a:rPr>
              <a:t>obrotowy od </a:t>
            </a:r>
            <a:r>
              <a:rPr sz="1000" spc="-10" dirty="0">
                <a:latin typeface="TT Supermolot Regular"/>
                <a:cs typeface="TT Supermolot Regular"/>
              </a:rPr>
              <a:t>momentu uruchomienia,</a:t>
            </a:r>
            <a:r>
              <a:rPr sz="1000" spc="3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co</a:t>
            </a:r>
            <a:r>
              <a:rPr sz="1000" spc="3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sprawia, </a:t>
            </a:r>
            <a:r>
              <a:rPr sz="1000" dirty="0">
                <a:latin typeface="TT Supermolot Regular"/>
                <a:cs typeface="TT Supermolot Regular"/>
              </a:rPr>
              <a:t>że samochody </a:t>
            </a:r>
            <a:r>
              <a:rPr sz="1000" spc="-10" dirty="0">
                <a:latin typeface="TT Supermolot Regular"/>
                <a:cs typeface="TT Supermolot Regular"/>
              </a:rPr>
              <a:t>elektrycz- </a:t>
            </a:r>
            <a:r>
              <a:rPr sz="1000" dirty="0">
                <a:latin typeface="TT Supermolot Regular"/>
                <a:cs typeface="TT Supermolot Regular"/>
              </a:rPr>
              <a:t>ne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często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oferują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szybkie </a:t>
            </a:r>
            <a:r>
              <a:rPr sz="1000" dirty="0">
                <a:latin typeface="TT Supermolot Regular"/>
                <a:cs typeface="TT Supermolot Regular"/>
              </a:rPr>
              <a:t>przyspieszenie i </a:t>
            </a:r>
            <a:r>
              <a:rPr sz="1000" spc="-10" dirty="0">
                <a:latin typeface="TT Supermolot Regular"/>
                <a:cs typeface="TT Supermolot Regular"/>
              </a:rPr>
              <a:t>dyna- </a:t>
            </a:r>
            <a:r>
              <a:rPr sz="1000" dirty="0">
                <a:latin typeface="TT Supermolot Regular"/>
                <a:cs typeface="TT Supermolot Regular"/>
              </a:rPr>
              <a:t>miczną </a:t>
            </a:r>
            <a:r>
              <a:rPr sz="1000" spc="-10" dirty="0">
                <a:latin typeface="TT Supermolot Regular"/>
                <a:cs typeface="TT Supermolot Regular"/>
              </a:rPr>
              <a:t>jazdę.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30900" y="3244855"/>
            <a:ext cx="1447800" cy="172720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391795">
              <a:lnSpc>
                <a:spcPct val="104200"/>
              </a:lnSpc>
              <a:spcBef>
                <a:spcPts val="40"/>
              </a:spcBef>
            </a:pP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OSZCZĘDNOŚĆ SUROWCÓW NATURALNYCH</a:t>
            </a:r>
            <a:endParaRPr sz="1200">
              <a:latin typeface="TT Supermolot Bold"/>
              <a:cs typeface="TT Supermolot Bold"/>
            </a:endParaRPr>
          </a:p>
          <a:p>
            <a:pPr marL="12700" marR="5080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Z wyprodukowanych </a:t>
            </a:r>
            <a:r>
              <a:rPr sz="1000" spc="-25" dirty="0">
                <a:latin typeface="TT Supermolot Regular"/>
                <a:cs typeface="TT Supermolot Regular"/>
              </a:rPr>
              <a:t>już </a:t>
            </a:r>
            <a:r>
              <a:rPr sz="1000" dirty="0">
                <a:latin typeface="TT Supermolot Regular"/>
                <a:cs typeface="TT Supermolot Regular"/>
              </a:rPr>
              <a:t>ogniw paliwowych </a:t>
            </a:r>
            <a:r>
              <a:rPr sz="1000" spc="-10" dirty="0">
                <a:latin typeface="TT Supermolot Regular"/>
                <a:cs typeface="TT Supermolot Regular"/>
              </a:rPr>
              <a:t>można </a:t>
            </a:r>
            <a:r>
              <a:rPr sz="1000" dirty="0">
                <a:latin typeface="TT Supermolot Regular"/>
                <a:cs typeface="TT Supermolot Regular"/>
              </a:rPr>
              <a:t>odzyskać metale </a:t>
            </a:r>
            <a:r>
              <a:rPr sz="1000" spc="-10" dirty="0">
                <a:latin typeface="TT Supermolot Regular"/>
                <a:cs typeface="TT Supermolot Regular"/>
              </a:rPr>
              <a:t>szla- </a:t>
            </a:r>
            <a:r>
              <a:rPr sz="1000" dirty="0">
                <a:latin typeface="TT Supermolot Regular"/>
                <a:cs typeface="TT Supermolot Regular"/>
              </a:rPr>
              <a:t>chetne.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Nie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występuje </a:t>
            </a:r>
            <a:r>
              <a:rPr sz="1000" dirty="0">
                <a:latin typeface="TT Supermolot Regular"/>
                <a:cs typeface="TT Supermolot Regular"/>
              </a:rPr>
              <a:t>problem</a:t>
            </a:r>
            <a:r>
              <a:rPr sz="1000" spc="-4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kosztownego </a:t>
            </a:r>
            <a:r>
              <a:rPr sz="1000" dirty="0">
                <a:latin typeface="TT Supermolot Regular"/>
                <a:cs typeface="TT Supermolot Regular"/>
              </a:rPr>
              <a:t>recyklingu</a:t>
            </a:r>
            <a:r>
              <a:rPr sz="1000" spc="-5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baterii.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36899" y="5626105"/>
            <a:ext cx="1477645" cy="96520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277495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solidFill>
                  <a:srgbClr val="3A9BDC"/>
                </a:solidFill>
                <a:latin typeface="TT Supermolot Bold"/>
                <a:cs typeface="TT Supermolot Bold"/>
              </a:rPr>
              <a:t>REDUKCJA </a:t>
            </a:r>
            <a:r>
              <a:rPr sz="1200" spc="-20" dirty="0">
                <a:solidFill>
                  <a:srgbClr val="3A9BDC"/>
                </a:solidFill>
                <a:latin typeface="TT Supermolot Bold"/>
                <a:cs typeface="TT Supermolot Bold"/>
              </a:rPr>
              <a:t>MASY </a:t>
            </a: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POJAZDU</a:t>
            </a:r>
            <a:endParaRPr sz="1200">
              <a:latin typeface="TT Supermolot Bold"/>
              <a:cs typeface="TT Supermolot Bold"/>
            </a:endParaRPr>
          </a:p>
          <a:p>
            <a:pPr marL="12700" marR="5080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Wyeliminowanie </a:t>
            </a:r>
            <a:r>
              <a:rPr sz="1000" spc="-10" dirty="0">
                <a:latin typeface="TT Supermolot Regular"/>
                <a:cs typeface="TT Supermolot Regular"/>
              </a:rPr>
              <a:t>baterii</a:t>
            </a:r>
            <a:r>
              <a:rPr sz="1000" spc="50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to znaczna redukcja </a:t>
            </a:r>
            <a:r>
              <a:rPr sz="1000" spc="-20" dirty="0">
                <a:latin typeface="TT Supermolot Regular"/>
                <a:cs typeface="TT Supermolot Regular"/>
              </a:rPr>
              <a:t>masy </a:t>
            </a:r>
            <a:r>
              <a:rPr sz="1000" spc="-10" dirty="0">
                <a:latin typeface="TT Supermolot Regular"/>
                <a:cs typeface="TT Supermolot Regular"/>
              </a:rPr>
              <a:t>pojazdu.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30900" y="5626105"/>
            <a:ext cx="1501775" cy="153670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2705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solidFill>
                  <a:srgbClr val="3A9BDC"/>
                </a:solidFill>
                <a:latin typeface="TT Supermolot Bold"/>
                <a:cs typeface="TT Supermolot Bold"/>
              </a:rPr>
              <a:t>GENERATOR </a:t>
            </a: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ENERGII ELEKTRYCZNEJ</a:t>
            </a:r>
            <a:endParaRPr sz="1200">
              <a:latin typeface="TT Supermolot Bold"/>
              <a:cs typeface="TT Supermolot Bold"/>
            </a:endParaRPr>
          </a:p>
          <a:p>
            <a:pPr marL="12700" marR="5080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Ogniwa paliwowe </a:t>
            </a:r>
            <a:r>
              <a:rPr sz="1000" spc="-20" dirty="0">
                <a:latin typeface="TT Supermolot Regular"/>
                <a:cs typeface="TT Supermolot Regular"/>
              </a:rPr>
              <a:t>mogą </a:t>
            </a:r>
            <a:r>
              <a:rPr sz="1000" dirty="0">
                <a:latin typeface="TT Supermolot Regular"/>
                <a:cs typeface="TT Supermolot Regular"/>
              </a:rPr>
              <a:t>zasilić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nie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tylko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pojazd,</a:t>
            </a:r>
            <a:r>
              <a:rPr sz="1000" spc="1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ale </a:t>
            </a:r>
            <a:r>
              <a:rPr sz="1000" dirty="0">
                <a:latin typeface="TT Supermolot Regular"/>
                <a:cs typeface="TT Supermolot Regular"/>
              </a:rPr>
              <a:t>też urządzenia </a:t>
            </a:r>
            <a:r>
              <a:rPr sz="1000" spc="-10" dirty="0">
                <a:latin typeface="TT Supermolot Regular"/>
                <a:cs typeface="TT Supermolot Regular"/>
              </a:rPr>
              <a:t>zewnętrz- </a:t>
            </a:r>
            <a:r>
              <a:rPr sz="1000" dirty="0">
                <a:latin typeface="TT Supermolot Regular"/>
                <a:cs typeface="TT Supermolot Regular"/>
              </a:rPr>
              <a:t>ne.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Istnieją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konfiguracje </a:t>
            </a:r>
            <a:r>
              <a:rPr sz="1000" dirty="0">
                <a:latin typeface="TT Supermolot Regular"/>
                <a:cs typeface="TT Supermolot Regular"/>
              </a:rPr>
              <a:t>pojazdów z </a:t>
            </a:r>
            <a:r>
              <a:rPr sz="1000" spc="-10" dirty="0">
                <a:latin typeface="TT Supermolot Regular"/>
                <a:cs typeface="TT Supermolot Regular"/>
              </a:rPr>
              <a:t>gniazdkami elektrycznymi.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43299" y="3244855"/>
            <a:ext cx="1480185" cy="115570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127000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solidFill>
                  <a:srgbClr val="3A9BDC"/>
                </a:solidFill>
                <a:latin typeface="TT Supermolot Bold"/>
                <a:cs typeface="TT Supermolot Bold"/>
              </a:rPr>
              <a:t>PRACA W </a:t>
            </a: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KAŻDYCH WARUNKACH</a:t>
            </a:r>
            <a:endParaRPr sz="1200">
              <a:latin typeface="TT Supermolot Bold"/>
              <a:cs typeface="TT Supermolot Bold"/>
            </a:endParaRPr>
          </a:p>
          <a:p>
            <a:pPr marL="12700" marR="5080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Temperatura</a:t>
            </a:r>
            <a:r>
              <a:rPr sz="1000" spc="-3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i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wilgotność </a:t>
            </a:r>
            <a:r>
              <a:rPr sz="1000" dirty="0">
                <a:latin typeface="TT Supermolot Regular"/>
                <a:cs typeface="TT Supermolot Regular"/>
              </a:rPr>
              <a:t>stanowią wyzwanie </a:t>
            </a:r>
            <a:r>
              <a:rPr sz="1000" spc="-25" dirty="0">
                <a:latin typeface="TT Supermolot Regular"/>
                <a:cs typeface="TT Supermolot Regular"/>
              </a:rPr>
              <a:t>dla </a:t>
            </a:r>
            <a:r>
              <a:rPr sz="1000" dirty="0">
                <a:latin typeface="TT Supermolot Regular"/>
                <a:cs typeface="TT Supermolot Regular"/>
              </a:rPr>
              <a:t>pojazdów</a:t>
            </a:r>
            <a:r>
              <a:rPr sz="1000" spc="-3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bateryjnych,</a:t>
            </a:r>
            <a:r>
              <a:rPr sz="1000" spc="-25" dirty="0">
                <a:latin typeface="TT Supermolot Regular"/>
                <a:cs typeface="TT Supermolot Regular"/>
              </a:rPr>
              <a:t> ale </a:t>
            </a:r>
            <a:r>
              <a:rPr sz="1000" dirty="0">
                <a:latin typeface="TT Supermolot Regular"/>
                <a:cs typeface="TT Supermolot Regular"/>
              </a:rPr>
              <a:t>nie dla </a:t>
            </a:r>
            <a:r>
              <a:rPr sz="1000" spc="-10" dirty="0">
                <a:latin typeface="TT Supermolot Regular"/>
                <a:cs typeface="TT Supermolot Regular"/>
              </a:rPr>
              <a:t>wodorowych.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37300" y="3205231"/>
            <a:ext cx="1477645" cy="214820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200" dirty="0">
                <a:solidFill>
                  <a:srgbClr val="3A9BDC"/>
                </a:solidFill>
                <a:latin typeface="TT Supermolot Bold"/>
                <a:cs typeface="TT Supermolot Bold"/>
              </a:rPr>
              <a:t>KOSZTY</a:t>
            </a:r>
            <a:r>
              <a:rPr sz="1200" spc="-45" dirty="0">
                <a:solidFill>
                  <a:srgbClr val="3A9BDC"/>
                </a:solidFill>
                <a:latin typeface="TT Supermolot Bold"/>
                <a:cs typeface="TT Supermolot Bold"/>
              </a:rPr>
              <a:t> </a:t>
            </a: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PALIWA</a:t>
            </a:r>
            <a:endParaRPr sz="1200">
              <a:latin typeface="TT Supermolot Bold"/>
              <a:cs typeface="TT Supermolot Bold"/>
            </a:endParaRPr>
          </a:p>
          <a:p>
            <a:pPr marL="12700" marR="270510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1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kg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wodoru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Polsce </a:t>
            </a:r>
            <a:r>
              <a:rPr sz="1000" dirty="0">
                <a:latin typeface="TT Supermolot Regular"/>
                <a:cs typeface="TT Supermolot Regular"/>
              </a:rPr>
              <a:t>kosztuje około 69 </a:t>
            </a:r>
            <a:r>
              <a:rPr sz="1000" spc="-25" dirty="0">
                <a:latin typeface="TT Supermolot Regular"/>
                <a:cs typeface="TT Supermolot Regular"/>
              </a:rPr>
              <a:t>zł</a:t>
            </a:r>
            <a:endParaRPr sz="1000">
              <a:latin typeface="TT Supermolot Regular"/>
              <a:cs typeface="TT Supermolot Regular"/>
            </a:endParaRPr>
          </a:p>
          <a:p>
            <a:pPr marL="12700" marR="5080">
              <a:lnSpc>
                <a:spcPts val="1500"/>
              </a:lnSpc>
            </a:pPr>
            <a:r>
              <a:rPr sz="1000" dirty="0">
                <a:latin typeface="TT Supermolot Regular"/>
                <a:cs typeface="TT Supermolot Regular"/>
              </a:rPr>
              <a:t>i pozwala przejechać </a:t>
            </a:r>
            <a:r>
              <a:rPr sz="1000" spc="-20" dirty="0">
                <a:latin typeface="TT Supermolot Regular"/>
                <a:cs typeface="TT Supermolot Regular"/>
              </a:rPr>
              <a:t>100- </a:t>
            </a:r>
            <a:r>
              <a:rPr sz="1000" dirty="0">
                <a:latin typeface="TT Supermolot Regular"/>
                <a:cs typeface="TT Supermolot Regular"/>
              </a:rPr>
              <a:t>120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km.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Wraz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z</a:t>
            </a:r>
            <a:r>
              <a:rPr sz="1000" spc="-10" dirty="0">
                <a:latin typeface="TT Supermolot Regular"/>
                <a:cs typeface="TT Supermolot Regular"/>
              </a:rPr>
              <a:t> rozwojem </a:t>
            </a:r>
            <a:r>
              <a:rPr sz="1000" dirty="0">
                <a:latin typeface="TT Supermolot Regular"/>
                <a:cs typeface="TT Supermolot Regular"/>
              </a:rPr>
              <a:t>technologii </a:t>
            </a:r>
            <a:r>
              <a:rPr sz="1000" spc="-10" dirty="0">
                <a:latin typeface="TT Supermolot Regular"/>
                <a:cs typeface="TT Supermolot Regular"/>
              </a:rPr>
              <a:t>wytwarzania </a:t>
            </a:r>
            <a:r>
              <a:rPr sz="1000" dirty="0">
                <a:latin typeface="TT Supermolot Regular"/>
                <a:cs typeface="TT Supermolot Regular"/>
              </a:rPr>
              <a:t>wodoru cena </a:t>
            </a:r>
            <a:r>
              <a:rPr sz="1000" spc="-10" dirty="0">
                <a:latin typeface="TT Supermolot Regular"/>
                <a:cs typeface="TT Supermolot Regular"/>
              </a:rPr>
              <a:t>powinna </a:t>
            </a:r>
            <a:r>
              <a:rPr sz="1000" dirty="0">
                <a:latin typeface="TT Supermolot Regular"/>
                <a:cs typeface="TT Supermolot Regular"/>
              </a:rPr>
              <a:t>spadać. Po </a:t>
            </a:r>
            <a:r>
              <a:rPr sz="1000" spc="-10" dirty="0">
                <a:latin typeface="TT Supermolot Regular"/>
                <a:cs typeface="TT Supermolot Regular"/>
              </a:rPr>
              <a:t>rozwinięciu </a:t>
            </a:r>
            <a:r>
              <a:rPr sz="1000" dirty="0">
                <a:latin typeface="TT Supermolot Regular"/>
                <a:cs typeface="TT Supermolot Regular"/>
              </a:rPr>
              <a:t>gospodarki </a:t>
            </a:r>
            <a:r>
              <a:rPr sz="1000" spc="-10" dirty="0">
                <a:latin typeface="TT Supermolot Regular"/>
                <a:cs typeface="TT Supermolot Regular"/>
              </a:rPr>
              <a:t>wodorowej </a:t>
            </a:r>
            <a:r>
              <a:rPr sz="1000" dirty="0">
                <a:latin typeface="TT Supermolot Regular"/>
                <a:cs typeface="TT Supermolot Regular"/>
              </a:rPr>
              <a:t>koszty powinny spaść </a:t>
            </a:r>
            <a:r>
              <a:rPr sz="1000" spc="-25" dirty="0">
                <a:latin typeface="TT Supermolot Regular"/>
                <a:cs typeface="TT Supermolot Regular"/>
              </a:rPr>
              <a:t>do </a:t>
            </a:r>
            <a:r>
              <a:rPr sz="1000" dirty="0">
                <a:latin typeface="TT Supermolot Regular"/>
                <a:cs typeface="TT Supermolot Regular"/>
              </a:rPr>
              <a:t>około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2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euro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(8-</a:t>
            </a:r>
            <a:r>
              <a:rPr sz="1000" dirty="0">
                <a:latin typeface="TT Supermolot Regular"/>
                <a:cs typeface="TT Supermolot Regular"/>
              </a:rPr>
              <a:t>10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zł).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34899" y="5586481"/>
            <a:ext cx="1492885" cy="138620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200" dirty="0">
                <a:solidFill>
                  <a:srgbClr val="3A9BDC"/>
                </a:solidFill>
                <a:latin typeface="TT Supermolot Bold"/>
                <a:cs typeface="TT Supermolot Bold"/>
              </a:rPr>
              <a:t>DUŻY </a:t>
            </a: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ZASIĘG</a:t>
            </a:r>
            <a:endParaRPr sz="1200">
              <a:latin typeface="TT Supermolot Bold"/>
              <a:cs typeface="TT Supermolot Bold"/>
            </a:endParaRPr>
          </a:p>
          <a:p>
            <a:pPr marL="12700" marR="189230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Samochody </a:t>
            </a:r>
            <a:r>
              <a:rPr sz="1000" spc="-10" dirty="0">
                <a:latin typeface="TT Supermolot Regular"/>
                <a:cs typeface="TT Supermolot Regular"/>
              </a:rPr>
              <a:t>wodoro- </a:t>
            </a:r>
            <a:r>
              <a:rPr sz="1000" dirty="0">
                <a:latin typeface="TT Supermolot Regular"/>
                <a:cs typeface="TT Supermolot Regular"/>
              </a:rPr>
              <a:t>we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oferują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długi</a:t>
            </a:r>
            <a:r>
              <a:rPr sz="1000" spc="-10" dirty="0">
                <a:latin typeface="TT Supermolot Regular"/>
                <a:cs typeface="TT Supermolot Regular"/>
              </a:rPr>
              <a:t> zasięg </a:t>
            </a:r>
            <a:r>
              <a:rPr sz="1000" dirty="0">
                <a:latin typeface="TT Supermolot Regular"/>
                <a:cs typeface="TT Supermolot Regular"/>
              </a:rPr>
              <a:t>na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jednym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tankowaniu</a:t>
            </a:r>
            <a:endParaRPr sz="1000">
              <a:latin typeface="TT Supermolot Regular"/>
              <a:cs typeface="TT Supermolot Regular"/>
            </a:endParaRPr>
          </a:p>
          <a:p>
            <a:pPr marL="12700" marR="5080">
              <a:lnSpc>
                <a:spcPts val="1500"/>
              </a:lnSpc>
            </a:pPr>
            <a:r>
              <a:rPr sz="1000" dirty="0">
                <a:latin typeface="TT Supermolot Regular"/>
                <a:cs typeface="TT Supermolot Regular"/>
              </a:rPr>
              <a:t>wodoru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-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przy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normalnym </a:t>
            </a:r>
            <a:r>
              <a:rPr sz="1000" dirty="0">
                <a:latin typeface="TT Supermolot Regular"/>
                <a:cs typeface="TT Supermolot Regular"/>
              </a:rPr>
              <a:t>użytkowaniu to 650 </a:t>
            </a:r>
            <a:r>
              <a:rPr sz="1000" spc="-25" dirty="0">
                <a:latin typeface="TT Supermolot Regular"/>
                <a:cs typeface="TT Supermolot Regular"/>
              </a:rPr>
              <a:t>km </a:t>
            </a:r>
            <a:r>
              <a:rPr sz="1000" spc="-10" dirty="0">
                <a:latin typeface="TT Supermolot Regular"/>
                <a:cs typeface="TT Supermolot Regular"/>
              </a:rPr>
              <a:t>zasięgu.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28900" y="5586481"/>
            <a:ext cx="1470660" cy="157670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BEZPIECZEŃSTWO</a:t>
            </a:r>
            <a:endParaRPr sz="1200">
              <a:latin typeface="TT Supermolot Bold"/>
              <a:cs typeface="TT Supermolot Bold"/>
            </a:endParaRPr>
          </a:p>
          <a:p>
            <a:pPr marL="12700" marR="287655">
              <a:lnSpc>
                <a:spcPts val="1500"/>
              </a:lnSpc>
              <a:spcBef>
                <a:spcPts val="60"/>
              </a:spcBef>
            </a:pPr>
            <a:r>
              <a:rPr sz="1000" dirty="0">
                <a:latin typeface="TT Supermolot Regular"/>
                <a:cs typeface="TT Supermolot Regular"/>
              </a:rPr>
              <a:t>Zbiorniki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wodoru,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jak </a:t>
            </a:r>
            <a:r>
              <a:rPr sz="1000" dirty="0">
                <a:latin typeface="TT Supermolot Regular"/>
                <a:cs typeface="TT Supermolot Regular"/>
              </a:rPr>
              <a:t>i sama </a:t>
            </a:r>
            <a:r>
              <a:rPr sz="1000" spc="-10" dirty="0">
                <a:latin typeface="TT Supermolot Regular"/>
                <a:cs typeface="TT Supermolot Regular"/>
              </a:rPr>
              <a:t>technologia</a:t>
            </a:r>
            <a:endParaRPr sz="1000">
              <a:latin typeface="TT Supermolot Regular"/>
              <a:cs typeface="TT Supermolot Regular"/>
            </a:endParaRPr>
          </a:p>
          <a:p>
            <a:pPr marL="12700" marR="5080">
              <a:lnSpc>
                <a:spcPts val="1500"/>
              </a:lnSpc>
            </a:pPr>
            <a:r>
              <a:rPr sz="1000" dirty="0">
                <a:latin typeface="TT Supermolot Regular"/>
                <a:cs typeface="TT Supermolot Regular"/>
              </a:rPr>
              <a:t>wytwarzania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energii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za </a:t>
            </a:r>
            <a:r>
              <a:rPr sz="1000" dirty="0">
                <a:latin typeface="TT Supermolot Regular"/>
                <a:cs typeface="TT Supermolot Regular"/>
              </a:rPr>
              <a:t>pośrednictwem </a:t>
            </a:r>
            <a:r>
              <a:rPr sz="1000" spc="-10" dirty="0">
                <a:latin typeface="TT Supermolot Regular"/>
                <a:cs typeface="TT Supermolot Regular"/>
              </a:rPr>
              <a:t>ogniw </a:t>
            </a:r>
            <a:r>
              <a:rPr sz="1000" dirty="0">
                <a:latin typeface="TT Supermolot Regular"/>
                <a:cs typeface="TT Supermolot Regular"/>
              </a:rPr>
              <a:t>paliwowych, są </a:t>
            </a:r>
            <a:r>
              <a:rPr sz="1000" spc="-10" dirty="0">
                <a:latin typeface="TT Supermolot Regular"/>
                <a:cs typeface="TT Supermolot Regular"/>
              </a:rPr>
              <a:t>całkowicie </a:t>
            </a:r>
            <a:r>
              <a:rPr sz="1000" dirty="0">
                <a:latin typeface="TT Supermolot Regular"/>
                <a:cs typeface="TT Supermolot Regular"/>
              </a:rPr>
              <a:t>bezpieczne dla </a:t>
            </a:r>
            <a:r>
              <a:rPr sz="1000" spc="-10" dirty="0">
                <a:latin typeface="TT Supermolot Regular"/>
                <a:cs typeface="TT Supermolot Regular"/>
              </a:rPr>
              <a:t>użytkow- </a:t>
            </a:r>
            <a:r>
              <a:rPr sz="1000" dirty="0">
                <a:latin typeface="TT Supermolot Regular"/>
                <a:cs typeface="TT Supermolot Regular"/>
              </a:rPr>
              <a:t>ników </a:t>
            </a:r>
            <a:r>
              <a:rPr sz="1000" spc="-10" dirty="0">
                <a:latin typeface="TT Supermolot Regular"/>
                <a:cs typeface="TT Supermolot Regular"/>
              </a:rPr>
              <a:t>dróg.</a:t>
            </a:r>
            <a:endParaRPr sz="1000">
              <a:latin typeface="TT Supermolot Regular"/>
              <a:cs typeface="TT Supermolot Regula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9998" y="273918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006" y="3968829"/>
            <a:ext cx="3177540" cy="0"/>
          </a:xfrm>
          <a:custGeom>
            <a:avLst/>
            <a:gdLst/>
            <a:ahLst/>
            <a:cxnLst/>
            <a:rect l="l" t="t" r="r" b="b"/>
            <a:pathLst>
              <a:path w="3177540">
                <a:moveTo>
                  <a:pt x="317699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59005" y="3968829"/>
            <a:ext cx="3177540" cy="0"/>
          </a:xfrm>
          <a:custGeom>
            <a:avLst/>
            <a:gdLst/>
            <a:ahLst/>
            <a:cxnLst/>
            <a:rect l="l" t="t" r="r" b="b"/>
            <a:pathLst>
              <a:path w="3177540">
                <a:moveTo>
                  <a:pt x="317699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55005" y="3968829"/>
            <a:ext cx="3177540" cy="0"/>
          </a:xfrm>
          <a:custGeom>
            <a:avLst/>
            <a:gdLst/>
            <a:ahLst/>
            <a:cxnLst/>
            <a:rect l="l" t="t" r="r" b="b"/>
            <a:pathLst>
              <a:path w="3177540">
                <a:moveTo>
                  <a:pt x="317699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3300" y="876305"/>
            <a:ext cx="6007100" cy="153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>
              <a:lnSpc>
                <a:spcPts val="1085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 WIEDZY </a:t>
            </a:r>
            <a:r>
              <a:rPr sz="1100" spc="-25" dirty="0">
                <a:latin typeface="TT Supermolot Bold"/>
                <a:cs typeface="TT Supermolot Bold"/>
              </a:rPr>
              <a:t>//</a:t>
            </a:r>
            <a:endParaRPr sz="1100">
              <a:latin typeface="TT Supermolot Bold"/>
              <a:cs typeface="TT Supermolot Bold"/>
            </a:endParaRPr>
          </a:p>
          <a:p>
            <a:pPr marL="12700" marR="5080">
              <a:lnSpc>
                <a:spcPts val="5000"/>
              </a:lnSpc>
              <a:spcBef>
                <a:spcPts val="760"/>
              </a:spcBef>
              <a:tabLst>
                <a:tab pos="494665" algn="l"/>
                <a:tab pos="3129915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Samochód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wodorowy </a:t>
            </a: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a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wyzwania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7300" y="2959105"/>
            <a:ext cx="5768340" cy="779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spc="-10" dirty="0">
                <a:latin typeface="TT Supermolot Regular"/>
                <a:cs typeface="TT Supermolot Regular"/>
              </a:rPr>
              <a:t>Samochody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wodorowe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to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innowacyjna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gałąź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motoryzacji,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która </a:t>
            </a:r>
            <a:r>
              <a:rPr sz="1200" spc="-25" dirty="0">
                <a:latin typeface="TT Supermolot Regular"/>
                <a:cs typeface="TT Supermolot Regular"/>
              </a:rPr>
              <a:t>dynamicznie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się</a:t>
            </a:r>
            <a:r>
              <a:rPr sz="1200" spc="-10" dirty="0">
                <a:latin typeface="TT Supermolot Regular"/>
                <a:cs typeface="TT Supermolot Regular"/>
              </a:rPr>
              <a:t> rozwija. Należy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jednak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zaznaczyć,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że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technologia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stoi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przed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szeregiem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wyzwań.</a:t>
            </a:r>
            <a:endParaRPr sz="1200">
              <a:latin typeface="TT Supermolot Regular"/>
              <a:cs typeface="TT Supermolot Regular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200">
              <a:latin typeface="TT Supermolot Regular"/>
              <a:cs typeface="TT Supermolot Regular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TT Supermolot Regular"/>
                <a:cs typeface="TT Supermolot Regular"/>
              </a:rPr>
              <a:t>Do </a:t>
            </a:r>
            <a:r>
              <a:rPr sz="1200" spc="-25" dirty="0">
                <a:latin typeface="TT Supermolot Regular"/>
                <a:cs typeface="TT Supermolot Regular"/>
              </a:rPr>
              <a:t>największych</a:t>
            </a:r>
            <a:r>
              <a:rPr sz="120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należą: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300" y="4197355"/>
            <a:ext cx="2244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A9BDC"/>
                </a:solidFill>
                <a:latin typeface="TT Supermolot Bold"/>
                <a:cs typeface="TT Supermolot Bold"/>
              </a:rPr>
              <a:t>DOSTĘPNOŚĆ </a:t>
            </a: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INFRASTRUKTURY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7300" y="4578355"/>
            <a:ext cx="3071495" cy="970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Obecnie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Polsce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dostępnych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kilka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stacji </a:t>
            </a:r>
            <a:r>
              <a:rPr sz="1200" dirty="0">
                <a:latin typeface="TT Supermolot Regular"/>
                <a:cs typeface="TT Supermolot Regular"/>
              </a:rPr>
              <a:t>tankowania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wodoru,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a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Europie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łącznie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160. </a:t>
            </a:r>
            <a:r>
              <a:rPr sz="1200" dirty="0">
                <a:latin typeface="TT Supermolot Regular"/>
                <a:cs typeface="TT Supermolot Regular"/>
              </a:rPr>
              <a:t>Polska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Strategia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Wodorowa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przewiduje,</a:t>
            </a:r>
            <a:endParaRPr sz="1200">
              <a:latin typeface="TT Supermolot Regular"/>
              <a:cs typeface="TT Supermolot Regular"/>
            </a:endParaRPr>
          </a:p>
          <a:p>
            <a:pPr marL="12700" marR="210820" algn="just">
              <a:lnSpc>
                <a:spcPct val="104200"/>
              </a:lnSpc>
            </a:pPr>
            <a:r>
              <a:rPr sz="1200" dirty="0">
                <a:latin typeface="TT Supermolot Regular"/>
                <a:cs typeface="TT Supermolot Regular"/>
              </a:rPr>
              <a:t>że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2025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r.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Polsce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powstaną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32</a:t>
            </a:r>
            <a:r>
              <a:rPr sz="1200" spc="-10" dirty="0">
                <a:latin typeface="TT Supermolot Regular"/>
                <a:cs typeface="TT Supermolot Regular"/>
              </a:rPr>
              <a:t> stacje </a:t>
            </a:r>
            <a:r>
              <a:rPr sz="1200" dirty="0">
                <a:latin typeface="TT Supermolot Regular"/>
                <a:cs typeface="TT Supermolot Regular"/>
              </a:rPr>
              <a:t>do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ładowania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wodorem.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43229" y="4197355"/>
            <a:ext cx="1474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A9BDC"/>
                </a:solidFill>
                <a:latin typeface="TT Supermolot Bold"/>
                <a:cs typeface="TT Supermolot Bold"/>
              </a:rPr>
              <a:t>CENA </a:t>
            </a: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SAMOCHODÓW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43229" y="4578355"/>
            <a:ext cx="3124200" cy="970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spc="-35" dirty="0">
                <a:latin typeface="TT Supermolot Regular"/>
                <a:cs typeface="TT Supermolot Regular"/>
              </a:rPr>
              <a:t>Nowatorskość</a:t>
            </a:r>
            <a:r>
              <a:rPr sz="1200" spc="5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technologii</a:t>
            </a:r>
            <a:r>
              <a:rPr sz="1200" spc="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5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dostępność</a:t>
            </a:r>
            <a:r>
              <a:rPr sz="1200" spc="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pojaz- </a:t>
            </a:r>
            <a:r>
              <a:rPr sz="1200" dirty="0">
                <a:latin typeface="TT Supermolot Regular"/>
                <a:cs typeface="TT Supermolot Regular"/>
              </a:rPr>
              <a:t>dów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tylko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klasy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premium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powoduje,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że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cena </a:t>
            </a:r>
            <a:r>
              <a:rPr sz="1200" dirty="0">
                <a:latin typeface="TT Supermolot Regular"/>
                <a:cs typeface="TT Supermolot Regular"/>
              </a:rPr>
              <a:t>samochodu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to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koszt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minimum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ok.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300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tys.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zł. </a:t>
            </a:r>
            <a:r>
              <a:rPr sz="1200" spc="-30" dirty="0">
                <a:latin typeface="TT Supermolot Regular"/>
                <a:cs typeface="TT Supermolot Regular"/>
              </a:rPr>
              <a:t>Wraz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rozwojem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rynku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pojazdy </a:t>
            </a:r>
            <a:r>
              <a:rPr sz="1200" spc="-35" dirty="0">
                <a:latin typeface="TT Supermolot Regular"/>
                <a:cs typeface="TT Supermolot Regular"/>
              </a:rPr>
              <a:t>wodorowe</a:t>
            </a:r>
            <a:r>
              <a:rPr sz="1200" spc="-20" dirty="0">
                <a:latin typeface="TT Supermolot Regular"/>
                <a:cs typeface="TT Supermolot Regular"/>
              </a:rPr>
              <a:t> będą </a:t>
            </a:r>
            <a:r>
              <a:rPr sz="1200" dirty="0">
                <a:latin typeface="TT Supermolot Regular"/>
                <a:cs typeface="TT Supermolot Regular"/>
              </a:rPr>
              <a:t>dostępne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innych </a:t>
            </a:r>
            <a:r>
              <a:rPr sz="1200" spc="-10" dirty="0">
                <a:latin typeface="TT Supermolot Regular"/>
                <a:cs typeface="TT Supermolot Regular"/>
              </a:rPr>
              <a:t>segmentach.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39158" y="4197355"/>
            <a:ext cx="2442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A9BDC"/>
                </a:solidFill>
                <a:latin typeface="TT Supermolot Bold"/>
                <a:cs typeface="TT Supermolot Bold"/>
              </a:rPr>
              <a:t>WSPARCIE ROZWOJU </a:t>
            </a:r>
            <a:r>
              <a:rPr sz="1200" spc="-10" dirty="0">
                <a:solidFill>
                  <a:srgbClr val="3A9BDC"/>
                </a:solidFill>
                <a:latin typeface="TT Supermolot Bold"/>
                <a:cs typeface="TT Supermolot Bold"/>
              </a:rPr>
              <a:t>TECHNOLOGII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39158" y="4578355"/>
            <a:ext cx="2814320" cy="779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142875">
              <a:lnSpc>
                <a:spcPct val="104200"/>
              </a:lnSpc>
              <a:spcBef>
                <a:spcPts val="40"/>
              </a:spcBef>
            </a:pPr>
            <a:r>
              <a:rPr sz="1200" dirty="0">
                <a:latin typeface="TT Supermolot Regular"/>
                <a:cs typeface="TT Supermolot Regular"/>
              </a:rPr>
              <a:t>Technologia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samochodów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wodorowych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nadal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fazie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rozwoju,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co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oznacza,</a:t>
            </a:r>
            <a:endParaRPr sz="1200">
              <a:latin typeface="TT Supermolot Regular"/>
              <a:cs typeface="TT Supermolot Regular"/>
            </a:endParaRPr>
          </a:p>
          <a:p>
            <a:pPr marL="12700" marR="5080">
              <a:lnSpc>
                <a:spcPct val="104200"/>
              </a:lnSpc>
            </a:pPr>
            <a:r>
              <a:rPr sz="1200" dirty="0">
                <a:latin typeface="TT Supermolot Regular"/>
                <a:cs typeface="TT Supermolot Regular"/>
              </a:rPr>
              <a:t>że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potrzebuje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więcej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czasu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osiągnięcie </a:t>
            </a:r>
            <a:r>
              <a:rPr sz="1200" dirty="0">
                <a:latin typeface="TT Supermolot Regular"/>
                <a:cs typeface="TT Supermolot Regular"/>
              </a:rPr>
              <a:t>pełnej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dojrzałości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i</a:t>
            </a:r>
            <a:r>
              <a:rPr sz="1200" spc="-10" dirty="0">
                <a:latin typeface="TT Supermolot Regular"/>
                <a:cs typeface="TT Supermolot Regular"/>
              </a:rPr>
              <a:t> dostępności.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Scenariusz </a:t>
            </a:r>
            <a:r>
              <a:rPr spc="-30" dirty="0"/>
              <a:t>nr</a:t>
            </a:r>
            <a:r>
              <a:rPr spc="-40" dirty="0"/>
              <a:t> </a:t>
            </a:r>
            <a:r>
              <a:rPr dirty="0"/>
              <a:t>4</a:t>
            </a:r>
            <a:r>
              <a:rPr spc="-40" dirty="0"/>
              <a:t> </a:t>
            </a:r>
            <a:r>
              <a:rPr spc="-25" dirty="0"/>
              <a:t>//</a:t>
            </a:r>
            <a:r>
              <a:rPr spc="-40" dirty="0"/>
              <a:t> </a:t>
            </a:r>
            <a:r>
              <a:rPr sz="1100" spc="-30" dirty="0">
                <a:latin typeface="TT Supermolot Bold"/>
                <a:cs typeface="TT Supermolot Bold"/>
              </a:rPr>
              <a:t>POZIOM</a:t>
            </a:r>
            <a:r>
              <a:rPr sz="1100" spc="-35" dirty="0">
                <a:latin typeface="TT Supermolot Bold"/>
                <a:cs typeface="TT Supermolot Bold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PODSTAWOWY</a:t>
            </a:r>
            <a:r>
              <a:rPr sz="1100" spc="-20" dirty="0">
                <a:latin typeface="TT Supermolot Bold"/>
                <a:cs typeface="TT Supermolot Bold"/>
              </a:rPr>
              <a:t> </a:t>
            </a:r>
            <a:r>
              <a:rPr spc="-25" dirty="0"/>
              <a:t>//</a:t>
            </a:r>
            <a:r>
              <a:rPr spc="-40" dirty="0"/>
              <a:t> </a:t>
            </a:r>
            <a:r>
              <a:rPr spc="-30" dirty="0"/>
              <a:t>Wodór</a:t>
            </a:r>
            <a:r>
              <a:rPr spc="-40" dirty="0"/>
              <a:t> </a:t>
            </a:r>
            <a:r>
              <a:rPr dirty="0"/>
              <a:t>w</a:t>
            </a:r>
            <a:r>
              <a:rPr spc="-40" dirty="0"/>
              <a:t> </a:t>
            </a:r>
            <a:r>
              <a:rPr spc="-20" dirty="0"/>
              <a:t>transporcie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0006" y="5790180"/>
            <a:ext cx="3177540" cy="0"/>
          </a:xfrm>
          <a:custGeom>
            <a:avLst/>
            <a:gdLst/>
            <a:ahLst/>
            <a:cxnLst/>
            <a:rect l="l" t="t" r="r" b="b"/>
            <a:pathLst>
              <a:path w="3177540">
                <a:moveTo>
                  <a:pt x="317699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59005" y="5790180"/>
            <a:ext cx="3177540" cy="0"/>
          </a:xfrm>
          <a:custGeom>
            <a:avLst/>
            <a:gdLst/>
            <a:ahLst/>
            <a:cxnLst/>
            <a:rect l="l" t="t" r="r" b="b"/>
            <a:pathLst>
              <a:path w="3177540">
                <a:moveTo>
                  <a:pt x="317699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55005" y="5790180"/>
            <a:ext cx="3177540" cy="0"/>
          </a:xfrm>
          <a:custGeom>
            <a:avLst/>
            <a:gdLst/>
            <a:ahLst/>
            <a:cxnLst/>
            <a:rect l="l" t="t" r="r" b="b"/>
            <a:pathLst>
              <a:path w="3177540">
                <a:moveTo>
                  <a:pt x="317699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9998" y="273918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9998" y="7016829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3300" y="876305"/>
            <a:ext cx="5524500" cy="153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>
              <a:lnSpc>
                <a:spcPts val="1085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 WIEDZY </a:t>
            </a:r>
            <a:r>
              <a:rPr sz="1100" spc="-25" dirty="0">
                <a:latin typeface="TT Supermolot Bold"/>
                <a:cs typeface="TT Supermolot Bold"/>
              </a:rPr>
              <a:t>//</a:t>
            </a:r>
            <a:endParaRPr sz="1100">
              <a:latin typeface="TT Supermolot Bold"/>
              <a:cs typeface="TT Supermolot Bold"/>
            </a:endParaRPr>
          </a:p>
          <a:p>
            <a:pPr marL="12700" marR="5080">
              <a:lnSpc>
                <a:spcPts val="5000"/>
              </a:lnSpc>
              <a:spcBef>
                <a:spcPts val="760"/>
              </a:spcBef>
              <a:tabLst>
                <a:tab pos="2434590" algn="l"/>
                <a:tab pos="3396615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Budowa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stacji tankowania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wodoru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Scenariusz </a:t>
            </a:r>
            <a:r>
              <a:rPr spc="-30" dirty="0"/>
              <a:t>nr</a:t>
            </a:r>
            <a:r>
              <a:rPr spc="-40" dirty="0"/>
              <a:t> </a:t>
            </a:r>
            <a:r>
              <a:rPr dirty="0"/>
              <a:t>4</a:t>
            </a:r>
            <a:r>
              <a:rPr spc="-40" dirty="0"/>
              <a:t> </a:t>
            </a:r>
            <a:r>
              <a:rPr spc="-25" dirty="0"/>
              <a:t>//</a:t>
            </a:r>
            <a:r>
              <a:rPr spc="-45" dirty="0"/>
              <a:t> </a:t>
            </a:r>
            <a:r>
              <a:rPr sz="1100" spc="-30" dirty="0">
                <a:latin typeface="TT Supermolot Bold"/>
                <a:cs typeface="TT Supermolot Bold"/>
              </a:rPr>
              <a:t>POZIOM</a:t>
            </a:r>
            <a:r>
              <a:rPr sz="1100" spc="-35" dirty="0">
                <a:latin typeface="TT Supermolot Bold"/>
                <a:cs typeface="TT Supermolot Bold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PODSTAWOWY</a:t>
            </a:r>
            <a:r>
              <a:rPr sz="1100" spc="-20" dirty="0">
                <a:latin typeface="TT Supermolot Bold"/>
                <a:cs typeface="TT Supermolot Bold"/>
              </a:rPr>
              <a:t> </a:t>
            </a:r>
            <a:r>
              <a:rPr spc="-25" dirty="0"/>
              <a:t>//</a:t>
            </a:r>
            <a:r>
              <a:rPr spc="-40" dirty="0"/>
              <a:t> </a:t>
            </a:r>
            <a:r>
              <a:rPr spc="-30" dirty="0"/>
              <a:t>Wodór</a:t>
            </a:r>
            <a:r>
              <a:rPr spc="-40" dirty="0"/>
              <a:t> </a:t>
            </a:r>
            <a:r>
              <a:rPr dirty="0"/>
              <a:t>w</a:t>
            </a:r>
            <a:r>
              <a:rPr spc="-40" dirty="0"/>
              <a:t> </a:t>
            </a:r>
            <a:r>
              <a:rPr spc="-20" dirty="0"/>
              <a:t>transporcie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300" y="7161146"/>
            <a:ext cx="61106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i="1" dirty="0">
                <a:latin typeface="TT Supermolot Italic"/>
                <a:cs typeface="TT Supermolot Italic"/>
              </a:rPr>
              <a:t>Źródło:</a:t>
            </a:r>
            <a:r>
              <a:rPr sz="700" i="1" spc="4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Szkoła</a:t>
            </a:r>
            <a:r>
              <a:rPr sz="700" i="1" spc="4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Wodorowa,</a:t>
            </a:r>
            <a:r>
              <a:rPr sz="700" i="1" spc="4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Wydawca</a:t>
            </a:r>
            <a:r>
              <a:rPr sz="700" i="1" spc="4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Urząd</a:t>
            </a:r>
            <a:r>
              <a:rPr sz="700" i="1" spc="4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Marszałkowski</a:t>
            </a:r>
            <a:r>
              <a:rPr sz="700" i="1" spc="4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Województwa</a:t>
            </a:r>
            <a:r>
              <a:rPr sz="700" i="1" spc="4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Wielkopolskiego,</a:t>
            </a:r>
            <a:r>
              <a:rPr sz="700" i="1" spc="4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ISBN</a:t>
            </a:r>
            <a:r>
              <a:rPr sz="700" i="1" spc="4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978-83-60782-31-</a:t>
            </a:r>
            <a:r>
              <a:rPr sz="700" i="1" dirty="0">
                <a:latin typeface="TT Supermolot Italic"/>
                <a:cs typeface="TT Supermolot Italic"/>
              </a:rPr>
              <a:t>6,</a:t>
            </a:r>
            <a:r>
              <a:rPr sz="700" i="1" spc="4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https://mh.energy/szkola-wodorowa</a:t>
            </a:r>
            <a:endParaRPr sz="700">
              <a:latin typeface="TT Supermolot Italic"/>
              <a:cs typeface="TT Supermolot Ital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05465" y="3041656"/>
            <a:ext cx="2051685" cy="36449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89230" indent="-100330">
              <a:lnSpc>
                <a:spcPct val="100000"/>
              </a:lnSpc>
              <a:spcBef>
                <a:spcPts val="400"/>
              </a:spcBef>
              <a:buAutoNum type="arabicPeriod"/>
              <a:tabLst>
                <a:tab pos="189230" algn="l"/>
              </a:tabLst>
            </a:pPr>
            <a:r>
              <a:rPr sz="1000" dirty="0">
                <a:latin typeface="TT Supermolot Bold"/>
                <a:cs typeface="TT Supermolot Bold"/>
              </a:rPr>
              <a:t>ŹRÓDŁO </a:t>
            </a:r>
            <a:r>
              <a:rPr sz="1000" spc="-10" dirty="0">
                <a:latin typeface="TT Supermolot Bold"/>
                <a:cs typeface="TT Supermolot Bold"/>
              </a:rPr>
              <a:t>WODORU</a:t>
            </a:r>
            <a:endParaRPr sz="1000">
              <a:latin typeface="TT Supermolot Bold"/>
              <a:cs typeface="TT Supermolot Bold"/>
            </a:endParaRPr>
          </a:p>
          <a:p>
            <a:pPr marL="88900" marR="81280">
              <a:lnSpc>
                <a:spcPct val="125000"/>
              </a:lnSpc>
            </a:pPr>
            <a:r>
              <a:rPr sz="1000" dirty="0">
                <a:latin typeface="TT Supermolot Regular"/>
                <a:cs typeface="TT Supermolot Regular"/>
              </a:rPr>
              <a:t>H</a:t>
            </a:r>
            <a:r>
              <a:rPr sz="825" baseline="-35353" dirty="0">
                <a:latin typeface="TT Supermolot Regular"/>
                <a:cs typeface="TT Supermolot Regular"/>
              </a:rPr>
              <a:t>2</a:t>
            </a:r>
            <a:r>
              <a:rPr sz="825" spc="165" baseline="-35353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jest przechowywany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 </a:t>
            </a:r>
            <a:r>
              <a:rPr sz="1000" spc="-10" dirty="0">
                <a:latin typeface="TT Supermolot Regular"/>
                <a:cs typeface="TT Supermolot Regular"/>
              </a:rPr>
              <a:t>butlach </a:t>
            </a:r>
            <a:r>
              <a:rPr sz="1000" dirty="0">
                <a:latin typeface="TT Supermolot Regular"/>
                <a:cs typeface="TT Supermolot Regular"/>
              </a:rPr>
              <a:t>gazowych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200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barach.</a:t>
            </a:r>
            <a:endParaRPr sz="1000">
              <a:latin typeface="TT Supermolot Regular"/>
              <a:cs typeface="TT Supermolot Regular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1000">
              <a:latin typeface="TT Supermolot Regular"/>
              <a:cs typeface="TT Supermolot Regular"/>
            </a:endParaRPr>
          </a:p>
          <a:p>
            <a:pPr marL="217170" indent="-128270">
              <a:lnSpc>
                <a:spcPct val="100000"/>
              </a:lnSpc>
              <a:buAutoNum type="arabicPeriod" startAt="2"/>
              <a:tabLst>
                <a:tab pos="217170" algn="l"/>
              </a:tabLst>
            </a:pPr>
            <a:r>
              <a:rPr sz="1000" dirty="0">
                <a:latin typeface="TT Supermolot Bold"/>
                <a:cs typeface="TT Supermolot Bold"/>
              </a:rPr>
              <a:t>PROCES</a:t>
            </a:r>
            <a:r>
              <a:rPr sz="1000" spc="-40" dirty="0">
                <a:latin typeface="TT Supermolot Bold"/>
                <a:cs typeface="TT Supermolot Bold"/>
              </a:rPr>
              <a:t> </a:t>
            </a:r>
            <a:r>
              <a:rPr sz="1000" spc="-10" dirty="0">
                <a:latin typeface="TT Supermolot Bold"/>
                <a:cs typeface="TT Supermolot Bold"/>
              </a:rPr>
              <a:t>KOMPRESJI</a:t>
            </a:r>
            <a:endParaRPr sz="1000">
              <a:latin typeface="TT Supermolot Bold"/>
              <a:cs typeface="TT Supermolot Bold"/>
            </a:endParaRPr>
          </a:p>
          <a:p>
            <a:pPr marL="88900" marR="158115">
              <a:lnSpc>
                <a:spcPct val="125000"/>
              </a:lnSpc>
            </a:pPr>
            <a:r>
              <a:rPr sz="1000" dirty="0">
                <a:latin typeface="TT Supermolot Regular"/>
                <a:cs typeface="TT Supermolot Regular"/>
              </a:rPr>
              <a:t>H</a:t>
            </a:r>
            <a:r>
              <a:rPr sz="825" baseline="-35353" dirty="0">
                <a:latin typeface="TT Supermolot Regular"/>
                <a:cs typeface="TT Supermolot Regular"/>
              </a:rPr>
              <a:t>2</a:t>
            </a:r>
            <a:r>
              <a:rPr sz="825" spc="165" baseline="-35353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jest sprężane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pod </a:t>
            </a:r>
            <a:r>
              <a:rPr sz="1000" spc="-10" dirty="0">
                <a:latin typeface="TT Supermolot Regular"/>
                <a:cs typeface="TT Supermolot Regular"/>
              </a:rPr>
              <a:t>ciśnieniem </a:t>
            </a:r>
            <a:r>
              <a:rPr sz="1000" dirty="0">
                <a:latin typeface="TT Supermolot Regular"/>
                <a:cs typeface="TT Supermolot Regular"/>
              </a:rPr>
              <a:t>350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lub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700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barów</a:t>
            </a:r>
            <a:endParaRPr sz="1000">
              <a:latin typeface="TT Supermolot Regular"/>
              <a:cs typeface="TT Supermolot Regular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1000">
              <a:latin typeface="TT Supermolot Regular"/>
              <a:cs typeface="TT Supermolot Regular"/>
            </a:endParaRPr>
          </a:p>
          <a:p>
            <a:pPr marL="217804" indent="-128905">
              <a:lnSpc>
                <a:spcPct val="100000"/>
              </a:lnSpc>
              <a:buAutoNum type="arabicPeriod" startAt="3"/>
              <a:tabLst>
                <a:tab pos="217804" algn="l"/>
              </a:tabLst>
            </a:pPr>
            <a:r>
              <a:rPr sz="1000" spc="-10" dirty="0">
                <a:latin typeface="TT Supermolot Bold"/>
                <a:cs typeface="TT Supermolot Bold"/>
              </a:rPr>
              <a:t>BUFORY</a:t>
            </a:r>
            <a:endParaRPr sz="1000">
              <a:latin typeface="TT Supermolot Bold"/>
              <a:cs typeface="TT Supermolot Bold"/>
            </a:endParaRPr>
          </a:p>
          <a:p>
            <a:pPr marL="88265" marR="88265">
              <a:lnSpc>
                <a:spcPct val="125000"/>
              </a:lnSpc>
            </a:pPr>
            <a:r>
              <a:rPr sz="1000" dirty="0">
                <a:latin typeface="TT Supermolot Regular"/>
                <a:cs typeface="TT Supermolot Regular"/>
              </a:rPr>
              <a:t>Przechowywanie H</a:t>
            </a:r>
            <a:r>
              <a:rPr sz="825" baseline="-35353" dirty="0">
                <a:latin typeface="TT Supermolot Regular"/>
                <a:cs typeface="TT Supermolot Regular"/>
              </a:rPr>
              <a:t>2</a:t>
            </a:r>
            <a:r>
              <a:rPr sz="825" spc="172" baseline="-35353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pod </a:t>
            </a:r>
            <a:r>
              <a:rPr sz="1000" spc="-10" dirty="0">
                <a:latin typeface="TT Supermolot Regular"/>
                <a:cs typeface="TT Supermolot Regular"/>
              </a:rPr>
              <a:t>wysokim ciśnieniem.</a:t>
            </a:r>
            <a:endParaRPr sz="1000">
              <a:latin typeface="TT Supermolot Regular"/>
              <a:cs typeface="TT Supermolot Regular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1000">
              <a:latin typeface="TT Supermolot Regular"/>
              <a:cs typeface="TT Supermolot Regular"/>
            </a:endParaRPr>
          </a:p>
          <a:p>
            <a:pPr marL="221615" indent="-133350">
              <a:lnSpc>
                <a:spcPct val="100000"/>
              </a:lnSpc>
              <a:buAutoNum type="arabicPeriod" startAt="4"/>
              <a:tabLst>
                <a:tab pos="221615" algn="l"/>
              </a:tabLst>
            </a:pPr>
            <a:r>
              <a:rPr sz="1000" dirty="0">
                <a:latin typeface="TT Supermolot Bold"/>
                <a:cs typeface="TT Supermolot Bold"/>
              </a:rPr>
              <a:t>WYMIENNIK</a:t>
            </a:r>
            <a:r>
              <a:rPr sz="1000" spc="-55" dirty="0">
                <a:latin typeface="TT Supermolot Bold"/>
                <a:cs typeface="TT Supermolot Bold"/>
              </a:rPr>
              <a:t> </a:t>
            </a:r>
            <a:r>
              <a:rPr sz="1000" spc="-10" dirty="0">
                <a:latin typeface="TT Supermolot Bold"/>
                <a:cs typeface="TT Supermolot Bold"/>
              </a:rPr>
              <a:t>CIEPŁA</a:t>
            </a:r>
            <a:endParaRPr sz="1000">
              <a:latin typeface="TT Supermolot Bold"/>
              <a:cs typeface="TT Supermolot Bold"/>
            </a:endParaRPr>
          </a:p>
          <a:p>
            <a:pPr marL="88900" marR="111125" indent="-635">
              <a:lnSpc>
                <a:spcPct val="125000"/>
              </a:lnSpc>
            </a:pPr>
            <a:r>
              <a:rPr sz="1000" dirty="0">
                <a:latin typeface="TT Supermolot Regular"/>
                <a:cs typeface="TT Supermolot Regular"/>
              </a:rPr>
              <a:t>H</a:t>
            </a:r>
            <a:r>
              <a:rPr sz="825" baseline="-35353" dirty="0">
                <a:latin typeface="TT Supermolot Regular"/>
                <a:cs typeface="TT Supermolot Regular"/>
              </a:rPr>
              <a:t>2</a:t>
            </a:r>
            <a:r>
              <a:rPr sz="825" spc="165" baseline="-35353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jest schładzany do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–40 </a:t>
            </a:r>
            <a:r>
              <a:rPr sz="1000" spc="-10" dirty="0">
                <a:latin typeface="TT Supermolot Regular"/>
                <a:cs typeface="TT Supermolot Regular"/>
              </a:rPr>
              <a:t>stopni </a:t>
            </a:r>
            <a:r>
              <a:rPr sz="1000" dirty="0">
                <a:latin typeface="TT Supermolot Regular"/>
                <a:cs typeface="TT Supermolot Regular"/>
              </a:rPr>
              <a:t>przed</a:t>
            </a:r>
            <a:r>
              <a:rPr sz="1000" spc="-3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dostawą.</a:t>
            </a:r>
            <a:endParaRPr sz="1000">
              <a:latin typeface="TT Supermolot Regular"/>
              <a:cs typeface="TT Supermolot Regular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1000">
              <a:latin typeface="TT Supermolot Regular"/>
              <a:cs typeface="TT Supermolot Regular"/>
            </a:endParaRPr>
          </a:p>
          <a:p>
            <a:pPr marL="219710" indent="-130810">
              <a:lnSpc>
                <a:spcPct val="100000"/>
              </a:lnSpc>
              <a:buAutoNum type="arabicPeriod" startAt="5"/>
              <a:tabLst>
                <a:tab pos="219710" algn="l"/>
              </a:tabLst>
            </a:pPr>
            <a:r>
              <a:rPr sz="1000" spc="-10" dirty="0">
                <a:latin typeface="TT Supermolot Bold"/>
                <a:cs typeface="TT Supermolot Bold"/>
              </a:rPr>
              <a:t>DYSTRYBUTOR</a:t>
            </a:r>
            <a:endParaRPr sz="1000">
              <a:latin typeface="TT Supermolot Bold"/>
              <a:cs typeface="TT Supermolot Bold"/>
            </a:endParaRPr>
          </a:p>
          <a:p>
            <a:pPr marL="88900" marR="198755">
              <a:lnSpc>
                <a:spcPct val="125000"/>
              </a:lnSpc>
            </a:pPr>
            <a:r>
              <a:rPr sz="1000" dirty="0">
                <a:latin typeface="TT Supermolot Regular"/>
                <a:cs typeface="TT Supermolot Regular"/>
              </a:rPr>
              <a:t>H</a:t>
            </a:r>
            <a:r>
              <a:rPr sz="825" baseline="-35353" dirty="0">
                <a:latin typeface="TT Supermolot Regular"/>
                <a:cs typeface="TT Supermolot Regular"/>
              </a:rPr>
              <a:t>2</a:t>
            </a:r>
            <a:r>
              <a:rPr sz="825" spc="165" baseline="-35353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jest przelewany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do </a:t>
            </a:r>
            <a:r>
              <a:rPr sz="1000" spc="-10" dirty="0">
                <a:latin typeface="TT Supermolot Regular"/>
                <a:cs typeface="TT Supermolot Regular"/>
              </a:rPr>
              <a:t>zbiornika pojazdu.</a:t>
            </a:r>
            <a:endParaRPr sz="1000">
              <a:latin typeface="TT Supermolot Regular"/>
              <a:cs typeface="TT Supermolot Regular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7949" y="3043318"/>
            <a:ext cx="6456968" cy="3610347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8037000" y="3139946"/>
            <a:ext cx="0" cy="3538220"/>
          </a:xfrm>
          <a:custGeom>
            <a:avLst/>
            <a:gdLst/>
            <a:ahLst/>
            <a:cxnLst/>
            <a:rect l="l" t="t" r="r" b="b"/>
            <a:pathLst>
              <a:path h="3538220">
                <a:moveTo>
                  <a:pt x="0" y="0"/>
                </a:moveTo>
                <a:lnTo>
                  <a:pt x="0" y="353806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994" y="2650858"/>
            <a:ext cx="2330996" cy="152999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07004" y="4849660"/>
            <a:ext cx="2330996" cy="17145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01000" y="2655740"/>
            <a:ext cx="2330996" cy="33259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07004" y="2650858"/>
            <a:ext cx="2330996" cy="152998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53989" y="4849660"/>
            <a:ext cx="2330996" cy="17145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9998" y="2055179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93300" y="876305"/>
            <a:ext cx="9582150" cy="89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>
              <a:lnSpc>
                <a:spcPts val="1085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 WIEDZY </a:t>
            </a:r>
            <a:r>
              <a:rPr sz="1100" spc="-25" dirty="0">
                <a:latin typeface="TT Supermolot Bold"/>
                <a:cs typeface="TT Supermolot Bold"/>
              </a:rPr>
              <a:t>//</a:t>
            </a:r>
            <a:endParaRPr sz="1100">
              <a:latin typeface="TT Supermolot Bold"/>
              <a:cs typeface="TT Supermolot Bold"/>
            </a:endParaRPr>
          </a:p>
          <a:p>
            <a:pPr marL="12700">
              <a:lnSpc>
                <a:spcPts val="5765"/>
              </a:lnSpc>
              <a:tabLst>
                <a:tab pos="1390015" algn="l"/>
                <a:tab pos="3682365" algn="l"/>
                <a:tab pos="6930390" algn="l"/>
              </a:tabLst>
            </a:pPr>
            <a:r>
              <a:rPr sz="5000" spc="-20" dirty="0">
                <a:solidFill>
                  <a:srgbClr val="3A9BDC"/>
                </a:solidFill>
                <a:latin typeface="TT Supermolot Light"/>
                <a:cs typeface="TT Supermolot Light"/>
              </a:rPr>
              <a:t>Inne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pojazdy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napędzane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wodorem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7300" y="2387605"/>
            <a:ext cx="692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T Supermolot Bold"/>
                <a:cs typeface="TT Supermolot Bold"/>
              </a:rPr>
              <a:t>AUTOBUS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94361" y="4578355"/>
            <a:ext cx="944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T Supermolot Bold"/>
                <a:cs typeface="TT Supermolot Bold"/>
              </a:rPr>
              <a:t>CIĘŻARÓWKA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94361" y="2387605"/>
            <a:ext cx="537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T Supermolot Bold"/>
                <a:cs typeface="TT Supermolot Bold"/>
              </a:rPr>
              <a:t>POCIĄG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41422" y="4578355"/>
            <a:ext cx="452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TT Supermolot Bold"/>
                <a:cs typeface="TT Supermolot Bold"/>
              </a:rPr>
              <a:t>PROM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88484" y="2387605"/>
            <a:ext cx="621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T Supermolot Bold"/>
                <a:cs typeface="TT Supermolot Bold"/>
              </a:rPr>
              <a:t>RAKIETA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7300" y="4189088"/>
            <a:ext cx="2336800" cy="28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sz="700" i="1" dirty="0">
                <a:latin typeface="TT Supermolot Italic"/>
                <a:cs typeface="TT Supermolot Italic"/>
              </a:rPr>
              <a:t>Źródło:</a:t>
            </a:r>
            <a:r>
              <a:rPr sz="700" i="1" spc="-2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https://pl.wikipedia.org/wiki/Solaris_Urbino_12_hy-</a:t>
            </a:r>
            <a:r>
              <a:rPr sz="700" i="1" spc="50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drogen</a:t>
            </a:r>
            <a:endParaRPr sz="700">
              <a:latin typeface="TT Supermolot Italic"/>
              <a:cs typeface="TT Supermolot Ital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94285" y="6606813"/>
            <a:ext cx="21723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i="1" dirty="0">
                <a:latin typeface="TT Supermolot Italic"/>
                <a:cs typeface="TT Supermolot Italic"/>
              </a:rPr>
              <a:t>Źródło:</a:t>
            </a:r>
            <a:r>
              <a:rPr sz="700" i="1" spc="-2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https://en.wikipedia.org/wiki/Fuel_cell_vehicle</a:t>
            </a:r>
            <a:endParaRPr sz="700">
              <a:latin typeface="TT Supermolot Italic"/>
              <a:cs typeface="TT Supermolot Italic"/>
            </a:endParaRPr>
          </a:p>
        </p:txBody>
      </p: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54002" y="2655740"/>
            <a:ext cx="2330996" cy="1525112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441301" y="2387605"/>
            <a:ext cx="710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T Supermolot Bold"/>
                <a:cs typeface="TT Supermolot Bold"/>
              </a:rPr>
              <a:t>SAMOLOT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41301" y="4209446"/>
            <a:ext cx="22110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i="1" dirty="0">
                <a:latin typeface="TT Supermolot Italic"/>
                <a:cs typeface="TT Supermolot Italic"/>
              </a:rPr>
              <a:t>Źródło:</a:t>
            </a:r>
            <a:r>
              <a:rPr sz="700" i="1" spc="-2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https://en.wikipedia.org/wiki/Hydrogen_vehicle</a:t>
            </a:r>
            <a:endParaRPr sz="700">
              <a:latin typeface="TT Supermolot Italic"/>
              <a:cs typeface="TT Supermolot Italic"/>
            </a:endParaRPr>
          </a:p>
        </p:txBody>
      </p:sp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9994" y="4849660"/>
            <a:ext cx="2330996" cy="1714500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347300" y="4578355"/>
            <a:ext cx="1266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Bold"/>
                <a:cs typeface="TT Supermolot Bold"/>
              </a:rPr>
              <a:t>WÓZEK </a:t>
            </a:r>
            <a:r>
              <a:rPr sz="1200" spc="-10" dirty="0">
                <a:latin typeface="TT Supermolot Bold"/>
                <a:cs typeface="TT Supermolot Bold"/>
              </a:rPr>
              <a:t>WIDŁOWY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7300" y="6606747"/>
            <a:ext cx="216217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i="1" dirty="0">
                <a:latin typeface="TT Supermolot Italic"/>
                <a:cs typeface="TT Supermolot Italic"/>
              </a:rPr>
              <a:t>Źródło:</a:t>
            </a:r>
            <a:r>
              <a:rPr sz="700" i="1" spc="-2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https://en.wikipedia.org/wiki/Fuel_cell_forklift</a:t>
            </a:r>
            <a:endParaRPr sz="700">
              <a:latin typeface="TT Supermolot Italic"/>
              <a:cs typeface="TT Supermolot Ital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94285" y="4209469"/>
            <a:ext cx="23431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i="1" dirty="0">
                <a:latin typeface="TT Supermolot Italic"/>
                <a:cs typeface="TT Supermolot Italic"/>
              </a:rPr>
              <a:t>Źródło:</a:t>
            </a:r>
            <a:r>
              <a:rPr sz="700" i="1" spc="-2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https://en.wikipedia.org/wiki/Alstom_Coradia_LINT</a:t>
            </a:r>
            <a:endParaRPr sz="700">
              <a:latin typeface="TT Supermolot Italic"/>
              <a:cs typeface="TT Supermolot Ital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41270" y="6606747"/>
            <a:ext cx="191198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i="1" dirty="0">
                <a:latin typeface="TT Supermolot Italic"/>
                <a:cs typeface="TT Supermolot Italic"/>
              </a:rPr>
              <a:t>Źródło:</a:t>
            </a:r>
            <a:r>
              <a:rPr sz="700" i="1" spc="-2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https://en.wikipedia.org/wiki/MF_Hydra</a:t>
            </a:r>
            <a:endParaRPr sz="700">
              <a:latin typeface="TT Supermolot Italic"/>
              <a:cs typeface="TT Supermolot Ital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88255" y="6019829"/>
            <a:ext cx="22110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i="1" dirty="0">
                <a:latin typeface="TT Supermolot Italic"/>
                <a:cs typeface="TT Supermolot Italic"/>
              </a:rPr>
              <a:t>Źródło:</a:t>
            </a:r>
            <a:r>
              <a:rPr sz="700" i="1" spc="-25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https://en.wikipedia.org/wiki/Hydrogen_vehicle</a:t>
            </a:r>
            <a:endParaRPr sz="700">
              <a:latin typeface="TT Supermolot Italic"/>
              <a:cs typeface="TT Supermolot Italic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Scenariusz </a:t>
            </a:r>
            <a:r>
              <a:rPr spc="-30" dirty="0"/>
              <a:t>nr</a:t>
            </a:r>
            <a:r>
              <a:rPr spc="-40" dirty="0"/>
              <a:t> </a:t>
            </a:r>
            <a:r>
              <a:rPr dirty="0"/>
              <a:t>4</a:t>
            </a:r>
            <a:r>
              <a:rPr spc="-40" dirty="0"/>
              <a:t> </a:t>
            </a:r>
            <a:r>
              <a:rPr spc="-25" dirty="0"/>
              <a:t>//</a:t>
            </a:r>
            <a:r>
              <a:rPr spc="-45" dirty="0"/>
              <a:t> </a:t>
            </a:r>
            <a:r>
              <a:rPr sz="1100" spc="-30" dirty="0">
                <a:latin typeface="TT Supermolot Bold"/>
                <a:cs typeface="TT Supermolot Bold"/>
              </a:rPr>
              <a:t>POZIOM</a:t>
            </a:r>
            <a:r>
              <a:rPr sz="1100" spc="-35" dirty="0">
                <a:latin typeface="TT Supermolot Bold"/>
                <a:cs typeface="TT Supermolot Bold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PODSTAWOWY</a:t>
            </a:r>
            <a:r>
              <a:rPr sz="1100" spc="-20" dirty="0">
                <a:latin typeface="TT Supermolot Bold"/>
                <a:cs typeface="TT Supermolot Bold"/>
              </a:rPr>
              <a:t> </a:t>
            </a:r>
            <a:r>
              <a:rPr spc="-25" dirty="0"/>
              <a:t>//</a:t>
            </a:r>
            <a:r>
              <a:rPr spc="-40" dirty="0"/>
              <a:t> </a:t>
            </a:r>
            <a:r>
              <a:rPr spc="-30" dirty="0"/>
              <a:t>Wodór</a:t>
            </a:r>
            <a:r>
              <a:rPr spc="-40" dirty="0"/>
              <a:t> </a:t>
            </a:r>
            <a:r>
              <a:rPr dirty="0"/>
              <a:t>w</a:t>
            </a:r>
            <a:r>
              <a:rPr spc="-40" dirty="0"/>
              <a:t> </a:t>
            </a:r>
            <a:r>
              <a:rPr spc="-20" dirty="0"/>
              <a:t>transporcie</a:t>
            </a:r>
            <a:endParaRPr sz="1100">
              <a:latin typeface="TT Supermolot Bold"/>
              <a:cs typeface="TT Supermolot 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7300" y="876305"/>
            <a:ext cx="4695825" cy="2190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ŹRÓDŁA </a:t>
            </a:r>
            <a:r>
              <a:rPr sz="1100" spc="-10" dirty="0">
                <a:latin typeface="TT Supermolot Bold"/>
                <a:cs typeface="TT Supermolot Bold"/>
              </a:rPr>
              <a:t>DANYCH</a:t>
            </a:r>
            <a:endParaRPr sz="1100">
              <a:latin typeface="TT Supermolot Bold"/>
              <a:cs typeface="TT Supermolot Bold"/>
            </a:endParaRPr>
          </a:p>
          <a:p>
            <a:pPr marL="154305" marR="37465" indent="-142240" algn="just">
              <a:lnSpc>
                <a:spcPct val="125000"/>
              </a:lnSpc>
              <a:spcBef>
                <a:spcPts val="730"/>
              </a:spcBef>
              <a:buAutoNum type="arabicPeriod"/>
              <a:tabLst>
                <a:tab pos="156210" algn="l"/>
              </a:tabLst>
            </a:pPr>
            <a:r>
              <a:rPr sz="1000" dirty="0">
                <a:latin typeface="TT Supermolot Regular"/>
                <a:cs typeface="TT Supermolot Regular"/>
              </a:rPr>
              <a:t>Transport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kluczem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do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rozwoju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technologii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wodorowych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Polsce,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wodor2030.pl, 	https://h2wielkopolska.pl/wp-content/uploads/2021/02/ZDG_TOR_Transport_ 	kluczem_do_rozwoju_technologii_wodorowych.pdf,</a:t>
            </a:r>
            <a:endParaRPr sz="1000">
              <a:latin typeface="TT Supermolot Regular"/>
              <a:cs typeface="TT Supermolot Regular"/>
            </a:endParaRPr>
          </a:p>
          <a:p>
            <a:pPr marL="135890" marR="1967864" indent="-123825">
              <a:lnSpc>
                <a:spcPct val="125000"/>
              </a:lnSpc>
              <a:buAutoNum type="arabicPeriod"/>
              <a:tabLst>
                <a:tab pos="156210" algn="l"/>
              </a:tabLst>
            </a:pPr>
            <a:r>
              <a:rPr sz="1000" dirty="0">
                <a:latin typeface="TT Supermolot Regular"/>
                <a:cs typeface="TT Supermolot Regular"/>
              </a:rPr>
              <a:t>How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and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hrs works,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Air </a:t>
            </a:r>
            <a:r>
              <a:rPr sz="1000" spc="-10" dirty="0">
                <a:latin typeface="TT Supermolot Regular"/>
                <a:cs typeface="TT Supermolot Regular"/>
              </a:rPr>
              <a:t>Liquide, 	https://h2me.eu/about/how-an-hrs-works/,</a:t>
            </a:r>
            <a:endParaRPr sz="1000">
              <a:latin typeface="TT Supermolot Regular"/>
              <a:cs typeface="TT Supermolot Regular"/>
            </a:endParaRPr>
          </a:p>
          <a:p>
            <a:pPr marL="134620" marR="27305" indent="-122555">
              <a:lnSpc>
                <a:spcPct val="125000"/>
              </a:lnSpc>
              <a:buAutoNum type="arabicPeriod"/>
              <a:tabLst>
                <a:tab pos="156210" algn="l"/>
              </a:tabLst>
            </a:pPr>
            <a:r>
              <a:rPr sz="1000" dirty="0">
                <a:latin typeface="TT Supermolot Regular"/>
                <a:cs typeface="TT Supermolot Regular"/>
              </a:rPr>
              <a:t>Hydrogen’s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Role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in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Transportation,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U.S.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Department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of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Energy, 	</a:t>
            </a:r>
            <a:r>
              <a:rPr sz="1000" spc="-10" dirty="0">
                <a:latin typeface="TT Supermolot Regular"/>
                <a:cs typeface="TT Supermolot Regular"/>
                <a:hlinkClick r:id="rId2"/>
              </a:rPr>
              <a:t>https://www.energy.gov/eere/vehicles/articles/hydrogens-role-transportation</a:t>
            </a:r>
            <a:endParaRPr sz="1000">
              <a:latin typeface="TT Supermolot Regular"/>
              <a:cs typeface="TT Supermolot Regular"/>
            </a:endParaRPr>
          </a:p>
          <a:p>
            <a:pPr marL="139700" marR="5080" indent="-127635">
              <a:lnSpc>
                <a:spcPct val="125000"/>
              </a:lnSpc>
              <a:buAutoNum type="arabicPeriod"/>
              <a:tabLst>
                <a:tab pos="156210" algn="l"/>
              </a:tabLst>
            </a:pPr>
            <a:r>
              <a:rPr sz="1000" dirty="0">
                <a:latin typeface="TT Supermolot Regular"/>
                <a:cs typeface="TT Supermolot Regular"/>
              </a:rPr>
              <a:t>R.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Wurster,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J.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Schindler,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Solar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and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wind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energy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coupled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with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electrolysis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and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fuel 	</a:t>
            </a:r>
            <a:r>
              <a:rPr sz="1000" dirty="0">
                <a:latin typeface="TT Supermolot Regular"/>
                <a:cs typeface="TT Supermolot Regular"/>
              </a:rPr>
              <a:t>cell,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Handbook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of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Fuel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Cells,</a:t>
            </a:r>
            <a:r>
              <a:rPr sz="1000" spc="-1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Volume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3,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Wiley</a:t>
            </a:r>
            <a:r>
              <a:rPr sz="1000" spc="-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2003,</a:t>
            </a:r>
            <a:endParaRPr sz="1000">
              <a:latin typeface="TT Supermolot Regular"/>
              <a:cs typeface="TT Supermolot Regular"/>
            </a:endParaRPr>
          </a:p>
          <a:p>
            <a:pPr marL="140970" indent="-12827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140970" algn="l"/>
              </a:tabLst>
            </a:pPr>
            <a:r>
              <a:rPr sz="1000" spc="-10" dirty="0">
                <a:latin typeface="TT Supermolot Regular"/>
                <a:cs typeface="TT Supermolot Regular"/>
              </a:rPr>
              <a:t>https://ourworldindata.org/emissions-by-sector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37744" y="400067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13299" y="876305"/>
            <a:ext cx="4627880" cy="200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MATERIAŁY </a:t>
            </a:r>
            <a:r>
              <a:rPr sz="1100" spc="-10" dirty="0">
                <a:latin typeface="TT Supermolot Bold"/>
                <a:cs typeface="TT Supermolot Bold"/>
              </a:rPr>
              <a:t>UZUPEŁNIAJĄCE:</a:t>
            </a:r>
            <a:endParaRPr sz="1100">
              <a:latin typeface="TT Supermolot Bold"/>
              <a:cs typeface="TT Supermolot Bold"/>
            </a:endParaRPr>
          </a:p>
          <a:p>
            <a:pPr marL="156210" marR="718820" indent="-144145">
              <a:lnSpc>
                <a:spcPct val="125000"/>
              </a:lnSpc>
              <a:spcBef>
                <a:spcPts val="730"/>
              </a:spcBef>
            </a:pPr>
            <a:r>
              <a:rPr sz="1000" dirty="0">
                <a:latin typeface="TT Supermolot Regular"/>
                <a:cs typeface="TT Supermolot Regular"/>
              </a:rPr>
              <a:t>1.</a:t>
            </a:r>
            <a:r>
              <a:rPr sz="1000" spc="450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Net</a:t>
            </a:r>
            <a:r>
              <a:rPr sz="1000" spc="-3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Zero</a:t>
            </a:r>
            <a:r>
              <a:rPr sz="1000" spc="-3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Roadmap:</a:t>
            </a:r>
            <a:r>
              <a:rPr sz="1000" spc="-3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A</a:t>
            </a:r>
            <a:r>
              <a:rPr sz="1000" spc="-3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Global</a:t>
            </a:r>
            <a:r>
              <a:rPr sz="1000" spc="-3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Pathway</a:t>
            </a:r>
            <a:r>
              <a:rPr sz="1000" spc="-35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to</a:t>
            </a:r>
            <a:r>
              <a:rPr sz="1000" spc="-3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Keep</a:t>
            </a:r>
            <a:r>
              <a:rPr sz="1000" spc="-3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the</a:t>
            </a:r>
            <a:r>
              <a:rPr sz="1000" spc="-3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1.5</a:t>
            </a:r>
            <a:r>
              <a:rPr sz="1000" spc="-35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°C</a:t>
            </a:r>
            <a:r>
              <a:rPr sz="1000" spc="-30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Goal</a:t>
            </a:r>
            <a:r>
              <a:rPr sz="1000" spc="-35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in</a:t>
            </a:r>
            <a:r>
              <a:rPr sz="1000" spc="-35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Reach, </a:t>
            </a:r>
            <a:r>
              <a:rPr sz="1000" spc="-30" dirty="0">
                <a:latin typeface="TT Supermolot Regular"/>
                <a:cs typeface="TT Supermolot Regular"/>
              </a:rPr>
              <a:t>International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Energy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Agency,</a:t>
            </a:r>
            <a:endParaRPr sz="1000">
              <a:latin typeface="TT Supermolot Regular"/>
              <a:cs typeface="TT Supermolot Regular"/>
            </a:endParaRPr>
          </a:p>
          <a:p>
            <a:pPr marL="156210">
              <a:lnSpc>
                <a:spcPct val="100000"/>
              </a:lnSpc>
              <a:spcBef>
                <a:spcPts val="300"/>
              </a:spcBef>
            </a:pPr>
            <a:r>
              <a:rPr sz="1000" spc="-25" dirty="0">
                <a:latin typeface="TT Supermolot Regular"/>
                <a:cs typeface="TT Supermolot Regular"/>
                <a:hlinkClick r:id="rId3"/>
              </a:rPr>
              <a:t>https://www.iea.org/reports/net-zero-roadmap-a-global-pathway-to-keep-</a:t>
            </a:r>
            <a:r>
              <a:rPr sz="1000" spc="-20" dirty="0">
                <a:latin typeface="TT Supermolot Regular"/>
                <a:cs typeface="TT Supermolot Regular"/>
                <a:hlinkClick r:id="rId3"/>
              </a:rPr>
              <a:t>the-</a:t>
            </a:r>
            <a:endParaRPr sz="1000">
              <a:latin typeface="TT Supermolot Regular"/>
              <a:cs typeface="TT Supermolot Regular"/>
            </a:endParaRPr>
          </a:p>
          <a:p>
            <a:pPr marL="156210">
              <a:lnSpc>
                <a:spcPct val="100000"/>
              </a:lnSpc>
              <a:spcBef>
                <a:spcPts val="300"/>
              </a:spcBef>
            </a:pPr>
            <a:r>
              <a:rPr sz="1000" spc="-35" dirty="0">
                <a:latin typeface="TT Supermolot Regular"/>
                <a:cs typeface="TT Supermolot Regular"/>
              </a:rPr>
              <a:t>-15-0c-</a:t>
            </a:r>
            <a:r>
              <a:rPr sz="1000" spc="-25" dirty="0">
                <a:latin typeface="TT Supermolot Regular"/>
                <a:cs typeface="TT Supermolot Regular"/>
              </a:rPr>
              <a:t>goal-in-</a:t>
            </a:r>
            <a:r>
              <a:rPr sz="1000" spc="-10" dirty="0">
                <a:latin typeface="TT Supermolot Regular"/>
                <a:cs typeface="TT Supermolot Regular"/>
              </a:rPr>
              <a:t>reach,</a:t>
            </a:r>
            <a:endParaRPr sz="1000">
              <a:latin typeface="TT Supermolot Regular"/>
              <a:cs typeface="TT Supermolot Regular"/>
            </a:endParaRPr>
          </a:p>
          <a:p>
            <a:pPr marL="154940" marR="5080" indent="-142875">
              <a:lnSpc>
                <a:spcPct val="125000"/>
              </a:lnSpc>
              <a:buAutoNum type="arabicPeriod" startAt="3"/>
              <a:tabLst>
                <a:tab pos="156210" algn="l"/>
              </a:tabLst>
            </a:pPr>
            <a:r>
              <a:rPr sz="1000" spc="-35" dirty="0">
                <a:latin typeface="TT Supermolot Regular"/>
                <a:cs typeface="TT Supermolot Regular"/>
              </a:rPr>
              <a:t>Hydrogen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Applications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in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40" dirty="0">
                <a:latin typeface="TT Supermolot Regular"/>
                <a:cs typeface="TT Supermolot Regular"/>
              </a:rPr>
              <a:t>Heavy-</a:t>
            </a:r>
            <a:r>
              <a:rPr sz="1000" spc="-30" dirty="0">
                <a:latin typeface="TT Supermolot Regular"/>
                <a:cs typeface="TT Supermolot Regular"/>
              </a:rPr>
              <a:t>Duty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Transportation,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2021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35" dirty="0">
                <a:latin typeface="TT Supermolot Regular"/>
                <a:cs typeface="TT Supermolot Regular"/>
              </a:rPr>
              <a:t>HEAVENN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Report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Green 	</a:t>
            </a:r>
            <a:r>
              <a:rPr sz="1000" spc="-25" dirty="0">
                <a:latin typeface="TT Supermolot Regular"/>
                <a:cs typeface="TT Supermolot Regular"/>
              </a:rPr>
              <a:t>Planet Real Estate </a:t>
            </a:r>
            <a:r>
              <a:rPr sz="1000" spc="-10" dirty="0">
                <a:latin typeface="TT Supermolot Regular"/>
                <a:cs typeface="TT Supermolot Regular"/>
              </a:rPr>
              <a:t>B.V.,</a:t>
            </a:r>
            <a:endParaRPr sz="1000">
              <a:latin typeface="TT Supermolot Regular"/>
              <a:cs typeface="TT Supermolot Regular"/>
            </a:endParaRPr>
          </a:p>
          <a:p>
            <a:pPr marL="155575" indent="-142875">
              <a:lnSpc>
                <a:spcPct val="100000"/>
              </a:lnSpc>
              <a:spcBef>
                <a:spcPts val="300"/>
              </a:spcBef>
              <a:buAutoNum type="arabicPeriod" startAt="3"/>
              <a:tabLst>
                <a:tab pos="155575" algn="l"/>
              </a:tabLst>
            </a:pPr>
            <a:r>
              <a:rPr sz="1000" spc="-30" dirty="0">
                <a:latin typeface="TT Supermolot Regular"/>
                <a:cs typeface="TT Supermolot Regular"/>
              </a:rPr>
              <a:t>Filling</a:t>
            </a:r>
            <a:r>
              <a:rPr sz="1000" spc="-20" dirty="0">
                <a:latin typeface="TT Supermolot Regular"/>
                <a:cs typeface="TT Supermolot Regular"/>
              </a:rPr>
              <a:t> up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with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H2,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35" dirty="0">
                <a:latin typeface="TT Supermolot Regular"/>
                <a:cs typeface="TT Supermolot Regular"/>
              </a:rPr>
              <a:t>Hydrogen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mobility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starts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now,</a:t>
            </a:r>
            <a:r>
              <a:rPr sz="1000" spc="-1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https://h2.live/en/,</a:t>
            </a:r>
            <a:endParaRPr sz="1000">
              <a:latin typeface="TT Supermolot Regular"/>
              <a:cs typeface="TT Supermolot Regular"/>
            </a:endParaRPr>
          </a:p>
          <a:p>
            <a:pPr marL="154940" marR="1640839" indent="-142875">
              <a:lnSpc>
                <a:spcPct val="125000"/>
              </a:lnSpc>
              <a:buAutoNum type="arabicPeriod" startAt="3"/>
              <a:tabLst>
                <a:tab pos="156210" algn="l"/>
              </a:tabLst>
            </a:pPr>
            <a:r>
              <a:rPr sz="1000" spc="-35" dirty="0">
                <a:latin typeface="TT Supermolot Regular"/>
                <a:cs typeface="TT Supermolot Regular"/>
              </a:rPr>
              <a:t>European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Alternative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Fuels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Observatory, 	</a:t>
            </a:r>
            <a:r>
              <a:rPr sz="1000" spc="-35" dirty="0">
                <a:latin typeface="TT Supermolot Regular"/>
                <a:cs typeface="TT Supermolot Regular"/>
              </a:rPr>
              <a:t>https://alternative-fuels-</a:t>
            </a:r>
            <a:r>
              <a:rPr sz="1000" spc="-30" dirty="0">
                <a:latin typeface="TT Supermolot Regular"/>
                <a:cs typeface="TT Supermolot Regular"/>
              </a:rPr>
              <a:t>observatory.ec.europa.eu/.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300" y="387355"/>
            <a:ext cx="418972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TT Supermolot Regular"/>
                <a:cs typeface="TT Supermolot Regular"/>
              </a:rPr>
              <a:t>Scenariusz </a:t>
            </a:r>
            <a:r>
              <a:rPr sz="1200" spc="-30" dirty="0">
                <a:latin typeface="TT Supermolot Regular"/>
                <a:cs typeface="TT Supermolot Regular"/>
              </a:rPr>
              <a:t>nr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4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45" dirty="0">
                <a:latin typeface="TT Supermolot Regular"/>
                <a:cs typeface="TT Supermolot Regular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POZIOM</a:t>
            </a:r>
            <a:r>
              <a:rPr sz="1100" spc="-35" dirty="0">
                <a:latin typeface="TT Supermolot Bold"/>
                <a:cs typeface="TT Supermolot Bold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PODSTAWOWY</a:t>
            </a:r>
            <a:r>
              <a:rPr sz="1100" spc="-20" dirty="0">
                <a:latin typeface="TT Supermolot Bold"/>
                <a:cs typeface="TT Supermolot Bold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Wodór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transporcie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9998" y="539683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998" y="3296829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1900" y="3448055"/>
            <a:ext cx="8329930" cy="1809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WIEDZA O </a:t>
            </a:r>
            <a:r>
              <a:rPr sz="1100" spc="-10" dirty="0">
                <a:latin typeface="TT Supermolot Bold"/>
                <a:cs typeface="TT Supermolot Bold"/>
              </a:rPr>
              <a:t>WODORZE</a:t>
            </a:r>
            <a:endParaRPr sz="1100">
              <a:latin typeface="TT Supermolot Bold"/>
              <a:cs typeface="TT Supermolot Bold"/>
            </a:endParaRPr>
          </a:p>
          <a:p>
            <a:pPr marL="180340" indent="-142240">
              <a:lnSpc>
                <a:spcPct val="100000"/>
              </a:lnSpc>
              <a:spcBef>
                <a:spcPts val="1030"/>
              </a:spcBef>
              <a:buAutoNum type="arabicPeriod"/>
              <a:tabLst>
                <a:tab pos="180340" algn="l"/>
              </a:tabLst>
            </a:pPr>
            <a:r>
              <a:rPr sz="1000" spc="-30" dirty="0">
                <a:latin typeface="TT Supermolot Regular"/>
                <a:cs typeface="TT Supermolot Regular"/>
              </a:rPr>
              <a:t>Strategia</a:t>
            </a:r>
            <a:r>
              <a:rPr sz="100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Bezpieczeństwa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Technologii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Wodorowych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Polsce</a:t>
            </a:r>
            <a:r>
              <a:rPr sz="1000" dirty="0">
                <a:latin typeface="TT Supermolot Regular"/>
                <a:cs typeface="TT Supermolot Regular"/>
              </a:rPr>
              <a:t> </a:t>
            </a:r>
            <a:r>
              <a:rPr sz="1000" spc="-20" dirty="0">
                <a:latin typeface="TT Supermolot Regular"/>
                <a:cs typeface="TT Supermolot Regular"/>
              </a:rPr>
              <a:t>na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25" dirty="0">
                <a:latin typeface="TT Supermolot Regular"/>
                <a:cs typeface="TT Supermolot Regular"/>
              </a:rPr>
              <a:t>lata</a:t>
            </a:r>
            <a:r>
              <a:rPr sz="1000" spc="5" dirty="0">
                <a:latin typeface="TT Supermolot Regular"/>
                <a:cs typeface="TT Supermolot Regular"/>
              </a:rPr>
              <a:t> </a:t>
            </a:r>
            <a:r>
              <a:rPr sz="1000" spc="-40" dirty="0">
                <a:latin typeface="TT Supermolot Regular"/>
                <a:cs typeface="TT Supermolot Regular"/>
              </a:rPr>
              <a:t>2023-</a:t>
            </a:r>
            <a:r>
              <a:rPr sz="1000" spc="-20" dirty="0">
                <a:latin typeface="TT Supermolot Regular"/>
                <a:cs typeface="TT Supermolot Regular"/>
              </a:rPr>
              <a:t>2030</a:t>
            </a:r>
            <a:endParaRPr sz="1000">
              <a:latin typeface="TT Supermolot Regular"/>
              <a:cs typeface="TT Supermolot Regular"/>
            </a:endParaRPr>
          </a:p>
          <a:p>
            <a:pPr marL="181610">
              <a:lnSpc>
                <a:spcPct val="100000"/>
              </a:lnSpc>
              <a:spcBef>
                <a:spcPts val="300"/>
              </a:spcBef>
            </a:pPr>
            <a:r>
              <a:rPr sz="1000" spc="-25" dirty="0">
                <a:latin typeface="TT Supermolot Regular"/>
                <a:cs typeface="TT Supermolot Regular"/>
              </a:rPr>
              <a:t>https://itech.lukasiewicz.gov.pl/wp-content/uploads/2024/03/Strategia-bezpieczenstwa-technologii-wodorowych-w-Polsce-na-lata-</a:t>
            </a:r>
            <a:r>
              <a:rPr sz="1000" spc="-35" dirty="0">
                <a:latin typeface="TT Supermolot Regular"/>
                <a:cs typeface="TT Supermolot Regular"/>
              </a:rPr>
              <a:t>2023-</a:t>
            </a:r>
            <a:r>
              <a:rPr sz="1000" spc="-10" dirty="0">
                <a:latin typeface="TT Supermolot Regular"/>
                <a:cs typeface="TT Supermolot Regular"/>
              </a:rPr>
              <a:t>2030.pdf</a:t>
            </a:r>
            <a:endParaRPr sz="1000">
              <a:latin typeface="TT Supermolot Regular"/>
              <a:cs typeface="TT Supermolot Regular"/>
            </a:endParaRPr>
          </a:p>
          <a:p>
            <a:pPr marL="180975" indent="-142875">
              <a:lnSpc>
                <a:spcPct val="100000"/>
              </a:lnSpc>
              <a:spcBef>
                <a:spcPts val="300"/>
              </a:spcBef>
              <a:buAutoNum type="arabicPeriod" startAt="2"/>
              <a:tabLst>
                <a:tab pos="180975" algn="l"/>
              </a:tabLst>
            </a:pPr>
            <a:r>
              <a:rPr sz="1000" spc="-30" dirty="0">
                <a:latin typeface="TT Supermolot Regular"/>
                <a:cs typeface="TT Supermolot Regular"/>
              </a:rPr>
              <a:t>Bezpieczeństwo</a:t>
            </a:r>
            <a:r>
              <a:rPr sz="1000" dirty="0">
                <a:latin typeface="TT Supermolot Regular"/>
                <a:cs typeface="TT Supermolot Regular"/>
              </a:rPr>
              <a:t> w</a:t>
            </a:r>
            <a:r>
              <a:rPr sz="1000" spc="10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technologiach</a:t>
            </a:r>
            <a:r>
              <a:rPr sz="1000" spc="1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wodorowych</a:t>
            </a:r>
            <a:endParaRPr sz="1000">
              <a:latin typeface="TT Supermolot Regular"/>
              <a:cs typeface="TT Supermolot Regular"/>
            </a:endParaRPr>
          </a:p>
          <a:p>
            <a:pPr marL="181610">
              <a:lnSpc>
                <a:spcPct val="100000"/>
              </a:lnSpc>
              <a:spcBef>
                <a:spcPts val="300"/>
              </a:spcBef>
            </a:pPr>
            <a:r>
              <a:rPr sz="1000" spc="-25" dirty="0">
                <a:latin typeface="TT Supermolot Regular"/>
                <a:cs typeface="TT Supermolot Regular"/>
              </a:rPr>
              <a:t>https://itech.lukasiewicz.gov.pl/2023/10/11/bezpieczenstwo-w-technologiach-wodorowych-w-8-</a:t>
            </a:r>
            <a:r>
              <a:rPr sz="1000" spc="-10" dirty="0">
                <a:latin typeface="TT Supermolot Regular"/>
                <a:cs typeface="TT Supermolot Regular"/>
              </a:rPr>
              <a:t>raportach/</a:t>
            </a:r>
            <a:endParaRPr sz="1000">
              <a:latin typeface="TT Supermolot Regular"/>
              <a:cs typeface="TT Supermolot Regular"/>
            </a:endParaRPr>
          </a:p>
          <a:p>
            <a:pPr marL="180975" indent="-142875">
              <a:lnSpc>
                <a:spcPct val="100000"/>
              </a:lnSpc>
              <a:spcBef>
                <a:spcPts val="300"/>
              </a:spcBef>
              <a:buAutoNum type="arabicPeriod" startAt="3"/>
              <a:tabLst>
                <a:tab pos="180975" algn="l"/>
              </a:tabLst>
            </a:pPr>
            <a:r>
              <a:rPr sz="1000" spc="-20" dirty="0">
                <a:latin typeface="TT Supermolot Regular"/>
                <a:cs typeface="TT Supermolot Regular"/>
              </a:rPr>
              <a:t>H</a:t>
            </a:r>
            <a:r>
              <a:rPr sz="825" spc="-30" baseline="-35353" dirty="0">
                <a:latin typeface="TT Supermolot Regular"/>
                <a:cs typeface="TT Supermolot Regular"/>
              </a:rPr>
              <a:t>2</a:t>
            </a:r>
            <a:r>
              <a:rPr sz="1000" spc="-20" dirty="0">
                <a:latin typeface="TT Supermolot Regular"/>
                <a:cs typeface="TT Supermolot Regular"/>
              </a:rPr>
              <a:t>:</a:t>
            </a:r>
            <a:r>
              <a:rPr sz="1000" spc="-25" dirty="0">
                <a:latin typeface="TT Supermolot Regular"/>
                <a:cs typeface="TT Supermolot Regular"/>
              </a:rPr>
              <a:t> Opinie </a:t>
            </a:r>
            <a:r>
              <a:rPr sz="1000" dirty="0">
                <a:latin typeface="TT Supermolot Regular"/>
                <a:cs typeface="TT Supermolot Regular"/>
              </a:rPr>
              <a:t>i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preferencje</a:t>
            </a:r>
            <a:r>
              <a:rPr sz="1000" spc="-25" dirty="0">
                <a:latin typeface="TT Supermolot Regular"/>
                <a:cs typeface="TT Supermolot Regular"/>
              </a:rPr>
              <a:t> Polek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i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Polaków</a:t>
            </a:r>
            <a:endParaRPr sz="1000">
              <a:latin typeface="TT Supermolot Regular"/>
              <a:cs typeface="TT Supermolot Regular"/>
            </a:endParaRPr>
          </a:p>
          <a:p>
            <a:pPr marL="181610">
              <a:lnSpc>
                <a:spcPct val="100000"/>
              </a:lnSpc>
              <a:spcBef>
                <a:spcPts val="300"/>
              </a:spcBef>
            </a:pPr>
            <a:r>
              <a:rPr sz="1000" spc="-35" dirty="0">
                <a:latin typeface="TT Supermolot Regular"/>
                <a:cs typeface="TT Supermolot Regular"/>
              </a:rPr>
              <a:t>https://itech.lukasiewicz.gov.pl/2023/05/10/h2-opinie-i-preferencje-polek-i-</a:t>
            </a:r>
            <a:r>
              <a:rPr sz="1000" spc="-10" dirty="0">
                <a:latin typeface="TT Supermolot Regular"/>
                <a:cs typeface="TT Supermolot Regular"/>
              </a:rPr>
              <a:t>polakow/</a:t>
            </a:r>
            <a:endParaRPr sz="1000">
              <a:latin typeface="TT Supermolot Regular"/>
              <a:cs typeface="TT Supermolot Regular"/>
            </a:endParaRPr>
          </a:p>
          <a:p>
            <a:pPr marL="180340" marR="3607435" indent="-142875">
              <a:lnSpc>
                <a:spcPct val="125000"/>
              </a:lnSpc>
              <a:buAutoNum type="arabicPeriod" startAt="4"/>
              <a:tabLst>
                <a:tab pos="181610" algn="l"/>
              </a:tabLst>
            </a:pPr>
            <a:r>
              <a:rPr sz="1000" spc="-25" dirty="0">
                <a:latin typeface="TT Supermolot Regular"/>
                <a:cs typeface="TT Supermolot Regular"/>
              </a:rPr>
              <a:t>Wodór</a:t>
            </a:r>
            <a:r>
              <a:rPr sz="1000" spc="-35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-25" dirty="0">
                <a:latin typeface="TT Supermolot Regular"/>
                <a:cs typeface="TT Supermolot Regular"/>
              </a:rPr>
              <a:t> Polsce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dirty="0">
                <a:latin typeface="TT Supermolot Regular"/>
                <a:cs typeface="TT Supermolot Regular"/>
              </a:rPr>
              <a:t>w</a:t>
            </a:r>
            <a:r>
              <a:rPr sz="1000" spc="-25" dirty="0">
                <a:latin typeface="TT Supermolot Regular"/>
                <a:cs typeface="TT Supermolot Regular"/>
              </a:rPr>
              <a:t> </a:t>
            </a:r>
            <a:r>
              <a:rPr sz="1000" spc="-30" dirty="0">
                <a:latin typeface="TT Supermolot Regular"/>
                <a:cs typeface="TT Supermolot Regular"/>
              </a:rPr>
              <a:t>perspektywie</a:t>
            </a:r>
            <a:r>
              <a:rPr sz="1000" spc="-20" dirty="0">
                <a:latin typeface="TT Supermolot Regular"/>
                <a:cs typeface="TT Supermolot Regular"/>
              </a:rPr>
              <a:t> </a:t>
            </a:r>
            <a:r>
              <a:rPr sz="1000" spc="-10" dirty="0">
                <a:latin typeface="TT Supermolot Regular"/>
                <a:cs typeface="TT Supermolot Regular"/>
              </a:rPr>
              <a:t>2030+ 	</a:t>
            </a:r>
            <a:r>
              <a:rPr sz="1000" spc="-35" dirty="0">
                <a:latin typeface="TT Supermolot Regular"/>
                <a:cs typeface="TT Supermolot Regular"/>
              </a:rPr>
              <a:t>https://itech.lukasiewicz.gov.pl/2023/06/09/wodor-polsce-</a:t>
            </a:r>
            <a:r>
              <a:rPr sz="1000" spc="-40" dirty="0">
                <a:latin typeface="TT Supermolot Regular"/>
                <a:cs typeface="TT Supermolot Regular"/>
              </a:rPr>
              <a:t>w-</a:t>
            </a:r>
            <a:r>
              <a:rPr sz="1000" spc="-35" dirty="0">
                <a:latin typeface="TT Supermolot Regular"/>
                <a:cs typeface="TT Supermolot Regular"/>
              </a:rPr>
              <a:t>perspektywie-</a:t>
            </a:r>
            <a:r>
              <a:rPr sz="1000" spc="-10" dirty="0">
                <a:latin typeface="TT Supermolot Regular"/>
                <a:cs typeface="TT Supermolot Regular"/>
              </a:rPr>
              <a:t>2030/</a:t>
            </a:r>
            <a:endParaRPr sz="1000">
              <a:latin typeface="TT Supermolot Regular"/>
              <a:cs typeface="TT Supermolot Regula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29397" y="5206042"/>
            <a:ext cx="205613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Projekt</a:t>
            </a:r>
            <a:r>
              <a:rPr sz="900" spc="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dofinansowany</a:t>
            </a:r>
            <a:r>
              <a:rPr sz="900" spc="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ze</a:t>
            </a:r>
            <a:r>
              <a:rPr sz="900" spc="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środków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budżetu</a:t>
            </a:r>
            <a:r>
              <a:rPr sz="9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państwa,</a:t>
            </a:r>
            <a:r>
              <a:rPr sz="9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przyznanych</a:t>
            </a:r>
            <a:r>
              <a:rPr sz="9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przez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Ministra</a:t>
            </a:r>
            <a:r>
              <a:rPr sz="900" spc="-2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Edukacji</a:t>
            </a:r>
            <a:r>
              <a:rPr sz="9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i</a:t>
            </a:r>
            <a:r>
              <a:rPr sz="9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Nauki</a:t>
            </a:r>
            <a:r>
              <a:rPr sz="9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w</a:t>
            </a:r>
            <a:r>
              <a:rPr sz="9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ramach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Programu</a:t>
            </a:r>
            <a:r>
              <a:rPr sz="900" spc="-4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„Społeczna</a:t>
            </a:r>
            <a:r>
              <a:rPr sz="900" spc="-4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odpowiedzialność </a:t>
            </a:r>
            <a:r>
              <a:rPr sz="900" dirty="0">
                <a:solidFill>
                  <a:srgbClr val="FFFFFF"/>
                </a:solidFill>
                <a:latin typeface="TT Supermolot Regular"/>
                <a:cs typeface="TT Supermolot Regular"/>
              </a:rPr>
              <a:t>nauki </a:t>
            </a:r>
            <a:r>
              <a:rPr sz="900" spc="-25" dirty="0">
                <a:solidFill>
                  <a:srgbClr val="FFFFFF"/>
                </a:solidFill>
                <a:latin typeface="TT Supermolot Regular"/>
                <a:cs typeface="TT Supermolot Regular"/>
              </a:rPr>
              <a:t>II”</a:t>
            </a:r>
            <a:endParaRPr sz="900">
              <a:latin typeface="TT Supermolot Regular"/>
              <a:cs typeface="TT Supermolot Regular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67362" y="5895505"/>
            <a:ext cx="704850" cy="168275"/>
            <a:chOff x="2967362" y="5895505"/>
            <a:chExt cx="704850" cy="1682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7362" y="5897840"/>
              <a:ext cx="120294" cy="1634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08700" y="5895505"/>
              <a:ext cx="128460" cy="1681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65213" y="5897840"/>
              <a:ext cx="120294" cy="16348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411207" y="5897841"/>
              <a:ext cx="121920" cy="163830"/>
            </a:xfrm>
            <a:custGeom>
              <a:avLst/>
              <a:gdLst/>
              <a:ahLst/>
              <a:cxnLst/>
              <a:rect l="l" t="t" r="r" b="b"/>
              <a:pathLst>
                <a:path w="121920" h="163829">
                  <a:moveTo>
                    <a:pt x="121462" y="0"/>
                  </a:moveTo>
                  <a:lnTo>
                    <a:pt x="91097" y="0"/>
                  </a:lnTo>
                  <a:lnTo>
                    <a:pt x="91097" y="67310"/>
                  </a:lnTo>
                  <a:lnTo>
                    <a:pt x="30365" y="67310"/>
                  </a:lnTo>
                  <a:lnTo>
                    <a:pt x="30365" y="0"/>
                  </a:lnTo>
                  <a:lnTo>
                    <a:pt x="0" y="0"/>
                  </a:lnTo>
                  <a:lnTo>
                    <a:pt x="0" y="67310"/>
                  </a:lnTo>
                  <a:lnTo>
                    <a:pt x="0" y="93980"/>
                  </a:lnTo>
                  <a:lnTo>
                    <a:pt x="0" y="163830"/>
                  </a:lnTo>
                  <a:lnTo>
                    <a:pt x="30365" y="163830"/>
                  </a:lnTo>
                  <a:lnTo>
                    <a:pt x="30365" y="93980"/>
                  </a:lnTo>
                  <a:lnTo>
                    <a:pt x="91097" y="93980"/>
                  </a:lnTo>
                  <a:lnTo>
                    <a:pt x="91097" y="163830"/>
                  </a:lnTo>
                  <a:lnTo>
                    <a:pt x="121462" y="163830"/>
                  </a:lnTo>
                  <a:lnTo>
                    <a:pt x="121462" y="93980"/>
                  </a:lnTo>
                  <a:lnTo>
                    <a:pt x="121462" y="67310"/>
                  </a:lnTo>
                  <a:lnTo>
                    <a:pt x="121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3717" y="5897839"/>
              <a:ext cx="117957" cy="163487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2955688" y="6130467"/>
            <a:ext cx="612140" cy="167005"/>
            <a:chOff x="2955688" y="6130467"/>
            <a:chExt cx="612140" cy="16700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55688" y="6130467"/>
              <a:ext cx="255785" cy="1670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6014" y="6176004"/>
              <a:ext cx="331706" cy="121462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3635476" y="6130467"/>
            <a:ext cx="696595" cy="220979"/>
            <a:chOff x="3635476" y="6130467"/>
            <a:chExt cx="696595" cy="220979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35476" y="6130467"/>
              <a:ext cx="211404" cy="16700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71419" y="6176003"/>
              <a:ext cx="105105" cy="17518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97568" y="6130468"/>
              <a:ext cx="274481" cy="20670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300090" y="6133970"/>
              <a:ext cx="31750" cy="163830"/>
            </a:xfrm>
            <a:custGeom>
              <a:avLst/>
              <a:gdLst/>
              <a:ahLst/>
              <a:cxnLst/>
              <a:rect l="l" t="t" r="r" b="b"/>
              <a:pathLst>
                <a:path w="31750" h="163829">
                  <a:moveTo>
                    <a:pt x="31534" y="0"/>
                  </a:moveTo>
                  <a:lnTo>
                    <a:pt x="0" y="0"/>
                  </a:lnTo>
                  <a:lnTo>
                    <a:pt x="0" y="52552"/>
                  </a:lnTo>
                  <a:lnTo>
                    <a:pt x="5842" y="110947"/>
                  </a:lnTo>
                  <a:lnTo>
                    <a:pt x="25692" y="110947"/>
                  </a:lnTo>
                  <a:lnTo>
                    <a:pt x="31534" y="52552"/>
                  </a:lnTo>
                  <a:lnTo>
                    <a:pt x="31534" y="0"/>
                  </a:lnTo>
                  <a:close/>
                </a:path>
                <a:path w="31750" h="163829">
                  <a:moveTo>
                    <a:pt x="29197" y="134302"/>
                  </a:moveTo>
                  <a:lnTo>
                    <a:pt x="2336" y="134302"/>
                  </a:lnTo>
                  <a:lnTo>
                    <a:pt x="2336" y="163499"/>
                  </a:lnTo>
                  <a:lnTo>
                    <a:pt x="29197" y="163499"/>
                  </a:lnTo>
                  <a:lnTo>
                    <a:pt x="29197" y="1343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2310383" y="5829762"/>
            <a:ext cx="546100" cy="584835"/>
            <a:chOff x="2310383" y="5829762"/>
            <a:chExt cx="546100" cy="584835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50979" y="5983850"/>
              <a:ext cx="265657" cy="24856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310371" y="5829769"/>
              <a:ext cx="546100" cy="584835"/>
            </a:xfrm>
            <a:custGeom>
              <a:avLst/>
              <a:gdLst/>
              <a:ahLst/>
              <a:cxnLst/>
              <a:rect l="l" t="t" r="r" b="b"/>
              <a:pathLst>
                <a:path w="546100" h="584835">
                  <a:moveTo>
                    <a:pt x="156692" y="563968"/>
                  </a:moveTo>
                  <a:lnTo>
                    <a:pt x="156654" y="563841"/>
                  </a:lnTo>
                  <a:lnTo>
                    <a:pt x="140106" y="563841"/>
                  </a:lnTo>
                  <a:lnTo>
                    <a:pt x="140131" y="563968"/>
                  </a:lnTo>
                  <a:lnTo>
                    <a:pt x="156692" y="563968"/>
                  </a:lnTo>
                  <a:close/>
                </a:path>
                <a:path w="546100" h="584835">
                  <a:moveTo>
                    <a:pt x="173024" y="566381"/>
                  </a:moveTo>
                  <a:lnTo>
                    <a:pt x="172897" y="563968"/>
                  </a:lnTo>
                  <a:lnTo>
                    <a:pt x="156692" y="563968"/>
                  </a:lnTo>
                  <a:lnTo>
                    <a:pt x="141173" y="568020"/>
                  </a:lnTo>
                  <a:lnTo>
                    <a:pt x="140131" y="563968"/>
                  </a:lnTo>
                  <a:lnTo>
                    <a:pt x="123088" y="563968"/>
                  </a:lnTo>
                  <a:lnTo>
                    <a:pt x="126263" y="576402"/>
                  </a:lnTo>
                  <a:lnTo>
                    <a:pt x="129006" y="580047"/>
                  </a:lnTo>
                  <a:lnTo>
                    <a:pt x="135343" y="583793"/>
                  </a:lnTo>
                  <a:lnTo>
                    <a:pt x="138252" y="584568"/>
                  </a:lnTo>
                  <a:lnTo>
                    <a:pt x="142608" y="584568"/>
                  </a:lnTo>
                  <a:lnTo>
                    <a:pt x="143979" y="584390"/>
                  </a:lnTo>
                  <a:lnTo>
                    <a:pt x="160578" y="580047"/>
                  </a:lnTo>
                  <a:lnTo>
                    <a:pt x="160705" y="580047"/>
                  </a:lnTo>
                  <a:lnTo>
                    <a:pt x="166751" y="577100"/>
                  </a:lnTo>
                  <a:lnTo>
                    <a:pt x="170929" y="572350"/>
                  </a:lnTo>
                  <a:lnTo>
                    <a:pt x="172453" y="568020"/>
                  </a:lnTo>
                  <a:lnTo>
                    <a:pt x="173024" y="566381"/>
                  </a:lnTo>
                  <a:close/>
                </a:path>
                <a:path w="546100" h="584835">
                  <a:moveTo>
                    <a:pt x="449300" y="94564"/>
                  </a:moveTo>
                  <a:lnTo>
                    <a:pt x="448602" y="88036"/>
                  </a:lnTo>
                  <a:lnTo>
                    <a:pt x="432866" y="38074"/>
                  </a:lnTo>
                  <a:lnTo>
                    <a:pt x="432866" y="93014"/>
                  </a:lnTo>
                  <a:lnTo>
                    <a:pt x="356743" y="117348"/>
                  </a:lnTo>
                  <a:lnTo>
                    <a:pt x="351891" y="102019"/>
                  </a:lnTo>
                  <a:lnTo>
                    <a:pt x="401967" y="85801"/>
                  </a:lnTo>
                  <a:lnTo>
                    <a:pt x="372071" y="69621"/>
                  </a:lnTo>
                  <a:lnTo>
                    <a:pt x="359435" y="64960"/>
                  </a:lnTo>
                  <a:lnTo>
                    <a:pt x="340360" y="57912"/>
                  </a:lnTo>
                  <a:lnTo>
                    <a:pt x="307314" y="50787"/>
                  </a:lnTo>
                  <a:lnTo>
                    <a:pt x="220573" y="54267"/>
                  </a:lnTo>
                  <a:lnTo>
                    <a:pt x="171132" y="71234"/>
                  </a:lnTo>
                  <a:lnTo>
                    <a:pt x="126720" y="98310"/>
                  </a:lnTo>
                  <a:lnTo>
                    <a:pt x="88963" y="134518"/>
                  </a:lnTo>
                  <a:lnTo>
                    <a:pt x="59448" y="178879"/>
                  </a:lnTo>
                  <a:lnTo>
                    <a:pt x="40373" y="228638"/>
                  </a:lnTo>
                  <a:lnTo>
                    <a:pt x="32689" y="280454"/>
                  </a:lnTo>
                  <a:lnTo>
                    <a:pt x="36258" y="332130"/>
                  </a:lnTo>
                  <a:lnTo>
                    <a:pt x="36283" y="332435"/>
                  </a:lnTo>
                  <a:lnTo>
                    <a:pt x="51015" y="382689"/>
                  </a:lnTo>
                  <a:lnTo>
                    <a:pt x="76758" y="429336"/>
                  </a:lnTo>
                  <a:lnTo>
                    <a:pt x="63741" y="438670"/>
                  </a:lnTo>
                  <a:lnTo>
                    <a:pt x="43332" y="404583"/>
                  </a:lnTo>
                  <a:lnTo>
                    <a:pt x="28511" y="367969"/>
                  </a:lnTo>
                  <a:lnTo>
                    <a:pt x="19494" y="329488"/>
                  </a:lnTo>
                  <a:lnTo>
                    <a:pt x="16497" y="289852"/>
                  </a:lnTo>
                  <a:lnTo>
                    <a:pt x="20612" y="243827"/>
                  </a:lnTo>
                  <a:lnTo>
                    <a:pt x="32613" y="199961"/>
                  </a:lnTo>
                  <a:lnTo>
                    <a:pt x="51968" y="159169"/>
                  </a:lnTo>
                  <a:lnTo>
                    <a:pt x="78130" y="122402"/>
                  </a:lnTo>
                  <a:lnTo>
                    <a:pt x="110553" y="90576"/>
                  </a:lnTo>
                  <a:lnTo>
                    <a:pt x="148678" y="64630"/>
                  </a:lnTo>
                  <a:lnTo>
                    <a:pt x="190830" y="45923"/>
                  </a:lnTo>
                  <a:lnTo>
                    <a:pt x="234467" y="35293"/>
                  </a:lnTo>
                  <a:lnTo>
                    <a:pt x="233133" y="35293"/>
                  </a:lnTo>
                  <a:lnTo>
                    <a:pt x="279882" y="32385"/>
                  </a:lnTo>
                  <a:lnTo>
                    <a:pt x="324650" y="37503"/>
                  </a:lnTo>
                  <a:lnTo>
                    <a:pt x="368122" y="50507"/>
                  </a:lnTo>
                  <a:lnTo>
                    <a:pt x="409244" y="71374"/>
                  </a:lnTo>
                  <a:lnTo>
                    <a:pt x="398754" y="38125"/>
                  </a:lnTo>
                  <a:lnTo>
                    <a:pt x="393471" y="21424"/>
                  </a:lnTo>
                  <a:lnTo>
                    <a:pt x="408762" y="16535"/>
                  </a:lnTo>
                  <a:lnTo>
                    <a:pt x="432866" y="93014"/>
                  </a:lnTo>
                  <a:lnTo>
                    <a:pt x="432866" y="38074"/>
                  </a:lnTo>
                  <a:lnTo>
                    <a:pt x="413994" y="622"/>
                  </a:lnTo>
                  <a:lnTo>
                    <a:pt x="411391" y="0"/>
                  </a:lnTo>
                  <a:lnTo>
                    <a:pt x="407085" y="0"/>
                  </a:lnTo>
                  <a:lnTo>
                    <a:pt x="377037" y="19875"/>
                  </a:lnTo>
                  <a:lnTo>
                    <a:pt x="377736" y="26403"/>
                  </a:lnTo>
                  <a:lnTo>
                    <a:pt x="381431" y="38125"/>
                  </a:lnTo>
                  <a:lnTo>
                    <a:pt x="366064" y="32385"/>
                  </a:lnTo>
                  <a:lnTo>
                    <a:pt x="355434" y="28422"/>
                  </a:lnTo>
                  <a:lnTo>
                    <a:pt x="328612" y="21424"/>
                  </a:lnTo>
                  <a:lnTo>
                    <a:pt x="301142" y="17183"/>
                  </a:lnTo>
                  <a:lnTo>
                    <a:pt x="273253" y="15760"/>
                  </a:lnTo>
                  <a:lnTo>
                    <a:pt x="238709" y="17970"/>
                  </a:lnTo>
                  <a:lnTo>
                    <a:pt x="171958" y="35293"/>
                  </a:lnTo>
                  <a:lnTo>
                    <a:pt x="100101" y="77774"/>
                  </a:lnTo>
                  <a:lnTo>
                    <a:pt x="65608" y="111658"/>
                  </a:lnTo>
                  <a:lnTo>
                    <a:pt x="37757" y="150799"/>
                  </a:lnTo>
                  <a:lnTo>
                    <a:pt x="17145" y="194195"/>
                  </a:lnTo>
                  <a:lnTo>
                    <a:pt x="4368" y="240868"/>
                  </a:lnTo>
                  <a:lnTo>
                    <a:pt x="0" y="289852"/>
                  </a:lnTo>
                  <a:lnTo>
                    <a:pt x="3162" y="332130"/>
                  </a:lnTo>
                  <a:lnTo>
                    <a:pt x="12712" y="373011"/>
                  </a:lnTo>
                  <a:lnTo>
                    <a:pt x="28486" y="411899"/>
                  </a:lnTo>
                  <a:lnTo>
                    <a:pt x="50292" y="448259"/>
                  </a:lnTo>
                  <a:lnTo>
                    <a:pt x="62369" y="455206"/>
                  </a:lnTo>
                  <a:lnTo>
                    <a:pt x="67157" y="455206"/>
                  </a:lnTo>
                  <a:lnTo>
                    <a:pt x="70510" y="454139"/>
                  </a:lnTo>
                  <a:lnTo>
                    <a:pt x="86360" y="442798"/>
                  </a:lnTo>
                  <a:lnTo>
                    <a:pt x="90208" y="438670"/>
                  </a:lnTo>
                  <a:lnTo>
                    <a:pt x="90830" y="438010"/>
                  </a:lnTo>
                  <a:lnTo>
                    <a:pt x="93040" y="432092"/>
                  </a:lnTo>
                  <a:lnTo>
                    <a:pt x="92976" y="429336"/>
                  </a:lnTo>
                  <a:lnTo>
                    <a:pt x="92887" y="425767"/>
                  </a:lnTo>
                  <a:lnTo>
                    <a:pt x="90233" y="419773"/>
                  </a:lnTo>
                  <a:lnTo>
                    <a:pt x="66154" y="376250"/>
                  </a:lnTo>
                  <a:lnTo>
                    <a:pt x="52387" y="329488"/>
                  </a:lnTo>
                  <a:lnTo>
                    <a:pt x="49047" y="281152"/>
                  </a:lnTo>
                  <a:lnTo>
                    <a:pt x="56248" y="232918"/>
                  </a:lnTo>
                  <a:lnTo>
                    <a:pt x="74104" y="186474"/>
                  </a:lnTo>
                  <a:lnTo>
                    <a:pt x="101612" y="145046"/>
                  </a:lnTo>
                  <a:lnTo>
                    <a:pt x="136740" y="111315"/>
                  </a:lnTo>
                  <a:lnTo>
                    <a:pt x="178079" y="86144"/>
                  </a:lnTo>
                  <a:lnTo>
                    <a:pt x="224218" y="70396"/>
                  </a:lnTo>
                  <a:lnTo>
                    <a:pt x="273735" y="64960"/>
                  </a:lnTo>
                  <a:lnTo>
                    <a:pt x="295833" y="66052"/>
                  </a:lnTo>
                  <a:lnTo>
                    <a:pt x="317576" y="69316"/>
                  </a:lnTo>
                  <a:lnTo>
                    <a:pt x="338848" y="74701"/>
                  </a:lnTo>
                  <a:lnTo>
                    <a:pt x="359498" y="82169"/>
                  </a:lnTo>
                  <a:lnTo>
                    <a:pt x="346811" y="86283"/>
                  </a:lnTo>
                  <a:lnTo>
                    <a:pt x="341109" y="89484"/>
                  </a:lnTo>
                  <a:lnTo>
                    <a:pt x="338340" y="93014"/>
                  </a:lnTo>
                  <a:lnTo>
                    <a:pt x="337185" y="94564"/>
                  </a:lnTo>
                  <a:lnTo>
                    <a:pt x="336092" y="98310"/>
                  </a:lnTo>
                  <a:lnTo>
                    <a:pt x="335457" y="100634"/>
                  </a:lnTo>
                  <a:lnTo>
                    <a:pt x="336156" y="107022"/>
                  </a:lnTo>
                  <a:lnTo>
                    <a:pt x="342341" y="126542"/>
                  </a:lnTo>
                  <a:lnTo>
                    <a:pt x="345274" y="130022"/>
                  </a:lnTo>
                  <a:lnTo>
                    <a:pt x="351536" y="133273"/>
                  </a:lnTo>
                  <a:lnTo>
                    <a:pt x="354139" y="133896"/>
                  </a:lnTo>
                  <a:lnTo>
                    <a:pt x="358432" y="133896"/>
                  </a:lnTo>
                  <a:lnTo>
                    <a:pt x="360121" y="133629"/>
                  </a:lnTo>
                  <a:lnTo>
                    <a:pt x="411086" y="117348"/>
                  </a:lnTo>
                  <a:lnTo>
                    <a:pt x="437883" y="108788"/>
                  </a:lnTo>
                  <a:lnTo>
                    <a:pt x="443598" y="105600"/>
                  </a:lnTo>
                  <a:lnTo>
                    <a:pt x="447522" y="100634"/>
                  </a:lnTo>
                  <a:lnTo>
                    <a:pt x="449300" y="94564"/>
                  </a:lnTo>
                  <a:close/>
                </a:path>
                <a:path w="546100" h="584835">
                  <a:moveTo>
                    <a:pt x="545642" y="307644"/>
                  </a:moveTo>
                  <a:lnTo>
                    <a:pt x="544893" y="261937"/>
                  </a:lnTo>
                  <a:lnTo>
                    <a:pt x="536587" y="216789"/>
                  </a:lnTo>
                  <a:lnTo>
                    <a:pt x="520687" y="173228"/>
                  </a:lnTo>
                  <a:lnTo>
                    <a:pt x="502145" y="141071"/>
                  </a:lnTo>
                  <a:lnTo>
                    <a:pt x="497103" y="132321"/>
                  </a:lnTo>
                  <a:lnTo>
                    <a:pt x="494131" y="127520"/>
                  </a:lnTo>
                  <a:lnTo>
                    <a:pt x="488848" y="124485"/>
                  </a:lnTo>
                  <a:lnTo>
                    <a:pt x="479120" y="124485"/>
                  </a:lnTo>
                  <a:lnTo>
                    <a:pt x="475399" y="125882"/>
                  </a:lnTo>
                  <a:lnTo>
                    <a:pt x="472478" y="128295"/>
                  </a:lnTo>
                  <a:lnTo>
                    <a:pt x="460489" y="136893"/>
                  </a:lnTo>
                  <a:lnTo>
                    <a:pt x="456031" y="141681"/>
                  </a:lnTo>
                  <a:lnTo>
                    <a:pt x="453821" y="147612"/>
                  </a:lnTo>
                  <a:lnTo>
                    <a:pt x="453885" y="150355"/>
                  </a:lnTo>
                  <a:lnTo>
                    <a:pt x="453974" y="153936"/>
                  </a:lnTo>
                  <a:lnTo>
                    <a:pt x="456628" y="159931"/>
                  </a:lnTo>
                  <a:lnTo>
                    <a:pt x="481279" y="205155"/>
                  </a:lnTo>
                  <a:lnTo>
                    <a:pt x="494753" y="253796"/>
                  </a:lnTo>
                  <a:lnTo>
                    <a:pt x="497179" y="303809"/>
                  </a:lnTo>
                  <a:lnTo>
                    <a:pt x="488721" y="352869"/>
                  </a:lnTo>
                  <a:lnTo>
                    <a:pt x="469366" y="399783"/>
                  </a:lnTo>
                  <a:lnTo>
                    <a:pt x="439381" y="441642"/>
                  </a:lnTo>
                  <a:lnTo>
                    <a:pt x="404418" y="472795"/>
                  </a:lnTo>
                  <a:lnTo>
                    <a:pt x="364147" y="495833"/>
                  </a:lnTo>
                  <a:lnTo>
                    <a:pt x="320014" y="510133"/>
                  </a:lnTo>
                  <a:lnTo>
                    <a:pt x="273481" y="515048"/>
                  </a:lnTo>
                  <a:lnTo>
                    <a:pt x="255333" y="514299"/>
                  </a:lnTo>
                  <a:lnTo>
                    <a:pt x="237350" y="512089"/>
                  </a:lnTo>
                  <a:lnTo>
                    <a:pt x="219621" y="508431"/>
                  </a:lnTo>
                  <a:lnTo>
                    <a:pt x="202260" y="503364"/>
                  </a:lnTo>
                  <a:lnTo>
                    <a:pt x="210947" y="501116"/>
                  </a:lnTo>
                  <a:lnTo>
                    <a:pt x="214579" y="498360"/>
                  </a:lnTo>
                  <a:lnTo>
                    <a:pt x="219024" y="490778"/>
                  </a:lnTo>
                  <a:lnTo>
                    <a:pt x="219557" y="486918"/>
                  </a:lnTo>
                  <a:lnTo>
                    <a:pt x="219646" y="486257"/>
                  </a:lnTo>
                  <a:lnTo>
                    <a:pt x="215633" y="470916"/>
                  </a:lnTo>
                  <a:lnTo>
                    <a:pt x="215582" y="470712"/>
                  </a:lnTo>
                  <a:lnTo>
                    <a:pt x="212547" y="459092"/>
                  </a:lnTo>
                  <a:lnTo>
                    <a:pt x="205854" y="454164"/>
                  </a:lnTo>
                  <a:lnTo>
                    <a:pt x="197205" y="454164"/>
                  </a:lnTo>
                  <a:lnTo>
                    <a:pt x="117170" y="474332"/>
                  </a:lnTo>
                  <a:lnTo>
                    <a:pt x="105016" y="487895"/>
                  </a:lnTo>
                  <a:lnTo>
                    <a:pt x="105359" y="494436"/>
                  </a:lnTo>
                  <a:lnTo>
                    <a:pt x="123050" y="563841"/>
                  </a:lnTo>
                  <a:lnTo>
                    <a:pt x="140106" y="563841"/>
                  </a:lnTo>
                  <a:lnTo>
                    <a:pt x="121462" y="490778"/>
                  </a:lnTo>
                  <a:lnTo>
                    <a:pt x="121348" y="490334"/>
                  </a:lnTo>
                  <a:lnTo>
                    <a:pt x="198513" y="470712"/>
                  </a:lnTo>
                  <a:lnTo>
                    <a:pt x="202577" y="486257"/>
                  </a:lnTo>
                  <a:lnTo>
                    <a:pt x="202311" y="486257"/>
                  </a:lnTo>
                  <a:lnTo>
                    <a:pt x="152895" y="499097"/>
                  </a:lnTo>
                  <a:lnTo>
                    <a:pt x="196303" y="518845"/>
                  </a:lnTo>
                  <a:lnTo>
                    <a:pt x="241630" y="529463"/>
                  </a:lnTo>
                  <a:lnTo>
                    <a:pt x="287578" y="531164"/>
                  </a:lnTo>
                  <a:lnTo>
                    <a:pt x="332841" y="524154"/>
                  </a:lnTo>
                  <a:lnTo>
                    <a:pt x="358216" y="515048"/>
                  </a:lnTo>
                  <a:lnTo>
                    <a:pt x="376135" y="508622"/>
                  </a:lnTo>
                  <a:lnTo>
                    <a:pt x="416140" y="484759"/>
                  </a:lnTo>
                  <a:lnTo>
                    <a:pt x="451573" y="452793"/>
                  </a:lnTo>
                  <a:lnTo>
                    <a:pt x="480072" y="414477"/>
                  </a:lnTo>
                  <a:lnTo>
                    <a:pt x="500075" y="372338"/>
                  </a:lnTo>
                  <a:lnTo>
                    <a:pt x="511530" y="327698"/>
                  </a:lnTo>
                  <a:lnTo>
                    <a:pt x="514337" y="281851"/>
                  </a:lnTo>
                  <a:lnTo>
                    <a:pt x="508419" y="236143"/>
                  </a:lnTo>
                  <a:lnTo>
                    <a:pt x="493699" y="191871"/>
                  </a:lnTo>
                  <a:lnTo>
                    <a:pt x="470090" y="150355"/>
                  </a:lnTo>
                  <a:lnTo>
                    <a:pt x="483057" y="141071"/>
                  </a:lnTo>
                  <a:lnTo>
                    <a:pt x="508190" y="185458"/>
                  </a:lnTo>
                  <a:lnTo>
                    <a:pt x="523824" y="232778"/>
                  </a:lnTo>
                  <a:lnTo>
                    <a:pt x="530034" y="281609"/>
                  </a:lnTo>
                  <a:lnTo>
                    <a:pt x="526910" y="330542"/>
                  </a:lnTo>
                  <a:lnTo>
                    <a:pt x="514540" y="378193"/>
                  </a:lnTo>
                  <a:lnTo>
                    <a:pt x="493026" y="423125"/>
                  </a:lnTo>
                  <a:lnTo>
                    <a:pt x="462457" y="463943"/>
                  </a:lnTo>
                  <a:lnTo>
                    <a:pt x="424472" y="497954"/>
                  </a:lnTo>
                  <a:lnTo>
                    <a:pt x="381635" y="523252"/>
                  </a:lnTo>
                  <a:lnTo>
                    <a:pt x="335330" y="539648"/>
                  </a:lnTo>
                  <a:lnTo>
                    <a:pt x="286943" y="546925"/>
                  </a:lnTo>
                  <a:lnTo>
                    <a:pt x="237871" y="544868"/>
                  </a:lnTo>
                  <a:lnTo>
                    <a:pt x="229489" y="542848"/>
                  </a:lnTo>
                  <a:lnTo>
                    <a:pt x="189522" y="533260"/>
                  </a:lnTo>
                  <a:lnTo>
                    <a:pt x="143268" y="511911"/>
                  </a:lnTo>
                  <a:lnTo>
                    <a:pt x="156654" y="563841"/>
                  </a:lnTo>
                  <a:lnTo>
                    <a:pt x="172897" y="563841"/>
                  </a:lnTo>
                  <a:lnTo>
                    <a:pt x="172694" y="560031"/>
                  </a:lnTo>
                  <a:lnTo>
                    <a:pt x="172681" y="559816"/>
                  </a:lnTo>
                  <a:lnTo>
                    <a:pt x="168300" y="542848"/>
                  </a:lnTo>
                  <a:lnTo>
                    <a:pt x="193586" y="551954"/>
                  </a:lnTo>
                  <a:lnTo>
                    <a:pt x="219621" y="558520"/>
                  </a:lnTo>
                  <a:lnTo>
                    <a:pt x="246189" y="562508"/>
                  </a:lnTo>
                  <a:lnTo>
                    <a:pt x="273113" y="563841"/>
                  </a:lnTo>
                  <a:lnTo>
                    <a:pt x="318452" y="560031"/>
                  </a:lnTo>
                  <a:lnTo>
                    <a:pt x="362178" y="548855"/>
                  </a:lnTo>
                  <a:lnTo>
                    <a:pt x="366560" y="546925"/>
                  </a:lnTo>
                  <a:lnTo>
                    <a:pt x="403377" y="530707"/>
                  </a:lnTo>
                  <a:lnTo>
                    <a:pt x="441147" y="506006"/>
                  </a:lnTo>
                  <a:lnTo>
                    <a:pt x="474599" y="475132"/>
                  </a:lnTo>
                  <a:lnTo>
                    <a:pt x="503339" y="437654"/>
                  </a:lnTo>
                  <a:lnTo>
                    <a:pt x="524802" y="396557"/>
                  </a:lnTo>
                  <a:lnTo>
                    <a:pt x="538835" y="353161"/>
                  </a:lnTo>
                  <a:lnTo>
                    <a:pt x="538924" y="352869"/>
                  </a:lnTo>
                  <a:lnTo>
                    <a:pt x="545642" y="3076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7473175" y="5256004"/>
            <a:ext cx="0" cy="1782445"/>
          </a:xfrm>
          <a:custGeom>
            <a:avLst/>
            <a:gdLst/>
            <a:ahLst/>
            <a:cxnLst/>
            <a:rect l="l" t="t" r="r" b="b"/>
            <a:pathLst>
              <a:path h="1782445">
                <a:moveTo>
                  <a:pt x="0" y="178200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039995" y="5641187"/>
            <a:ext cx="1409204" cy="961720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7843797" y="6167908"/>
            <a:ext cx="268605" cy="258445"/>
          </a:xfrm>
          <a:custGeom>
            <a:avLst/>
            <a:gdLst/>
            <a:ahLst/>
            <a:cxnLst/>
            <a:rect l="l" t="t" r="r" b="b"/>
            <a:pathLst>
              <a:path w="268604" h="258445">
                <a:moveTo>
                  <a:pt x="268325" y="0"/>
                </a:moveTo>
                <a:lnTo>
                  <a:pt x="239458" y="0"/>
                </a:lnTo>
                <a:lnTo>
                  <a:pt x="237070" y="292"/>
                </a:lnTo>
                <a:lnTo>
                  <a:pt x="143243" y="164490"/>
                </a:lnTo>
                <a:lnTo>
                  <a:pt x="134975" y="183375"/>
                </a:lnTo>
                <a:lnTo>
                  <a:pt x="131279" y="173748"/>
                </a:lnTo>
                <a:lnTo>
                  <a:pt x="36233" y="3174"/>
                </a:lnTo>
                <a:lnTo>
                  <a:pt x="28854" y="0"/>
                </a:lnTo>
                <a:lnTo>
                  <a:pt x="0" y="0"/>
                </a:lnTo>
                <a:lnTo>
                  <a:pt x="0" y="257886"/>
                </a:lnTo>
                <a:lnTo>
                  <a:pt x="30594" y="257886"/>
                </a:lnTo>
                <a:lnTo>
                  <a:pt x="30594" y="65862"/>
                </a:lnTo>
                <a:lnTo>
                  <a:pt x="29514" y="50926"/>
                </a:lnTo>
                <a:lnTo>
                  <a:pt x="122847" y="218109"/>
                </a:lnTo>
                <a:lnTo>
                  <a:pt x="127050" y="220814"/>
                </a:lnTo>
                <a:lnTo>
                  <a:pt x="142887" y="220814"/>
                </a:lnTo>
                <a:lnTo>
                  <a:pt x="147091" y="218109"/>
                </a:lnTo>
                <a:lnTo>
                  <a:pt x="238442" y="51473"/>
                </a:lnTo>
                <a:lnTo>
                  <a:pt x="238023" y="57403"/>
                </a:lnTo>
                <a:lnTo>
                  <a:pt x="237731" y="257886"/>
                </a:lnTo>
                <a:lnTo>
                  <a:pt x="268325" y="257886"/>
                </a:lnTo>
                <a:lnTo>
                  <a:pt x="268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74920" y="6167907"/>
            <a:ext cx="209550" cy="258445"/>
          </a:xfrm>
          <a:custGeom>
            <a:avLst/>
            <a:gdLst/>
            <a:ahLst/>
            <a:cxnLst/>
            <a:rect l="l" t="t" r="r" b="b"/>
            <a:pathLst>
              <a:path w="209550" h="258445">
                <a:moveTo>
                  <a:pt x="209118" y="0"/>
                </a:moveTo>
                <a:lnTo>
                  <a:pt x="178523" y="0"/>
                </a:lnTo>
                <a:lnTo>
                  <a:pt x="178523" y="185420"/>
                </a:lnTo>
                <a:lnTo>
                  <a:pt x="179425" y="200291"/>
                </a:lnTo>
                <a:lnTo>
                  <a:pt x="28143" y="3530"/>
                </a:lnTo>
                <a:lnTo>
                  <a:pt x="26428" y="1943"/>
                </a:lnTo>
                <a:lnTo>
                  <a:pt x="24930" y="1168"/>
                </a:lnTo>
                <a:lnTo>
                  <a:pt x="23418" y="393"/>
                </a:lnTo>
                <a:lnTo>
                  <a:pt x="21120" y="0"/>
                </a:lnTo>
                <a:lnTo>
                  <a:pt x="0" y="0"/>
                </a:lnTo>
                <a:lnTo>
                  <a:pt x="0" y="257886"/>
                </a:lnTo>
                <a:lnTo>
                  <a:pt x="30594" y="257886"/>
                </a:lnTo>
                <a:lnTo>
                  <a:pt x="30594" y="74142"/>
                </a:lnTo>
                <a:lnTo>
                  <a:pt x="29883" y="57404"/>
                </a:lnTo>
                <a:lnTo>
                  <a:pt x="180873" y="253873"/>
                </a:lnTo>
                <a:lnTo>
                  <a:pt x="182689" y="255485"/>
                </a:lnTo>
                <a:lnTo>
                  <a:pt x="186423" y="257403"/>
                </a:lnTo>
                <a:lnTo>
                  <a:pt x="188721" y="257886"/>
                </a:lnTo>
                <a:lnTo>
                  <a:pt x="209118" y="257886"/>
                </a:lnTo>
                <a:lnTo>
                  <a:pt x="209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36585" y="6163246"/>
            <a:ext cx="621665" cy="266065"/>
          </a:xfrm>
          <a:custGeom>
            <a:avLst/>
            <a:gdLst/>
            <a:ahLst/>
            <a:cxnLst/>
            <a:rect l="l" t="t" r="r" b="b"/>
            <a:pathLst>
              <a:path w="621665" h="266064">
                <a:moveTo>
                  <a:pt x="38506" y="80251"/>
                </a:moveTo>
                <a:lnTo>
                  <a:pt x="6477" y="80251"/>
                </a:lnTo>
                <a:lnTo>
                  <a:pt x="6477" y="262559"/>
                </a:lnTo>
                <a:lnTo>
                  <a:pt x="38506" y="262559"/>
                </a:lnTo>
                <a:lnTo>
                  <a:pt x="38506" y="80251"/>
                </a:lnTo>
                <a:close/>
              </a:path>
              <a:path w="621665" h="266064">
                <a:moveTo>
                  <a:pt x="45720" y="19913"/>
                </a:moveTo>
                <a:lnTo>
                  <a:pt x="25793" y="0"/>
                </a:lnTo>
                <a:lnTo>
                  <a:pt x="19558" y="0"/>
                </a:lnTo>
                <a:lnTo>
                  <a:pt x="0" y="19913"/>
                </a:lnTo>
                <a:lnTo>
                  <a:pt x="0" y="26149"/>
                </a:lnTo>
                <a:lnTo>
                  <a:pt x="19558" y="45707"/>
                </a:lnTo>
                <a:lnTo>
                  <a:pt x="25793" y="45707"/>
                </a:lnTo>
                <a:lnTo>
                  <a:pt x="45720" y="26149"/>
                </a:lnTo>
                <a:lnTo>
                  <a:pt x="45720" y="19913"/>
                </a:lnTo>
                <a:close/>
              </a:path>
              <a:path w="621665" h="266064">
                <a:moveTo>
                  <a:pt x="244576" y="184277"/>
                </a:moveTo>
                <a:lnTo>
                  <a:pt x="231051" y="143789"/>
                </a:lnTo>
                <a:lnTo>
                  <a:pt x="198056" y="122936"/>
                </a:lnTo>
                <a:lnTo>
                  <a:pt x="152704" y="107226"/>
                </a:lnTo>
                <a:lnTo>
                  <a:pt x="146100" y="104305"/>
                </a:lnTo>
                <a:lnTo>
                  <a:pt x="134467" y="97599"/>
                </a:lnTo>
                <a:lnTo>
                  <a:pt x="129794" y="93548"/>
                </a:lnTo>
                <a:lnTo>
                  <a:pt x="122720" y="84061"/>
                </a:lnTo>
                <a:lnTo>
                  <a:pt x="120942" y="78092"/>
                </a:lnTo>
                <a:lnTo>
                  <a:pt x="120942" y="65252"/>
                </a:lnTo>
                <a:lnTo>
                  <a:pt x="154101" y="31813"/>
                </a:lnTo>
                <a:lnTo>
                  <a:pt x="161010" y="30759"/>
                </a:lnTo>
                <a:lnTo>
                  <a:pt x="177088" y="30759"/>
                </a:lnTo>
                <a:lnTo>
                  <a:pt x="212458" y="45288"/>
                </a:lnTo>
                <a:lnTo>
                  <a:pt x="217843" y="49364"/>
                </a:lnTo>
                <a:lnTo>
                  <a:pt x="220218" y="50380"/>
                </a:lnTo>
                <a:lnTo>
                  <a:pt x="238810" y="28422"/>
                </a:lnTo>
                <a:lnTo>
                  <a:pt x="231863" y="22326"/>
                </a:lnTo>
                <a:lnTo>
                  <a:pt x="188925" y="3492"/>
                </a:lnTo>
                <a:lnTo>
                  <a:pt x="168275" y="1790"/>
                </a:lnTo>
                <a:lnTo>
                  <a:pt x="158915" y="2159"/>
                </a:lnTo>
                <a:lnTo>
                  <a:pt x="120510" y="14655"/>
                </a:lnTo>
                <a:lnTo>
                  <a:pt x="93853" y="46240"/>
                </a:lnTo>
                <a:lnTo>
                  <a:pt x="88544" y="72694"/>
                </a:lnTo>
                <a:lnTo>
                  <a:pt x="88874" y="80899"/>
                </a:lnTo>
                <a:lnTo>
                  <a:pt x="113563" y="125907"/>
                </a:lnTo>
                <a:lnTo>
                  <a:pt x="180238" y="151434"/>
                </a:lnTo>
                <a:lnTo>
                  <a:pt x="186804" y="154279"/>
                </a:lnTo>
                <a:lnTo>
                  <a:pt x="198323" y="160997"/>
                </a:lnTo>
                <a:lnTo>
                  <a:pt x="202984" y="165176"/>
                </a:lnTo>
                <a:lnTo>
                  <a:pt x="210058" y="175133"/>
                </a:lnTo>
                <a:lnTo>
                  <a:pt x="211823" y="181521"/>
                </a:lnTo>
                <a:lnTo>
                  <a:pt x="211823" y="196392"/>
                </a:lnTo>
                <a:lnTo>
                  <a:pt x="187883" y="230759"/>
                </a:lnTo>
                <a:lnTo>
                  <a:pt x="167551" y="236461"/>
                </a:lnTo>
                <a:lnTo>
                  <a:pt x="159270" y="236461"/>
                </a:lnTo>
                <a:lnTo>
                  <a:pt x="121208" y="226745"/>
                </a:lnTo>
                <a:lnTo>
                  <a:pt x="100965" y="211899"/>
                </a:lnTo>
                <a:lnTo>
                  <a:pt x="98082" y="210540"/>
                </a:lnTo>
                <a:lnTo>
                  <a:pt x="77393" y="231787"/>
                </a:lnTo>
                <a:lnTo>
                  <a:pt x="85051" y="239115"/>
                </a:lnTo>
                <a:lnTo>
                  <a:pt x="123151" y="260324"/>
                </a:lnTo>
                <a:lnTo>
                  <a:pt x="158191" y="265442"/>
                </a:lnTo>
                <a:lnTo>
                  <a:pt x="168173" y="265049"/>
                </a:lnTo>
                <a:lnTo>
                  <a:pt x="209651" y="251663"/>
                </a:lnTo>
                <a:lnTo>
                  <a:pt x="235597" y="223215"/>
                </a:lnTo>
                <a:lnTo>
                  <a:pt x="244208" y="192595"/>
                </a:lnTo>
                <a:lnTo>
                  <a:pt x="244576" y="184277"/>
                </a:lnTo>
                <a:close/>
              </a:path>
              <a:path w="621665" h="266064">
                <a:moveTo>
                  <a:pt x="621042" y="4660"/>
                </a:moveTo>
                <a:lnTo>
                  <a:pt x="590867" y="4660"/>
                </a:lnTo>
                <a:lnTo>
                  <a:pt x="588314" y="5499"/>
                </a:lnTo>
                <a:lnTo>
                  <a:pt x="528726" y="192176"/>
                </a:lnTo>
                <a:lnTo>
                  <a:pt x="524395" y="213601"/>
                </a:lnTo>
                <a:lnTo>
                  <a:pt x="522719" y="205562"/>
                </a:lnTo>
                <a:lnTo>
                  <a:pt x="457517" y="10541"/>
                </a:lnTo>
                <a:lnTo>
                  <a:pt x="449592" y="4660"/>
                </a:lnTo>
                <a:lnTo>
                  <a:pt x="433400" y="4660"/>
                </a:lnTo>
                <a:lnTo>
                  <a:pt x="363880" y="192176"/>
                </a:lnTo>
                <a:lnTo>
                  <a:pt x="358482" y="214312"/>
                </a:lnTo>
                <a:lnTo>
                  <a:pt x="354571" y="195427"/>
                </a:lnTo>
                <a:lnTo>
                  <a:pt x="299631" y="10541"/>
                </a:lnTo>
                <a:lnTo>
                  <a:pt x="298259" y="8559"/>
                </a:lnTo>
                <a:lnTo>
                  <a:pt x="294170" y="5435"/>
                </a:lnTo>
                <a:lnTo>
                  <a:pt x="291592" y="4660"/>
                </a:lnTo>
                <a:lnTo>
                  <a:pt x="259499" y="4660"/>
                </a:lnTo>
                <a:lnTo>
                  <a:pt x="339940" y="262547"/>
                </a:lnTo>
                <a:lnTo>
                  <a:pt x="371259" y="262547"/>
                </a:lnTo>
                <a:lnTo>
                  <a:pt x="436943" y="65849"/>
                </a:lnTo>
                <a:lnTo>
                  <a:pt x="440359" y="52895"/>
                </a:lnTo>
                <a:lnTo>
                  <a:pt x="441439" y="57810"/>
                </a:lnTo>
                <a:lnTo>
                  <a:pt x="442645" y="62128"/>
                </a:lnTo>
                <a:lnTo>
                  <a:pt x="509282" y="262547"/>
                </a:lnTo>
                <a:lnTo>
                  <a:pt x="540600" y="262547"/>
                </a:lnTo>
                <a:lnTo>
                  <a:pt x="621042" y="46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42097" y="6563347"/>
            <a:ext cx="1218565" cy="71120"/>
          </a:xfrm>
          <a:custGeom>
            <a:avLst/>
            <a:gdLst/>
            <a:ahLst/>
            <a:cxnLst/>
            <a:rect l="l" t="t" r="r" b="b"/>
            <a:pathLst>
              <a:path w="1218565" h="71120">
                <a:moveTo>
                  <a:pt x="1218539" y="0"/>
                </a:moveTo>
                <a:lnTo>
                  <a:pt x="0" y="0"/>
                </a:lnTo>
                <a:lnTo>
                  <a:pt x="0" y="70827"/>
                </a:lnTo>
                <a:lnTo>
                  <a:pt x="1218539" y="70827"/>
                </a:lnTo>
                <a:lnTo>
                  <a:pt x="1218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42110" y="6700126"/>
            <a:ext cx="1218565" cy="5080"/>
          </a:xfrm>
          <a:custGeom>
            <a:avLst/>
            <a:gdLst/>
            <a:ahLst/>
            <a:cxnLst/>
            <a:rect l="l" t="t" r="r" b="b"/>
            <a:pathLst>
              <a:path w="1218565" h="5079">
                <a:moveTo>
                  <a:pt x="1218539" y="0"/>
                </a:moveTo>
                <a:lnTo>
                  <a:pt x="0" y="0"/>
                </a:lnTo>
                <a:lnTo>
                  <a:pt x="0" y="4876"/>
                </a:lnTo>
                <a:lnTo>
                  <a:pt x="1218539" y="4876"/>
                </a:lnTo>
                <a:lnTo>
                  <a:pt x="1218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85380" y="5368581"/>
            <a:ext cx="816610" cy="1039494"/>
          </a:xfrm>
          <a:custGeom>
            <a:avLst/>
            <a:gdLst/>
            <a:ahLst/>
            <a:cxnLst/>
            <a:rect l="l" t="t" r="r" b="b"/>
            <a:pathLst>
              <a:path w="816610" h="1039495">
                <a:moveTo>
                  <a:pt x="79870" y="42379"/>
                </a:moveTo>
                <a:lnTo>
                  <a:pt x="76733" y="25882"/>
                </a:lnTo>
                <a:lnTo>
                  <a:pt x="68173" y="12407"/>
                </a:lnTo>
                <a:lnTo>
                  <a:pt x="55473" y="3327"/>
                </a:lnTo>
                <a:lnTo>
                  <a:pt x="39941" y="0"/>
                </a:lnTo>
                <a:lnTo>
                  <a:pt x="24396" y="3327"/>
                </a:lnTo>
                <a:lnTo>
                  <a:pt x="11696" y="12407"/>
                </a:lnTo>
                <a:lnTo>
                  <a:pt x="3136" y="25882"/>
                </a:lnTo>
                <a:lnTo>
                  <a:pt x="0" y="42379"/>
                </a:lnTo>
                <a:lnTo>
                  <a:pt x="0" y="212242"/>
                </a:lnTo>
                <a:lnTo>
                  <a:pt x="3136" y="228727"/>
                </a:lnTo>
                <a:lnTo>
                  <a:pt x="11696" y="242201"/>
                </a:lnTo>
                <a:lnTo>
                  <a:pt x="24396" y="251282"/>
                </a:lnTo>
                <a:lnTo>
                  <a:pt x="39941" y="254622"/>
                </a:lnTo>
                <a:lnTo>
                  <a:pt x="55473" y="251282"/>
                </a:lnTo>
                <a:lnTo>
                  <a:pt x="68173" y="242201"/>
                </a:lnTo>
                <a:lnTo>
                  <a:pt x="76733" y="228727"/>
                </a:lnTo>
                <a:lnTo>
                  <a:pt x="79870" y="212242"/>
                </a:lnTo>
                <a:lnTo>
                  <a:pt x="79870" y="42379"/>
                </a:lnTo>
                <a:close/>
              </a:path>
              <a:path w="816610" h="1039495">
                <a:moveTo>
                  <a:pt x="816610" y="737158"/>
                </a:moveTo>
                <a:lnTo>
                  <a:pt x="813473" y="720661"/>
                </a:lnTo>
                <a:lnTo>
                  <a:pt x="804913" y="707186"/>
                </a:lnTo>
                <a:lnTo>
                  <a:pt x="792226" y="698106"/>
                </a:lnTo>
                <a:lnTo>
                  <a:pt x="776668" y="694778"/>
                </a:lnTo>
                <a:lnTo>
                  <a:pt x="489470" y="694778"/>
                </a:lnTo>
                <a:lnTo>
                  <a:pt x="473938" y="698106"/>
                </a:lnTo>
                <a:lnTo>
                  <a:pt x="461238" y="707186"/>
                </a:lnTo>
                <a:lnTo>
                  <a:pt x="452691" y="720661"/>
                </a:lnTo>
                <a:lnTo>
                  <a:pt x="449541" y="737158"/>
                </a:lnTo>
                <a:lnTo>
                  <a:pt x="452691" y="753656"/>
                </a:lnTo>
                <a:lnTo>
                  <a:pt x="461238" y="767118"/>
                </a:lnTo>
                <a:lnTo>
                  <a:pt x="473938" y="776198"/>
                </a:lnTo>
                <a:lnTo>
                  <a:pt x="489470" y="779538"/>
                </a:lnTo>
                <a:lnTo>
                  <a:pt x="736739" y="779538"/>
                </a:lnTo>
                <a:lnTo>
                  <a:pt x="736739" y="954532"/>
                </a:lnTo>
                <a:lnTo>
                  <a:pt x="136334" y="954532"/>
                </a:lnTo>
                <a:lnTo>
                  <a:pt x="680402" y="377075"/>
                </a:lnTo>
                <a:lnTo>
                  <a:pt x="689178" y="363054"/>
                </a:lnTo>
                <a:lnTo>
                  <a:pt x="692099" y="347103"/>
                </a:lnTo>
                <a:lnTo>
                  <a:pt x="689178" y="331152"/>
                </a:lnTo>
                <a:lnTo>
                  <a:pt x="680402" y="317144"/>
                </a:lnTo>
                <a:lnTo>
                  <a:pt x="515518" y="142151"/>
                </a:lnTo>
                <a:lnTo>
                  <a:pt x="502310" y="132842"/>
                </a:lnTo>
                <a:lnTo>
                  <a:pt x="487286" y="129730"/>
                </a:lnTo>
                <a:lnTo>
                  <a:pt x="472262" y="132842"/>
                </a:lnTo>
                <a:lnTo>
                  <a:pt x="459041" y="142151"/>
                </a:lnTo>
                <a:lnTo>
                  <a:pt x="79857" y="544614"/>
                </a:lnTo>
                <a:lnTo>
                  <a:pt x="79857" y="347624"/>
                </a:lnTo>
                <a:lnTo>
                  <a:pt x="55473" y="308571"/>
                </a:lnTo>
                <a:lnTo>
                  <a:pt x="11696" y="317652"/>
                </a:lnTo>
                <a:lnTo>
                  <a:pt x="0" y="347624"/>
                </a:lnTo>
                <a:lnTo>
                  <a:pt x="0" y="646925"/>
                </a:lnTo>
                <a:lnTo>
                  <a:pt x="24638" y="686092"/>
                </a:lnTo>
                <a:lnTo>
                  <a:pt x="36144" y="689114"/>
                </a:lnTo>
                <a:lnTo>
                  <a:pt x="47726" y="688492"/>
                </a:lnTo>
                <a:lnTo>
                  <a:pt x="58648" y="684364"/>
                </a:lnTo>
                <a:lnTo>
                  <a:pt x="68160" y="676897"/>
                </a:lnTo>
                <a:lnTo>
                  <a:pt x="487273" y="232054"/>
                </a:lnTo>
                <a:lnTo>
                  <a:pt x="595693" y="347116"/>
                </a:lnTo>
                <a:lnTo>
                  <a:pt x="11696" y="966952"/>
                </a:lnTo>
                <a:lnTo>
                  <a:pt x="4660" y="977049"/>
                </a:lnTo>
                <a:lnTo>
                  <a:pt x="774" y="988644"/>
                </a:lnTo>
                <a:lnTo>
                  <a:pt x="190" y="1000937"/>
                </a:lnTo>
                <a:lnTo>
                  <a:pt x="3048" y="1013142"/>
                </a:lnTo>
                <a:lnTo>
                  <a:pt x="9144" y="1023912"/>
                </a:lnTo>
                <a:lnTo>
                  <a:pt x="17754" y="1032154"/>
                </a:lnTo>
                <a:lnTo>
                  <a:pt x="28232" y="1037437"/>
                </a:lnTo>
                <a:lnTo>
                  <a:pt x="39928" y="1039304"/>
                </a:lnTo>
                <a:lnTo>
                  <a:pt x="776668" y="1039304"/>
                </a:lnTo>
                <a:lnTo>
                  <a:pt x="792226" y="1035964"/>
                </a:lnTo>
                <a:lnTo>
                  <a:pt x="804913" y="1026883"/>
                </a:lnTo>
                <a:lnTo>
                  <a:pt x="813473" y="1013421"/>
                </a:lnTo>
                <a:lnTo>
                  <a:pt x="816610" y="996924"/>
                </a:lnTo>
                <a:lnTo>
                  <a:pt x="816610" y="7371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773998" y="6467259"/>
            <a:ext cx="828040" cy="111760"/>
            <a:chOff x="773998" y="6467259"/>
            <a:chExt cx="828040" cy="111760"/>
          </a:xfrm>
        </p:grpSpPr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3998" y="6469555"/>
              <a:ext cx="159973" cy="1091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55399" y="6467259"/>
              <a:ext cx="259292" cy="11140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34231" y="6467259"/>
              <a:ext cx="367581" cy="109867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786142" y="6661325"/>
            <a:ext cx="352425" cy="106680"/>
            <a:chOff x="786142" y="6661325"/>
            <a:chExt cx="352425" cy="106680"/>
          </a:xfrm>
        </p:grpSpPr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6142" y="6661325"/>
              <a:ext cx="262079" cy="10668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67479" y="6661871"/>
              <a:ext cx="70713" cy="1061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8800"/>
              </a:lnSpc>
              <a:spcBef>
                <a:spcPts val="100"/>
              </a:spcBef>
            </a:pPr>
            <a:r>
              <a:rPr sz="8000" spc="-10" dirty="0">
                <a:solidFill>
                  <a:srgbClr val="FFFFFF"/>
                </a:solidFill>
                <a:latin typeface="TT Supermolot Light"/>
                <a:cs typeface="TT Supermolot Light"/>
              </a:rPr>
              <a:t>INFORMACJE</a:t>
            </a:r>
            <a:endParaRPr sz="8000">
              <a:latin typeface="TT Supermolot Light"/>
              <a:cs typeface="TT Supermolot Light"/>
            </a:endParaRPr>
          </a:p>
          <a:p>
            <a:pPr marL="12700">
              <a:lnSpc>
                <a:spcPts val="8800"/>
              </a:lnSpc>
              <a:tabLst>
                <a:tab pos="2079625" algn="l"/>
              </a:tabLst>
            </a:pPr>
            <a:r>
              <a:rPr sz="8000" spc="-25" dirty="0">
                <a:solidFill>
                  <a:srgbClr val="FFFFFF"/>
                </a:solidFill>
                <a:latin typeface="TT Supermolot Light"/>
                <a:cs typeface="TT Supermolot Light"/>
              </a:rPr>
              <a:t>DLA</a:t>
            </a:r>
            <a:r>
              <a:rPr sz="8000" dirty="0">
                <a:solidFill>
                  <a:srgbClr val="FFFFFF"/>
                </a:solidFill>
                <a:latin typeface="TT Supermolot Light"/>
                <a:cs typeface="TT Supermolot Light"/>
              </a:rPr>
              <a:t>	</a:t>
            </a:r>
            <a:r>
              <a:rPr sz="8000" spc="-10" dirty="0">
                <a:solidFill>
                  <a:srgbClr val="FFFFFF"/>
                </a:solidFill>
                <a:latin typeface="TT Supermolot Light"/>
                <a:cs typeface="TT Supermolot Light"/>
              </a:rPr>
              <a:t>NAUCZYCIELA</a:t>
            </a:r>
            <a:endParaRPr sz="8000">
              <a:latin typeface="TT Supermolot Light"/>
              <a:cs typeface="TT Supermolot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387355"/>
            <a:ext cx="4409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Scenariusz</a:t>
            </a:r>
            <a:r>
              <a:rPr sz="12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nr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4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//</a:t>
            </a:r>
            <a:r>
              <a:rPr sz="12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POZIOM</a:t>
            </a:r>
            <a:r>
              <a:rPr sz="11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PODSTAWOWY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//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Wodór</a:t>
            </a:r>
            <a:r>
              <a:rPr sz="12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w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transporcie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0" y="3105155"/>
            <a:ext cx="623252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FFFFFF"/>
                </a:solidFill>
                <a:latin typeface="TT Supermolot Regular"/>
                <a:cs typeface="TT Supermolot Regular"/>
              </a:rPr>
              <a:t>Co</a:t>
            </a:r>
            <a:r>
              <a:rPr sz="23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2300" dirty="0">
                <a:solidFill>
                  <a:srgbClr val="FFFFFF"/>
                </a:solidFill>
                <a:latin typeface="TT Supermolot Regular"/>
                <a:cs typeface="TT Supermolot Regular"/>
              </a:rPr>
              <a:t>musisz</a:t>
            </a:r>
            <a:r>
              <a:rPr sz="23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2300" dirty="0">
                <a:solidFill>
                  <a:srgbClr val="FFFFFF"/>
                </a:solidFill>
                <a:latin typeface="TT Supermolot Regular"/>
                <a:cs typeface="TT Supermolot Regular"/>
              </a:rPr>
              <a:t>wiedzieć</a:t>
            </a:r>
            <a:r>
              <a:rPr sz="23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23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przed</a:t>
            </a:r>
            <a:r>
              <a:rPr sz="23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zrealizowaniem</a:t>
            </a:r>
            <a:r>
              <a:rPr sz="23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zajęć?</a:t>
            </a:r>
            <a:endParaRPr sz="2300">
              <a:latin typeface="TT Supermolot Regular"/>
              <a:cs typeface="TT Supermolot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300" y="870869"/>
            <a:ext cx="4911725" cy="1915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87040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PRZEBIEG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LEKCJI</a:t>
            </a:r>
            <a:endParaRPr sz="5000">
              <a:latin typeface="TT Supermolot Light"/>
              <a:cs typeface="TT Supermolot Light"/>
            </a:endParaRPr>
          </a:p>
          <a:p>
            <a:pPr marL="12700">
              <a:lnSpc>
                <a:spcPct val="100000"/>
              </a:lnSpc>
              <a:spcBef>
                <a:spcPts val="2890"/>
              </a:spcBef>
              <a:tabLst>
                <a:tab pos="2595245" algn="l"/>
              </a:tabLst>
            </a:pPr>
            <a:r>
              <a:rPr sz="2000" dirty="0">
                <a:latin typeface="TT Supermolot Bold"/>
                <a:cs typeface="TT Supermolot Bold"/>
              </a:rPr>
              <a:t>CZĘŚĆ</a:t>
            </a:r>
            <a:r>
              <a:rPr sz="2000" spc="-60" dirty="0">
                <a:latin typeface="TT Supermolot Bold"/>
                <a:cs typeface="TT Supermolot Bold"/>
              </a:rPr>
              <a:t> </a:t>
            </a:r>
            <a:r>
              <a:rPr sz="2000" spc="-50" dirty="0">
                <a:latin typeface="TT Supermolot Bold"/>
                <a:cs typeface="TT Supermolot Bold"/>
              </a:rPr>
              <a:t>1</a:t>
            </a:r>
            <a:r>
              <a:rPr sz="2000" dirty="0">
                <a:latin typeface="TT Supermolot Bold"/>
                <a:cs typeface="TT Supermolot Bold"/>
              </a:rPr>
              <a:t>	CZĘŚĆ</a:t>
            </a:r>
            <a:r>
              <a:rPr sz="2000" spc="-60" dirty="0">
                <a:latin typeface="TT Supermolot Bold"/>
                <a:cs typeface="TT Supermolot Bold"/>
              </a:rPr>
              <a:t> </a:t>
            </a:r>
            <a:r>
              <a:rPr sz="2000" spc="-50" dirty="0">
                <a:latin typeface="TT Supermolot Bold"/>
                <a:cs typeface="TT Supermolot Bold"/>
              </a:rPr>
              <a:t>2</a:t>
            </a:r>
            <a:endParaRPr sz="20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  <a:spcBef>
                <a:spcPts val="2150"/>
              </a:spcBef>
              <a:tabLst>
                <a:tab pos="2595245" algn="l"/>
              </a:tabLst>
            </a:pPr>
            <a:r>
              <a:rPr sz="1200" dirty="0">
                <a:latin typeface="TT Supermolot Bold"/>
                <a:cs typeface="TT Supermolot Bold"/>
              </a:rPr>
              <a:t>OKOŁO 10 </a:t>
            </a:r>
            <a:r>
              <a:rPr sz="1200" spc="-10" dirty="0">
                <a:latin typeface="TT Supermolot Bold"/>
                <a:cs typeface="TT Supermolot Bold"/>
              </a:rPr>
              <a:t>MINUT</a:t>
            </a:r>
            <a:r>
              <a:rPr sz="1200" dirty="0">
                <a:latin typeface="TT Supermolot Bold"/>
                <a:cs typeface="TT Supermolot Bold"/>
              </a:rPr>
              <a:t>	OKOŁO 20 </a:t>
            </a:r>
            <a:r>
              <a:rPr sz="1200" spc="-10" dirty="0">
                <a:latin typeface="TT Supermolot Bold"/>
                <a:cs typeface="TT Supermolot Bold"/>
              </a:rPr>
              <a:t>MINUT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13152" y="2000255"/>
            <a:ext cx="9423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T Supermolot Bold"/>
                <a:cs typeface="TT Supermolot Bold"/>
              </a:rPr>
              <a:t>CZĘŚĆ</a:t>
            </a:r>
            <a:r>
              <a:rPr sz="2000" spc="-60" dirty="0">
                <a:latin typeface="TT Supermolot Bold"/>
                <a:cs typeface="TT Supermolot Bold"/>
              </a:rPr>
              <a:t> </a:t>
            </a:r>
            <a:r>
              <a:rPr sz="2000" spc="-50" dirty="0">
                <a:latin typeface="TT Supermolot Bold"/>
                <a:cs typeface="TT Supermolot Bold"/>
              </a:rPr>
              <a:t>3</a:t>
            </a:r>
            <a:endParaRPr sz="2000">
              <a:latin typeface="TT Supermolot Bold"/>
              <a:cs typeface="TT Supermolot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300" y="3149605"/>
            <a:ext cx="2219325" cy="2303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56210" marR="5080" indent="-144145">
              <a:lnSpc>
                <a:spcPct val="104200"/>
              </a:lnSpc>
              <a:spcBef>
                <a:spcPts val="40"/>
              </a:spcBef>
              <a:buClr>
                <a:srgbClr val="3A9BDC"/>
              </a:buClr>
              <a:buFont typeface="TT Supermolot Bold"/>
              <a:buAutoNum type="arabicPeriod"/>
              <a:tabLst>
                <a:tab pos="156210" algn="l"/>
              </a:tabLst>
            </a:pPr>
            <a:r>
              <a:rPr sz="1200" dirty="0">
                <a:latin typeface="TT Supermolot Regular"/>
                <a:cs typeface="TT Supermolot Regular"/>
              </a:rPr>
              <a:t>Nauczyciel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rozdaje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uczniom </a:t>
            </a:r>
            <a:r>
              <a:rPr sz="1200" dirty="0">
                <a:latin typeface="TT Supermolot Regular"/>
                <a:cs typeface="TT Supermolot Regular"/>
              </a:rPr>
              <a:t>tabelę do uzupełnienia </a:t>
            </a:r>
            <a:r>
              <a:rPr sz="1200" spc="-20" dirty="0">
                <a:latin typeface="TT Supermolot Regular"/>
                <a:cs typeface="TT Supermolot Regular"/>
              </a:rPr>
              <a:t>oraz </a:t>
            </a:r>
            <a:r>
              <a:rPr sz="1200" dirty="0">
                <a:latin typeface="TT Supermolot Regular"/>
                <a:cs typeface="TT Supermolot Regular"/>
              </a:rPr>
              <a:t>wycięte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karty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odpowiedziami</a:t>
            </a:r>
            <a:endParaRPr sz="1200">
              <a:latin typeface="TT Supermolot Regular"/>
              <a:cs typeface="TT Supermolot Regular"/>
            </a:endParaRPr>
          </a:p>
          <a:p>
            <a:pPr marL="156210" marR="81280" indent="-144145">
              <a:lnSpc>
                <a:spcPct val="104200"/>
              </a:lnSpc>
              <a:buClr>
                <a:srgbClr val="3A9BDC"/>
              </a:buClr>
              <a:buFont typeface="TT Supermolot Bold"/>
              <a:buAutoNum type="arabicPeriod"/>
              <a:tabLst>
                <a:tab pos="156210" algn="l"/>
              </a:tabLst>
            </a:pPr>
            <a:r>
              <a:rPr sz="1200" dirty="0">
                <a:latin typeface="TT Supermolot Regular"/>
                <a:cs typeface="TT Supermolot Regular"/>
              </a:rPr>
              <a:t>Uczniowie uzupełniają </a:t>
            </a:r>
            <a:r>
              <a:rPr sz="1200" spc="-10" dirty="0">
                <a:latin typeface="TT Supermolot Regular"/>
                <a:cs typeface="TT Supermolot Regular"/>
              </a:rPr>
              <a:t>tabelę </a:t>
            </a:r>
            <a:r>
              <a:rPr sz="1200" dirty="0">
                <a:latin typeface="TT Supermolot Regular"/>
                <a:cs typeface="TT Supermolot Regular"/>
              </a:rPr>
              <a:t>samodzielnie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–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część</a:t>
            </a:r>
            <a:r>
              <a:rPr sz="1200" spc="-10" dirty="0">
                <a:latin typeface="TT Supermolot Regular"/>
                <a:cs typeface="TT Supermolot Regular"/>
              </a:rPr>
              <a:t> odpo- </a:t>
            </a:r>
            <a:r>
              <a:rPr sz="1200" dirty="0">
                <a:latin typeface="TT Supermolot Regular"/>
                <a:cs typeface="TT Supermolot Regular"/>
              </a:rPr>
              <a:t>wiedzi uczniowie </a:t>
            </a:r>
            <a:r>
              <a:rPr sz="1200" spc="-10" dirty="0">
                <a:latin typeface="TT Supermolot Regular"/>
                <a:cs typeface="TT Supermolot Regular"/>
              </a:rPr>
              <a:t>uzupełniają </a:t>
            </a:r>
            <a:r>
              <a:rPr sz="1200" dirty="0">
                <a:latin typeface="TT Supermolot Regular"/>
                <a:cs typeface="TT Supermolot Regular"/>
              </a:rPr>
              <a:t>poprzez </a:t>
            </a:r>
            <a:r>
              <a:rPr sz="1200" spc="-10" dirty="0">
                <a:latin typeface="TT Supermolot Regular"/>
                <a:cs typeface="TT Supermolot Regular"/>
              </a:rPr>
              <a:t>eliminację</a:t>
            </a:r>
            <a:endParaRPr sz="1200">
              <a:latin typeface="TT Supermolot Regular"/>
              <a:cs typeface="TT Supermolot Regular"/>
            </a:endParaRPr>
          </a:p>
          <a:p>
            <a:pPr marL="156210" marR="43180" indent="-144145">
              <a:lnSpc>
                <a:spcPct val="104200"/>
              </a:lnSpc>
              <a:buClr>
                <a:srgbClr val="3A9BDC"/>
              </a:buClr>
              <a:buFont typeface="TT Supermolot Bold"/>
              <a:buAutoNum type="arabicPeriod"/>
              <a:tabLst>
                <a:tab pos="156210" algn="l"/>
              </a:tabLst>
            </a:pPr>
            <a:r>
              <a:rPr sz="1200" dirty="0">
                <a:latin typeface="TT Supermolot Regular"/>
                <a:cs typeface="TT Supermolot Regular"/>
              </a:rPr>
              <a:t>Nauczyciel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sprawdza</a:t>
            </a:r>
            <a:r>
              <a:rPr sz="1200" spc="-2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popraw- </a:t>
            </a:r>
            <a:r>
              <a:rPr sz="1200" dirty="0">
                <a:latin typeface="TT Supermolot Regular"/>
                <a:cs typeface="TT Supermolot Regular"/>
              </a:rPr>
              <a:t>ność </a:t>
            </a:r>
            <a:r>
              <a:rPr sz="1200" spc="-10" dirty="0">
                <a:latin typeface="TT Supermolot Regular"/>
                <a:cs typeface="TT Supermolot Regular"/>
              </a:rPr>
              <a:t>odpowiedzi</a:t>
            </a:r>
            <a:endParaRPr sz="1200">
              <a:latin typeface="TT Supermolot Regular"/>
              <a:cs typeface="TT Supermolot Regular"/>
            </a:endParaRPr>
          </a:p>
          <a:p>
            <a:pPr marL="156210" marR="75565" indent="-144145" algn="just">
              <a:lnSpc>
                <a:spcPct val="104200"/>
              </a:lnSpc>
              <a:buClr>
                <a:srgbClr val="3A9BDC"/>
              </a:buClr>
              <a:buFont typeface="TT Supermolot Bold"/>
              <a:buAutoNum type="arabicPeriod"/>
              <a:tabLst>
                <a:tab pos="156210" algn="l"/>
              </a:tabLst>
            </a:pPr>
            <a:r>
              <a:rPr sz="1200" dirty="0">
                <a:latin typeface="TT Supermolot Regular"/>
                <a:cs typeface="TT Supermolot Regular"/>
              </a:rPr>
              <a:t>Nauczyciel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prosi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</a:t>
            </a:r>
            <a:r>
              <a:rPr sz="1200" spc="-10" dirty="0">
                <a:latin typeface="TT Supermolot Regular"/>
                <a:cs typeface="TT Supermolot Regular"/>
              </a:rPr>
              <a:t> zaznacze- </a:t>
            </a:r>
            <a:r>
              <a:rPr sz="1200" dirty="0">
                <a:latin typeface="TT Supermolot Regular"/>
                <a:cs typeface="TT Supermolot Regular"/>
              </a:rPr>
              <a:t>nie</a:t>
            </a:r>
            <a:r>
              <a:rPr sz="1200" spc="-4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optymalnych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rozwiązań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50" dirty="0">
                <a:latin typeface="TT Supermolot Regular"/>
                <a:cs typeface="TT Supermolot Regular"/>
              </a:rPr>
              <a:t>w </a:t>
            </a:r>
            <a:r>
              <a:rPr sz="1200" dirty="0">
                <a:latin typeface="TT Supermolot Regular"/>
                <a:cs typeface="TT Supermolot Regular"/>
              </a:rPr>
              <a:t>kategorii</a:t>
            </a:r>
            <a:r>
              <a:rPr sz="1200" spc="-5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2-</a:t>
            </a:r>
            <a:r>
              <a:rPr sz="1200" spc="-50" dirty="0">
                <a:latin typeface="TT Supermolot Regular"/>
                <a:cs typeface="TT Supermolot Regular"/>
              </a:rPr>
              <a:t>7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42996" y="36195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42996" y="40005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42996" y="47625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42996" y="55245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42996" y="59055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930328" y="3149605"/>
            <a:ext cx="2213610" cy="325627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27305">
              <a:lnSpc>
                <a:spcPct val="104200"/>
              </a:lnSpc>
              <a:spcBef>
                <a:spcPts val="40"/>
              </a:spcBef>
            </a:pPr>
            <a:r>
              <a:rPr sz="1200" spc="-35" dirty="0">
                <a:latin typeface="TT Supermolot Regular"/>
                <a:cs typeface="TT Supermolot Regular"/>
              </a:rPr>
              <a:t>Nauczyciel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prowadzi</a:t>
            </a:r>
            <a:r>
              <a:rPr sz="1200" dirty="0">
                <a:latin typeface="TT Supermolot Regular"/>
                <a:cs typeface="TT Supermolot Regular"/>
              </a:rPr>
              <a:t> </a:t>
            </a:r>
            <a:r>
              <a:rPr sz="1200" spc="-40" dirty="0">
                <a:latin typeface="TT Supermolot Regular"/>
                <a:cs typeface="TT Supermolot Regular"/>
              </a:rPr>
              <a:t>dyskusję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wy- </a:t>
            </a:r>
            <a:r>
              <a:rPr sz="1200" spc="-40" dirty="0">
                <a:latin typeface="TT Supermolot Regular"/>
                <a:cs typeface="TT Supermolot Regular"/>
              </a:rPr>
              <a:t>korzystując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spc="-40" dirty="0">
                <a:latin typeface="TT Supermolot Regular"/>
                <a:cs typeface="TT Supermolot Regular"/>
              </a:rPr>
              <a:t>przykładowe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pytania:</a:t>
            </a:r>
            <a:endParaRPr sz="1200">
              <a:latin typeface="TT Supermolot Regular"/>
              <a:cs typeface="TT Supermolot Regular"/>
            </a:endParaRPr>
          </a:p>
          <a:p>
            <a:pPr marL="156210" marR="279400">
              <a:lnSpc>
                <a:spcPct val="104200"/>
              </a:lnSpc>
            </a:pPr>
            <a:r>
              <a:rPr sz="1200" dirty="0">
                <a:latin typeface="TT Supermolot Regular"/>
                <a:cs typeface="TT Supermolot Regular"/>
              </a:rPr>
              <a:t>Który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silnik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ma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największą sprawność?</a:t>
            </a:r>
            <a:endParaRPr sz="1200">
              <a:latin typeface="TT Supermolot Regular"/>
              <a:cs typeface="TT Supermolot Regular"/>
            </a:endParaRPr>
          </a:p>
          <a:p>
            <a:pPr marL="156210" marR="452120">
              <a:lnSpc>
                <a:spcPct val="104200"/>
              </a:lnSpc>
            </a:pPr>
            <a:r>
              <a:rPr sz="1200" dirty="0">
                <a:latin typeface="TT Supermolot Regular"/>
                <a:cs typeface="TT Supermolot Regular"/>
              </a:rPr>
              <a:t>Samochód </a:t>
            </a:r>
            <a:r>
              <a:rPr sz="1200" spc="-10" dirty="0">
                <a:latin typeface="TT Supermolot Regular"/>
                <a:cs typeface="TT Supermolot Regular"/>
              </a:rPr>
              <a:t>wodorowy </a:t>
            </a:r>
            <a:r>
              <a:rPr sz="1200" dirty="0">
                <a:latin typeface="TT Supermolot Regular"/>
                <a:cs typeface="TT Supermolot Regular"/>
              </a:rPr>
              <a:t>konkuruje z </a:t>
            </a:r>
            <a:r>
              <a:rPr sz="1200" spc="-10" dirty="0">
                <a:latin typeface="TT Supermolot Regular"/>
                <a:cs typeface="TT Supermolot Regular"/>
              </a:rPr>
              <a:t>bateryjnym </a:t>
            </a:r>
            <a:r>
              <a:rPr sz="1200" dirty="0">
                <a:latin typeface="TT Supermolot Regular"/>
                <a:cs typeface="TT Supermolot Regular"/>
              </a:rPr>
              <a:t>czy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wspiera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go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walce</a:t>
            </a:r>
            <a:endParaRPr sz="1200">
              <a:latin typeface="TT Supermolot Regular"/>
              <a:cs typeface="TT Supermolot Regular"/>
            </a:endParaRPr>
          </a:p>
          <a:p>
            <a:pPr marL="156210" marR="106680">
              <a:lnSpc>
                <a:spcPct val="104200"/>
              </a:lnSpc>
            </a:pP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1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samochodem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spalinowym?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jaki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sposób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samochody </a:t>
            </a:r>
            <a:r>
              <a:rPr sz="1200" dirty="0">
                <a:latin typeface="TT Supermolot Regular"/>
                <a:cs typeface="TT Supermolot Regular"/>
              </a:rPr>
              <a:t>wodorowe</a:t>
            </a:r>
            <a:r>
              <a:rPr sz="1200" spc="-6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uzupełniają </a:t>
            </a:r>
            <a:r>
              <a:rPr sz="1200" dirty="0">
                <a:latin typeface="TT Supermolot Regular"/>
                <a:cs typeface="TT Supermolot Regular"/>
              </a:rPr>
              <a:t>możliwości </a:t>
            </a:r>
            <a:r>
              <a:rPr sz="1200" spc="-10" dirty="0">
                <a:latin typeface="TT Supermolot Regular"/>
                <a:cs typeface="TT Supermolot Regular"/>
              </a:rPr>
              <a:t>samochodów bateryjnych?</a:t>
            </a:r>
            <a:endParaRPr sz="1200">
              <a:latin typeface="TT Supermolot Regular"/>
              <a:cs typeface="TT Supermolot Regular"/>
            </a:endParaRPr>
          </a:p>
          <a:p>
            <a:pPr marL="156210" marR="528955">
              <a:lnSpc>
                <a:spcPct val="104200"/>
              </a:lnSpc>
            </a:pPr>
            <a:r>
              <a:rPr sz="1200" dirty="0">
                <a:latin typeface="TT Supermolot Regular"/>
                <a:cs typeface="TT Supermolot Regular"/>
              </a:rPr>
              <a:t>Jakie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pojazdy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możemy </a:t>
            </a:r>
            <a:r>
              <a:rPr sz="1200" dirty="0">
                <a:latin typeface="TT Supermolot Regular"/>
                <a:cs typeface="TT Supermolot Regular"/>
              </a:rPr>
              <a:t>napędzać </a:t>
            </a:r>
            <a:r>
              <a:rPr sz="1200" spc="-10" dirty="0">
                <a:latin typeface="TT Supermolot Regular"/>
                <a:cs typeface="TT Supermolot Regular"/>
              </a:rPr>
              <a:t>wodorem?</a:t>
            </a:r>
            <a:endParaRPr sz="1200">
              <a:latin typeface="TT Supermolot Regular"/>
              <a:cs typeface="TT Supermolot Regular"/>
            </a:endParaRPr>
          </a:p>
          <a:p>
            <a:pPr marL="156210" marR="5080">
              <a:lnSpc>
                <a:spcPct val="104200"/>
              </a:lnSpc>
            </a:pPr>
            <a:r>
              <a:rPr sz="1200" dirty="0">
                <a:latin typeface="TT Supermolot Regular"/>
                <a:cs typeface="TT Supermolot Regular"/>
              </a:rPr>
              <a:t>Który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pojazdy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są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najbardziej </a:t>
            </a:r>
            <a:r>
              <a:rPr sz="1200" dirty="0">
                <a:latin typeface="TT Supermolot Regular"/>
                <a:cs typeface="TT Supermolot Regular"/>
              </a:rPr>
              <a:t>zbieżne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celami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transformacji energetycznej?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13327" y="2578105"/>
            <a:ext cx="1183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Bold"/>
                <a:cs typeface="TT Supermolot Bold"/>
              </a:rPr>
              <a:t>OKOŁO 15 </a:t>
            </a:r>
            <a:r>
              <a:rPr sz="1200" spc="-10" dirty="0">
                <a:latin typeface="TT Supermolot Bold"/>
                <a:cs typeface="TT Supermolot Bold"/>
              </a:rPr>
              <a:t>MINUT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13327" y="3149605"/>
            <a:ext cx="2223135" cy="970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spc="-35" dirty="0">
                <a:latin typeface="TT Supermolot Regular"/>
                <a:cs typeface="TT Supermolot Regular"/>
              </a:rPr>
              <a:t>Nauczyciel</a:t>
            </a:r>
            <a:r>
              <a:rPr sz="1200" spc="15" dirty="0">
                <a:latin typeface="TT Supermolot Regular"/>
                <a:cs typeface="TT Supermolot Regular"/>
              </a:rPr>
              <a:t> </a:t>
            </a:r>
            <a:r>
              <a:rPr sz="1200" spc="-40" dirty="0">
                <a:latin typeface="TT Supermolot Regular"/>
                <a:cs typeface="TT Supermolot Regular"/>
              </a:rPr>
              <a:t>przeprowadza</a:t>
            </a:r>
            <a:r>
              <a:rPr sz="1200" spc="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krótki </a:t>
            </a:r>
            <a:r>
              <a:rPr sz="1200" spc="-35" dirty="0">
                <a:latin typeface="TT Supermolot Regular"/>
                <a:cs typeface="TT Supermolot Regular"/>
              </a:rPr>
              <a:t>wykład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na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bazie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przygotowanej </a:t>
            </a:r>
            <a:r>
              <a:rPr sz="1200" spc="-40" dirty="0">
                <a:latin typeface="TT Supermolot Regular"/>
                <a:cs typeface="TT Supermolot Regular"/>
              </a:rPr>
              <a:t>prezentacji,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spc="-35" dirty="0">
                <a:latin typeface="TT Supermolot Regular"/>
                <a:cs typeface="TT Supermolot Regular"/>
              </a:rPr>
              <a:t>który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pokazuje</a:t>
            </a:r>
            <a:r>
              <a:rPr sz="1200" spc="-10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zmiany </a:t>
            </a:r>
            <a:r>
              <a:rPr sz="1200" spc="-40" dirty="0">
                <a:latin typeface="TT Supermolot Regular"/>
                <a:cs typeface="TT Supermolot Regular"/>
              </a:rPr>
              <a:t>spowodowane</a:t>
            </a:r>
            <a:r>
              <a:rPr sz="1200" spc="-5" dirty="0">
                <a:latin typeface="TT Supermolot Regular"/>
                <a:cs typeface="TT Supermolot Regular"/>
              </a:rPr>
              <a:t> </a:t>
            </a:r>
            <a:r>
              <a:rPr sz="1200" spc="-40" dirty="0">
                <a:latin typeface="TT Supermolot Regular"/>
                <a:cs typeface="TT Supermolot Regular"/>
              </a:rPr>
              <a:t>rozwojem</a:t>
            </a:r>
            <a:r>
              <a:rPr sz="120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wodoru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7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transporcie.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0005" y="2454355"/>
            <a:ext cx="2223135" cy="0"/>
          </a:xfrm>
          <a:custGeom>
            <a:avLst/>
            <a:gdLst/>
            <a:ahLst/>
            <a:cxnLst/>
            <a:rect l="l" t="t" r="r" b="b"/>
            <a:pathLst>
              <a:path w="2223135">
                <a:moveTo>
                  <a:pt x="222299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0000" y="1860555"/>
            <a:ext cx="7389495" cy="0"/>
          </a:xfrm>
          <a:custGeom>
            <a:avLst/>
            <a:gdLst/>
            <a:ahLst/>
            <a:cxnLst/>
            <a:rect l="l" t="t" r="r" b="b"/>
            <a:pathLst>
              <a:path w="7389495">
                <a:moveTo>
                  <a:pt x="738899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43005" y="2454355"/>
            <a:ext cx="2223135" cy="0"/>
          </a:xfrm>
          <a:custGeom>
            <a:avLst/>
            <a:gdLst/>
            <a:ahLst/>
            <a:cxnLst/>
            <a:rect l="l" t="t" r="r" b="b"/>
            <a:pathLst>
              <a:path w="2223135">
                <a:moveTo>
                  <a:pt x="222299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26004" y="2454355"/>
            <a:ext cx="2223135" cy="0"/>
          </a:xfrm>
          <a:custGeom>
            <a:avLst/>
            <a:gdLst/>
            <a:ahLst/>
            <a:cxnLst/>
            <a:rect l="l" t="t" r="r" b="b"/>
            <a:pathLst>
              <a:path w="2223134">
                <a:moveTo>
                  <a:pt x="222299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0005" y="2936655"/>
            <a:ext cx="2223135" cy="0"/>
          </a:xfrm>
          <a:custGeom>
            <a:avLst/>
            <a:gdLst/>
            <a:ahLst/>
            <a:cxnLst/>
            <a:rect l="l" t="t" r="r" b="b"/>
            <a:pathLst>
              <a:path w="2223135">
                <a:moveTo>
                  <a:pt x="222299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43005" y="2936655"/>
            <a:ext cx="2223135" cy="0"/>
          </a:xfrm>
          <a:custGeom>
            <a:avLst/>
            <a:gdLst/>
            <a:ahLst/>
            <a:cxnLst/>
            <a:rect l="l" t="t" r="r" b="b"/>
            <a:pathLst>
              <a:path w="2223135">
                <a:moveTo>
                  <a:pt x="222299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26004" y="2936655"/>
            <a:ext cx="2223135" cy="0"/>
          </a:xfrm>
          <a:custGeom>
            <a:avLst/>
            <a:gdLst/>
            <a:ahLst/>
            <a:cxnLst/>
            <a:rect l="l" t="t" r="r" b="b"/>
            <a:pathLst>
              <a:path w="2223134">
                <a:moveTo>
                  <a:pt x="222299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29003" y="12"/>
            <a:ext cx="2763520" cy="7560309"/>
          </a:xfrm>
          <a:custGeom>
            <a:avLst/>
            <a:gdLst/>
            <a:ahLst/>
            <a:cxnLst/>
            <a:rect l="l" t="t" r="r" b="b"/>
            <a:pathLst>
              <a:path w="2763520" h="7560309">
                <a:moveTo>
                  <a:pt x="2762999" y="0"/>
                </a:moveTo>
                <a:lnTo>
                  <a:pt x="0" y="0"/>
                </a:lnTo>
                <a:lnTo>
                  <a:pt x="0" y="7559992"/>
                </a:lnTo>
                <a:lnTo>
                  <a:pt x="2762999" y="7559992"/>
                </a:lnTo>
                <a:lnTo>
                  <a:pt x="2762999" y="0"/>
                </a:lnTo>
                <a:close/>
              </a:path>
            </a:pathLst>
          </a:custGeom>
          <a:solidFill>
            <a:srgbClr val="3A9BD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7373352" y="2508867"/>
            <a:ext cx="354330" cy="354330"/>
            <a:chOff x="7373352" y="2508867"/>
            <a:chExt cx="354330" cy="354330"/>
          </a:xfrm>
        </p:grpSpPr>
        <p:sp>
          <p:nvSpPr>
            <p:cNvPr id="22" name="object 22"/>
            <p:cNvSpPr/>
            <p:nvPr/>
          </p:nvSpPr>
          <p:spPr>
            <a:xfrm>
              <a:off x="7379283" y="2520723"/>
              <a:ext cx="336550" cy="336550"/>
            </a:xfrm>
            <a:custGeom>
              <a:avLst/>
              <a:gdLst/>
              <a:ahLst/>
              <a:cxnLst/>
              <a:rect l="l" t="t" r="r" b="b"/>
              <a:pathLst>
                <a:path w="336550" h="336550">
                  <a:moveTo>
                    <a:pt x="0" y="168122"/>
                  </a:moveTo>
                  <a:lnTo>
                    <a:pt x="6005" y="123429"/>
                  </a:lnTo>
                  <a:lnTo>
                    <a:pt x="22954" y="83268"/>
                  </a:lnTo>
                  <a:lnTo>
                    <a:pt x="49244" y="49242"/>
                  </a:lnTo>
                  <a:lnTo>
                    <a:pt x="83272" y="22954"/>
                  </a:lnTo>
                  <a:lnTo>
                    <a:pt x="123436" y="6005"/>
                  </a:lnTo>
                  <a:lnTo>
                    <a:pt x="168135" y="0"/>
                  </a:lnTo>
                  <a:lnTo>
                    <a:pt x="212822" y="6005"/>
                  </a:lnTo>
                  <a:lnTo>
                    <a:pt x="252980" y="22954"/>
                  </a:lnTo>
                  <a:lnTo>
                    <a:pt x="287004" y="49242"/>
                  </a:lnTo>
                  <a:lnTo>
                    <a:pt x="313291" y="83268"/>
                  </a:lnTo>
                  <a:lnTo>
                    <a:pt x="330239" y="123429"/>
                  </a:lnTo>
                  <a:lnTo>
                    <a:pt x="336245" y="168122"/>
                  </a:lnTo>
                  <a:lnTo>
                    <a:pt x="330239" y="212815"/>
                  </a:lnTo>
                  <a:lnTo>
                    <a:pt x="313291" y="252976"/>
                  </a:lnTo>
                  <a:lnTo>
                    <a:pt x="287004" y="287002"/>
                  </a:lnTo>
                  <a:lnTo>
                    <a:pt x="252980" y="313291"/>
                  </a:lnTo>
                  <a:lnTo>
                    <a:pt x="212822" y="330239"/>
                  </a:lnTo>
                  <a:lnTo>
                    <a:pt x="168135" y="336245"/>
                  </a:lnTo>
                  <a:lnTo>
                    <a:pt x="123436" y="330239"/>
                  </a:lnTo>
                  <a:lnTo>
                    <a:pt x="83272" y="313291"/>
                  </a:lnTo>
                  <a:lnTo>
                    <a:pt x="49244" y="287002"/>
                  </a:lnTo>
                  <a:lnTo>
                    <a:pt x="22954" y="252976"/>
                  </a:lnTo>
                  <a:lnTo>
                    <a:pt x="6005" y="212815"/>
                  </a:lnTo>
                  <a:lnTo>
                    <a:pt x="0" y="168122"/>
                  </a:lnTo>
                </a:path>
              </a:pathLst>
            </a:custGeom>
            <a:ln w="11861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35452" y="2508867"/>
              <a:ext cx="191960" cy="191858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4843778" y="2511006"/>
            <a:ext cx="346710" cy="352425"/>
            <a:chOff x="4843778" y="2511006"/>
            <a:chExt cx="346710" cy="352425"/>
          </a:xfrm>
        </p:grpSpPr>
        <p:sp>
          <p:nvSpPr>
            <p:cNvPr id="25" name="object 25"/>
            <p:cNvSpPr/>
            <p:nvPr/>
          </p:nvSpPr>
          <p:spPr>
            <a:xfrm>
              <a:off x="4849709" y="2520723"/>
              <a:ext cx="334645" cy="336550"/>
            </a:xfrm>
            <a:custGeom>
              <a:avLst/>
              <a:gdLst/>
              <a:ahLst/>
              <a:cxnLst/>
              <a:rect l="l" t="t" r="r" b="b"/>
              <a:pathLst>
                <a:path w="334645" h="336550">
                  <a:moveTo>
                    <a:pt x="334277" y="182667"/>
                  </a:moveTo>
                  <a:lnTo>
                    <a:pt x="313278" y="252976"/>
                  </a:lnTo>
                  <a:lnTo>
                    <a:pt x="286989" y="287002"/>
                  </a:lnTo>
                  <a:lnTo>
                    <a:pt x="252963" y="313291"/>
                  </a:lnTo>
                  <a:lnTo>
                    <a:pt x="212802" y="330239"/>
                  </a:lnTo>
                  <a:lnTo>
                    <a:pt x="168109" y="336245"/>
                  </a:lnTo>
                  <a:lnTo>
                    <a:pt x="123417" y="330239"/>
                  </a:lnTo>
                  <a:lnTo>
                    <a:pt x="83259" y="313291"/>
                  </a:lnTo>
                  <a:lnTo>
                    <a:pt x="49236" y="287002"/>
                  </a:lnTo>
                  <a:lnTo>
                    <a:pt x="22950" y="252976"/>
                  </a:lnTo>
                  <a:lnTo>
                    <a:pt x="6004" y="212815"/>
                  </a:lnTo>
                  <a:lnTo>
                    <a:pt x="0" y="168122"/>
                  </a:lnTo>
                  <a:lnTo>
                    <a:pt x="6004" y="123429"/>
                  </a:lnTo>
                  <a:lnTo>
                    <a:pt x="22950" y="83268"/>
                  </a:lnTo>
                  <a:lnTo>
                    <a:pt x="49236" y="49242"/>
                  </a:lnTo>
                  <a:lnTo>
                    <a:pt x="83259" y="22954"/>
                  </a:lnTo>
                  <a:lnTo>
                    <a:pt x="123417" y="6005"/>
                  </a:lnTo>
                  <a:lnTo>
                    <a:pt x="168109" y="0"/>
                  </a:lnTo>
                  <a:lnTo>
                    <a:pt x="212802" y="6005"/>
                  </a:lnTo>
                  <a:lnTo>
                    <a:pt x="252963" y="22954"/>
                  </a:lnTo>
                  <a:lnTo>
                    <a:pt x="286989" y="49242"/>
                  </a:lnTo>
                  <a:lnTo>
                    <a:pt x="313278" y="83268"/>
                  </a:lnTo>
                  <a:lnTo>
                    <a:pt x="330226" y="123429"/>
                  </a:lnTo>
                  <a:lnTo>
                    <a:pt x="334277" y="153577"/>
                  </a:lnTo>
                </a:path>
              </a:pathLst>
            </a:custGeom>
            <a:ln w="11861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11874" y="2514760"/>
              <a:ext cx="172720" cy="299085"/>
            </a:xfrm>
            <a:custGeom>
              <a:avLst/>
              <a:gdLst/>
              <a:ahLst/>
              <a:cxnLst/>
              <a:rect l="l" t="t" r="r" b="b"/>
              <a:pathLst>
                <a:path w="172720" h="299085">
                  <a:moveTo>
                    <a:pt x="7315" y="38"/>
                  </a:moveTo>
                  <a:lnTo>
                    <a:pt x="1384" y="0"/>
                  </a:lnTo>
                  <a:lnTo>
                    <a:pt x="0" y="176593"/>
                  </a:lnTo>
                  <a:lnTo>
                    <a:pt x="127292" y="299008"/>
                  </a:lnTo>
                  <a:lnTo>
                    <a:pt x="131394" y="294728"/>
                  </a:lnTo>
                  <a:lnTo>
                    <a:pt x="152211" y="268487"/>
                  </a:lnTo>
                  <a:lnTo>
                    <a:pt x="167449" y="239139"/>
                  </a:lnTo>
                  <a:lnTo>
                    <a:pt x="172112" y="223341"/>
                  </a:lnTo>
                  <a:lnTo>
                    <a:pt x="172112" y="124137"/>
                  </a:lnTo>
                  <a:lnTo>
                    <a:pt x="156388" y="86811"/>
                  </a:lnTo>
                  <a:lnTo>
                    <a:pt x="129365" y="51636"/>
                  </a:lnTo>
                  <a:lnTo>
                    <a:pt x="94406" y="24335"/>
                  </a:lnTo>
                  <a:lnTo>
                    <a:pt x="53170" y="6578"/>
                  </a:lnTo>
                  <a:lnTo>
                    <a:pt x="7315" y="38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05926" y="2511006"/>
              <a:ext cx="178435" cy="311150"/>
            </a:xfrm>
            <a:custGeom>
              <a:avLst/>
              <a:gdLst/>
              <a:ahLst/>
              <a:cxnLst/>
              <a:rect l="l" t="t" r="r" b="b"/>
              <a:pathLst>
                <a:path w="178435" h="311150">
                  <a:moveTo>
                    <a:pt x="28305" y="0"/>
                  </a:moveTo>
                  <a:lnTo>
                    <a:pt x="1431" y="0"/>
                  </a:lnTo>
                  <a:lnTo>
                    <a:pt x="150" y="163349"/>
                  </a:lnTo>
                  <a:lnTo>
                    <a:pt x="37" y="177845"/>
                  </a:lnTo>
                  <a:lnTo>
                    <a:pt x="0" y="182849"/>
                  </a:lnTo>
                  <a:lnTo>
                    <a:pt x="133400" y="311144"/>
                  </a:lnTo>
                  <a:lnTo>
                    <a:pt x="141630" y="302597"/>
                  </a:lnTo>
                  <a:lnTo>
                    <a:pt x="148156" y="294368"/>
                  </a:lnTo>
                  <a:lnTo>
                    <a:pt x="133083" y="294368"/>
                  </a:lnTo>
                  <a:lnTo>
                    <a:pt x="11899" y="177845"/>
                  </a:lnTo>
                  <a:lnTo>
                    <a:pt x="13035" y="33247"/>
                  </a:lnTo>
                  <a:lnTo>
                    <a:pt x="13116" y="22984"/>
                  </a:lnTo>
                  <a:lnTo>
                    <a:pt x="13220" y="9723"/>
                  </a:lnTo>
                  <a:lnTo>
                    <a:pt x="72568" y="9723"/>
                  </a:lnTo>
                  <a:lnTo>
                    <a:pt x="60725" y="4623"/>
                  </a:lnTo>
                  <a:lnTo>
                    <a:pt x="28305" y="0"/>
                  </a:lnTo>
                  <a:close/>
                </a:path>
                <a:path w="178435" h="311150">
                  <a:moveTo>
                    <a:pt x="178061" y="198157"/>
                  </a:moveTo>
                  <a:lnTo>
                    <a:pt x="176920" y="209973"/>
                  </a:lnTo>
                  <a:lnTo>
                    <a:pt x="167840" y="240655"/>
                  </a:lnTo>
                  <a:lnTo>
                    <a:pt x="153115" y="269062"/>
                  </a:lnTo>
                  <a:lnTo>
                    <a:pt x="133083" y="294368"/>
                  </a:lnTo>
                  <a:lnTo>
                    <a:pt x="148156" y="294368"/>
                  </a:lnTo>
                  <a:lnTo>
                    <a:pt x="163150" y="275459"/>
                  </a:lnTo>
                  <a:lnTo>
                    <a:pt x="178061" y="246740"/>
                  </a:lnTo>
                  <a:lnTo>
                    <a:pt x="178061" y="198157"/>
                  </a:lnTo>
                  <a:close/>
                </a:path>
                <a:path w="178435" h="311150">
                  <a:moveTo>
                    <a:pt x="72568" y="9723"/>
                  </a:moveTo>
                  <a:lnTo>
                    <a:pt x="13220" y="9723"/>
                  </a:lnTo>
                  <a:lnTo>
                    <a:pt x="57423" y="16057"/>
                  </a:lnTo>
                  <a:lnTo>
                    <a:pt x="97229" y="33247"/>
                  </a:lnTo>
                  <a:lnTo>
                    <a:pt x="131016" y="59656"/>
                  </a:lnTo>
                  <a:lnTo>
                    <a:pt x="157159" y="93649"/>
                  </a:lnTo>
                  <a:lnTo>
                    <a:pt x="174036" y="133591"/>
                  </a:lnTo>
                  <a:lnTo>
                    <a:pt x="178061" y="163349"/>
                  </a:lnTo>
                  <a:lnTo>
                    <a:pt x="178061" y="112732"/>
                  </a:lnTo>
                  <a:lnTo>
                    <a:pt x="167467" y="87588"/>
                  </a:lnTo>
                  <a:lnTo>
                    <a:pt x="139520" y="51215"/>
                  </a:lnTo>
                  <a:lnTo>
                    <a:pt x="103368" y="22984"/>
                  </a:lnTo>
                  <a:lnTo>
                    <a:pt x="72568" y="97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2229944" y="2508867"/>
            <a:ext cx="348615" cy="354330"/>
            <a:chOff x="2229944" y="2508867"/>
            <a:chExt cx="348615" cy="354330"/>
          </a:xfrm>
        </p:grpSpPr>
        <p:sp>
          <p:nvSpPr>
            <p:cNvPr id="29" name="object 29"/>
            <p:cNvSpPr/>
            <p:nvPr/>
          </p:nvSpPr>
          <p:spPr>
            <a:xfrm>
              <a:off x="2235875" y="2520723"/>
              <a:ext cx="336550" cy="336550"/>
            </a:xfrm>
            <a:custGeom>
              <a:avLst/>
              <a:gdLst/>
              <a:ahLst/>
              <a:cxnLst/>
              <a:rect l="l" t="t" r="r" b="b"/>
              <a:pathLst>
                <a:path w="336550" h="336550">
                  <a:moveTo>
                    <a:pt x="0" y="168122"/>
                  </a:moveTo>
                  <a:lnTo>
                    <a:pt x="6005" y="123429"/>
                  </a:lnTo>
                  <a:lnTo>
                    <a:pt x="22953" y="83268"/>
                  </a:lnTo>
                  <a:lnTo>
                    <a:pt x="49241" y="49242"/>
                  </a:lnTo>
                  <a:lnTo>
                    <a:pt x="83264" y="22954"/>
                  </a:lnTo>
                  <a:lnTo>
                    <a:pt x="123422" y="6005"/>
                  </a:lnTo>
                  <a:lnTo>
                    <a:pt x="168109" y="0"/>
                  </a:lnTo>
                  <a:lnTo>
                    <a:pt x="212808" y="6005"/>
                  </a:lnTo>
                  <a:lnTo>
                    <a:pt x="252972" y="22954"/>
                  </a:lnTo>
                  <a:lnTo>
                    <a:pt x="287000" y="49242"/>
                  </a:lnTo>
                  <a:lnTo>
                    <a:pt x="313290" y="83268"/>
                  </a:lnTo>
                  <a:lnTo>
                    <a:pt x="330239" y="123429"/>
                  </a:lnTo>
                  <a:lnTo>
                    <a:pt x="336245" y="168122"/>
                  </a:lnTo>
                  <a:lnTo>
                    <a:pt x="330239" y="212815"/>
                  </a:lnTo>
                  <a:lnTo>
                    <a:pt x="313290" y="252976"/>
                  </a:lnTo>
                  <a:lnTo>
                    <a:pt x="287000" y="287002"/>
                  </a:lnTo>
                  <a:lnTo>
                    <a:pt x="252972" y="313291"/>
                  </a:lnTo>
                  <a:lnTo>
                    <a:pt x="212808" y="330239"/>
                  </a:lnTo>
                  <a:lnTo>
                    <a:pt x="168109" y="336245"/>
                  </a:lnTo>
                  <a:lnTo>
                    <a:pt x="123422" y="330239"/>
                  </a:lnTo>
                  <a:lnTo>
                    <a:pt x="83264" y="313291"/>
                  </a:lnTo>
                  <a:lnTo>
                    <a:pt x="49241" y="287002"/>
                  </a:lnTo>
                  <a:lnTo>
                    <a:pt x="22953" y="252976"/>
                  </a:lnTo>
                  <a:lnTo>
                    <a:pt x="6005" y="212815"/>
                  </a:lnTo>
                  <a:lnTo>
                    <a:pt x="0" y="168122"/>
                  </a:lnTo>
                </a:path>
              </a:pathLst>
            </a:custGeom>
            <a:ln w="11861">
              <a:solidFill>
                <a:srgbClr val="3A9B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1966" y="2508867"/>
              <a:ext cx="169341" cy="201968"/>
            </a:xfrm>
            <a:prstGeom prst="rect">
              <a:avLst/>
            </a:prstGeom>
          </p:spPr>
        </p:pic>
      </p:grpSp>
      <p:sp>
        <p:nvSpPr>
          <p:cNvPr id="31" name="object 31"/>
          <p:cNvSpPr/>
          <p:nvPr/>
        </p:nvSpPr>
        <p:spPr>
          <a:xfrm>
            <a:off x="360000" y="752505"/>
            <a:ext cx="7389495" cy="0"/>
          </a:xfrm>
          <a:custGeom>
            <a:avLst/>
            <a:gdLst/>
            <a:ahLst/>
            <a:cxnLst/>
            <a:rect l="l" t="t" r="r" b="b"/>
            <a:pathLst>
              <a:path w="7389495">
                <a:moveTo>
                  <a:pt x="738899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47300" y="387355"/>
            <a:ext cx="418972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TT Supermolot Regular"/>
                <a:cs typeface="TT Supermolot Regular"/>
              </a:rPr>
              <a:t>Scenariusz </a:t>
            </a:r>
            <a:r>
              <a:rPr sz="1200" spc="-30" dirty="0">
                <a:latin typeface="TT Supermolot Regular"/>
                <a:cs typeface="TT Supermolot Regular"/>
              </a:rPr>
              <a:t>nr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4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45" dirty="0">
                <a:latin typeface="TT Supermolot Regular"/>
                <a:cs typeface="TT Supermolot Regular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POZIOM</a:t>
            </a:r>
            <a:r>
              <a:rPr sz="1100" spc="-35" dirty="0">
                <a:latin typeface="TT Supermolot Bold"/>
                <a:cs typeface="TT Supermolot Bold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PODSTAWOWY</a:t>
            </a:r>
            <a:r>
              <a:rPr sz="1100" spc="-20" dirty="0">
                <a:latin typeface="TT Supermolot Bold"/>
                <a:cs typeface="TT Supermolot Bold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Wodór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transporcie</a:t>
            </a:r>
            <a:endParaRPr sz="1200">
              <a:latin typeface="TT Supermolot Regular"/>
              <a:cs typeface="TT Supermolot Regular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096299" y="481394"/>
            <a:ext cx="2048510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GRUPA </a:t>
            </a:r>
            <a:r>
              <a:rPr sz="11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DOCELOWA:</a:t>
            </a:r>
            <a:endParaRPr sz="1100">
              <a:latin typeface="TT Supermolot Bold"/>
              <a:cs typeface="TT Supermolot Bold"/>
            </a:endParaRPr>
          </a:p>
          <a:p>
            <a:pPr marL="12700" marR="461009">
              <a:lnSpc>
                <a:spcPts val="1300"/>
              </a:lnSpc>
              <a:spcBef>
                <a:spcPts val="50"/>
              </a:spcBef>
            </a:pP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uczniowie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szkół podstawowych</a:t>
            </a:r>
            <a:r>
              <a:rPr sz="1100" spc="2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(10-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14</a:t>
            </a:r>
            <a:r>
              <a:rPr sz="1100" spc="3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lat)</a:t>
            </a:r>
            <a:endParaRPr sz="1100">
              <a:latin typeface="TT Supermolot Regular"/>
              <a:cs typeface="TT Supermolot Regular"/>
            </a:endParaRPr>
          </a:p>
          <a:p>
            <a:pPr marL="12700">
              <a:lnSpc>
                <a:spcPts val="1260"/>
              </a:lnSpc>
            </a:pP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i</a:t>
            </a:r>
            <a:r>
              <a:rPr sz="1100" spc="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ponadpodstawowych</a:t>
            </a:r>
            <a:r>
              <a:rPr sz="1100" spc="2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(15-19</a:t>
            </a:r>
            <a:r>
              <a:rPr sz="1100" spc="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lat)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096299" y="1307021"/>
            <a:ext cx="800735" cy="358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CZAS </a:t>
            </a:r>
            <a:r>
              <a:rPr sz="11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ZAJĘĆ:</a:t>
            </a:r>
            <a:endParaRPr sz="1100">
              <a:latin typeface="TT Supermolot Bold"/>
              <a:cs typeface="TT Supermolot Bold"/>
            </a:endParaRPr>
          </a:p>
          <a:p>
            <a:pPr marL="12700">
              <a:lnSpc>
                <a:spcPts val="1310"/>
              </a:lnSpc>
            </a:pP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45</a:t>
            </a:r>
            <a:r>
              <a:rPr sz="11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minut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096299" y="1802398"/>
            <a:ext cx="1999614" cy="688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PRZEDMIOT:</a:t>
            </a:r>
            <a:endParaRPr sz="1100">
              <a:latin typeface="TT Supermolot Bold"/>
              <a:cs typeface="TT Supermolot Bold"/>
            </a:endParaRPr>
          </a:p>
          <a:p>
            <a:pPr marL="12700" marR="5080">
              <a:lnSpc>
                <a:spcPts val="1300"/>
              </a:lnSpc>
              <a:spcBef>
                <a:spcPts val="50"/>
              </a:spcBef>
            </a:pP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fizyka, chemia, inne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zajęcia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związane</a:t>
            </a:r>
            <a:r>
              <a:rPr sz="11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z</a:t>
            </a:r>
            <a:r>
              <a:rPr sz="1100" spc="-3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tematyką</a:t>
            </a:r>
            <a:r>
              <a:rPr sz="11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energetyki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i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infrastruktury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109001" y="2891192"/>
            <a:ext cx="54610" cy="1705610"/>
          </a:xfrm>
          <a:custGeom>
            <a:avLst/>
            <a:gdLst/>
            <a:ahLst/>
            <a:cxnLst/>
            <a:rect l="l" t="t" r="r" b="b"/>
            <a:pathLst>
              <a:path w="54609" h="1705610">
                <a:moveTo>
                  <a:pt x="54000" y="1651000"/>
                </a:moveTo>
                <a:lnTo>
                  <a:pt x="0" y="1651000"/>
                </a:lnTo>
                <a:lnTo>
                  <a:pt x="0" y="1705000"/>
                </a:lnTo>
                <a:lnTo>
                  <a:pt x="54000" y="1705000"/>
                </a:lnTo>
                <a:lnTo>
                  <a:pt x="54000" y="1651000"/>
                </a:lnTo>
                <a:close/>
              </a:path>
              <a:path w="54609" h="1705610">
                <a:moveTo>
                  <a:pt x="54000" y="1320800"/>
                </a:moveTo>
                <a:lnTo>
                  <a:pt x="0" y="1320800"/>
                </a:lnTo>
                <a:lnTo>
                  <a:pt x="0" y="1374813"/>
                </a:lnTo>
                <a:lnTo>
                  <a:pt x="54000" y="1374813"/>
                </a:lnTo>
                <a:lnTo>
                  <a:pt x="54000" y="1320800"/>
                </a:lnTo>
                <a:close/>
              </a:path>
              <a:path w="54609" h="1705610">
                <a:moveTo>
                  <a:pt x="54000" y="825500"/>
                </a:moveTo>
                <a:lnTo>
                  <a:pt x="0" y="825500"/>
                </a:lnTo>
                <a:lnTo>
                  <a:pt x="0" y="879500"/>
                </a:lnTo>
                <a:lnTo>
                  <a:pt x="54000" y="879500"/>
                </a:lnTo>
                <a:lnTo>
                  <a:pt x="54000" y="825500"/>
                </a:lnTo>
                <a:close/>
              </a:path>
              <a:path w="54609" h="1705610">
                <a:moveTo>
                  <a:pt x="54000" y="330200"/>
                </a:moveTo>
                <a:lnTo>
                  <a:pt x="0" y="330200"/>
                </a:lnTo>
                <a:lnTo>
                  <a:pt x="0" y="384200"/>
                </a:lnTo>
                <a:lnTo>
                  <a:pt x="54000" y="384200"/>
                </a:lnTo>
                <a:lnTo>
                  <a:pt x="54000" y="330200"/>
                </a:lnTo>
                <a:close/>
              </a:path>
              <a:path w="54609" h="1705610">
                <a:moveTo>
                  <a:pt x="54000" y="0"/>
                </a:moveTo>
                <a:lnTo>
                  <a:pt x="0" y="0"/>
                </a:lnTo>
                <a:lnTo>
                  <a:pt x="0" y="54000"/>
                </a:lnTo>
                <a:lnTo>
                  <a:pt x="54000" y="54000"/>
                </a:lnTo>
                <a:lnTo>
                  <a:pt x="5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096299" y="2628024"/>
            <a:ext cx="2248535" cy="2504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CEL</a:t>
            </a:r>
            <a:r>
              <a:rPr sz="1100" spc="-1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LEKCJI</a:t>
            </a:r>
            <a:r>
              <a:rPr sz="11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/</a:t>
            </a:r>
            <a:r>
              <a:rPr sz="11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EFEKTY</a:t>
            </a:r>
            <a:r>
              <a:rPr sz="1100" spc="-15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EDUKACYJNE:</a:t>
            </a:r>
            <a:endParaRPr sz="1100">
              <a:latin typeface="TT Supermolot Bold"/>
              <a:cs typeface="TT Supermolot Bold"/>
            </a:endParaRPr>
          </a:p>
          <a:p>
            <a:pPr marL="97155" marR="145415" indent="2540">
              <a:lnSpc>
                <a:spcPts val="1300"/>
              </a:lnSpc>
              <a:spcBef>
                <a:spcPts val="45"/>
              </a:spcBef>
            </a:pP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uczniowie</a:t>
            </a:r>
            <a:r>
              <a:rPr sz="11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poznają</a:t>
            </a:r>
            <a:r>
              <a:rPr sz="1100" spc="-3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najważniejsze cechy</a:t>
            </a:r>
            <a:r>
              <a:rPr sz="1100" spc="-2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różnego rodzaju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pojazdów, </a:t>
            </a:r>
            <a:r>
              <a:rPr sz="11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rozpoznają samochód</a:t>
            </a:r>
            <a:r>
              <a:rPr sz="11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wodorowy jako</a:t>
            </a:r>
            <a:r>
              <a:rPr sz="1100" spc="-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odpowiednik</a:t>
            </a:r>
            <a:r>
              <a:rPr sz="1100" spc="-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elektrycznego </a:t>
            </a:r>
            <a:r>
              <a:rPr sz="11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pojazdu</a:t>
            </a:r>
            <a:r>
              <a:rPr sz="1100" spc="-3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bez</a:t>
            </a:r>
            <a:r>
              <a:rPr sz="1100" spc="-3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baterii,</a:t>
            </a:r>
            <a:endParaRPr sz="1100">
              <a:latin typeface="TT Supermolot Regular"/>
              <a:cs typeface="TT Supermolot Regular"/>
            </a:endParaRPr>
          </a:p>
          <a:p>
            <a:pPr marL="102235" marR="100330" indent="-5715" algn="just">
              <a:lnSpc>
                <a:spcPts val="1300"/>
              </a:lnSpc>
            </a:pPr>
            <a:r>
              <a:rPr sz="11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poznają zalety</a:t>
            </a:r>
            <a:r>
              <a:rPr sz="11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i</a:t>
            </a:r>
            <a:r>
              <a:rPr sz="11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wyzwania</a:t>
            </a:r>
            <a:r>
              <a:rPr sz="11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związa-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ne</a:t>
            </a:r>
            <a:r>
              <a:rPr sz="1100" spc="-2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z</a:t>
            </a:r>
            <a:r>
              <a:rPr sz="1100" spc="-2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głównymi</a:t>
            </a:r>
            <a:r>
              <a:rPr sz="1100" spc="-2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rodzajami</a:t>
            </a:r>
            <a:r>
              <a:rPr sz="1100" spc="-2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środków komunikacji,</a:t>
            </a:r>
            <a:endParaRPr sz="1100">
              <a:latin typeface="TT Supermolot Regular"/>
              <a:cs typeface="TT Supermolot Regular"/>
            </a:endParaRPr>
          </a:p>
          <a:p>
            <a:pPr marL="102235" marR="369570" indent="-5715" algn="just">
              <a:lnSpc>
                <a:spcPts val="1300"/>
              </a:lnSpc>
            </a:pPr>
            <a:r>
              <a:rPr sz="11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poznają</a:t>
            </a:r>
            <a:r>
              <a:rPr sz="1100" spc="-3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pojęcie</a:t>
            </a:r>
            <a:r>
              <a:rPr sz="1100" spc="-3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efektywności energetycznej</a:t>
            </a:r>
            <a:endParaRPr sz="1100">
              <a:latin typeface="TT Supermolot Regular"/>
              <a:cs typeface="TT Supermolot Regular"/>
            </a:endParaRPr>
          </a:p>
          <a:p>
            <a:pPr marL="102235" marR="41275" indent="-5715" algn="just">
              <a:lnSpc>
                <a:spcPts val="1300"/>
              </a:lnSpc>
            </a:pPr>
            <a:r>
              <a:rPr sz="11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poznają</a:t>
            </a:r>
            <a:r>
              <a:rPr sz="11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możliwości</a:t>
            </a:r>
            <a:r>
              <a:rPr sz="11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bezemisyjnego </a:t>
            </a:r>
            <a:r>
              <a:rPr sz="11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transportu</a:t>
            </a:r>
            <a:r>
              <a:rPr sz="1100" spc="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(miejskiego,</a:t>
            </a:r>
            <a:r>
              <a:rPr sz="1100" spc="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dalekody- </a:t>
            </a:r>
            <a:r>
              <a:rPr sz="1100" spc="-25" dirty="0">
                <a:solidFill>
                  <a:srgbClr val="FFFFFF"/>
                </a:solidFill>
                <a:latin typeface="TT Supermolot Regular"/>
                <a:cs typeface="TT Supermolot Regular"/>
              </a:rPr>
              <a:t>stansowego,</a:t>
            </a:r>
            <a:r>
              <a:rPr sz="1100" spc="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wodnego,</a:t>
            </a:r>
            <a:r>
              <a:rPr sz="1100" spc="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ciężarowe- go,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kolejowego,</a:t>
            </a:r>
            <a:r>
              <a:rPr sz="1100" spc="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powietrznego).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109001" y="5532792"/>
            <a:ext cx="54610" cy="549910"/>
          </a:xfrm>
          <a:custGeom>
            <a:avLst/>
            <a:gdLst/>
            <a:ahLst/>
            <a:cxnLst/>
            <a:rect l="l" t="t" r="r" b="b"/>
            <a:pathLst>
              <a:path w="54609" h="549910">
                <a:moveTo>
                  <a:pt x="54000" y="495312"/>
                </a:moveTo>
                <a:lnTo>
                  <a:pt x="0" y="495312"/>
                </a:lnTo>
                <a:lnTo>
                  <a:pt x="0" y="549300"/>
                </a:lnTo>
                <a:lnTo>
                  <a:pt x="54000" y="549300"/>
                </a:lnTo>
                <a:lnTo>
                  <a:pt x="54000" y="495312"/>
                </a:lnTo>
                <a:close/>
              </a:path>
              <a:path w="54609" h="549910">
                <a:moveTo>
                  <a:pt x="54000" y="330200"/>
                </a:moveTo>
                <a:lnTo>
                  <a:pt x="0" y="330200"/>
                </a:lnTo>
                <a:lnTo>
                  <a:pt x="0" y="384200"/>
                </a:lnTo>
                <a:lnTo>
                  <a:pt x="54000" y="384200"/>
                </a:lnTo>
                <a:lnTo>
                  <a:pt x="54000" y="330200"/>
                </a:lnTo>
                <a:close/>
              </a:path>
              <a:path w="54609" h="549910">
                <a:moveTo>
                  <a:pt x="54000" y="0"/>
                </a:moveTo>
                <a:lnTo>
                  <a:pt x="0" y="0"/>
                </a:lnTo>
                <a:lnTo>
                  <a:pt x="0" y="54000"/>
                </a:lnTo>
                <a:lnTo>
                  <a:pt x="54000" y="54000"/>
                </a:lnTo>
                <a:lnTo>
                  <a:pt x="5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096375" y="5269421"/>
            <a:ext cx="2082164" cy="853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MATERIAŁY:</a:t>
            </a:r>
            <a:endParaRPr sz="1100">
              <a:latin typeface="TT Supermolot Bold"/>
              <a:cs typeface="TT Supermolot Bold"/>
            </a:endParaRPr>
          </a:p>
          <a:p>
            <a:pPr marL="102235" marR="5080" indent="-2540">
              <a:lnSpc>
                <a:spcPts val="1300"/>
              </a:lnSpc>
              <a:spcBef>
                <a:spcPts val="50"/>
              </a:spcBef>
            </a:pP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tabela z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porównaniem</a:t>
            </a:r>
            <a:r>
              <a:rPr sz="1100" spc="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rodzajów samochodów</a:t>
            </a:r>
            <a:endParaRPr sz="1100">
              <a:latin typeface="TT Supermolot Regular"/>
              <a:cs typeface="TT Supermolot Regular"/>
            </a:endParaRPr>
          </a:p>
          <a:p>
            <a:pPr marL="99695" marR="104139">
              <a:lnSpc>
                <a:spcPts val="1300"/>
              </a:lnSpc>
            </a:pP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wycięty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karty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z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odpowiedziami prezentacja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109001" y="6523405"/>
            <a:ext cx="54610" cy="384810"/>
          </a:xfrm>
          <a:custGeom>
            <a:avLst/>
            <a:gdLst/>
            <a:ahLst/>
            <a:cxnLst/>
            <a:rect l="l" t="t" r="r" b="b"/>
            <a:pathLst>
              <a:path w="54609" h="384809">
                <a:moveTo>
                  <a:pt x="54000" y="330187"/>
                </a:moveTo>
                <a:lnTo>
                  <a:pt x="0" y="330187"/>
                </a:lnTo>
                <a:lnTo>
                  <a:pt x="0" y="384187"/>
                </a:lnTo>
                <a:lnTo>
                  <a:pt x="54000" y="384187"/>
                </a:lnTo>
                <a:lnTo>
                  <a:pt x="54000" y="330187"/>
                </a:lnTo>
                <a:close/>
              </a:path>
              <a:path w="54609" h="384809">
                <a:moveTo>
                  <a:pt x="54000" y="165100"/>
                </a:moveTo>
                <a:lnTo>
                  <a:pt x="0" y="165100"/>
                </a:lnTo>
                <a:lnTo>
                  <a:pt x="0" y="219100"/>
                </a:lnTo>
                <a:lnTo>
                  <a:pt x="54000" y="219100"/>
                </a:lnTo>
                <a:lnTo>
                  <a:pt x="54000" y="165100"/>
                </a:lnTo>
                <a:close/>
              </a:path>
              <a:path w="54609" h="384809">
                <a:moveTo>
                  <a:pt x="54000" y="0"/>
                </a:moveTo>
                <a:lnTo>
                  <a:pt x="0" y="0"/>
                </a:lnTo>
                <a:lnTo>
                  <a:pt x="0" y="53987"/>
                </a:lnTo>
                <a:lnTo>
                  <a:pt x="54000" y="53987"/>
                </a:lnTo>
                <a:lnTo>
                  <a:pt x="5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8096236" y="6259945"/>
            <a:ext cx="1624965" cy="688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METODY </a:t>
            </a:r>
            <a:r>
              <a:rPr sz="11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PRACY:</a:t>
            </a:r>
            <a:endParaRPr sz="1100">
              <a:latin typeface="TT Supermolot Bold"/>
              <a:cs typeface="TT Supermolot Bold"/>
            </a:endParaRPr>
          </a:p>
          <a:p>
            <a:pPr marL="99695" marR="5080">
              <a:lnSpc>
                <a:spcPts val="1300"/>
              </a:lnSpc>
              <a:spcBef>
                <a:spcPts val="50"/>
              </a:spcBef>
            </a:pP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praca</a:t>
            </a:r>
            <a:r>
              <a:rPr sz="11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w</a:t>
            </a:r>
            <a:r>
              <a:rPr sz="11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grupach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dyskusja</a:t>
            </a:r>
            <a:r>
              <a:rPr sz="1100" spc="-2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Regular"/>
                <a:cs typeface="TT Supermolot Regular"/>
              </a:rPr>
              <a:t>z</a:t>
            </a:r>
            <a:r>
              <a:rPr sz="1100" spc="-2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nauczycielem wykład</a:t>
            </a:r>
            <a:endParaRPr sz="1100">
              <a:latin typeface="TT Supermolot Regular"/>
              <a:cs typeface="TT Supermolot Regular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8109004" y="441006"/>
            <a:ext cx="2276475" cy="6597650"/>
            <a:chOff x="8109004" y="441006"/>
            <a:chExt cx="2276475" cy="6597650"/>
          </a:xfrm>
        </p:grpSpPr>
        <p:sp>
          <p:nvSpPr>
            <p:cNvPr id="43" name="object 43"/>
            <p:cNvSpPr/>
            <p:nvPr/>
          </p:nvSpPr>
          <p:spPr>
            <a:xfrm>
              <a:off x="8109004" y="6197441"/>
              <a:ext cx="2223135" cy="0"/>
            </a:xfrm>
            <a:custGeom>
              <a:avLst/>
              <a:gdLst/>
              <a:ahLst/>
              <a:cxnLst/>
              <a:rect l="l" t="t" r="r" b="b"/>
              <a:pathLst>
                <a:path w="2223134">
                  <a:moveTo>
                    <a:pt x="222299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109004" y="1235791"/>
              <a:ext cx="2223135" cy="0"/>
            </a:xfrm>
            <a:custGeom>
              <a:avLst/>
              <a:gdLst/>
              <a:ahLst/>
              <a:cxnLst/>
              <a:rect l="l" t="t" r="r" b="b"/>
              <a:pathLst>
                <a:path w="2223134">
                  <a:moveTo>
                    <a:pt x="222299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109004" y="444181"/>
              <a:ext cx="2223135" cy="0"/>
            </a:xfrm>
            <a:custGeom>
              <a:avLst/>
              <a:gdLst/>
              <a:ahLst/>
              <a:cxnLst/>
              <a:rect l="l" t="t" r="r" b="b"/>
              <a:pathLst>
                <a:path w="2223134">
                  <a:moveTo>
                    <a:pt x="222299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109004" y="1753290"/>
              <a:ext cx="2223135" cy="0"/>
            </a:xfrm>
            <a:custGeom>
              <a:avLst/>
              <a:gdLst/>
              <a:ahLst/>
              <a:cxnLst/>
              <a:rect l="l" t="t" r="r" b="b"/>
              <a:pathLst>
                <a:path w="2223134">
                  <a:moveTo>
                    <a:pt x="222299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109004" y="2561830"/>
              <a:ext cx="2223135" cy="0"/>
            </a:xfrm>
            <a:custGeom>
              <a:avLst/>
              <a:gdLst/>
              <a:ahLst/>
              <a:cxnLst/>
              <a:rect l="l" t="t" r="r" b="b"/>
              <a:pathLst>
                <a:path w="2223134">
                  <a:moveTo>
                    <a:pt x="222299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109004" y="5225830"/>
              <a:ext cx="2223135" cy="0"/>
            </a:xfrm>
            <a:custGeom>
              <a:avLst/>
              <a:gdLst/>
              <a:ahLst/>
              <a:cxnLst/>
              <a:rect l="l" t="t" r="r" b="b"/>
              <a:pathLst>
                <a:path w="2223134">
                  <a:moveTo>
                    <a:pt x="222299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109004" y="7035180"/>
              <a:ext cx="2223135" cy="0"/>
            </a:xfrm>
            <a:custGeom>
              <a:avLst/>
              <a:gdLst/>
              <a:ahLst/>
              <a:cxnLst/>
              <a:rect l="l" t="t" r="r" b="b"/>
              <a:pathLst>
                <a:path w="2223134">
                  <a:moveTo>
                    <a:pt x="222299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019122" y="1309376"/>
              <a:ext cx="353695" cy="353695"/>
            </a:xfrm>
            <a:custGeom>
              <a:avLst/>
              <a:gdLst/>
              <a:ahLst/>
              <a:cxnLst/>
              <a:rect l="l" t="t" r="r" b="b"/>
              <a:pathLst>
                <a:path w="353695" h="353694">
                  <a:moveTo>
                    <a:pt x="0" y="176809"/>
                  </a:moveTo>
                  <a:lnTo>
                    <a:pt x="6315" y="129806"/>
                  </a:lnTo>
                  <a:lnTo>
                    <a:pt x="24139" y="87569"/>
                  </a:lnTo>
                  <a:lnTo>
                    <a:pt x="51785" y="51785"/>
                  </a:lnTo>
                  <a:lnTo>
                    <a:pt x="87569" y="24139"/>
                  </a:lnTo>
                  <a:lnTo>
                    <a:pt x="129806" y="6315"/>
                  </a:lnTo>
                  <a:lnTo>
                    <a:pt x="176809" y="0"/>
                  </a:lnTo>
                  <a:lnTo>
                    <a:pt x="223813" y="6315"/>
                  </a:lnTo>
                  <a:lnTo>
                    <a:pt x="266052" y="24139"/>
                  </a:lnTo>
                  <a:lnTo>
                    <a:pt x="301839" y="51785"/>
                  </a:lnTo>
                  <a:lnTo>
                    <a:pt x="329488" y="87569"/>
                  </a:lnTo>
                  <a:lnTo>
                    <a:pt x="347314" y="129806"/>
                  </a:lnTo>
                  <a:lnTo>
                    <a:pt x="353631" y="176809"/>
                  </a:lnTo>
                  <a:lnTo>
                    <a:pt x="347314" y="223812"/>
                  </a:lnTo>
                  <a:lnTo>
                    <a:pt x="329488" y="266049"/>
                  </a:lnTo>
                  <a:lnTo>
                    <a:pt x="301839" y="301832"/>
                  </a:lnTo>
                  <a:lnTo>
                    <a:pt x="266052" y="329479"/>
                  </a:lnTo>
                  <a:lnTo>
                    <a:pt x="223813" y="347303"/>
                  </a:lnTo>
                  <a:lnTo>
                    <a:pt x="176809" y="353618"/>
                  </a:lnTo>
                  <a:lnTo>
                    <a:pt x="129806" y="347303"/>
                  </a:lnTo>
                  <a:lnTo>
                    <a:pt x="87569" y="329479"/>
                  </a:lnTo>
                  <a:lnTo>
                    <a:pt x="51785" y="301832"/>
                  </a:lnTo>
                  <a:lnTo>
                    <a:pt x="24139" y="266049"/>
                  </a:lnTo>
                  <a:lnTo>
                    <a:pt x="6315" y="223812"/>
                  </a:lnTo>
                  <a:lnTo>
                    <a:pt x="0" y="176809"/>
                  </a:lnTo>
                </a:path>
              </a:pathLst>
            </a:custGeom>
            <a:ln w="124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012880" y="1303096"/>
              <a:ext cx="366395" cy="366395"/>
            </a:xfrm>
            <a:custGeom>
              <a:avLst/>
              <a:gdLst/>
              <a:ahLst/>
              <a:cxnLst/>
              <a:rect l="l" t="t" r="r" b="b"/>
              <a:pathLst>
                <a:path w="366395" h="366394">
                  <a:moveTo>
                    <a:pt x="184492" y="38"/>
                  </a:moveTo>
                  <a:lnTo>
                    <a:pt x="178257" y="0"/>
                  </a:lnTo>
                  <a:lnTo>
                    <a:pt x="176872" y="176847"/>
                  </a:lnTo>
                  <a:lnTo>
                    <a:pt x="0" y="176847"/>
                  </a:lnTo>
                  <a:lnTo>
                    <a:pt x="0" y="183083"/>
                  </a:lnTo>
                  <a:lnTo>
                    <a:pt x="6550" y="231691"/>
                  </a:lnTo>
                  <a:lnTo>
                    <a:pt x="25028" y="275404"/>
                  </a:lnTo>
                  <a:lnTo>
                    <a:pt x="53676" y="312464"/>
                  </a:lnTo>
                  <a:lnTo>
                    <a:pt x="90736" y="341112"/>
                  </a:lnTo>
                  <a:lnTo>
                    <a:pt x="134449" y="359590"/>
                  </a:lnTo>
                  <a:lnTo>
                    <a:pt x="183057" y="366140"/>
                  </a:lnTo>
                  <a:lnTo>
                    <a:pt x="231665" y="359590"/>
                  </a:lnTo>
                  <a:lnTo>
                    <a:pt x="275375" y="341112"/>
                  </a:lnTo>
                  <a:lnTo>
                    <a:pt x="312432" y="312464"/>
                  </a:lnTo>
                  <a:lnTo>
                    <a:pt x="341077" y="275404"/>
                  </a:lnTo>
                  <a:lnTo>
                    <a:pt x="359553" y="231691"/>
                  </a:lnTo>
                  <a:lnTo>
                    <a:pt x="366102" y="183083"/>
                  </a:lnTo>
                  <a:lnTo>
                    <a:pt x="359604" y="134808"/>
                  </a:lnTo>
                  <a:lnTo>
                    <a:pt x="341272" y="91295"/>
                  </a:lnTo>
                  <a:lnTo>
                    <a:pt x="312850" y="54303"/>
                  </a:lnTo>
                  <a:lnTo>
                    <a:pt x="276083" y="25590"/>
                  </a:lnTo>
                  <a:lnTo>
                    <a:pt x="232716" y="6916"/>
                  </a:lnTo>
                  <a:lnTo>
                    <a:pt x="184492" y="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006649" y="1296907"/>
              <a:ext cx="379095" cy="379095"/>
            </a:xfrm>
            <a:custGeom>
              <a:avLst/>
              <a:gdLst/>
              <a:ahLst/>
              <a:cxnLst/>
              <a:rect l="l" t="t" r="r" b="b"/>
              <a:pathLst>
                <a:path w="379095" h="379094">
                  <a:moveTo>
                    <a:pt x="190766" y="0"/>
                  </a:moveTo>
                  <a:lnTo>
                    <a:pt x="178294" y="0"/>
                  </a:lnTo>
                  <a:lnTo>
                    <a:pt x="176910" y="176809"/>
                  </a:lnTo>
                  <a:lnTo>
                    <a:pt x="0" y="176809"/>
                  </a:lnTo>
                  <a:lnTo>
                    <a:pt x="0" y="189280"/>
                  </a:lnTo>
                  <a:lnTo>
                    <a:pt x="6772" y="239540"/>
                  </a:lnTo>
                  <a:lnTo>
                    <a:pt x="25879" y="284739"/>
                  </a:lnTo>
                  <a:lnTo>
                    <a:pt x="55502" y="323059"/>
                  </a:lnTo>
                  <a:lnTo>
                    <a:pt x="93821" y="352681"/>
                  </a:lnTo>
                  <a:lnTo>
                    <a:pt x="139020" y="371788"/>
                  </a:lnTo>
                  <a:lnTo>
                    <a:pt x="189280" y="378561"/>
                  </a:lnTo>
                  <a:lnTo>
                    <a:pt x="239546" y="371788"/>
                  </a:lnTo>
                  <a:lnTo>
                    <a:pt x="253027" y="366090"/>
                  </a:lnTo>
                  <a:lnTo>
                    <a:pt x="189280" y="366090"/>
                  </a:lnTo>
                  <a:lnTo>
                    <a:pt x="142506" y="359728"/>
                  </a:lnTo>
                  <a:lnTo>
                    <a:pt x="100334" y="341804"/>
                  </a:lnTo>
                  <a:lnTo>
                    <a:pt x="64504" y="314056"/>
                  </a:lnTo>
                  <a:lnTo>
                    <a:pt x="36757" y="278226"/>
                  </a:lnTo>
                  <a:lnTo>
                    <a:pt x="18832" y="236054"/>
                  </a:lnTo>
                  <a:lnTo>
                    <a:pt x="12471" y="189280"/>
                  </a:lnTo>
                  <a:lnTo>
                    <a:pt x="189280" y="189280"/>
                  </a:lnTo>
                  <a:lnTo>
                    <a:pt x="190482" y="37211"/>
                  </a:lnTo>
                  <a:lnTo>
                    <a:pt x="190567" y="26421"/>
                  </a:lnTo>
                  <a:lnTo>
                    <a:pt x="190677" y="12471"/>
                  </a:lnTo>
                  <a:lnTo>
                    <a:pt x="253083" y="12471"/>
                  </a:lnTo>
                  <a:lnTo>
                    <a:pt x="240635" y="7111"/>
                  </a:lnTo>
                  <a:lnTo>
                    <a:pt x="190766" y="0"/>
                  </a:lnTo>
                  <a:close/>
                </a:path>
                <a:path w="379095" h="379094">
                  <a:moveTo>
                    <a:pt x="253083" y="12471"/>
                  </a:moveTo>
                  <a:lnTo>
                    <a:pt x="190677" y="12471"/>
                  </a:lnTo>
                  <a:lnTo>
                    <a:pt x="237168" y="19133"/>
                  </a:lnTo>
                  <a:lnTo>
                    <a:pt x="279033" y="37211"/>
                  </a:lnTo>
                  <a:lnTo>
                    <a:pt x="314566" y="64985"/>
                  </a:lnTo>
                  <a:lnTo>
                    <a:pt x="342059" y="100735"/>
                  </a:lnTo>
                  <a:lnTo>
                    <a:pt x="359807" y="142740"/>
                  </a:lnTo>
                  <a:lnTo>
                    <a:pt x="366102" y="189280"/>
                  </a:lnTo>
                  <a:lnTo>
                    <a:pt x="359741" y="236054"/>
                  </a:lnTo>
                  <a:lnTo>
                    <a:pt x="341816" y="278226"/>
                  </a:lnTo>
                  <a:lnTo>
                    <a:pt x="314067" y="314056"/>
                  </a:lnTo>
                  <a:lnTo>
                    <a:pt x="278235" y="341804"/>
                  </a:lnTo>
                  <a:lnTo>
                    <a:pt x="236060" y="359728"/>
                  </a:lnTo>
                  <a:lnTo>
                    <a:pt x="189280" y="366090"/>
                  </a:lnTo>
                  <a:lnTo>
                    <a:pt x="253027" y="366090"/>
                  </a:lnTo>
                  <a:lnTo>
                    <a:pt x="323070" y="323059"/>
                  </a:lnTo>
                  <a:lnTo>
                    <a:pt x="352694" y="284739"/>
                  </a:lnTo>
                  <a:lnTo>
                    <a:pt x="371801" y="239540"/>
                  </a:lnTo>
                  <a:lnTo>
                    <a:pt x="378574" y="189280"/>
                  </a:lnTo>
                  <a:lnTo>
                    <a:pt x="371854" y="139359"/>
                  </a:lnTo>
                  <a:lnTo>
                    <a:pt x="352895" y="94363"/>
                  </a:lnTo>
                  <a:lnTo>
                    <a:pt x="323503" y="56111"/>
                  </a:lnTo>
                  <a:lnTo>
                    <a:pt x="285482" y="26421"/>
                  </a:lnTo>
                  <a:lnTo>
                    <a:pt x="253083" y="12471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300" y="744181"/>
            <a:ext cx="5469255" cy="16897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8000" spc="-10" dirty="0">
                <a:solidFill>
                  <a:srgbClr val="FFFFFF"/>
                </a:solidFill>
                <a:latin typeface="TT Supermolot Light"/>
                <a:cs typeface="TT Supermolot Light"/>
              </a:rPr>
              <a:t>UCZEŃ</a:t>
            </a:r>
            <a:endParaRPr sz="8000">
              <a:latin typeface="TT Supermolot Light"/>
              <a:cs typeface="TT Supermolot Light"/>
            </a:endParaRPr>
          </a:p>
          <a:p>
            <a:pPr marL="129539">
              <a:lnSpc>
                <a:spcPct val="100000"/>
              </a:lnSpc>
              <a:spcBef>
                <a:spcPts val="165"/>
              </a:spcBef>
            </a:pPr>
            <a:r>
              <a:rPr sz="2300" dirty="0">
                <a:solidFill>
                  <a:srgbClr val="FFFFFF"/>
                </a:solidFill>
              </a:rPr>
              <a:t>Zadania</a:t>
            </a:r>
            <a:r>
              <a:rPr sz="2300" spc="-60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dla</a:t>
            </a:r>
            <a:r>
              <a:rPr sz="2300" spc="-60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uczestników</a:t>
            </a:r>
            <a:r>
              <a:rPr sz="2300" spc="-60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zajęć</a:t>
            </a:r>
            <a:r>
              <a:rPr sz="2300" spc="-60" dirty="0">
                <a:solidFill>
                  <a:srgbClr val="FFFFFF"/>
                </a:solidFill>
              </a:rPr>
              <a:t> </a:t>
            </a:r>
            <a:r>
              <a:rPr sz="2300" spc="-10" dirty="0">
                <a:solidFill>
                  <a:srgbClr val="FFFFFF"/>
                </a:solidFill>
              </a:rPr>
              <a:t>lekcyjnych</a:t>
            </a:r>
            <a:endParaRPr sz="2300"/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387355"/>
            <a:ext cx="4409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Scenariusz</a:t>
            </a:r>
            <a:r>
              <a:rPr sz="12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nr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4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//</a:t>
            </a:r>
            <a:r>
              <a:rPr sz="12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POZIOM</a:t>
            </a:r>
            <a:r>
              <a:rPr sz="11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PODSTAWOWY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//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Wodór</a:t>
            </a:r>
            <a:r>
              <a:rPr sz="12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w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transporcie</a:t>
            </a:r>
            <a:endParaRPr sz="1200">
              <a:latin typeface="TT Supermolot Regular"/>
              <a:cs typeface="TT Supermolot Regula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59994" y="3006001"/>
          <a:ext cx="2407285" cy="3965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KATEGORIA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34925" marB="0">
                    <a:solidFill>
                      <a:srgbClr val="3A9B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1.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78740" marB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3A9BDC"/>
                    </a:solidFill>
                  </a:tcPr>
                </a:tc>
                <a:tc rowSpan="11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Nośnik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energii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91440" marR="1201420">
                        <a:lnSpc>
                          <a:spcPct val="180600"/>
                        </a:lnSpc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Emisja</a:t>
                      </a:r>
                      <a:r>
                        <a:rPr sz="1200" spc="-3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CO</a:t>
                      </a:r>
                      <a:r>
                        <a:rPr sz="1800" spc="-37" baseline="-27777" dirty="0">
                          <a:latin typeface="TT Supermolot Regular"/>
                          <a:cs typeface="TT Supermolot Regular"/>
                        </a:rPr>
                        <a:t>²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Silnik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91440" marR="755650">
                        <a:lnSpc>
                          <a:spcPct val="180600"/>
                        </a:lnSpc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Przeciętny</a:t>
                      </a:r>
                      <a:r>
                        <a:rPr sz="1200" spc="-6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zasięg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Czas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tankowania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91440" marR="156845">
                        <a:lnSpc>
                          <a:spcPts val="2600"/>
                        </a:lnSpc>
                        <a:spcBef>
                          <a:spcPts val="275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Produkt zużycia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paliwa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Wjazd do zielonej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strefy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Średnie</a:t>
                      </a:r>
                      <a:r>
                        <a:rPr sz="1200" spc="-2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spalanie</a:t>
                      </a:r>
                      <a:r>
                        <a:rPr sz="1200" spc="-1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/</a:t>
                      </a:r>
                      <a:r>
                        <a:rPr sz="1200" spc="-1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100</a:t>
                      </a:r>
                      <a:r>
                        <a:rPr sz="1200" spc="-2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km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Zastosowania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91440" marR="1253490">
                        <a:lnSpc>
                          <a:spcPts val="26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Zalety Wyzwania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78740" marB="0">
                    <a:solidFill>
                      <a:srgbClr val="9F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2.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78105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3A9B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8740" marB="0">
                    <a:solidFill>
                      <a:srgbClr val="9F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3.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74295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3A9B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8740" marB="0">
                    <a:solidFill>
                      <a:srgbClr val="9F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4.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7112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3A9B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8740" marB="0">
                    <a:solidFill>
                      <a:srgbClr val="9F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5.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6731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3A9B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8740" marB="0">
                    <a:solidFill>
                      <a:srgbClr val="9F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6.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6350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3A9B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8740" marB="0">
                    <a:solidFill>
                      <a:srgbClr val="9F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7.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60325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3A9B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8740" marB="0">
                    <a:solidFill>
                      <a:srgbClr val="9F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8.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56515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3A9B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8740" marB="0">
                    <a:solidFill>
                      <a:srgbClr val="9F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9.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52705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3A9B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8740" marB="0">
                    <a:solidFill>
                      <a:srgbClr val="9F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10.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4953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3A9B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8740" marB="0">
                    <a:solidFill>
                      <a:srgbClr val="9F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11.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3A9B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8740" marB="0">
                    <a:solidFill>
                      <a:srgbClr val="9F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9900904" y="400055"/>
            <a:ext cx="4438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UCZEŃ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830" y="863605"/>
            <a:ext cx="4954905" cy="1827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43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PRACY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//</a:t>
            </a:r>
            <a:r>
              <a:rPr sz="1100" spc="-2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Porównanie</a:t>
            </a:r>
            <a:r>
              <a:rPr sz="1200" spc="-1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rodzajów</a:t>
            </a:r>
            <a:r>
              <a:rPr sz="1200" spc="-20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samochodów</a:t>
            </a:r>
            <a:endParaRPr sz="1200">
              <a:latin typeface="TT Supermolot Bold"/>
              <a:cs typeface="TT Supermolot Bold"/>
            </a:endParaRPr>
          </a:p>
          <a:p>
            <a:pPr marL="38100">
              <a:lnSpc>
                <a:spcPts val="5990"/>
              </a:lnSpc>
              <a:tabLst>
                <a:tab pos="2647950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ZADANIE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1</a:t>
            </a:r>
            <a:endParaRPr sz="5000">
              <a:latin typeface="TT Supermolot Light"/>
              <a:cs typeface="TT Supermolot Light"/>
            </a:endParaRPr>
          </a:p>
          <a:p>
            <a:pPr marL="38100" marR="30480" algn="just">
              <a:lnSpc>
                <a:spcPct val="104200"/>
              </a:lnSpc>
              <a:spcBef>
                <a:spcPts val="770"/>
              </a:spcBef>
            </a:pPr>
            <a:r>
              <a:rPr sz="1200" dirty="0">
                <a:latin typeface="TT Supermolot Regular"/>
                <a:cs typeface="TT Supermolot Regular"/>
              </a:rPr>
              <a:t>Szacunkowo</a:t>
            </a:r>
            <a:r>
              <a:rPr sz="1200" spc="1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23%</a:t>
            </a:r>
            <a:r>
              <a:rPr sz="1200" spc="1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światowej</a:t>
            </a:r>
            <a:r>
              <a:rPr sz="1200" spc="1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emisji</a:t>
            </a:r>
            <a:r>
              <a:rPr sz="1200" spc="1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dwutlenku</a:t>
            </a:r>
            <a:r>
              <a:rPr sz="1200" spc="1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węgla</a:t>
            </a:r>
            <a:r>
              <a:rPr sz="1200" spc="1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(CO</a:t>
            </a:r>
            <a:r>
              <a:rPr sz="1050" baseline="-31746" dirty="0">
                <a:latin typeface="TT Supermolot Regular"/>
                <a:cs typeface="TT Supermolot Regular"/>
              </a:rPr>
              <a:t>2</a:t>
            </a:r>
            <a:r>
              <a:rPr sz="1200" dirty="0">
                <a:latin typeface="TT Supermolot Regular"/>
                <a:cs typeface="TT Supermolot Regular"/>
              </a:rPr>
              <a:t>)</a:t>
            </a:r>
            <a:r>
              <a:rPr sz="1200" spc="1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przypada</a:t>
            </a:r>
            <a:r>
              <a:rPr sz="1200" spc="13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na </a:t>
            </a:r>
            <a:r>
              <a:rPr sz="1200" dirty="0">
                <a:latin typeface="TT Supermolot Regular"/>
                <a:cs typeface="TT Supermolot Regular"/>
              </a:rPr>
              <a:t>transport.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to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sektor,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który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szczególnie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trudny</a:t>
            </a:r>
            <a:r>
              <a:rPr sz="1200" spc="-1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do</a:t>
            </a:r>
            <a:r>
              <a:rPr sz="1200" spc="-2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zdekarbonizo- wania.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Wodór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ze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względu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na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swoje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właściwości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jest</a:t>
            </a:r>
            <a:r>
              <a:rPr sz="1200" spc="-35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odpowiednim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10" dirty="0">
                <a:latin typeface="TT Supermolot Regular"/>
                <a:cs typeface="TT Supermolot Regular"/>
              </a:rPr>
              <a:t>rozwią- </a:t>
            </a:r>
            <a:r>
              <a:rPr sz="1200" dirty="0">
                <a:latin typeface="TT Supermolot Regular"/>
                <a:cs typeface="TT Supermolot Regular"/>
              </a:rPr>
              <a:t>zaniem.</a:t>
            </a:r>
            <a:r>
              <a:rPr sz="1200" spc="-3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Uzupełnij</a:t>
            </a:r>
            <a:r>
              <a:rPr sz="1200" spc="-2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tabelę</a:t>
            </a:r>
            <a:r>
              <a:rPr sz="1200" spc="-30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wykorzystując</a:t>
            </a:r>
            <a:r>
              <a:rPr sz="1200" spc="-2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odpowiedzi</a:t>
            </a:r>
            <a:r>
              <a:rPr sz="1200" spc="-3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z</a:t>
            </a:r>
            <a:r>
              <a:rPr sz="1200" spc="-3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dołączonej</a:t>
            </a:r>
            <a:r>
              <a:rPr sz="1200" spc="-25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tabeli.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41200" y="603700"/>
            <a:ext cx="4904105" cy="1706880"/>
          </a:xfrm>
          <a:prstGeom prst="rect">
            <a:avLst/>
          </a:prstGeom>
        </p:spPr>
        <p:txBody>
          <a:bodyPr vert="horz" wrap="square" lIns="0" tIns="452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65"/>
              </a:spcBef>
              <a:tabLst>
                <a:tab pos="2622550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ZADANIE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2</a:t>
            </a:r>
            <a:endParaRPr sz="5000">
              <a:latin typeface="TT Supermolot Light"/>
              <a:cs typeface="TT Supermolot Light"/>
            </a:endParaRPr>
          </a:p>
          <a:p>
            <a:pPr marL="12700" marR="5080">
              <a:lnSpc>
                <a:spcPct val="104200"/>
              </a:lnSpc>
              <a:spcBef>
                <a:spcPts val="770"/>
              </a:spcBef>
            </a:pPr>
            <a:r>
              <a:rPr sz="1200" dirty="0">
                <a:latin typeface="TT Supermolot Bold"/>
                <a:cs typeface="TT Supermolot Bold"/>
              </a:rPr>
              <a:t>Zaznacz</a:t>
            </a:r>
            <a:r>
              <a:rPr sz="1200" spc="3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najbardziej</a:t>
            </a:r>
            <a:r>
              <a:rPr sz="1200" spc="3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optymalne</a:t>
            </a:r>
            <a:r>
              <a:rPr sz="1200" spc="3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-</a:t>
            </a:r>
            <a:r>
              <a:rPr sz="1200" spc="3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według</a:t>
            </a:r>
            <a:r>
              <a:rPr sz="1200" spc="3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Ciebie</a:t>
            </a:r>
            <a:r>
              <a:rPr sz="1200" spc="3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-</a:t>
            </a:r>
            <a:r>
              <a:rPr sz="1200" spc="3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rozwiązanie</a:t>
            </a:r>
            <a:r>
              <a:rPr sz="1200" spc="3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w</a:t>
            </a:r>
            <a:r>
              <a:rPr sz="1200" spc="30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każdej </a:t>
            </a:r>
            <a:r>
              <a:rPr sz="1200" dirty="0">
                <a:latin typeface="TT Supermolot Bold"/>
                <a:cs typeface="TT Supermolot Bold"/>
              </a:rPr>
              <a:t>z</a:t>
            </a:r>
            <a:r>
              <a:rPr sz="1200" spc="-1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kategorii</a:t>
            </a:r>
            <a:r>
              <a:rPr sz="1200" spc="-1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2-7.</a:t>
            </a:r>
            <a:r>
              <a:rPr sz="1200" spc="-1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Uzasadnij</a:t>
            </a:r>
            <a:r>
              <a:rPr sz="1200" spc="-1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swój</a:t>
            </a:r>
            <a:r>
              <a:rPr sz="1200" spc="-15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wybór.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Scenariusz </a:t>
            </a:r>
            <a:r>
              <a:rPr spc="-30" dirty="0"/>
              <a:t>nr</a:t>
            </a:r>
            <a:r>
              <a:rPr spc="-40" dirty="0"/>
              <a:t> </a:t>
            </a:r>
            <a:r>
              <a:rPr dirty="0"/>
              <a:t>4</a:t>
            </a:r>
            <a:r>
              <a:rPr spc="-40" dirty="0"/>
              <a:t> </a:t>
            </a:r>
            <a:r>
              <a:rPr spc="-25" dirty="0"/>
              <a:t>//</a:t>
            </a:r>
            <a:r>
              <a:rPr spc="-45" dirty="0"/>
              <a:t> </a:t>
            </a:r>
            <a:r>
              <a:rPr sz="1100" spc="-30" dirty="0">
                <a:latin typeface="TT Supermolot Bold"/>
                <a:cs typeface="TT Supermolot Bold"/>
              </a:rPr>
              <a:t>POZIOM</a:t>
            </a:r>
            <a:r>
              <a:rPr sz="1100" spc="-35" dirty="0">
                <a:latin typeface="TT Supermolot Bold"/>
                <a:cs typeface="TT Supermolot Bold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PODSTAWOWY</a:t>
            </a:r>
            <a:r>
              <a:rPr sz="1100" spc="-20" dirty="0">
                <a:latin typeface="TT Supermolot Bold"/>
                <a:cs typeface="TT Supermolot Bold"/>
              </a:rPr>
              <a:t> </a:t>
            </a:r>
            <a:r>
              <a:rPr spc="-25" dirty="0"/>
              <a:t>//</a:t>
            </a:r>
            <a:r>
              <a:rPr spc="-40" dirty="0"/>
              <a:t> </a:t>
            </a:r>
            <a:r>
              <a:rPr spc="-30" dirty="0"/>
              <a:t>Wodór</a:t>
            </a:r>
            <a:r>
              <a:rPr spc="-40" dirty="0"/>
              <a:t> </a:t>
            </a:r>
            <a:r>
              <a:rPr dirty="0"/>
              <a:t>w</a:t>
            </a:r>
            <a:r>
              <a:rPr spc="-40" dirty="0"/>
              <a:t> </a:t>
            </a:r>
            <a:r>
              <a:rPr spc="-20" dirty="0"/>
              <a:t>transporcie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07995" y="3006001"/>
            <a:ext cx="2376170" cy="272415"/>
          </a:xfrm>
          <a:prstGeom prst="rect">
            <a:avLst/>
          </a:prstGeom>
          <a:solidFill>
            <a:srgbClr val="3A9BDC"/>
          </a:solidFill>
        </p:spPr>
        <p:txBody>
          <a:bodyPr vert="horz" wrap="square" lIns="0" tIns="34925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275"/>
              </a:spcBef>
            </a:pPr>
            <a:r>
              <a:rPr sz="1200" dirty="0">
                <a:solidFill>
                  <a:srgbClr val="FFFFFF"/>
                </a:solidFill>
                <a:latin typeface="TT Supermolot Bold"/>
                <a:cs typeface="TT Supermolot Bold"/>
              </a:rPr>
              <a:t>SAMOCHÓD </a:t>
            </a:r>
            <a:r>
              <a:rPr sz="12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ELEKTRYCZNY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5005" y="3006001"/>
            <a:ext cx="2376170" cy="272415"/>
          </a:xfrm>
          <a:prstGeom prst="rect">
            <a:avLst/>
          </a:prstGeom>
          <a:solidFill>
            <a:srgbClr val="3A9BDC"/>
          </a:solidFill>
        </p:spPr>
        <p:txBody>
          <a:bodyPr vert="horz" wrap="square" lIns="0" tIns="34925" rIns="0" bIns="0" rtlCol="0">
            <a:spAutoFit/>
          </a:bodyPr>
          <a:lstStyle/>
          <a:p>
            <a:pPr marL="335915">
              <a:lnSpc>
                <a:spcPct val="100000"/>
              </a:lnSpc>
              <a:spcBef>
                <a:spcPts val="275"/>
              </a:spcBef>
            </a:pPr>
            <a:r>
              <a:rPr sz="1200" dirty="0">
                <a:solidFill>
                  <a:srgbClr val="FFFFFF"/>
                </a:solidFill>
                <a:latin typeface="TT Supermolot Bold"/>
                <a:cs typeface="TT Supermolot Bold"/>
              </a:rPr>
              <a:t>SAMOCHÓD </a:t>
            </a:r>
            <a:r>
              <a:rPr sz="12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WODOROWY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02003" y="3006001"/>
            <a:ext cx="2376170" cy="272415"/>
          </a:xfrm>
          <a:prstGeom prst="rect">
            <a:avLst/>
          </a:prstGeom>
          <a:solidFill>
            <a:srgbClr val="3A9BDC"/>
          </a:solidFill>
        </p:spPr>
        <p:txBody>
          <a:bodyPr vert="horz" wrap="square" lIns="0" tIns="34925" rIns="0" bIns="0" rtlCol="0">
            <a:spAutoFit/>
          </a:bodyPr>
          <a:lstStyle/>
          <a:p>
            <a:pPr marL="353060">
              <a:lnSpc>
                <a:spcPct val="100000"/>
              </a:lnSpc>
              <a:spcBef>
                <a:spcPts val="275"/>
              </a:spcBef>
            </a:pPr>
            <a:r>
              <a:rPr sz="1200" dirty="0">
                <a:solidFill>
                  <a:srgbClr val="FFFFFF"/>
                </a:solidFill>
                <a:latin typeface="TT Supermolot Bold"/>
                <a:cs typeface="TT Supermolot Bold"/>
              </a:rPr>
              <a:t>SAMOCHÓD </a:t>
            </a:r>
            <a:r>
              <a:rPr sz="12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SPALINOWY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37999" y="3635541"/>
            <a:ext cx="1872614" cy="0"/>
          </a:xfrm>
          <a:custGeom>
            <a:avLst/>
            <a:gdLst/>
            <a:ahLst/>
            <a:cxnLst/>
            <a:rect l="l" t="t" r="r" b="b"/>
            <a:pathLst>
              <a:path w="1872614">
                <a:moveTo>
                  <a:pt x="0" y="0"/>
                </a:moveTo>
                <a:lnTo>
                  <a:pt x="1872005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7999" y="3969346"/>
            <a:ext cx="1872614" cy="0"/>
          </a:xfrm>
          <a:custGeom>
            <a:avLst/>
            <a:gdLst/>
            <a:ahLst/>
            <a:cxnLst/>
            <a:rect l="l" t="t" r="r" b="b"/>
            <a:pathLst>
              <a:path w="1872614">
                <a:moveTo>
                  <a:pt x="0" y="0"/>
                </a:moveTo>
                <a:lnTo>
                  <a:pt x="1872005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7999" y="4303156"/>
            <a:ext cx="1872614" cy="0"/>
          </a:xfrm>
          <a:custGeom>
            <a:avLst/>
            <a:gdLst/>
            <a:ahLst/>
            <a:cxnLst/>
            <a:rect l="l" t="t" r="r" b="b"/>
            <a:pathLst>
              <a:path w="1872614">
                <a:moveTo>
                  <a:pt x="0" y="0"/>
                </a:moveTo>
                <a:lnTo>
                  <a:pt x="1872005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7999" y="4636968"/>
            <a:ext cx="1872614" cy="0"/>
          </a:xfrm>
          <a:custGeom>
            <a:avLst/>
            <a:gdLst/>
            <a:ahLst/>
            <a:cxnLst/>
            <a:rect l="l" t="t" r="r" b="b"/>
            <a:pathLst>
              <a:path w="1872614">
                <a:moveTo>
                  <a:pt x="0" y="0"/>
                </a:moveTo>
                <a:lnTo>
                  <a:pt x="1872005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7999" y="4970773"/>
            <a:ext cx="1872614" cy="0"/>
          </a:xfrm>
          <a:custGeom>
            <a:avLst/>
            <a:gdLst/>
            <a:ahLst/>
            <a:cxnLst/>
            <a:rect l="l" t="t" r="r" b="b"/>
            <a:pathLst>
              <a:path w="1872614">
                <a:moveTo>
                  <a:pt x="0" y="0"/>
                </a:moveTo>
                <a:lnTo>
                  <a:pt x="1872005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999" y="5304586"/>
            <a:ext cx="1872614" cy="0"/>
          </a:xfrm>
          <a:custGeom>
            <a:avLst/>
            <a:gdLst/>
            <a:ahLst/>
            <a:cxnLst/>
            <a:rect l="l" t="t" r="r" b="b"/>
            <a:pathLst>
              <a:path w="1872614">
                <a:moveTo>
                  <a:pt x="0" y="0"/>
                </a:moveTo>
                <a:lnTo>
                  <a:pt x="1872005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7999" y="5638392"/>
            <a:ext cx="1872614" cy="0"/>
          </a:xfrm>
          <a:custGeom>
            <a:avLst/>
            <a:gdLst/>
            <a:ahLst/>
            <a:cxnLst/>
            <a:rect l="l" t="t" r="r" b="b"/>
            <a:pathLst>
              <a:path w="1872614">
                <a:moveTo>
                  <a:pt x="0" y="0"/>
                </a:moveTo>
                <a:lnTo>
                  <a:pt x="1872005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7999" y="5972201"/>
            <a:ext cx="1872614" cy="0"/>
          </a:xfrm>
          <a:custGeom>
            <a:avLst/>
            <a:gdLst/>
            <a:ahLst/>
            <a:cxnLst/>
            <a:rect l="l" t="t" r="r" b="b"/>
            <a:pathLst>
              <a:path w="1872614">
                <a:moveTo>
                  <a:pt x="0" y="0"/>
                </a:moveTo>
                <a:lnTo>
                  <a:pt x="1872005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7999" y="6306013"/>
            <a:ext cx="1872614" cy="0"/>
          </a:xfrm>
          <a:custGeom>
            <a:avLst/>
            <a:gdLst/>
            <a:ahLst/>
            <a:cxnLst/>
            <a:rect l="l" t="t" r="r" b="b"/>
            <a:pathLst>
              <a:path w="1872614">
                <a:moveTo>
                  <a:pt x="0" y="0"/>
                </a:moveTo>
                <a:lnTo>
                  <a:pt x="1872005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7999" y="6639818"/>
            <a:ext cx="1872614" cy="0"/>
          </a:xfrm>
          <a:custGeom>
            <a:avLst/>
            <a:gdLst/>
            <a:ahLst/>
            <a:cxnLst/>
            <a:rect l="l" t="t" r="r" b="b"/>
            <a:pathLst>
              <a:path w="1872614">
                <a:moveTo>
                  <a:pt x="0" y="0"/>
                </a:moveTo>
                <a:lnTo>
                  <a:pt x="1872005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12304" y="3635541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12304" y="3969346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12304" y="4303156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12304" y="4636968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12304" y="4970773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12304" y="5304586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12304" y="5638392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12304" y="5972201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12304" y="6306013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12304" y="6639818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12304" y="6973628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54999" y="3635541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54999" y="3969346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54999" y="4303156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54999" y="4636968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54999" y="4970773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54999" y="5304586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54999" y="5638392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54999" y="5972201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54999" y="6306013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54999" y="6639818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54999" y="6973628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06303" y="3635541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906303" y="3969346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906303" y="4303156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906303" y="4636968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06303" y="4970773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906303" y="5304586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906303" y="5638392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906303" y="5972201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906303" y="6306013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906303" y="6639818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906303" y="6973628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0904" y="400055"/>
            <a:ext cx="4438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UCZEŃ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844333"/>
            <a:ext cx="3547745" cy="5645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100" dirty="0">
                <a:latin typeface="TT Supermolot Bold"/>
                <a:cs typeface="TT Supermolot Bold"/>
              </a:rPr>
              <a:t>KARTA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PRACY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//</a:t>
            </a:r>
            <a:r>
              <a:rPr sz="1100" spc="-2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Porównanie</a:t>
            </a:r>
            <a:r>
              <a:rPr sz="1200" spc="-1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rodzajów</a:t>
            </a:r>
            <a:r>
              <a:rPr sz="1200" spc="-20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samochodów</a:t>
            </a:r>
            <a:endParaRPr sz="12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2000" dirty="0">
                <a:solidFill>
                  <a:srgbClr val="3A9BDC"/>
                </a:solidFill>
                <a:latin typeface="TT Supermolot Light"/>
                <a:cs typeface="TT Supermolot Light"/>
              </a:rPr>
              <a:t>ODPOWIEDZI</a:t>
            </a:r>
            <a:r>
              <a:rPr sz="2000" spc="-15" dirty="0">
                <a:solidFill>
                  <a:srgbClr val="3A9BDC"/>
                </a:solidFill>
                <a:latin typeface="TT Supermolot Light"/>
                <a:cs typeface="TT Supermolot Light"/>
              </a:rPr>
              <a:t> </a:t>
            </a:r>
            <a:r>
              <a:rPr sz="2000" dirty="0">
                <a:solidFill>
                  <a:srgbClr val="3A9BDC"/>
                </a:solidFill>
                <a:latin typeface="TT Supermolot Light"/>
                <a:cs typeface="TT Supermolot Light"/>
              </a:rPr>
              <a:t>DO</a:t>
            </a:r>
            <a:r>
              <a:rPr sz="2000" spc="-15" dirty="0">
                <a:solidFill>
                  <a:srgbClr val="3A9BDC"/>
                </a:solidFill>
                <a:latin typeface="TT Supermolot Light"/>
                <a:cs typeface="TT Supermolot Light"/>
              </a:rPr>
              <a:t> </a:t>
            </a:r>
            <a:r>
              <a:rPr sz="2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WYBORU</a:t>
            </a:r>
            <a:endParaRPr sz="2000">
              <a:latin typeface="TT Supermolot Light"/>
              <a:cs typeface="TT Supermolot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300" y="387355"/>
            <a:ext cx="418972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TT Supermolot Regular"/>
                <a:cs typeface="TT Supermolot Regular"/>
              </a:rPr>
              <a:t>Scenariusz </a:t>
            </a:r>
            <a:r>
              <a:rPr sz="1200" spc="-30" dirty="0">
                <a:latin typeface="TT Supermolot Regular"/>
                <a:cs typeface="TT Supermolot Regular"/>
              </a:rPr>
              <a:t>nr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4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45" dirty="0">
                <a:latin typeface="TT Supermolot Regular"/>
                <a:cs typeface="TT Supermolot Regular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POZIOM</a:t>
            </a:r>
            <a:r>
              <a:rPr sz="1100" spc="-35" dirty="0">
                <a:latin typeface="TT Supermolot Bold"/>
                <a:cs typeface="TT Supermolot Bold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PODSTAWOWY</a:t>
            </a:r>
            <a:r>
              <a:rPr sz="1100" spc="-20" dirty="0">
                <a:latin typeface="TT Supermolot Bold"/>
                <a:cs typeface="TT Supermolot Bold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Wodór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transporcie</a:t>
            </a:r>
            <a:endParaRPr sz="1200">
              <a:latin typeface="TT Supermolot Regular"/>
              <a:cs typeface="TT Supermolot Regular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59994" y="1572336"/>
          <a:ext cx="2245360" cy="50552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7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47625"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1.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154940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A9B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557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Nośnik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energii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15494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F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3970"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2.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A9B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557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Emisja</a:t>
                      </a:r>
                      <a:r>
                        <a:rPr sz="1200" spc="-3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CO</a:t>
                      </a:r>
                      <a:r>
                        <a:rPr sz="1800" spc="-37" baseline="-27777" dirty="0">
                          <a:latin typeface="TT Supermolot Regular"/>
                          <a:cs typeface="TT Supermolot Regular"/>
                        </a:rPr>
                        <a:t>²</a:t>
                      </a:r>
                      <a:endParaRPr sz="1800" baseline="-27777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F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3335"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3.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A9B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557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Silnik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F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24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8255"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4.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17208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A9B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557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Przeciętny</a:t>
                      </a:r>
                      <a:r>
                        <a:rPr sz="1200" spc="-6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zasięg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17208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F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8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07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5.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13716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A9B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55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Czas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tankowania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13716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F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26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8255"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6.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15684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3A9B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557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Produkt zużycia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paliwa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15684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9F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346001" y="1572336"/>
          <a:ext cx="2245360" cy="5459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7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9050"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7.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154940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A9B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557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Wjazd do zielonej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strefy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15494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F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7620"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8.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1270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A9B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5570">
                        <a:lnSpc>
                          <a:spcPts val="1270"/>
                        </a:lnSpc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Średnie</a:t>
                      </a:r>
                      <a:r>
                        <a:rPr sz="1200" spc="-4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spalanie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115570">
                        <a:lnSpc>
                          <a:spcPts val="1270"/>
                        </a:lnSpc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/</a:t>
                      </a:r>
                      <a:r>
                        <a:rPr sz="1200" spc="-1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100</a:t>
                      </a:r>
                      <a:r>
                        <a:rPr sz="1200" spc="-1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km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F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3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8255"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9.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A9B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557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Zastosowania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F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3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7465"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10.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A9B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557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Zalety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F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5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11.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3A9B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557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Wyzwania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9F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2570272" y="1623357"/>
            <a:ext cx="1809114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T Supermolot Bold"/>
                <a:cs typeface="TT Supermolot Bold"/>
              </a:rPr>
              <a:t>A.</a:t>
            </a:r>
            <a:r>
              <a:rPr sz="1200" spc="390" dirty="0">
                <a:latin typeface="TT Supermolot Bold"/>
                <a:cs typeface="TT Supermolot Bold"/>
              </a:rPr>
              <a:t> </a:t>
            </a:r>
            <a:r>
              <a:rPr sz="1650" baseline="5050" dirty="0">
                <a:latin typeface="TT Supermolot Regular"/>
                <a:cs typeface="TT Supermolot Regular"/>
              </a:rPr>
              <a:t>Benzyna / olej</a:t>
            </a:r>
            <a:r>
              <a:rPr sz="1650" spc="-7" baseline="5050" dirty="0">
                <a:latin typeface="TT Supermolot Regular"/>
                <a:cs typeface="TT Supermolot Regular"/>
              </a:rPr>
              <a:t> </a:t>
            </a:r>
            <a:r>
              <a:rPr sz="1650" spc="-15" baseline="5050" dirty="0">
                <a:latin typeface="TT Supermolot Regular"/>
                <a:cs typeface="TT Supermolot Regular"/>
              </a:rPr>
              <a:t>napędowy</a:t>
            </a:r>
            <a:endParaRPr sz="1650" baseline="5050">
              <a:latin typeface="TT Supermolot Regular"/>
              <a:cs typeface="TT Supermolot 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70272" y="1902706"/>
            <a:ext cx="65786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T Supermolot Bold"/>
                <a:cs typeface="TT Supermolot Bold"/>
              </a:rPr>
              <a:t>B.</a:t>
            </a:r>
            <a:r>
              <a:rPr sz="1200" spc="385" dirty="0">
                <a:latin typeface="TT Supermolot Bold"/>
                <a:cs typeface="TT Supermolot Bold"/>
              </a:rPr>
              <a:t> </a:t>
            </a:r>
            <a:r>
              <a:rPr sz="1650" spc="-15" baseline="5050" dirty="0">
                <a:latin typeface="TT Supermolot Regular"/>
                <a:cs typeface="TT Supermolot Regular"/>
              </a:rPr>
              <a:t>Wodór</a:t>
            </a:r>
            <a:endParaRPr sz="1650" baseline="5050">
              <a:latin typeface="TT Supermolot Regular"/>
              <a:cs typeface="TT Supermolot 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70272" y="2169355"/>
            <a:ext cx="142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T Supermolot Bold"/>
                <a:cs typeface="TT Supermolot Bold"/>
              </a:rPr>
              <a:t>C.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70272" y="2448704"/>
            <a:ext cx="11918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Bold"/>
                <a:cs typeface="TT Supermolot Bold"/>
              </a:rPr>
              <a:t>A.</a:t>
            </a:r>
            <a:r>
              <a:rPr sz="1200" spc="365" dirty="0">
                <a:latin typeface="TT Supermolot Bold"/>
                <a:cs typeface="TT Supermolot Bold"/>
              </a:rPr>
              <a:t> </a:t>
            </a:r>
            <a:r>
              <a:rPr sz="1650" spc="-15" baseline="5050" dirty="0">
                <a:latin typeface="TT Supermolot Regular"/>
                <a:cs typeface="TT Supermolot Regular"/>
              </a:rPr>
              <a:t>-</a:t>
            </a:r>
            <a:r>
              <a:rPr sz="1650" baseline="5050" dirty="0">
                <a:latin typeface="TT Supermolot Regular"/>
                <a:cs typeface="TT Supermolot Regular"/>
              </a:rPr>
              <a:t>200g</a:t>
            </a:r>
            <a:r>
              <a:rPr sz="1650" spc="-7" baseline="5050" dirty="0">
                <a:latin typeface="TT Supermolot Regular"/>
                <a:cs typeface="TT Supermolot Regular"/>
              </a:rPr>
              <a:t> </a:t>
            </a:r>
            <a:r>
              <a:rPr sz="1650" baseline="5050" dirty="0">
                <a:latin typeface="TT Supermolot Regular"/>
                <a:cs typeface="TT Supermolot Regular"/>
              </a:rPr>
              <a:t>/100</a:t>
            </a:r>
            <a:r>
              <a:rPr sz="1650" spc="-15" baseline="5050" dirty="0">
                <a:latin typeface="TT Supermolot Regular"/>
                <a:cs typeface="TT Supermolot Regular"/>
              </a:rPr>
              <a:t> </a:t>
            </a:r>
            <a:r>
              <a:rPr sz="1650" spc="-37" baseline="5050" dirty="0">
                <a:latin typeface="TT Supermolot Regular"/>
                <a:cs typeface="TT Supermolot Regular"/>
              </a:rPr>
              <a:t>km</a:t>
            </a:r>
            <a:endParaRPr sz="1650" baseline="5050">
              <a:latin typeface="TT Supermolot Regular"/>
              <a:cs typeface="TT Supermolot Regular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70272" y="2728054"/>
            <a:ext cx="8864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T Supermolot Bold"/>
                <a:cs typeface="TT Supermolot Bold"/>
              </a:rPr>
              <a:t>B.</a:t>
            </a:r>
            <a:r>
              <a:rPr sz="1200" spc="375" dirty="0">
                <a:latin typeface="TT Supermolot Bold"/>
                <a:cs typeface="TT Supermolot Bold"/>
              </a:rPr>
              <a:t> </a:t>
            </a:r>
            <a:r>
              <a:rPr sz="1650" baseline="2525" dirty="0">
                <a:latin typeface="TT Supermolot Regular"/>
                <a:cs typeface="TT Supermolot Regular"/>
              </a:rPr>
              <a:t>0</a:t>
            </a:r>
            <a:r>
              <a:rPr sz="1650" spc="-7" baseline="2525" dirty="0">
                <a:latin typeface="TT Supermolot Regular"/>
                <a:cs typeface="TT Supermolot Regular"/>
              </a:rPr>
              <a:t> </a:t>
            </a:r>
            <a:r>
              <a:rPr sz="1650" baseline="2525" dirty="0">
                <a:latin typeface="TT Supermolot Regular"/>
                <a:cs typeface="TT Supermolot Regular"/>
              </a:rPr>
              <a:t>/100</a:t>
            </a:r>
            <a:r>
              <a:rPr sz="1650" spc="-15" baseline="2525" dirty="0">
                <a:latin typeface="TT Supermolot Regular"/>
                <a:cs typeface="TT Supermolot Regular"/>
              </a:rPr>
              <a:t> </a:t>
            </a:r>
            <a:r>
              <a:rPr sz="1650" spc="-52" baseline="2525" dirty="0">
                <a:latin typeface="TT Supermolot Regular"/>
                <a:cs typeface="TT Supermolot Regular"/>
              </a:rPr>
              <a:t>km</a:t>
            </a:r>
            <a:endParaRPr sz="1650" baseline="2525">
              <a:latin typeface="TT Supermolot Regular"/>
              <a:cs typeface="TT Supermolot Regular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70272" y="3007403"/>
            <a:ext cx="142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T Supermolot Bold"/>
                <a:cs typeface="TT Supermolot Bold"/>
              </a:rPr>
              <a:t>C.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70272" y="3299452"/>
            <a:ext cx="220218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T Supermolot Bold"/>
                <a:cs typeface="TT Supermolot Bold"/>
              </a:rPr>
              <a:t>A.</a:t>
            </a:r>
            <a:r>
              <a:rPr sz="1200" spc="340" dirty="0">
                <a:latin typeface="TT Supermolot Bold"/>
                <a:cs typeface="TT Supermolot Bold"/>
              </a:rPr>
              <a:t> </a:t>
            </a:r>
            <a:r>
              <a:rPr sz="1650" baseline="2525" dirty="0">
                <a:latin typeface="TT Supermolot Regular"/>
                <a:cs typeface="TT Supermolot Regular"/>
              </a:rPr>
              <a:t>Spalinowy</a:t>
            </a:r>
            <a:r>
              <a:rPr sz="1650" spc="-30" baseline="2525" dirty="0">
                <a:latin typeface="TT Supermolot Regular"/>
                <a:cs typeface="TT Supermolot Regular"/>
              </a:rPr>
              <a:t> </a:t>
            </a:r>
            <a:r>
              <a:rPr sz="1650" baseline="2525" dirty="0">
                <a:latin typeface="TT Supermolot Regular"/>
                <a:cs typeface="TT Supermolot Regular"/>
              </a:rPr>
              <a:t>(sprawność</a:t>
            </a:r>
            <a:r>
              <a:rPr sz="1650" spc="-30" baseline="2525" dirty="0">
                <a:latin typeface="TT Supermolot Regular"/>
                <a:cs typeface="TT Supermolot Regular"/>
              </a:rPr>
              <a:t> </a:t>
            </a:r>
            <a:r>
              <a:rPr sz="1650" spc="-15" baseline="2525" dirty="0">
                <a:latin typeface="TT Supermolot Regular"/>
                <a:cs typeface="TT Supermolot Regular"/>
              </a:rPr>
              <a:t>40-</a:t>
            </a:r>
            <a:r>
              <a:rPr sz="1650" spc="-30" baseline="2525" dirty="0">
                <a:latin typeface="TT Supermolot Regular"/>
                <a:cs typeface="TT Supermolot Regular"/>
              </a:rPr>
              <a:t>50%)</a:t>
            </a:r>
            <a:endParaRPr sz="1650" baseline="2525">
              <a:latin typeface="TT Supermolot Regular"/>
              <a:cs typeface="TT Supermolot Regular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70272" y="3578801"/>
            <a:ext cx="2289175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T Supermolot Bold"/>
                <a:cs typeface="TT Supermolot Bold"/>
              </a:rPr>
              <a:t>B.</a:t>
            </a:r>
            <a:r>
              <a:rPr sz="1200" spc="360" dirty="0">
                <a:latin typeface="TT Supermolot Bold"/>
                <a:cs typeface="TT Supermolot Bold"/>
              </a:rPr>
              <a:t> </a:t>
            </a:r>
            <a:r>
              <a:rPr sz="1650" baseline="2525" dirty="0">
                <a:latin typeface="TT Supermolot Regular"/>
                <a:cs typeface="TT Supermolot Regular"/>
              </a:rPr>
              <a:t>Elektryczny</a:t>
            </a:r>
            <a:r>
              <a:rPr sz="1650" spc="-15" baseline="2525" dirty="0">
                <a:latin typeface="TT Supermolot Regular"/>
                <a:cs typeface="TT Supermolot Regular"/>
              </a:rPr>
              <a:t> </a:t>
            </a:r>
            <a:r>
              <a:rPr sz="1650" baseline="2525" dirty="0">
                <a:latin typeface="TT Supermolot Regular"/>
                <a:cs typeface="TT Supermolot Regular"/>
              </a:rPr>
              <a:t>(sprawność</a:t>
            </a:r>
            <a:r>
              <a:rPr sz="1650" spc="-22" baseline="2525" dirty="0">
                <a:latin typeface="TT Supermolot Regular"/>
                <a:cs typeface="TT Supermolot Regular"/>
              </a:rPr>
              <a:t> </a:t>
            </a:r>
            <a:r>
              <a:rPr sz="1650" baseline="2525" dirty="0">
                <a:latin typeface="TT Supermolot Regular"/>
                <a:cs typeface="TT Supermolot Regular"/>
              </a:rPr>
              <a:t>90-</a:t>
            </a:r>
            <a:r>
              <a:rPr sz="1650" spc="-30" baseline="2525" dirty="0">
                <a:latin typeface="TT Supermolot Regular"/>
                <a:cs typeface="TT Supermolot Regular"/>
              </a:rPr>
              <a:t>95%)</a:t>
            </a:r>
            <a:endParaRPr sz="1650" baseline="2525">
              <a:latin typeface="TT Supermolot Regular"/>
              <a:cs typeface="TT Supermolot Regular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70272" y="3845450"/>
            <a:ext cx="142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T Supermolot Bold"/>
                <a:cs typeface="TT Supermolot Bold"/>
              </a:rPr>
              <a:t>C.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70272" y="4137500"/>
            <a:ext cx="724535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T Supermolot Bold"/>
                <a:cs typeface="TT Supermolot Bold"/>
              </a:rPr>
              <a:t>A.</a:t>
            </a:r>
            <a:r>
              <a:rPr sz="1200" spc="395" dirty="0">
                <a:latin typeface="TT Supermolot Bold"/>
                <a:cs typeface="TT Supermolot Bold"/>
              </a:rPr>
              <a:t> </a:t>
            </a:r>
            <a:r>
              <a:rPr sz="1650" baseline="2525" dirty="0">
                <a:latin typeface="TT Supermolot Regular"/>
                <a:cs typeface="TT Supermolot Regular"/>
              </a:rPr>
              <a:t>650 </a:t>
            </a:r>
            <a:r>
              <a:rPr sz="1650" spc="-37" baseline="2525" dirty="0">
                <a:latin typeface="TT Supermolot Regular"/>
                <a:cs typeface="TT Supermolot Regular"/>
              </a:rPr>
              <a:t>km</a:t>
            </a:r>
            <a:endParaRPr sz="1650" baseline="2525">
              <a:latin typeface="TT Supermolot Regular"/>
              <a:cs typeface="TT Supermolot Regular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70272" y="4416849"/>
            <a:ext cx="72390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T Supermolot Bold"/>
                <a:cs typeface="TT Supermolot Bold"/>
              </a:rPr>
              <a:t>B.</a:t>
            </a:r>
            <a:r>
              <a:rPr sz="1200" spc="380" dirty="0">
                <a:latin typeface="TT Supermolot Bold"/>
                <a:cs typeface="TT Supermolot Bold"/>
              </a:rPr>
              <a:t> </a:t>
            </a:r>
            <a:r>
              <a:rPr sz="1650" baseline="2525" dirty="0">
                <a:latin typeface="TT Supermolot Regular"/>
                <a:cs typeface="TT Supermolot Regular"/>
              </a:rPr>
              <a:t>300</a:t>
            </a:r>
            <a:r>
              <a:rPr sz="1650" spc="-15" baseline="2525" dirty="0">
                <a:latin typeface="TT Supermolot Regular"/>
                <a:cs typeface="TT Supermolot Regular"/>
              </a:rPr>
              <a:t> </a:t>
            </a:r>
            <a:r>
              <a:rPr sz="1650" spc="-37" baseline="2525" dirty="0">
                <a:latin typeface="TT Supermolot Regular"/>
                <a:cs typeface="TT Supermolot Regular"/>
              </a:rPr>
              <a:t>km</a:t>
            </a:r>
            <a:endParaRPr sz="1650" baseline="2525">
              <a:latin typeface="TT Supermolot Regular"/>
              <a:cs typeface="TT Supermolot Regular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70272" y="4683498"/>
            <a:ext cx="142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T Supermolot Bold"/>
                <a:cs typeface="TT Supermolot Bold"/>
              </a:rPr>
              <a:t>C.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70272" y="4975547"/>
            <a:ext cx="73279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T Supermolot Bold"/>
                <a:cs typeface="TT Supermolot Bold"/>
              </a:rPr>
              <a:t>A.</a:t>
            </a:r>
            <a:r>
              <a:rPr sz="1200" spc="395" dirty="0">
                <a:latin typeface="TT Supermolot Bold"/>
                <a:cs typeface="TT Supermolot Bold"/>
              </a:rPr>
              <a:t> </a:t>
            </a:r>
            <a:r>
              <a:rPr sz="1650" spc="-15" baseline="2525" dirty="0">
                <a:latin typeface="TT Supermolot Regular"/>
                <a:cs typeface="TT Supermolot Regular"/>
              </a:rPr>
              <a:t>3-</a:t>
            </a:r>
            <a:r>
              <a:rPr sz="1650" baseline="2525" dirty="0">
                <a:latin typeface="TT Supermolot Regular"/>
                <a:cs typeface="TT Supermolot Regular"/>
              </a:rPr>
              <a:t>5 </a:t>
            </a:r>
            <a:r>
              <a:rPr sz="1650" spc="-37" baseline="2525" dirty="0">
                <a:latin typeface="TT Supermolot Regular"/>
                <a:cs typeface="TT Supermolot Regular"/>
              </a:rPr>
              <a:t>min</a:t>
            </a:r>
            <a:endParaRPr sz="1650" baseline="2525">
              <a:latin typeface="TT Supermolot Regular"/>
              <a:cs typeface="TT Supermolot Regular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70272" y="5254897"/>
            <a:ext cx="73279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T Supermolot Bold"/>
                <a:cs typeface="TT Supermolot Bold"/>
              </a:rPr>
              <a:t>B.</a:t>
            </a:r>
            <a:r>
              <a:rPr sz="1200" spc="395" dirty="0">
                <a:latin typeface="TT Supermolot Bold"/>
                <a:cs typeface="TT Supermolot Bold"/>
              </a:rPr>
              <a:t> </a:t>
            </a:r>
            <a:r>
              <a:rPr sz="1650" spc="-15" baseline="2525" dirty="0">
                <a:latin typeface="TT Supermolot Regular"/>
                <a:cs typeface="TT Supermolot Regular"/>
              </a:rPr>
              <a:t>3-</a:t>
            </a:r>
            <a:r>
              <a:rPr sz="1650" baseline="2525" dirty="0">
                <a:latin typeface="TT Supermolot Regular"/>
                <a:cs typeface="TT Supermolot Regular"/>
              </a:rPr>
              <a:t>5 </a:t>
            </a:r>
            <a:r>
              <a:rPr sz="1650" spc="-37" baseline="2525" dirty="0">
                <a:latin typeface="TT Supermolot Regular"/>
                <a:cs typeface="TT Supermolot Regular"/>
              </a:rPr>
              <a:t>min</a:t>
            </a:r>
            <a:endParaRPr sz="1650" baseline="2525">
              <a:latin typeface="TT Supermolot Regular"/>
              <a:cs typeface="TT Supermolot Regular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70272" y="5521545"/>
            <a:ext cx="142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T Supermolot Bold"/>
                <a:cs typeface="TT Supermolot Bold"/>
              </a:rPr>
              <a:t>C.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70272" y="5813595"/>
            <a:ext cx="977265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T Supermolot Bold"/>
                <a:cs typeface="TT Supermolot Bold"/>
              </a:rPr>
              <a:t>A.</a:t>
            </a:r>
            <a:r>
              <a:rPr sz="1200" spc="375" dirty="0">
                <a:latin typeface="TT Supermolot Bold"/>
                <a:cs typeface="TT Supermolot Bold"/>
              </a:rPr>
              <a:t> </a:t>
            </a:r>
            <a:r>
              <a:rPr sz="1650" baseline="2525" dirty="0">
                <a:latin typeface="TT Supermolot Regular"/>
                <a:cs typeface="TT Supermolot Regular"/>
              </a:rPr>
              <a:t>Para</a:t>
            </a:r>
            <a:r>
              <a:rPr sz="1650" spc="-7" baseline="2525" dirty="0">
                <a:latin typeface="TT Supermolot Regular"/>
                <a:cs typeface="TT Supermolot Regular"/>
              </a:rPr>
              <a:t> </a:t>
            </a:r>
            <a:r>
              <a:rPr sz="1650" spc="-15" baseline="2525" dirty="0">
                <a:latin typeface="TT Supermolot Regular"/>
                <a:cs typeface="TT Supermolot Regular"/>
              </a:rPr>
              <a:t>wodna</a:t>
            </a:r>
            <a:endParaRPr sz="1650" baseline="2525">
              <a:latin typeface="TT Supermolot Regular"/>
              <a:cs typeface="TT Supermolot Regular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44872" y="6109492"/>
            <a:ext cx="1071245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z="1800" baseline="6944" dirty="0">
                <a:latin typeface="TT Supermolot Bold"/>
                <a:cs typeface="TT Supermolot Bold"/>
              </a:rPr>
              <a:t>B.</a:t>
            </a:r>
            <a:r>
              <a:rPr sz="1800" spc="592" baseline="6944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CO, CO</a:t>
            </a:r>
            <a:r>
              <a:rPr sz="1650" baseline="-30303" dirty="0">
                <a:latin typeface="TT Supermolot Regular"/>
                <a:cs typeface="TT Supermolot Regular"/>
              </a:rPr>
              <a:t>²</a:t>
            </a:r>
            <a:r>
              <a:rPr sz="1100" dirty="0">
                <a:latin typeface="TT Supermolot Regular"/>
                <a:cs typeface="TT Supermolot Regular"/>
              </a:rPr>
              <a:t>, </a:t>
            </a:r>
            <a:r>
              <a:rPr sz="1100" spc="-25" dirty="0">
                <a:latin typeface="TT Supermolot Regular"/>
                <a:cs typeface="TT Supermolot Regular"/>
              </a:rPr>
              <a:t>NOx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70272" y="6359593"/>
            <a:ext cx="142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T Supermolot Bold"/>
                <a:cs typeface="TT Supermolot Bold"/>
              </a:rPr>
              <a:t>C.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56343" y="1622442"/>
            <a:ext cx="44704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T Supermolot Bold"/>
                <a:cs typeface="TT Supermolot Bold"/>
              </a:rPr>
              <a:t>A.</a:t>
            </a:r>
            <a:r>
              <a:rPr sz="1200" spc="385" dirty="0">
                <a:latin typeface="TT Supermolot Bold"/>
                <a:cs typeface="TT Supermolot Bold"/>
              </a:rPr>
              <a:t> </a:t>
            </a:r>
            <a:r>
              <a:rPr sz="1650" spc="-37" baseline="2525" dirty="0">
                <a:latin typeface="TT Supermolot Regular"/>
                <a:cs typeface="TT Supermolot Regular"/>
              </a:rPr>
              <a:t>Nie</a:t>
            </a:r>
            <a:endParaRPr sz="1650" baseline="2525">
              <a:latin typeface="TT Supermolot Regular"/>
              <a:cs typeface="TT Supermolot Regular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56343" y="1901792"/>
            <a:ext cx="46228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T Supermolot Bold"/>
                <a:cs typeface="TT Supermolot Bold"/>
              </a:rPr>
              <a:t>B.</a:t>
            </a:r>
            <a:r>
              <a:rPr sz="1200" spc="385" dirty="0">
                <a:latin typeface="TT Supermolot Bold"/>
                <a:cs typeface="TT Supermolot Bold"/>
              </a:rPr>
              <a:t> </a:t>
            </a:r>
            <a:r>
              <a:rPr sz="1650" spc="-37" baseline="2525" dirty="0">
                <a:latin typeface="TT Supermolot Regular"/>
                <a:cs typeface="TT Supermolot Regular"/>
              </a:rPr>
              <a:t>Tak</a:t>
            </a:r>
            <a:endParaRPr sz="1650" baseline="2525">
              <a:latin typeface="TT Supermolot Regular"/>
              <a:cs typeface="TT Supermolot Regular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556343" y="2168441"/>
            <a:ext cx="142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T Supermolot Bold"/>
                <a:cs typeface="TT Supermolot Bold"/>
              </a:rPr>
              <a:t>C.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56343" y="2460490"/>
            <a:ext cx="680085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T Supermolot Bold"/>
                <a:cs typeface="TT Supermolot Bold"/>
              </a:rPr>
              <a:t>A.</a:t>
            </a:r>
            <a:r>
              <a:rPr sz="1200" spc="385" dirty="0">
                <a:latin typeface="TT Supermolot Bold"/>
                <a:cs typeface="TT Supermolot Bold"/>
              </a:rPr>
              <a:t> </a:t>
            </a:r>
            <a:r>
              <a:rPr sz="1650" baseline="2525" dirty="0">
                <a:latin typeface="TT Supermolot Regular"/>
                <a:cs typeface="TT Supermolot Regular"/>
              </a:rPr>
              <a:t>14 </a:t>
            </a:r>
            <a:r>
              <a:rPr sz="1650" spc="-37" baseline="2525" dirty="0">
                <a:latin typeface="TT Supermolot Regular"/>
                <a:cs typeface="TT Supermolot Regular"/>
              </a:rPr>
              <a:t>kWh</a:t>
            </a:r>
            <a:endParaRPr sz="1650" baseline="2525">
              <a:latin typeface="TT Supermolot Regular"/>
              <a:cs typeface="TT Supermolot Regular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556343" y="2739839"/>
            <a:ext cx="58166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T Supermolot Bold"/>
                <a:cs typeface="TT Supermolot Bold"/>
              </a:rPr>
              <a:t>B.</a:t>
            </a:r>
            <a:r>
              <a:rPr sz="1200" spc="395" dirty="0">
                <a:latin typeface="TT Supermolot Bold"/>
                <a:cs typeface="TT Supermolot Bold"/>
              </a:rPr>
              <a:t> </a:t>
            </a:r>
            <a:r>
              <a:rPr sz="1650" baseline="2525" dirty="0">
                <a:latin typeface="TT Supermolot Regular"/>
                <a:cs typeface="TT Supermolot Regular"/>
              </a:rPr>
              <a:t>1.0 </a:t>
            </a:r>
            <a:r>
              <a:rPr sz="1650" spc="-37" baseline="2525" dirty="0">
                <a:latin typeface="TT Supermolot Regular"/>
                <a:cs typeface="TT Supermolot Regular"/>
              </a:rPr>
              <a:t>kg</a:t>
            </a:r>
            <a:endParaRPr sz="1650" baseline="2525">
              <a:latin typeface="TT Supermolot Regular"/>
              <a:cs typeface="TT Supermolot Regular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56343" y="3006488"/>
            <a:ext cx="142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T Supermolot Bold"/>
                <a:cs typeface="TT Supermolot Bold"/>
              </a:rPr>
              <a:t>C.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556343" y="3298537"/>
            <a:ext cx="1946275" cy="3244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28600" marR="5080" indent="-216535">
              <a:lnSpc>
                <a:spcPct val="77100"/>
              </a:lnSpc>
              <a:spcBef>
                <a:spcPts val="330"/>
              </a:spcBef>
            </a:pPr>
            <a:r>
              <a:rPr sz="1200" dirty="0">
                <a:latin typeface="TT Supermolot Bold"/>
                <a:cs typeface="TT Supermolot Bold"/>
              </a:rPr>
              <a:t>A.</a:t>
            </a:r>
            <a:r>
              <a:rPr sz="1200" spc="360" dirty="0">
                <a:latin typeface="TT Supermolot Bold"/>
                <a:cs typeface="TT Supermolot Bold"/>
              </a:rPr>
              <a:t> </a:t>
            </a:r>
            <a:r>
              <a:rPr sz="1650" baseline="2525" dirty="0">
                <a:latin typeface="TT Supermolot Regular"/>
                <a:cs typeface="TT Supermolot Regular"/>
              </a:rPr>
              <a:t>Transport</a:t>
            </a:r>
            <a:r>
              <a:rPr sz="1650" spc="-22" baseline="2525" dirty="0">
                <a:latin typeface="TT Supermolot Regular"/>
                <a:cs typeface="TT Supermolot Regular"/>
              </a:rPr>
              <a:t> </a:t>
            </a:r>
            <a:r>
              <a:rPr sz="1650" spc="-15" baseline="2525" dirty="0">
                <a:latin typeface="TT Supermolot Regular"/>
                <a:cs typeface="TT Supermolot Regular"/>
              </a:rPr>
              <a:t>krótkozasięgowy, </a:t>
            </a:r>
            <a:r>
              <a:rPr sz="1100" dirty="0">
                <a:latin typeface="TT Supermolot Regular"/>
                <a:cs typeface="TT Supermolot Regular"/>
              </a:rPr>
              <a:t>małe</a:t>
            </a:r>
            <a:r>
              <a:rPr sz="1100" spc="-10" dirty="0">
                <a:latin typeface="TT Supermolot Regular"/>
                <a:cs typeface="TT Supermolot Regular"/>
              </a:rPr>
              <a:t> jednostki.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56343" y="3717637"/>
            <a:ext cx="2366645" cy="3244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28600" marR="5080" indent="-216535">
              <a:lnSpc>
                <a:spcPct val="77100"/>
              </a:lnSpc>
              <a:spcBef>
                <a:spcPts val="330"/>
              </a:spcBef>
            </a:pPr>
            <a:r>
              <a:rPr sz="1200" dirty="0">
                <a:latin typeface="TT Supermolot Bold"/>
                <a:cs typeface="TT Supermolot Bold"/>
              </a:rPr>
              <a:t>B.</a:t>
            </a:r>
            <a:r>
              <a:rPr sz="1200" spc="440" dirty="0">
                <a:latin typeface="TT Supermolot Bold"/>
                <a:cs typeface="TT Supermolot Bold"/>
              </a:rPr>
              <a:t> </a:t>
            </a:r>
            <a:r>
              <a:rPr sz="1650" spc="-52" baseline="2525" dirty="0">
                <a:latin typeface="TT Supermolot Regular"/>
                <a:cs typeface="TT Supermolot Regular"/>
              </a:rPr>
              <a:t>Transport</a:t>
            </a:r>
            <a:r>
              <a:rPr sz="1650" spc="-44" baseline="2525" dirty="0">
                <a:latin typeface="TT Supermolot Regular"/>
                <a:cs typeface="TT Supermolot Regular"/>
              </a:rPr>
              <a:t> krótko </a:t>
            </a:r>
            <a:r>
              <a:rPr sz="1650" baseline="2525" dirty="0">
                <a:latin typeface="TT Supermolot Regular"/>
                <a:cs typeface="TT Supermolot Regular"/>
              </a:rPr>
              <a:t>i</a:t>
            </a:r>
            <a:r>
              <a:rPr sz="1650" spc="-44" baseline="2525" dirty="0">
                <a:latin typeface="TT Supermolot Regular"/>
                <a:cs typeface="TT Supermolot Regular"/>
              </a:rPr>
              <a:t> </a:t>
            </a:r>
            <a:r>
              <a:rPr sz="1650" spc="-37" baseline="2525" dirty="0">
                <a:latin typeface="TT Supermolot Regular"/>
                <a:cs typeface="TT Supermolot Regular"/>
              </a:rPr>
              <a:t>dalekozasięgowy, </a:t>
            </a:r>
            <a:r>
              <a:rPr sz="1100" spc="-10" dirty="0">
                <a:latin typeface="TT Supermolot Regular"/>
                <a:cs typeface="TT Supermolot Regular"/>
              </a:rPr>
              <a:t>średnie</a:t>
            </a:r>
            <a:r>
              <a:rPr sz="1100" spc="-5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i duże</a:t>
            </a:r>
            <a:r>
              <a:rPr sz="1100" spc="-5" dirty="0">
                <a:latin typeface="TT Supermolot Regular"/>
                <a:cs typeface="TT Supermolot Regular"/>
              </a:rPr>
              <a:t> </a:t>
            </a:r>
            <a:r>
              <a:rPr sz="1100" spc="-10" dirty="0">
                <a:latin typeface="TT Supermolot Regular"/>
                <a:cs typeface="TT Supermolot Regular"/>
              </a:rPr>
              <a:t>jednostki.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56343" y="4124037"/>
            <a:ext cx="142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T Supermolot Bold"/>
                <a:cs typeface="TT Supermolot Bold"/>
              </a:rPr>
              <a:t>C.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56343" y="4555838"/>
            <a:ext cx="2298065" cy="324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85"/>
              </a:lnSpc>
            </a:pPr>
            <a:r>
              <a:rPr sz="1200" dirty="0">
                <a:latin typeface="TT Supermolot Bold"/>
                <a:cs typeface="TT Supermolot Bold"/>
              </a:rPr>
              <a:t>A.</a:t>
            </a:r>
            <a:r>
              <a:rPr sz="1200" spc="365" dirty="0">
                <a:latin typeface="TT Supermolot Bold"/>
                <a:cs typeface="TT Supermolot Bold"/>
              </a:rPr>
              <a:t> </a:t>
            </a:r>
            <a:r>
              <a:rPr sz="1650" baseline="2525" dirty="0">
                <a:latin typeface="TT Supermolot Regular"/>
                <a:cs typeface="TT Supermolot Regular"/>
              </a:rPr>
              <a:t>Wysoka</a:t>
            </a:r>
            <a:r>
              <a:rPr sz="1650" spc="-15" baseline="2525" dirty="0">
                <a:latin typeface="TT Supermolot Regular"/>
                <a:cs typeface="TT Supermolot Regular"/>
              </a:rPr>
              <a:t> sprawność,</a:t>
            </a:r>
            <a:endParaRPr sz="1650" baseline="2525">
              <a:latin typeface="TT Supermolot Regular"/>
              <a:cs typeface="TT Supermolot Regular"/>
            </a:endParaRPr>
          </a:p>
          <a:p>
            <a:pPr marL="228600">
              <a:lnSpc>
                <a:spcPts val="1165"/>
              </a:lnSpc>
            </a:pPr>
            <a:r>
              <a:rPr sz="1100" dirty="0">
                <a:latin typeface="TT Supermolot Regular"/>
                <a:cs typeface="TT Supermolot Regular"/>
              </a:rPr>
              <a:t>brak</a:t>
            </a:r>
            <a:r>
              <a:rPr sz="1100" spc="-2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emisji</a:t>
            </a:r>
            <a:r>
              <a:rPr sz="1100" spc="-15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gazów</a:t>
            </a:r>
            <a:r>
              <a:rPr sz="1100" spc="-20" dirty="0">
                <a:latin typeface="TT Supermolot Regular"/>
                <a:cs typeface="TT Supermolot Regular"/>
              </a:rPr>
              <a:t> </a:t>
            </a:r>
            <a:r>
              <a:rPr sz="1100" spc="-10" dirty="0">
                <a:latin typeface="TT Supermolot Regular"/>
                <a:cs typeface="TT Supermolot Regular"/>
              </a:rPr>
              <a:t>cieplarnianych.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56343" y="4974938"/>
            <a:ext cx="2016125" cy="3244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28600" marR="5080" indent="-216535">
              <a:lnSpc>
                <a:spcPct val="77100"/>
              </a:lnSpc>
              <a:spcBef>
                <a:spcPts val="330"/>
              </a:spcBef>
            </a:pPr>
            <a:r>
              <a:rPr sz="1200" dirty="0">
                <a:latin typeface="TT Supermolot Bold"/>
                <a:cs typeface="TT Supermolot Bold"/>
              </a:rPr>
              <a:t>B.</a:t>
            </a:r>
            <a:r>
              <a:rPr sz="1200" spc="365" dirty="0">
                <a:latin typeface="TT Supermolot Bold"/>
                <a:cs typeface="TT Supermolot Bold"/>
              </a:rPr>
              <a:t> </a:t>
            </a:r>
            <a:r>
              <a:rPr sz="1650" baseline="2525" dirty="0">
                <a:latin typeface="TT Supermolot Regular"/>
                <a:cs typeface="TT Supermolot Regular"/>
              </a:rPr>
              <a:t>Dojrzała</a:t>
            </a:r>
            <a:r>
              <a:rPr sz="1650" spc="-22" baseline="2525" dirty="0">
                <a:latin typeface="TT Supermolot Regular"/>
                <a:cs typeface="TT Supermolot Regular"/>
              </a:rPr>
              <a:t> </a:t>
            </a:r>
            <a:r>
              <a:rPr sz="1650" spc="-15" baseline="2525" dirty="0">
                <a:latin typeface="TT Supermolot Regular"/>
                <a:cs typeface="TT Supermolot Regular"/>
              </a:rPr>
              <a:t>technologia, </a:t>
            </a:r>
            <a:r>
              <a:rPr sz="1100" spc="-10" dirty="0">
                <a:latin typeface="TT Supermolot Regular"/>
                <a:cs typeface="TT Supermolot Regular"/>
              </a:rPr>
              <a:t>rozbudowana</a:t>
            </a:r>
            <a:r>
              <a:rPr sz="1100" spc="40" dirty="0">
                <a:latin typeface="TT Supermolot Regular"/>
                <a:cs typeface="TT Supermolot Regular"/>
              </a:rPr>
              <a:t> </a:t>
            </a:r>
            <a:r>
              <a:rPr sz="1100" spc="-10" dirty="0">
                <a:latin typeface="TT Supermolot Regular"/>
                <a:cs typeface="TT Supermolot Regular"/>
              </a:rPr>
              <a:t>infrastruktura.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56343" y="5381338"/>
            <a:ext cx="142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T Supermolot Bold"/>
                <a:cs typeface="TT Supermolot Bold"/>
              </a:rPr>
              <a:t>C.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56343" y="6232238"/>
            <a:ext cx="230632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T Supermolot Bold"/>
                <a:cs typeface="TT Supermolot Bold"/>
              </a:rPr>
              <a:t>B.</a:t>
            </a:r>
            <a:r>
              <a:rPr sz="1200" spc="365" dirty="0">
                <a:latin typeface="TT Supermolot Bold"/>
                <a:cs typeface="TT Supermolot Bold"/>
              </a:rPr>
              <a:t> </a:t>
            </a:r>
            <a:r>
              <a:rPr sz="1650" baseline="2525" dirty="0">
                <a:latin typeface="TT Supermolot Regular"/>
                <a:cs typeface="TT Supermolot Regular"/>
              </a:rPr>
              <a:t>Brak</a:t>
            </a:r>
            <a:r>
              <a:rPr sz="1650" spc="-15" baseline="2525" dirty="0">
                <a:latin typeface="TT Supermolot Regular"/>
                <a:cs typeface="TT Supermolot Regular"/>
              </a:rPr>
              <a:t> </a:t>
            </a:r>
            <a:r>
              <a:rPr sz="1650" baseline="2525" dirty="0">
                <a:latin typeface="TT Supermolot Regular"/>
                <a:cs typeface="TT Supermolot Regular"/>
              </a:rPr>
              <a:t>infrastruktury,</a:t>
            </a:r>
            <a:r>
              <a:rPr sz="1650" spc="-15" baseline="2525" dirty="0">
                <a:latin typeface="TT Supermolot Regular"/>
                <a:cs typeface="TT Supermolot Regular"/>
              </a:rPr>
              <a:t> </a:t>
            </a:r>
            <a:r>
              <a:rPr sz="1650" baseline="2525" dirty="0">
                <a:latin typeface="TT Supermolot Regular"/>
                <a:cs typeface="TT Supermolot Regular"/>
              </a:rPr>
              <a:t>wysoka</a:t>
            </a:r>
            <a:r>
              <a:rPr sz="1650" spc="-15" baseline="2525" dirty="0">
                <a:latin typeface="TT Supermolot Regular"/>
                <a:cs typeface="TT Supermolot Regular"/>
              </a:rPr>
              <a:t> cena.</a:t>
            </a:r>
            <a:endParaRPr sz="1650" baseline="2525">
              <a:latin typeface="TT Supermolot Regular"/>
              <a:cs typeface="TT Supermolot Regular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556343" y="6498887"/>
            <a:ext cx="142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T Supermolot Bold"/>
                <a:cs typeface="TT Supermolot Bold"/>
              </a:rPr>
              <a:t>C.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86300" y="2172467"/>
            <a:ext cx="4775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Regular"/>
                <a:cs typeface="TT Supermolot Regular"/>
              </a:rPr>
              <a:t>Bateria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786300" y="3010667"/>
            <a:ext cx="10439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Regular"/>
                <a:cs typeface="TT Supermolot Regular"/>
              </a:rPr>
              <a:t>+2,5</a:t>
            </a:r>
            <a:r>
              <a:rPr sz="1100" spc="-15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kg</a:t>
            </a:r>
            <a:r>
              <a:rPr sz="1100" spc="-1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/</a:t>
            </a:r>
            <a:r>
              <a:rPr sz="1100" spc="-1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100</a:t>
            </a:r>
            <a:r>
              <a:rPr sz="1100" spc="-10" dirty="0">
                <a:latin typeface="TT Supermolot Regular"/>
                <a:cs typeface="TT Supermolot Regular"/>
              </a:rPr>
              <a:t> </a:t>
            </a:r>
            <a:r>
              <a:rPr sz="1100" spc="-25" dirty="0">
                <a:latin typeface="TT Supermolot Regular"/>
                <a:cs typeface="TT Supermolot Regular"/>
              </a:rPr>
              <a:t>km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86300" y="3848867"/>
            <a:ext cx="20732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Regular"/>
                <a:cs typeface="TT Supermolot Regular"/>
              </a:rPr>
              <a:t>Elektryczny</a:t>
            </a:r>
            <a:r>
              <a:rPr sz="1100" spc="-3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(sprawność</a:t>
            </a:r>
            <a:r>
              <a:rPr sz="1100" spc="-3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90-</a:t>
            </a:r>
            <a:r>
              <a:rPr sz="1100" spc="-20" dirty="0">
                <a:latin typeface="TT Supermolot Regular"/>
                <a:cs typeface="TT Supermolot Regular"/>
              </a:rPr>
              <a:t>95%)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786300" y="4687067"/>
            <a:ext cx="5175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Regular"/>
                <a:cs typeface="TT Supermolot Regular"/>
              </a:rPr>
              <a:t>900</a:t>
            </a:r>
            <a:r>
              <a:rPr sz="1100" spc="-25" dirty="0">
                <a:latin typeface="TT Supermolot Regular"/>
                <a:cs typeface="TT Supermolot Regular"/>
              </a:rPr>
              <a:t> km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786300" y="5525267"/>
            <a:ext cx="8286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Regular"/>
                <a:cs typeface="TT Supermolot Regular"/>
              </a:rPr>
              <a:t>30</a:t>
            </a:r>
            <a:r>
              <a:rPr sz="1100" spc="-5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min</a:t>
            </a:r>
            <a:r>
              <a:rPr sz="1100" spc="-5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-</a:t>
            </a:r>
            <a:r>
              <a:rPr sz="1100" spc="-5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12</a:t>
            </a:r>
            <a:r>
              <a:rPr sz="1100" spc="-5" dirty="0">
                <a:latin typeface="TT Supermolot Regular"/>
                <a:cs typeface="TT Supermolot Regular"/>
              </a:rPr>
              <a:t> </a:t>
            </a:r>
            <a:r>
              <a:rPr sz="1100" spc="-60" dirty="0">
                <a:latin typeface="TT Supermolot Regular"/>
                <a:cs typeface="TT Supermolot Regular"/>
              </a:rPr>
              <a:t>h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86300" y="6388892"/>
            <a:ext cx="3143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TT Supermolot Regular"/>
                <a:cs typeface="TT Supermolot Regular"/>
              </a:rPr>
              <a:t>Brak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772332" y="2172467"/>
            <a:ext cx="24637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TT Supermolot Regular"/>
                <a:cs typeface="TT Supermolot Regular"/>
              </a:rPr>
              <a:t>Tak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772332" y="3010667"/>
            <a:ext cx="4946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Regular"/>
                <a:cs typeface="TT Supermolot Regular"/>
              </a:rPr>
              <a:t>6 </a:t>
            </a:r>
            <a:r>
              <a:rPr sz="1100" spc="-10" dirty="0">
                <a:latin typeface="TT Supermolot Regular"/>
                <a:cs typeface="TT Supermolot Regular"/>
              </a:rPr>
              <a:t>litrów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772332" y="4128267"/>
            <a:ext cx="2199640" cy="3327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320"/>
              </a:spcBef>
            </a:pPr>
            <a:r>
              <a:rPr sz="1100" spc="-20" dirty="0">
                <a:latin typeface="TT Supermolot Regular"/>
                <a:cs typeface="TT Supermolot Regular"/>
              </a:rPr>
              <a:t>Transport krótko</a:t>
            </a:r>
            <a:r>
              <a:rPr sz="1100" spc="-15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i</a:t>
            </a:r>
            <a:r>
              <a:rPr sz="1100" spc="-15" dirty="0">
                <a:latin typeface="TT Supermolot Regular"/>
                <a:cs typeface="TT Supermolot Regular"/>
              </a:rPr>
              <a:t> </a:t>
            </a:r>
            <a:r>
              <a:rPr sz="1100" spc="-10" dirty="0">
                <a:latin typeface="TT Supermolot Regular"/>
                <a:cs typeface="TT Supermolot Regular"/>
              </a:rPr>
              <a:t>dalekozasięgowy, </a:t>
            </a:r>
            <a:r>
              <a:rPr sz="1100" dirty="0">
                <a:latin typeface="TT Supermolot Regular"/>
                <a:cs typeface="TT Supermolot Regular"/>
              </a:rPr>
              <a:t>wszystkie </a:t>
            </a:r>
            <a:r>
              <a:rPr sz="1100" spc="-10" dirty="0">
                <a:latin typeface="TT Supermolot Regular"/>
                <a:cs typeface="TT Supermolot Regular"/>
              </a:rPr>
              <a:t>jednostki.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772332" y="5385567"/>
            <a:ext cx="2092325" cy="3327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320"/>
              </a:spcBef>
            </a:pPr>
            <a:r>
              <a:rPr sz="1100" dirty="0">
                <a:latin typeface="TT Supermolot Regular"/>
                <a:cs typeface="TT Supermolot Regular"/>
              </a:rPr>
              <a:t>Brak</a:t>
            </a:r>
            <a:r>
              <a:rPr sz="1100" spc="-2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emisji</a:t>
            </a:r>
            <a:r>
              <a:rPr sz="1100" spc="-2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gazów</a:t>
            </a:r>
            <a:r>
              <a:rPr sz="1100" spc="-15" dirty="0">
                <a:latin typeface="TT Supermolot Regular"/>
                <a:cs typeface="TT Supermolot Regular"/>
              </a:rPr>
              <a:t> </a:t>
            </a:r>
            <a:r>
              <a:rPr sz="1100" spc="-10" dirty="0">
                <a:latin typeface="TT Supermolot Regular"/>
                <a:cs typeface="TT Supermolot Regular"/>
              </a:rPr>
              <a:t>cieplarnianych, </a:t>
            </a:r>
            <a:r>
              <a:rPr sz="1100" dirty="0">
                <a:latin typeface="TT Supermolot Regular"/>
                <a:cs typeface="TT Supermolot Regular"/>
              </a:rPr>
              <a:t>duża</a:t>
            </a:r>
            <a:r>
              <a:rPr sz="1100" spc="-4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pojemność</a:t>
            </a:r>
            <a:r>
              <a:rPr sz="1100" spc="-40" dirty="0">
                <a:latin typeface="TT Supermolot Regular"/>
                <a:cs typeface="TT Supermolot Regular"/>
              </a:rPr>
              <a:t> </a:t>
            </a:r>
            <a:r>
              <a:rPr sz="1100" spc="-10" dirty="0">
                <a:latin typeface="TT Supermolot Regular"/>
                <a:cs typeface="TT Supermolot Regular"/>
              </a:rPr>
              <a:t>energetyczna.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772332" y="5664967"/>
            <a:ext cx="920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TT Supermolot Regular"/>
                <a:cs typeface="TT Supermolot Regular"/>
              </a:rPr>
              <a:t>-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530943" y="5813138"/>
            <a:ext cx="268605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z="1200" dirty="0">
                <a:latin typeface="TT Supermolot Bold"/>
                <a:cs typeface="TT Supermolot Bold"/>
              </a:rPr>
              <a:t>A.</a:t>
            </a:r>
            <a:r>
              <a:rPr sz="1200" spc="375" dirty="0">
                <a:latin typeface="TT Supermolot Bold"/>
                <a:cs typeface="TT Supermolot Bold"/>
              </a:rPr>
              <a:t> </a:t>
            </a:r>
            <a:r>
              <a:rPr sz="1650" baseline="2525" dirty="0">
                <a:latin typeface="TT Supermolot Regular"/>
                <a:cs typeface="TT Supermolot Regular"/>
              </a:rPr>
              <a:t>Wysoka</a:t>
            </a:r>
            <a:r>
              <a:rPr sz="1650" spc="-7" baseline="2525" dirty="0">
                <a:latin typeface="TT Supermolot Regular"/>
                <a:cs typeface="TT Supermolot Regular"/>
              </a:rPr>
              <a:t> </a:t>
            </a:r>
            <a:r>
              <a:rPr sz="1650" baseline="2525" dirty="0">
                <a:latin typeface="TT Supermolot Regular"/>
                <a:cs typeface="TT Supermolot Regular"/>
              </a:rPr>
              <a:t>emisja</a:t>
            </a:r>
            <a:r>
              <a:rPr sz="1650" spc="-7" baseline="2525" dirty="0">
                <a:latin typeface="TT Supermolot Regular"/>
                <a:cs typeface="TT Supermolot Regular"/>
              </a:rPr>
              <a:t> </a:t>
            </a:r>
            <a:r>
              <a:rPr sz="1650" baseline="2525" dirty="0">
                <a:latin typeface="TT Supermolot Regular"/>
                <a:cs typeface="TT Supermolot Regular"/>
              </a:rPr>
              <a:t>CO</a:t>
            </a:r>
            <a:r>
              <a:rPr sz="975" baseline="-25641" dirty="0">
                <a:latin typeface="TT Supermolot Regular"/>
                <a:cs typeface="TT Supermolot Regular"/>
              </a:rPr>
              <a:t>2</a:t>
            </a:r>
            <a:r>
              <a:rPr sz="1650" baseline="2525" dirty="0">
                <a:latin typeface="TT Supermolot Regular"/>
                <a:cs typeface="TT Supermolot Regular"/>
              </a:rPr>
              <a:t>,</a:t>
            </a:r>
            <a:r>
              <a:rPr sz="1650" spc="-7" baseline="2525" dirty="0">
                <a:latin typeface="TT Supermolot Regular"/>
                <a:cs typeface="TT Supermolot Regular"/>
              </a:rPr>
              <a:t> </a:t>
            </a:r>
            <a:r>
              <a:rPr sz="1650" baseline="2525" dirty="0">
                <a:latin typeface="TT Supermolot Regular"/>
                <a:cs typeface="TT Supermolot Regular"/>
              </a:rPr>
              <a:t>emisja</a:t>
            </a:r>
            <a:r>
              <a:rPr sz="1650" spc="-15" baseline="2525" dirty="0">
                <a:latin typeface="TT Supermolot Regular"/>
                <a:cs typeface="TT Supermolot Regular"/>
              </a:rPr>
              <a:t> </a:t>
            </a:r>
            <a:r>
              <a:rPr sz="1650" baseline="2525" dirty="0">
                <a:latin typeface="TT Supermolot Regular"/>
                <a:cs typeface="TT Supermolot Regular"/>
              </a:rPr>
              <a:t>NOx,</a:t>
            </a:r>
            <a:r>
              <a:rPr sz="1650" spc="-7" baseline="2525" dirty="0">
                <a:latin typeface="TT Supermolot Regular"/>
                <a:cs typeface="TT Supermolot Regular"/>
              </a:rPr>
              <a:t> </a:t>
            </a:r>
            <a:r>
              <a:rPr sz="1650" spc="-15" baseline="2525" dirty="0">
                <a:latin typeface="TT Supermolot Regular"/>
                <a:cs typeface="TT Supermolot Regular"/>
              </a:rPr>
              <a:t>hałas/</a:t>
            </a:r>
            <a:endParaRPr sz="1650" baseline="2525">
              <a:latin typeface="TT Supermolot Regular"/>
              <a:cs typeface="TT Supermolot Regular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772247" y="5944367"/>
            <a:ext cx="25133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Regular"/>
                <a:cs typeface="TT Supermolot Regular"/>
              </a:rPr>
              <a:t>drgania,</a:t>
            </a:r>
            <a:r>
              <a:rPr sz="1100" spc="-35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konieczność</a:t>
            </a:r>
            <a:r>
              <a:rPr sz="1100" spc="-3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stosowania</a:t>
            </a:r>
            <a:r>
              <a:rPr sz="1100" spc="-30" dirty="0">
                <a:latin typeface="TT Supermolot Regular"/>
                <a:cs typeface="TT Supermolot Regular"/>
              </a:rPr>
              <a:t> </a:t>
            </a:r>
            <a:r>
              <a:rPr sz="1100" spc="-10" dirty="0">
                <a:latin typeface="TT Supermolot Regular"/>
                <a:cs typeface="TT Supermolot Regular"/>
              </a:rPr>
              <a:t>olejów.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772247" y="6503167"/>
            <a:ext cx="2459990" cy="4724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algn="just">
              <a:lnSpc>
                <a:spcPts val="1100"/>
              </a:lnSpc>
              <a:spcBef>
                <a:spcPts val="320"/>
              </a:spcBef>
            </a:pPr>
            <a:r>
              <a:rPr sz="1100" dirty="0">
                <a:latin typeface="TT Supermolot Regular"/>
                <a:cs typeface="TT Supermolot Regular"/>
              </a:rPr>
              <a:t>Niska</a:t>
            </a:r>
            <a:r>
              <a:rPr sz="1100" spc="-45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pojemność</a:t>
            </a:r>
            <a:r>
              <a:rPr sz="1100" spc="-4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baterii,</a:t>
            </a:r>
            <a:r>
              <a:rPr sz="1100" spc="-4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wrażliwość</a:t>
            </a:r>
            <a:r>
              <a:rPr sz="1100" spc="-45" dirty="0">
                <a:latin typeface="TT Supermolot Regular"/>
                <a:cs typeface="TT Supermolot Regular"/>
              </a:rPr>
              <a:t> </a:t>
            </a:r>
            <a:r>
              <a:rPr sz="1100" spc="-25" dirty="0">
                <a:latin typeface="TT Supermolot Regular"/>
                <a:cs typeface="TT Supermolot Regular"/>
              </a:rPr>
              <a:t>na </a:t>
            </a:r>
            <a:r>
              <a:rPr sz="1100" dirty="0">
                <a:latin typeface="TT Supermolot Regular"/>
                <a:cs typeface="TT Supermolot Regular"/>
              </a:rPr>
              <a:t>temperaturę,</a:t>
            </a:r>
            <a:r>
              <a:rPr sz="1100" spc="-5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czas</a:t>
            </a:r>
            <a:r>
              <a:rPr sz="1100" spc="-45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ładowania,</a:t>
            </a:r>
            <a:r>
              <a:rPr sz="1100" spc="-45" dirty="0">
                <a:latin typeface="TT Supermolot Regular"/>
                <a:cs typeface="TT Supermolot Regular"/>
              </a:rPr>
              <a:t> </a:t>
            </a:r>
            <a:r>
              <a:rPr sz="1100" spc="-10" dirty="0">
                <a:latin typeface="TT Supermolot Regular"/>
                <a:cs typeface="TT Supermolot Regular"/>
              </a:rPr>
              <a:t>utylizacja baterii.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582999" y="1854316"/>
            <a:ext cx="2583180" cy="0"/>
          </a:xfrm>
          <a:custGeom>
            <a:avLst/>
            <a:gdLst/>
            <a:ahLst/>
            <a:cxnLst/>
            <a:rect l="l" t="t" r="r" b="b"/>
            <a:pathLst>
              <a:path w="2583179">
                <a:moveTo>
                  <a:pt x="0" y="0"/>
                </a:moveTo>
                <a:lnTo>
                  <a:pt x="258300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82999" y="1575508"/>
            <a:ext cx="2583180" cy="0"/>
          </a:xfrm>
          <a:custGeom>
            <a:avLst/>
            <a:gdLst/>
            <a:ahLst/>
            <a:cxnLst/>
            <a:rect l="l" t="t" r="r" b="b"/>
            <a:pathLst>
              <a:path w="2583179">
                <a:moveTo>
                  <a:pt x="0" y="0"/>
                </a:moveTo>
                <a:lnTo>
                  <a:pt x="258300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82999" y="2133123"/>
            <a:ext cx="2583180" cy="0"/>
          </a:xfrm>
          <a:custGeom>
            <a:avLst/>
            <a:gdLst/>
            <a:ahLst/>
            <a:cxnLst/>
            <a:rect l="l" t="t" r="r" b="b"/>
            <a:pathLst>
              <a:path w="2583179">
                <a:moveTo>
                  <a:pt x="0" y="0"/>
                </a:moveTo>
                <a:lnTo>
                  <a:pt x="258300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2582999" y="2404992"/>
            <a:ext cx="2583180" cy="12700"/>
            <a:chOff x="2582999" y="2404992"/>
            <a:chExt cx="2583180" cy="12700"/>
          </a:xfrm>
        </p:grpSpPr>
        <p:sp>
          <p:nvSpPr>
            <p:cNvPr id="58" name="object 58"/>
            <p:cNvSpPr/>
            <p:nvPr/>
          </p:nvSpPr>
          <p:spPr>
            <a:xfrm>
              <a:off x="2582999" y="2411342"/>
              <a:ext cx="2583180" cy="0"/>
            </a:xfrm>
            <a:custGeom>
              <a:avLst/>
              <a:gdLst/>
              <a:ahLst/>
              <a:cxnLst/>
              <a:rect l="l" t="t" r="r" b="b"/>
              <a:pathLst>
                <a:path w="2583179">
                  <a:moveTo>
                    <a:pt x="0" y="0"/>
                  </a:moveTo>
                  <a:lnTo>
                    <a:pt x="258300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582999" y="2413094"/>
              <a:ext cx="2583180" cy="0"/>
            </a:xfrm>
            <a:custGeom>
              <a:avLst/>
              <a:gdLst/>
              <a:ahLst/>
              <a:cxnLst/>
              <a:rect l="l" t="t" r="r" b="b"/>
              <a:pathLst>
                <a:path w="2583179">
                  <a:moveTo>
                    <a:pt x="0" y="0"/>
                  </a:moveTo>
                  <a:lnTo>
                    <a:pt x="2583002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/>
          <p:nvPr/>
        </p:nvSpPr>
        <p:spPr>
          <a:xfrm>
            <a:off x="7569000" y="1854316"/>
            <a:ext cx="2763520" cy="0"/>
          </a:xfrm>
          <a:custGeom>
            <a:avLst/>
            <a:gdLst/>
            <a:ahLst/>
            <a:cxnLst/>
            <a:rect l="l" t="t" r="r" b="b"/>
            <a:pathLst>
              <a:path w="2763520">
                <a:moveTo>
                  <a:pt x="0" y="0"/>
                </a:moveTo>
                <a:lnTo>
                  <a:pt x="276299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569000" y="1575508"/>
            <a:ext cx="2763520" cy="0"/>
          </a:xfrm>
          <a:custGeom>
            <a:avLst/>
            <a:gdLst/>
            <a:ahLst/>
            <a:cxnLst/>
            <a:rect l="l" t="t" r="r" b="b"/>
            <a:pathLst>
              <a:path w="2763520">
                <a:moveTo>
                  <a:pt x="0" y="0"/>
                </a:moveTo>
                <a:lnTo>
                  <a:pt x="276299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569000" y="2133123"/>
            <a:ext cx="2763520" cy="0"/>
          </a:xfrm>
          <a:custGeom>
            <a:avLst/>
            <a:gdLst/>
            <a:ahLst/>
            <a:cxnLst/>
            <a:rect l="l" t="t" r="r" b="b"/>
            <a:pathLst>
              <a:path w="2763520">
                <a:moveTo>
                  <a:pt x="0" y="0"/>
                </a:moveTo>
                <a:lnTo>
                  <a:pt x="276299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3" name="object 63"/>
          <p:cNvGrpSpPr/>
          <p:nvPr/>
        </p:nvGrpSpPr>
        <p:grpSpPr>
          <a:xfrm>
            <a:off x="7569000" y="2404992"/>
            <a:ext cx="2763520" cy="12700"/>
            <a:chOff x="7569000" y="2404992"/>
            <a:chExt cx="2763520" cy="12700"/>
          </a:xfrm>
        </p:grpSpPr>
        <p:sp>
          <p:nvSpPr>
            <p:cNvPr id="64" name="object 64"/>
            <p:cNvSpPr/>
            <p:nvPr/>
          </p:nvSpPr>
          <p:spPr>
            <a:xfrm>
              <a:off x="7569000" y="2411342"/>
              <a:ext cx="2763520" cy="0"/>
            </a:xfrm>
            <a:custGeom>
              <a:avLst/>
              <a:gdLst/>
              <a:ahLst/>
              <a:cxnLst/>
              <a:rect l="l" t="t" r="r" b="b"/>
              <a:pathLst>
                <a:path w="2763520">
                  <a:moveTo>
                    <a:pt x="0" y="0"/>
                  </a:moveTo>
                  <a:lnTo>
                    <a:pt x="276299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569000" y="2413094"/>
              <a:ext cx="2763520" cy="0"/>
            </a:xfrm>
            <a:custGeom>
              <a:avLst/>
              <a:gdLst/>
              <a:ahLst/>
              <a:cxnLst/>
              <a:rect l="l" t="t" r="r" b="b"/>
              <a:pathLst>
                <a:path w="2763520">
                  <a:moveTo>
                    <a:pt x="0" y="0"/>
                  </a:moveTo>
                  <a:lnTo>
                    <a:pt x="27629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/>
          <p:nvPr/>
        </p:nvSpPr>
        <p:spPr>
          <a:xfrm>
            <a:off x="2582999" y="2691902"/>
            <a:ext cx="2583180" cy="0"/>
          </a:xfrm>
          <a:custGeom>
            <a:avLst/>
            <a:gdLst/>
            <a:ahLst/>
            <a:cxnLst/>
            <a:rect l="l" t="t" r="r" b="b"/>
            <a:pathLst>
              <a:path w="2583179">
                <a:moveTo>
                  <a:pt x="0" y="0"/>
                </a:moveTo>
                <a:lnTo>
                  <a:pt x="258300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82999" y="2970706"/>
            <a:ext cx="2583180" cy="0"/>
          </a:xfrm>
          <a:custGeom>
            <a:avLst/>
            <a:gdLst/>
            <a:ahLst/>
            <a:cxnLst/>
            <a:rect l="l" t="t" r="r" b="b"/>
            <a:pathLst>
              <a:path w="2583179">
                <a:moveTo>
                  <a:pt x="0" y="0"/>
                </a:moveTo>
                <a:lnTo>
                  <a:pt x="258300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8" name="object 68"/>
          <p:cNvGrpSpPr/>
          <p:nvPr/>
        </p:nvGrpSpPr>
        <p:grpSpPr>
          <a:xfrm>
            <a:off x="2582999" y="3242575"/>
            <a:ext cx="2583180" cy="19050"/>
            <a:chOff x="2582999" y="3242575"/>
            <a:chExt cx="2583180" cy="19050"/>
          </a:xfrm>
        </p:grpSpPr>
        <p:sp>
          <p:nvSpPr>
            <p:cNvPr id="69" name="object 69"/>
            <p:cNvSpPr/>
            <p:nvPr/>
          </p:nvSpPr>
          <p:spPr>
            <a:xfrm>
              <a:off x="2582999" y="3248925"/>
              <a:ext cx="2583180" cy="0"/>
            </a:xfrm>
            <a:custGeom>
              <a:avLst/>
              <a:gdLst/>
              <a:ahLst/>
              <a:cxnLst/>
              <a:rect l="l" t="t" r="r" b="b"/>
              <a:pathLst>
                <a:path w="2583179">
                  <a:moveTo>
                    <a:pt x="0" y="0"/>
                  </a:moveTo>
                  <a:lnTo>
                    <a:pt x="258300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82999" y="3258450"/>
              <a:ext cx="2583180" cy="0"/>
            </a:xfrm>
            <a:custGeom>
              <a:avLst/>
              <a:gdLst/>
              <a:ahLst/>
              <a:cxnLst/>
              <a:rect l="l" t="t" r="r" b="b"/>
              <a:pathLst>
                <a:path w="2583179">
                  <a:moveTo>
                    <a:pt x="0" y="0"/>
                  </a:moveTo>
                  <a:lnTo>
                    <a:pt x="2583002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/>
          <p:nvPr/>
        </p:nvSpPr>
        <p:spPr>
          <a:xfrm>
            <a:off x="7569000" y="2691902"/>
            <a:ext cx="2763520" cy="0"/>
          </a:xfrm>
          <a:custGeom>
            <a:avLst/>
            <a:gdLst/>
            <a:ahLst/>
            <a:cxnLst/>
            <a:rect l="l" t="t" r="r" b="b"/>
            <a:pathLst>
              <a:path w="2763520">
                <a:moveTo>
                  <a:pt x="0" y="0"/>
                </a:moveTo>
                <a:lnTo>
                  <a:pt x="276299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569000" y="2970706"/>
            <a:ext cx="2763520" cy="0"/>
          </a:xfrm>
          <a:custGeom>
            <a:avLst/>
            <a:gdLst/>
            <a:ahLst/>
            <a:cxnLst/>
            <a:rect l="l" t="t" r="r" b="b"/>
            <a:pathLst>
              <a:path w="2763520">
                <a:moveTo>
                  <a:pt x="0" y="0"/>
                </a:moveTo>
                <a:lnTo>
                  <a:pt x="276299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" name="object 73"/>
          <p:cNvGrpSpPr/>
          <p:nvPr/>
        </p:nvGrpSpPr>
        <p:grpSpPr>
          <a:xfrm>
            <a:off x="7569000" y="3242575"/>
            <a:ext cx="2763520" cy="19050"/>
            <a:chOff x="7569000" y="3242575"/>
            <a:chExt cx="2763520" cy="19050"/>
          </a:xfrm>
        </p:grpSpPr>
        <p:sp>
          <p:nvSpPr>
            <p:cNvPr id="74" name="object 74"/>
            <p:cNvSpPr/>
            <p:nvPr/>
          </p:nvSpPr>
          <p:spPr>
            <a:xfrm>
              <a:off x="7569000" y="3248925"/>
              <a:ext cx="2763520" cy="0"/>
            </a:xfrm>
            <a:custGeom>
              <a:avLst/>
              <a:gdLst/>
              <a:ahLst/>
              <a:cxnLst/>
              <a:rect l="l" t="t" r="r" b="b"/>
              <a:pathLst>
                <a:path w="2763520">
                  <a:moveTo>
                    <a:pt x="0" y="0"/>
                  </a:moveTo>
                  <a:lnTo>
                    <a:pt x="276299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569000" y="3258450"/>
              <a:ext cx="2763520" cy="0"/>
            </a:xfrm>
            <a:custGeom>
              <a:avLst/>
              <a:gdLst/>
              <a:ahLst/>
              <a:cxnLst/>
              <a:rect l="l" t="t" r="r" b="b"/>
              <a:pathLst>
                <a:path w="2763520">
                  <a:moveTo>
                    <a:pt x="0" y="0"/>
                  </a:moveTo>
                  <a:lnTo>
                    <a:pt x="27629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/>
          <p:nvPr/>
        </p:nvSpPr>
        <p:spPr>
          <a:xfrm>
            <a:off x="2582999" y="3537258"/>
            <a:ext cx="2583180" cy="0"/>
          </a:xfrm>
          <a:custGeom>
            <a:avLst/>
            <a:gdLst/>
            <a:ahLst/>
            <a:cxnLst/>
            <a:rect l="l" t="t" r="r" b="b"/>
            <a:pathLst>
              <a:path w="2583179">
                <a:moveTo>
                  <a:pt x="0" y="0"/>
                </a:moveTo>
                <a:lnTo>
                  <a:pt x="258300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82999" y="3816066"/>
            <a:ext cx="2583180" cy="0"/>
          </a:xfrm>
          <a:custGeom>
            <a:avLst/>
            <a:gdLst/>
            <a:ahLst/>
            <a:cxnLst/>
            <a:rect l="l" t="t" r="r" b="b"/>
            <a:pathLst>
              <a:path w="2583179">
                <a:moveTo>
                  <a:pt x="0" y="0"/>
                </a:moveTo>
                <a:lnTo>
                  <a:pt x="258300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8" name="object 78"/>
          <p:cNvGrpSpPr/>
          <p:nvPr/>
        </p:nvGrpSpPr>
        <p:grpSpPr>
          <a:xfrm>
            <a:off x="2582999" y="4087938"/>
            <a:ext cx="2583180" cy="19050"/>
            <a:chOff x="2582999" y="4087938"/>
            <a:chExt cx="2583180" cy="19050"/>
          </a:xfrm>
        </p:grpSpPr>
        <p:sp>
          <p:nvSpPr>
            <p:cNvPr id="79" name="object 79"/>
            <p:cNvSpPr/>
            <p:nvPr/>
          </p:nvSpPr>
          <p:spPr>
            <a:xfrm>
              <a:off x="2582999" y="4094288"/>
              <a:ext cx="2583180" cy="0"/>
            </a:xfrm>
            <a:custGeom>
              <a:avLst/>
              <a:gdLst/>
              <a:ahLst/>
              <a:cxnLst/>
              <a:rect l="l" t="t" r="r" b="b"/>
              <a:pathLst>
                <a:path w="2583179">
                  <a:moveTo>
                    <a:pt x="0" y="0"/>
                  </a:moveTo>
                  <a:lnTo>
                    <a:pt x="258300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582999" y="4103813"/>
              <a:ext cx="2583180" cy="0"/>
            </a:xfrm>
            <a:custGeom>
              <a:avLst/>
              <a:gdLst/>
              <a:ahLst/>
              <a:cxnLst/>
              <a:rect l="l" t="t" r="r" b="b"/>
              <a:pathLst>
                <a:path w="2583179">
                  <a:moveTo>
                    <a:pt x="0" y="0"/>
                  </a:moveTo>
                  <a:lnTo>
                    <a:pt x="2583002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/>
          <p:nvPr/>
        </p:nvSpPr>
        <p:spPr>
          <a:xfrm>
            <a:off x="7569000" y="3672258"/>
            <a:ext cx="2763520" cy="0"/>
          </a:xfrm>
          <a:custGeom>
            <a:avLst/>
            <a:gdLst/>
            <a:ahLst/>
            <a:cxnLst/>
            <a:rect l="l" t="t" r="r" b="b"/>
            <a:pathLst>
              <a:path w="2763520">
                <a:moveTo>
                  <a:pt x="0" y="0"/>
                </a:moveTo>
                <a:lnTo>
                  <a:pt x="276299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569000" y="4506507"/>
            <a:ext cx="2763520" cy="0"/>
          </a:xfrm>
          <a:custGeom>
            <a:avLst/>
            <a:gdLst/>
            <a:ahLst/>
            <a:cxnLst/>
            <a:rect l="l" t="t" r="r" b="b"/>
            <a:pathLst>
              <a:path w="2763520">
                <a:moveTo>
                  <a:pt x="0" y="0"/>
                </a:moveTo>
                <a:lnTo>
                  <a:pt x="2762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569000" y="4104259"/>
            <a:ext cx="2763520" cy="0"/>
          </a:xfrm>
          <a:custGeom>
            <a:avLst/>
            <a:gdLst/>
            <a:ahLst/>
            <a:cxnLst/>
            <a:rect l="l" t="t" r="r" b="b"/>
            <a:pathLst>
              <a:path w="2763520">
                <a:moveTo>
                  <a:pt x="0" y="0"/>
                </a:moveTo>
                <a:lnTo>
                  <a:pt x="276299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582999" y="4382621"/>
            <a:ext cx="2583180" cy="0"/>
          </a:xfrm>
          <a:custGeom>
            <a:avLst/>
            <a:gdLst/>
            <a:ahLst/>
            <a:cxnLst/>
            <a:rect l="l" t="t" r="r" b="b"/>
            <a:pathLst>
              <a:path w="2583179">
                <a:moveTo>
                  <a:pt x="0" y="0"/>
                </a:moveTo>
                <a:lnTo>
                  <a:pt x="258300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582999" y="4661425"/>
            <a:ext cx="2583180" cy="0"/>
          </a:xfrm>
          <a:custGeom>
            <a:avLst/>
            <a:gdLst/>
            <a:ahLst/>
            <a:cxnLst/>
            <a:rect l="l" t="t" r="r" b="b"/>
            <a:pathLst>
              <a:path w="2583179">
                <a:moveTo>
                  <a:pt x="0" y="0"/>
                </a:moveTo>
                <a:lnTo>
                  <a:pt x="258300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6" name="object 86"/>
          <p:cNvGrpSpPr/>
          <p:nvPr/>
        </p:nvGrpSpPr>
        <p:grpSpPr>
          <a:xfrm>
            <a:off x="2582999" y="4933297"/>
            <a:ext cx="2583180" cy="12700"/>
            <a:chOff x="2582999" y="4933297"/>
            <a:chExt cx="2583180" cy="12700"/>
          </a:xfrm>
        </p:grpSpPr>
        <p:sp>
          <p:nvSpPr>
            <p:cNvPr id="87" name="object 87"/>
            <p:cNvSpPr/>
            <p:nvPr/>
          </p:nvSpPr>
          <p:spPr>
            <a:xfrm>
              <a:off x="2582999" y="4939647"/>
              <a:ext cx="2583180" cy="0"/>
            </a:xfrm>
            <a:custGeom>
              <a:avLst/>
              <a:gdLst/>
              <a:ahLst/>
              <a:cxnLst/>
              <a:rect l="l" t="t" r="r" b="b"/>
              <a:pathLst>
                <a:path w="2583179">
                  <a:moveTo>
                    <a:pt x="0" y="0"/>
                  </a:moveTo>
                  <a:lnTo>
                    <a:pt x="258300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582999" y="4941398"/>
              <a:ext cx="2583180" cy="0"/>
            </a:xfrm>
            <a:custGeom>
              <a:avLst/>
              <a:gdLst/>
              <a:ahLst/>
              <a:cxnLst/>
              <a:rect l="l" t="t" r="r" b="b"/>
              <a:pathLst>
                <a:path w="2583179">
                  <a:moveTo>
                    <a:pt x="0" y="0"/>
                  </a:moveTo>
                  <a:lnTo>
                    <a:pt x="2583002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/>
          <p:nvPr/>
        </p:nvSpPr>
        <p:spPr>
          <a:xfrm>
            <a:off x="2582999" y="5220206"/>
            <a:ext cx="2583180" cy="0"/>
          </a:xfrm>
          <a:custGeom>
            <a:avLst/>
            <a:gdLst/>
            <a:ahLst/>
            <a:cxnLst/>
            <a:rect l="l" t="t" r="r" b="b"/>
            <a:pathLst>
              <a:path w="2583179">
                <a:moveTo>
                  <a:pt x="0" y="0"/>
                </a:moveTo>
                <a:lnTo>
                  <a:pt x="258300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582999" y="5499014"/>
            <a:ext cx="2583180" cy="0"/>
          </a:xfrm>
          <a:custGeom>
            <a:avLst/>
            <a:gdLst/>
            <a:ahLst/>
            <a:cxnLst/>
            <a:rect l="l" t="t" r="r" b="b"/>
            <a:pathLst>
              <a:path w="2583179">
                <a:moveTo>
                  <a:pt x="0" y="0"/>
                </a:moveTo>
                <a:lnTo>
                  <a:pt x="258300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1" name="object 91"/>
          <p:cNvGrpSpPr/>
          <p:nvPr/>
        </p:nvGrpSpPr>
        <p:grpSpPr>
          <a:xfrm>
            <a:off x="2582999" y="5770883"/>
            <a:ext cx="2583180" cy="20320"/>
            <a:chOff x="2582999" y="5770883"/>
            <a:chExt cx="2583180" cy="20320"/>
          </a:xfrm>
        </p:grpSpPr>
        <p:sp>
          <p:nvSpPr>
            <p:cNvPr id="92" name="object 92"/>
            <p:cNvSpPr/>
            <p:nvPr/>
          </p:nvSpPr>
          <p:spPr>
            <a:xfrm>
              <a:off x="2582999" y="5777233"/>
              <a:ext cx="2583180" cy="0"/>
            </a:xfrm>
            <a:custGeom>
              <a:avLst/>
              <a:gdLst/>
              <a:ahLst/>
              <a:cxnLst/>
              <a:rect l="l" t="t" r="r" b="b"/>
              <a:pathLst>
                <a:path w="2583179">
                  <a:moveTo>
                    <a:pt x="0" y="0"/>
                  </a:moveTo>
                  <a:lnTo>
                    <a:pt x="258300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582999" y="5787654"/>
              <a:ext cx="2583180" cy="0"/>
            </a:xfrm>
            <a:custGeom>
              <a:avLst/>
              <a:gdLst/>
              <a:ahLst/>
              <a:cxnLst/>
              <a:rect l="l" t="t" r="r" b="b"/>
              <a:pathLst>
                <a:path w="2583179">
                  <a:moveTo>
                    <a:pt x="0" y="0"/>
                  </a:moveTo>
                  <a:lnTo>
                    <a:pt x="2583002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/>
          <p:nvPr/>
        </p:nvSpPr>
        <p:spPr>
          <a:xfrm>
            <a:off x="7569000" y="5357727"/>
            <a:ext cx="2763520" cy="0"/>
          </a:xfrm>
          <a:custGeom>
            <a:avLst/>
            <a:gdLst/>
            <a:ahLst/>
            <a:cxnLst/>
            <a:rect l="l" t="t" r="r" b="b"/>
            <a:pathLst>
              <a:path w="2763520">
                <a:moveTo>
                  <a:pt x="0" y="0"/>
                </a:moveTo>
                <a:lnTo>
                  <a:pt x="276299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569000" y="4941398"/>
            <a:ext cx="2763520" cy="0"/>
          </a:xfrm>
          <a:custGeom>
            <a:avLst/>
            <a:gdLst/>
            <a:ahLst/>
            <a:cxnLst/>
            <a:rect l="l" t="t" r="r" b="b"/>
            <a:pathLst>
              <a:path w="2763520">
                <a:moveTo>
                  <a:pt x="0" y="0"/>
                </a:moveTo>
                <a:lnTo>
                  <a:pt x="276299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6" name="object 96"/>
          <p:cNvGrpSpPr/>
          <p:nvPr/>
        </p:nvGrpSpPr>
        <p:grpSpPr>
          <a:xfrm>
            <a:off x="7569000" y="5770883"/>
            <a:ext cx="2763520" cy="20320"/>
            <a:chOff x="7569000" y="5770883"/>
            <a:chExt cx="2763520" cy="20320"/>
          </a:xfrm>
        </p:grpSpPr>
        <p:sp>
          <p:nvSpPr>
            <p:cNvPr id="97" name="object 97"/>
            <p:cNvSpPr/>
            <p:nvPr/>
          </p:nvSpPr>
          <p:spPr>
            <a:xfrm>
              <a:off x="7569000" y="5777233"/>
              <a:ext cx="2763520" cy="0"/>
            </a:xfrm>
            <a:custGeom>
              <a:avLst/>
              <a:gdLst/>
              <a:ahLst/>
              <a:cxnLst/>
              <a:rect l="l" t="t" r="r" b="b"/>
              <a:pathLst>
                <a:path w="2763520">
                  <a:moveTo>
                    <a:pt x="0" y="0"/>
                  </a:moveTo>
                  <a:lnTo>
                    <a:pt x="276299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569000" y="5787654"/>
              <a:ext cx="2763520" cy="0"/>
            </a:xfrm>
            <a:custGeom>
              <a:avLst/>
              <a:gdLst/>
              <a:ahLst/>
              <a:cxnLst/>
              <a:rect l="l" t="t" r="r" b="b"/>
              <a:pathLst>
                <a:path w="2763520">
                  <a:moveTo>
                    <a:pt x="0" y="0"/>
                  </a:moveTo>
                  <a:lnTo>
                    <a:pt x="2762999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/>
          <p:nvPr/>
        </p:nvSpPr>
        <p:spPr>
          <a:xfrm>
            <a:off x="2582999" y="6066462"/>
            <a:ext cx="2583180" cy="0"/>
          </a:xfrm>
          <a:custGeom>
            <a:avLst/>
            <a:gdLst/>
            <a:ahLst/>
            <a:cxnLst/>
            <a:rect l="l" t="t" r="r" b="b"/>
            <a:pathLst>
              <a:path w="2583179">
                <a:moveTo>
                  <a:pt x="0" y="0"/>
                </a:moveTo>
                <a:lnTo>
                  <a:pt x="258300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582999" y="6345270"/>
            <a:ext cx="2583180" cy="0"/>
          </a:xfrm>
          <a:custGeom>
            <a:avLst/>
            <a:gdLst/>
            <a:ahLst/>
            <a:cxnLst/>
            <a:rect l="l" t="t" r="r" b="b"/>
            <a:pathLst>
              <a:path w="2583179">
                <a:moveTo>
                  <a:pt x="0" y="0"/>
                </a:moveTo>
                <a:lnTo>
                  <a:pt x="258300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582999" y="6623487"/>
            <a:ext cx="2583180" cy="0"/>
          </a:xfrm>
          <a:custGeom>
            <a:avLst/>
            <a:gdLst/>
            <a:ahLst/>
            <a:cxnLst/>
            <a:rect l="l" t="t" r="r" b="b"/>
            <a:pathLst>
              <a:path w="2583179">
                <a:moveTo>
                  <a:pt x="0" y="0"/>
                </a:moveTo>
                <a:lnTo>
                  <a:pt x="258300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569000" y="6200447"/>
            <a:ext cx="2763520" cy="0"/>
          </a:xfrm>
          <a:custGeom>
            <a:avLst/>
            <a:gdLst/>
            <a:ahLst/>
            <a:cxnLst/>
            <a:rect l="l" t="t" r="r" b="b"/>
            <a:pathLst>
              <a:path w="2763520">
                <a:moveTo>
                  <a:pt x="0" y="0"/>
                </a:moveTo>
                <a:lnTo>
                  <a:pt x="276299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569000" y="6487240"/>
            <a:ext cx="2763520" cy="0"/>
          </a:xfrm>
          <a:custGeom>
            <a:avLst/>
            <a:gdLst/>
            <a:ahLst/>
            <a:cxnLst/>
            <a:rect l="l" t="t" r="r" b="b"/>
            <a:pathLst>
              <a:path w="2763520">
                <a:moveTo>
                  <a:pt x="0" y="0"/>
                </a:moveTo>
                <a:lnTo>
                  <a:pt x="276299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569000" y="7026688"/>
            <a:ext cx="2763520" cy="0"/>
          </a:xfrm>
          <a:custGeom>
            <a:avLst/>
            <a:gdLst/>
            <a:ahLst/>
            <a:cxnLst/>
            <a:rect l="l" t="t" r="r" b="b"/>
            <a:pathLst>
              <a:path w="2763520">
                <a:moveTo>
                  <a:pt x="0" y="0"/>
                </a:moveTo>
                <a:lnTo>
                  <a:pt x="27629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59994" y="2394013"/>
          <a:ext cx="2407285" cy="46507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KATEGORIA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34290" marB="0">
                    <a:solidFill>
                      <a:srgbClr val="3A9B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1.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78105" marB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3A9BDC"/>
                    </a:solidFill>
                  </a:tcPr>
                </a:tc>
                <a:tc rowSpan="11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Nośnik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energii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91440" marR="1201420">
                        <a:lnSpc>
                          <a:spcPct val="180600"/>
                        </a:lnSpc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Emisja</a:t>
                      </a:r>
                      <a:r>
                        <a:rPr sz="1200" spc="-3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CO</a:t>
                      </a:r>
                      <a:r>
                        <a:rPr sz="1800" spc="-37" baseline="-27777" dirty="0">
                          <a:latin typeface="TT Supermolot Regular"/>
                          <a:cs typeface="TT Supermolot Regular"/>
                        </a:rPr>
                        <a:t>²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Silnik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91440" marR="755650">
                        <a:lnSpc>
                          <a:spcPct val="180600"/>
                        </a:lnSpc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Przeciętny</a:t>
                      </a:r>
                      <a:r>
                        <a:rPr sz="1200" spc="-6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zasięg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Czas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tankowania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91440" marR="156845">
                        <a:lnSpc>
                          <a:spcPts val="2600"/>
                        </a:lnSpc>
                        <a:spcBef>
                          <a:spcPts val="280"/>
                        </a:spcBef>
                      </a:pP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Produkt zużycia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paliwa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Wjazd do zielonej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strefy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Średnie</a:t>
                      </a:r>
                      <a:r>
                        <a:rPr sz="1200" spc="-2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spalanie</a:t>
                      </a:r>
                      <a:r>
                        <a:rPr sz="1200" spc="-1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/</a:t>
                      </a:r>
                      <a:r>
                        <a:rPr sz="1200" spc="-15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dirty="0">
                          <a:latin typeface="TT Supermolot Regular"/>
                          <a:cs typeface="TT Supermolot Regular"/>
                        </a:rPr>
                        <a:t>100</a:t>
                      </a:r>
                      <a:r>
                        <a:rPr sz="1200" spc="-20" dirty="0">
                          <a:latin typeface="TT Supermolot Regular"/>
                          <a:cs typeface="TT Supermolot Regular"/>
                        </a:rPr>
                        <a:t> </a:t>
                      </a:r>
                      <a:r>
                        <a:rPr sz="1200" spc="-25" dirty="0">
                          <a:latin typeface="TT Supermolot Regular"/>
                          <a:cs typeface="TT Supermolot Regular"/>
                        </a:rPr>
                        <a:t>km </a:t>
                      </a: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Zastosowania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  <a:p>
                      <a:pPr marL="91440" marR="1253490">
                        <a:lnSpc>
                          <a:spcPts val="3900"/>
                        </a:lnSpc>
                        <a:spcBef>
                          <a:spcPts val="260"/>
                        </a:spcBef>
                      </a:pPr>
                      <a:r>
                        <a:rPr sz="1200" spc="-10" dirty="0">
                          <a:latin typeface="TT Supermolot Regular"/>
                          <a:cs typeface="TT Supermolot Regular"/>
                        </a:rPr>
                        <a:t>Zalety Wyzwania</a:t>
                      </a:r>
                      <a:endParaRPr sz="1200">
                        <a:latin typeface="TT Supermolot Regular"/>
                        <a:cs typeface="TT Supermolot Regular"/>
                      </a:endParaRPr>
                    </a:p>
                  </a:txBody>
                  <a:tcPr marL="0" marR="0" marT="78105" marB="0">
                    <a:solidFill>
                      <a:srgbClr val="9F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2.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78105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3A9B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8105" marB="0">
                    <a:solidFill>
                      <a:srgbClr val="9F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3.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74295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3A9B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8105" marB="0">
                    <a:solidFill>
                      <a:srgbClr val="9F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4.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70485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3A9B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8105" marB="0">
                    <a:solidFill>
                      <a:srgbClr val="9F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5.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6731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3A9B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8105" marB="0">
                    <a:solidFill>
                      <a:srgbClr val="9F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6.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6350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3A9B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8105" marB="0">
                    <a:solidFill>
                      <a:srgbClr val="9F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7.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5969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3A9B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8105" marB="0">
                    <a:solidFill>
                      <a:srgbClr val="9F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8.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56515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3A9B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8105" marB="0">
                    <a:solidFill>
                      <a:srgbClr val="9F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673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9.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52705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3A9B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8105" marB="0">
                    <a:solidFill>
                      <a:srgbClr val="9F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133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10.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41275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3A9B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8105" marB="0">
                    <a:solidFill>
                      <a:srgbClr val="9F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0040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spc="-25" dirty="0">
                          <a:solidFill>
                            <a:srgbClr val="FFFFFF"/>
                          </a:solidFill>
                          <a:latin typeface="TT Supermolot Bold"/>
                          <a:cs typeface="TT Supermolot Bold"/>
                        </a:rPr>
                        <a:t>11.</a:t>
                      </a:r>
                      <a:endParaRPr sz="1200">
                        <a:latin typeface="TT Supermolot Bold"/>
                        <a:cs typeface="TT Supermolot Bold"/>
                      </a:endParaRPr>
                    </a:p>
                  </a:txBody>
                  <a:tcPr marL="0" marR="0" marT="54610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3A9B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8105" marB="0">
                    <a:solidFill>
                      <a:srgbClr val="9FC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7300" y="863605"/>
            <a:ext cx="7140575" cy="967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PRACY</a:t>
            </a:r>
            <a:r>
              <a:rPr sz="1100" spc="-15" dirty="0">
                <a:latin typeface="TT Supermolot Bold"/>
                <a:cs typeface="TT Supermolot Bold"/>
              </a:rPr>
              <a:t> </a:t>
            </a:r>
            <a:r>
              <a:rPr sz="1100" dirty="0">
                <a:latin typeface="TT Supermolot Bold"/>
                <a:cs typeface="TT Supermolot Bold"/>
              </a:rPr>
              <a:t>//</a:t>
            </a:r>
            <a:r>
              <a:rPr sz="1100" spc="-20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Porównanie</a:t>
            </a:r>
            <a:r>
              <a:rPr sz="1200" spc="-15" dirty="0">
                <a:latin typeface="TT Supermolot Bold"/>
                <a:cs typeface="TT Supermolot Bold"/>
              </a:rPr>
              <a:t> </a:t>
            </a:r>
            <a:r>
              <a:rPr sz="1200" dirty="0">
                <a:latin typeface="TT Supermolot Bold"/>
                <a:cs typeface="TT Supermolot Bold"/>
              </a:rPr>
              <a:t>rodzajów</a:t>
            </a:r>
            <a:r>
              <a:rPr sz="1200" spc="-20" dirty="0">
                <a:latin typeface="TT Supermolot Bold"/>
                <a:cs typeface="TT Supermolot Bold"/>
              </a:rPr>
              <a:t> </a:t>
            </a:r>
            <a:r>
              <a:rPr sz="1200" spc="-10" dirty="0">
                <a:latin typeface="TT Supermolot Bold"/>
                <a:cs typeface="TT Supermolot Bold"/>
              </a:rPr>
              <a:t>samochodów</a:t>
            </a:r>
            <a:endParaRPr sz="1200">
              <a:latin typeface="TT Supermolot Bold"/>
              <a:cs typeface="TT Supermolot Bold"/>
            </a:endParaRPr>
          </a:p>
          <a:p>
            <a:pPr marL="12700">
              <a:lnSpc>
                <a:spcPts val="5990"/>
              </a:lnSpc>
              <a:tabLst>
                <a:tab pos="2621915" algn="l"/>
                <a:tab pos="2952115" algn="l"/>
                <a:tab pos="3444240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ZADANIE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1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50" dirty="0">
                <a:solidFill>
                  <a:srgbClr val="3A9BDC"/>
                </a:solidFill>
                <a:latin typeface="TT Supermolot Light"/>
                <a:cs typeface="TT Supermolot Light"/>
              </a:rPr>
              <a:t>–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ODPOWIEDZI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Scenariusz </a:t>
            </a:r>
            <a:r>
              <a:rPr spc="-30" dirty="0"/>
              <a:t>nr</a:t>
            </a:r>
            <a:r>
              <a:rPr spc="-40" dirty="0"/>
              <a:t> </a:t>
            </a:r>
            <a:r>
              <a:rPr dirty="0"/>
              <a:t>4</a:t>
            </a:r>
            <a:r>
              <a:rPr spc="-40" dirty="0"/>
              <a:t> </a:t>
            </a:r>
            <a:r>
              <a:rPr spc="-25" dirty="0"/>
              <a:t>//</a:t>
            </a:r>
            <a:r>
              <a:rPr spc="-45" dirty="0"/>
              <a:t> </a:t>
            </a:r>
            <a:r>
              <a:rPr sz="1100" spc="-30" dirty="0">
                <a:latin typeface="TT Supermolot Bold"/>
                <a:cs typeface="TT Supermolot Bold"/>
              </a:rPr>
              <a:t>POZIOM</a:t>
            </a:r>
            <a:r>
              <a:rPr sz="1100" spc="-35" dirty="0">
                <a:latin typeface="TT Supermolot Bold"/>
                <a:cs typeface="TT Supermolot Bold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PODSTAWOWY</a:t>
            </a:r>
            <a:r>
              <a:rPr sz="1100" spc="-20" dirty="0">
                <a:latin typeface="TT Supermolot Bold"/>
                <a:cs typeface="TT Supermolot Bold"/>
              </a:rPr>
              <a:t> </a:t>
            </a:r>
            <a:r>
              <a:rPr spc="-25" dirty="0"/>
              <a:t>//</a:t>
            </a:r>
            <a:r>
              <a:rPr spc="-40" dirty="0"/>
              <a:t> </a:t>
            </a:r>
            <a:r>
              <a:rPr spc="-30" dirty="0"/>
              <a:t>Wodór</a:t>
            </a:r>
            <a:r>
              <a:rPr spc="-40" dirty="0"/>
              <a:t> </a:t>
            </a:r>
            <a:r>
              <a:rPr dirty="0"/>
              <a:t>w</a:t>
            </a:r>
            <a:r>
              <a:rPr spc="-40" dirty="0"/>
              <a:t> </a:t>
            </a:r>
            <a:r>
              <a:rPr spc="-20" dirty="0"/>
              <a:t>transporcie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99604" y="2761142"/>
            <a:ext cx="4775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Regular"/>
                <a:cs typeface="TT Supermolot Regular"/>
              </a:rPr>
              <a:t>Bateria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99604" y="3091393"/>
            <a:ext cx="7366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Regular"/>
                <a:cs typeface="TT Supermolot Regular"/>
              </a:rPr>
              <a:t>-</a:t>
            </a:r>
            <a:r>
              <a:rPr sz="1100" dirty="0">
                <a:latin typeface="TT Supermolot Regular"/>
                <a:cs typeface="TT Supermolot Regular"/>
              </a:rPr>
              <a:t>0</a:t>
            </a:r>
            <a:r>
              <a:rPr sz="1100" spc="-15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/100</a:t>
            </a:r>
            <a:r>
              <a:rPr sz="1100" spc="-15" dirty="0">
                <a:latin typeface="TT Supermolot Regular"/>
                <a:cs typeface="TT Supermolot Regular"/>
              </a:rPr>
              <a:t> </a:t>
            </a:r>
            <a:r>
              <a:rPr sz="1100" spc="-25" dirty="0">
                <a:latin typeface="TT Supermolot Regular"/>
                <a:cs typeface="TT Supermolot Regular"/>
              </a:rPr>
              <a:t>km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99604" y="3421644"/>
            <a:ext cx="20732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Regular"/>
                <a:cs typeface="TT Supermolot Regular"/>
              </a:rPr>
              <a:t>Elektryczny</a:t>
            </a:r>
            <a:r>
              <a:rPr sz="1100" spc="-3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(sprawność</a:t>
            </a:r>
            <a:r>
              <a:rPr sz="1100" spc="-3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90-</a:t>
            </a:r>
            <a:r>
              <a:rPr sz="1100" spc="-20" dirty="0">
                <a:latin typeface="TT Supermolot Regular"/>
                <a:cs typeface="TT Supermolot Regular"/>
              </a:rPr>
              <a:t>95%)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99604" y="3751895"/>
            <a:ext cx="5073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Regular"/>
                <a:cs typeface="TT Supermolot Regular"/>
              </a:rPr>
              <a:t>300</a:t>
            </a:r>
            <a:r>
              <a:rPr sz="1100" spc="-25" dirty="0">
                <a:latin typeface="TT Supermolot Regular"/>
                <a:cs typeface="TT Supermolot Regular"/>
              </a:rPr>
              <a:t> km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99604" y="4082145"/>
            <a:ext cx="8286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Regular"/>
                <a:cs typeface="TT Supermolot Regular"/>
              </a:rPr>
              <a:t>30</a:t>
            </a:r>
            <a:r>
              <a:rPr sz="1100" spc="-5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min</a:t>
            </a:r>
            <a:r>
              <a:rPr sz="1100" spc="-5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-</a:t>
            </a:r>
            <a:r>
              <a:rPr sz="1100" spc="-5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12</a:t>
            </a:r>
            <a:r>
              <a:rPr sz="1100" spc="-5" dirty="0">
                <a:latin typeface="TT Supermolot Regular"/>
                <a:cs typeface="TT Supermolot Regular"/>
              </a:rPr>
              <a:t> </a:t>
            </a:r>
            <a:r>
              <a:rPr sz="1100" spc="-60" dirty="0">
                <a:latin typeface="TT Supermolot Regular"/>
                <a:cs typeface="TT Supermolot Regular"/>
              </a:rPr>
              <a:t>h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99604" y="4412396"/>
            <a:ext cx="3143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TT Supermolot Regular"/>
                <a:cs typeface="TT Supermolot Regular"/>
              </a:rPr>
              <a:t>Brak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99604" y="4742647"/>
            <a:ext cx="24637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TT Supermolot Regular"/>
                <a:cs typeface="TT Supermolot Regular"/>
              </a:rPr>
              <a:t>Tak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99604" y="5072898"/>
            <a:ext cx="46418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Regular"/>
                <a:cs typeface="TT Supermolot Regular"/>
              </a:rPr>
              <a:t>14</a:t>
            </a:r>
            <a:r>
              <a:rPr sz="1100" spc="-10" dirty="0">
                <a:latin typeface="TT Supermolot Regular"/>
                <a:cs typeface="TT Supermolot Regular"/>
              </a:rPr>
              <a:t> </a:t>
            </a:r>
            <a:r>
              <a:rPr sz="1100" spc="-25" dirty="0">
                <a:latin typeface="TT Supermolot Regular"/>
                <a:cs typeface="TT Supermolot Regular"/>
              </a:rPr>
              <a:t>kWh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99604" y="5403148"/>
            <a:ext cx="1729739" cy="35877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dirty="0">
                <a:latin typeface="TT Supermolot Regular"/>
                <a:cs typeface="TT Supermolot Regular"/>
              </a:rPr>
              <a:t>Transport</a:t>
            </a:r>
            <a:r>
              <a:rPr sz="1100" spc="-50" dirty="0">
                <a:latin typeface="TT Supermolot Regular"/>
                <a:cs typeface="TT Supermolot Regular"/>
              </a:rPr>
              <a:t> </a:t>
            </a:r>
            <a:r>
              <a:rPr sz="1100" spc="-10" dirty="0">
                <a:latin typeface="TT Supermolot Regular"/>
                <a:cs typeface="TT Supermolot Regular"/>
              </a:rPr>
              <a:t>krótkozasięgowy, </a:t>
            </a:r>
            <a:r>
              <a:rPr sz="1100" dirty="0">
                <a:latin typeface="TT Supermolot Regular"/>
                <a:cs typeface="TT Supermolot Regular"/>
              </a:rPr>
              <a:t>małe </a:t>
            </a:r>
            <a:r>
              <a:rPr sz="1100" spc="-10" dirty="0">
                <a:latin typeface="TT Supermolot Regular"/>
                <a:cs typeface="TT Supermolot Regular"/>
              </a:rPr>
              <a:t>jednostki.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99604" y="5898525"/>
            <a:ext cx="2356485" cy="35877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dirty="0">
                <a:latin typeface="TT Supermolot Regular"/>
                <a:cs typeface="TT Supermolot Regular"/>
              </a:rPr>
              <a:t>Wysoka</a:t>
            </a:r>
            <a:r>
              <a:rPr sz="1100" spc="-3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sprawność,</a:t>
            </a:r>
            <a:r>
              <a:rPr sz="1100" spc="-3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brak</a:t>
            </a:r>
            <a:r>
              <a:rPr sz="1100" spc="-3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emisji</a:t>
            </a:r>
            <a:r>
              <a:rPr sz="1100" spc="-25" dirty="0">
                <a:latin typeface="TT Supermolot Regular"/>
                <a:cs typeface="TT Supermolot Regular"/>
              </a:rPr>
              <a:t> </a:t>
            </a:r>
            <a:r>
              <a:rPr sz="1100" spc="-10" dirty="0">
                <a:latin typeface="TT Supermolot Regular"/>
                <a:cs typeface="TT Supermolot Regular"/>
              </a:rPr>
              <a:t>gazów cieplarnianych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99604" y="6393901"/>
            <a:ext cx="2239010" cy="52387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dirty="0">
                <a:latin typeface="TT Supermolot Regular"/>
                <a:cs typeface="TT Supermolot Regular"/>
              </a:rPr>
              <a:t>Niska</a:t>
            </a:r>
            <a:r>
              <a:rPr sz="1100" spc="-4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pojemność</a:t>
            </a:r>
            <a:r>
              <a:rPr sz="1100" spc="-4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baterii,</a:t>
            </a:r>
            <a:r>
              <a:rPr sz="1100" spc="-35" dirty="0">
                <a:latin typeface="TT Supermolot Regular"/>
                <a:cs typeface="TT Supermolot Regular"/>
              </a:rPr>
              <a:t> </a:t>
            </a:r>
            <a:r>
              <a:rPr sz="1100" spc="-10" dirty="0">
                <a:latin typeface="TT Supermolot Regular"/>
                <a:cs typeface="TT Supermolot Regular"/>
              </a:rPr>
              <a:t>wrażliwość </a:t>
            </a:r>
            <a:r>
              <a:rPr sz="1100" dirty="0">
                <a:latin typeface="TT Supermolot Regular"/>
                <a:cs typeface="TT Supermolot Regular"/>
              </a:rPr>
              <a:t>na</a:t>
            </a:r>
            <a:r>
              <a:rPr sz="1100" spc="-3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temperaturę,</a:t>
            </a:r>
            <a:r>
              <a:rPr sz="1100" spc="-3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czas</a:t>
            </a:r>
            <a:r>
              <a:rPr sz="1100" spc="-30" dirty="0">
                <a:latin typeface="TT Supermolot Regular"/>
                <a:cs typeface="TT Supermolot Regular"/>
              </a:rPr>
              <a:t> </a:t>
            </a:r>
            <a:r>
              <a:rPr sz="1100" spc="-10" dirty="0">
                <a:latin typeface="TT Supermolot Regular"/>
                <a:cs typeface="TT Supermolot Regular"/>
              </a:rPr>
              <a:t>ładowania, </a:t>
            </a:r>
            <a:r>
              <a:rPr sz="1100" dirty="0">
                <a:latin typeface="TT Supermolot Regular"/>
                <a:cs typeface="TT Supermolot Regular"/>
              </a:rPr>
              <a:t>utylizacja </a:t>
            </a:r>
            <a:r>
              <a:rPr sz="1100" spc="-10" dirty="0">
                <a:latin typeface="TT Supermolot Regular"/>
                <a:cs typeface="TT Supermolot Regular"/>
              </a:rPr>
              <a:t>baterii.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78326" y="2761701"/>
            <a:ext cx="44195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Regular"/>
                <a:cs typeface="TT Supermolot Regular"/>
              </a:rPr>
              <a:t>Wodór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78326" y="3091952"/>
            <a:ext cx="10090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Regular"/>
                <a:cs typeface="TT Supermolot Regular"/>
              </a:rPr>
              <a:t>-</a:t>
            </a:r>
            <a:r>
              <a:rPr sz="1100" dirty="0">
                <a:latin typeface="TT Supermolot Regular"/>
                <a:cs typeface="TT Supermolot Regular"/>
              </a:rPr>
              <a:t>200</a:t>
            </a:r>
            <a:r>
              <a:rPr sz="1100" spc="-15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g</a:t>
            </a:r>
            <a:r>
              <a:rPr sz="1100" spc="-15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/100</a:t>
            </a:r>
            <a:r>
              <a:rPr sz="1100" spc="-15" dirty="0">
                <a:latin typeface="TT Supermolot Regular"/>
                <a:cs typeface="TT Supermolot Regular"/>
              </a:rPr>
              <a:t> </a:t>
            </a:r>
            <a:r>
              <a:rPr sz="1100" spc="-25" dirty="0">
                <a:latin typeface="TT Supermolot Regular"/>
                <a:cs typeface="TT Supermolot Regular"/>
              </a:rPr>
              <a:t>km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78326" y="3422203"/>
            <a:ext cx="20732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Regular"/>
                <a:cs typeface="TT Supermolot Regular"/>
              </a:rPr>
              <a:t>Elektryczny</a:t>
            </a:r>
            <a:r>
              <a:rPr sz="1100" spc="-3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(sprawność</a:t>
            </a:r>
            <a:r>
              <a:rPr sz="1100" spc="-3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90-</a:t>
            </a:r>
            <a:r>
              <a:rPr sz="1100" spc="-20" dirty="0">
                <a:latin typeface="TT Supermolot Regular"/>
                <a:cs typeface="TT Supermolot Regular"/>
              </a:rPr>
              <a:t>95%)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78326" y="3752453"/>
            <a:ext cx="50863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Regular"/>
                <a:cs typeface="TT Supermolot Regular"/>
              </a:rPr>
              <a:t>650 </a:t>
            </a:r>
            <a:r>
              <a:rPr sz="1100" spc="-25" dirty="0">
                <a:latin typeface="TT Supermolot Regular"/>
                <a:cs typeface="TT Supermolot Regular"/>
              </a:rPr>
              <a:t>km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78326" y="4082704"/>
            <a:ext cx="5168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Regular"/>
                <a:cs typeface="TT Supermolot Regular"/>
              </a:rPr>
              <a:t>3-</a:t>
            </a:r>
            <a:r>
              <a:rPr sz="1100" dirty="0">
                <a:latin typeface="TT Supermolot Regular"/>
                <a:cs typeface="TT Supermolot Regular"/>
              </a:rPr>
              <a:t>5 </a:t>
            </a:r>
            <a:r>
              <a:rPr sz="1100" spc="-25" dirty="0">
                <a:latin typeface="TT Supermolot Regular"/>
                <a:cs typeface="TT Supermolot Regular"/>
              </a:rPr>
              <a:t>min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78326" y="4412955"/>
            <a:ext cx="7613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Regular"/>
                <a:cs typeface="TT Supermolot Regular"/>
              </a:rPr>
              <a:t>Para</a:t>
            </a:r>
            <a:r>
              <a:rPr sz="1100" spc="-25" dirty="0">
                <a:latin typeface="TT Supermolot Regular"/>
                <a:cs typeface="TT Supermolot Regular"/>
              </a:rPr>
              <a:t> </a:t>
            </a:r>
            <a:r>
              <a:rPr sz="1100" spc="-10" dirty="0">
                <a:latin typeface="TT Supermolot Regular"/>
                <a:cs typeface="TT Supermolot Regular"/>
              </a:rPr>
              <a:t>wodna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78326" y="4743206"/>
            <a:ext cx="24637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TT Supermolot Regular"/>
                <a:cs typeface="TT Supermolot Regular"/>
              </a:rPr>
              <a:t>Tak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78326" y="5073456"/>
            <a:ext cx="3657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Regular"/>
                <a:cs typeface="TT Supermolot Regular"/>
              </a:rPr>
              <a:t>1,0 </a:t>
            </a:r>
            <a:r>
              <a:rPr sz="1100" spc="-25" dirty="0">
                <a:latin typeface="TT Supermolot Regular"/>
                <a:cs typeface="TT Supermolot Regular"/>
              </a:rPr>
              <a:t>kg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78326" y="5403707"/>
            <a:ext cx="2248535" cy="35877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dirty="0">
                <a:latin typeface="TT Supermolot Regular"/>
                <a:cs typeface="TT Supermolot Regular"/>
              </a:rPr>
              <a:t>Transport</a:t>
            </a:r>
            <a:r>
              <a:rPr sz="1100" spc="-3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krótko</a:t>
            </a:r>
            <a:r>
              <a:rPr sz="1100" spc="-25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i</a:t>
            </a:r>
            <a:r>
              <a:rPr sz="1100" spc="-25" dirty="0">
                <a:latin typeface="TT Supermolot Regular"/>
                <a:cs typeface="TT Supermolot Regular"/>
              </a:rPr>
              <a:t> </a:t>
            </a:r>
            <a:r>
              <a:rPr sz="1100" spc="-10" dirty="0">
                <a:latin typeface="TT Supermolot Regular"/>
                <a:cs typeface="TT Supermolot Regular"/>
              </a:rPr>
              <a:t>dalekozasięgowy, </a:t>
            </a:r>
            <a:r>
              <a:rPr sz="1100" dirty="0">
                <a:latin typeface="TT Supermolot Regular"/>
                <a:cs typeface="TT Supermolot Regular"/>
              </a:rPr>
              <a:t>średnie i duże </a:t>
            </a:r>
            <a:r>
              <a:rPr sz="1100" spc="-10" dirty="0">
                <a:latin typeface="TT Supermolot Regular"/>
                <a:cs typeface="TT Supermolot Regular"/>
              </a:rPr>
              <a:t>jednostki.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78326" y="5899084"/>
            <a:ext cx="2092325" cy="35877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dirty="0">
                <a:latin typeface="TT Supermolot Regular"/>
                <a:cs typeface="TT Supermolot Regular"/>
              </a:rPr>
              <a:t>Brak</a:t>
            </a:r>
            <a:r>
              <a:rPr sz="1100" spc="-2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emisji</a:t>
            </a:r>
            <a:r>
              <a:rPr sz="1100" spc="-2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gazów</a:t>
            </a:r>
            <a:r>
              <a:rPr sz="1100" spc="-15" dirty="0">
                <a:latin typeface="TT Supermolot Regular"/>
                <a:cs typeface="TT Supermolot Regular"/>
              </a:rPr>
              <a:t> </a:t>
            </a:r>
            <a:r>
              <a:rPr sz="1100" spc="-10" dirty="0">
                <a:latin typeface="TT Supermolot Regular"/>
                <a:cs typeface="TT Supermolot Regular"/>
              </a:rPr>
              <a:t>cieplarnianych, </a:t>
            </a:r>
            <a:r>
              <a:rPr sz="1100" dirty="0">
                <a:latin typeface="TT Supermolot Regular"/>
                <a:cs typeface="TT Supermolot Regular"/>
              </a:rPr>
              <a:t>duża</a:t>
            </a:r>
            <a:r>
              <a:rPr sz="1100" spc="-4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pojemność</a:t>
            </a:r>
            <a:r>
              <a:rPr sz="1100" spc="-40" dirty="0">
                <a:latin typeface="TT Supermolot Regular"/>
                <a:cs typeface="TT Supermolot Regular"/>
              </a:rPr>
              <a:t> </a:t>
            </a:r>
            <a:r>
              <a:rPr sz="1100" spc="-10" dirty="0">
                <a:latin typeface="TT Supermolot Regular"/>
                <a:cs typeface="TT Supermolot Regular"/>
              </a:rPr>
              <a:t>energetyczna.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78326" y="6394460"/>
            <a:ext cx="1240155" cy="35877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dirty="0">
                <a:latin typeface="TT Supermolot Regular"/>
                <a:cs typeface="TT Supermolot Regular"/>
              </a:rPr>
              <a:t>Brak</a:t>
            </a:r>
            <a:r>
              <a:rPr sz="1100" spc="-25" dirty="0">
                <a:latin typeface="TT Supermolot Regular"/>
                <a:cs typeface="TT Supermolot Regular"/>
              </a:rPr>
              <a:t> </a:t>
            </a:r>
            <a:r>
              <a:rPr sz="1100" spc="-10" dirty="0">
                <a:latin typeface="TT Supermolot Regular"/>
                <a:cs typeface="TT Supermolot Regular"/>
              </a:rPr>
              <a:t>infrastruktury, </a:t>
            </a:r>
            <a:r>
              <a:rPr sz="1100" dirty="0">
                <a:latin typeface="TT Supermolot Regular"/>
                <a:cs typeface="TT Supermolot Regular"/>
              </a:rPr>
              <a:t>wysoka</a:t>
            </a:r>
            <a:r>
              <a:rPr sz="1100" spc="-40" dirty="0">
                <a:latin typeface="TT Supermolot Regular"/>
                <a:cs typeface="TT Supermolot Regular"/>
              </a:rPr>
              <a:t> </a:t>
            </a:r>
            <a:r>
              <a:rPr sz="1100" spc="-20" dirty="0">
                <a:latin typeface="TT Supermolot Regular"/>
                <a:cs typeface="TT Supermolot Regular"/>
              </a:rPr>
              <a:t>cena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004268" y="2762260"/>
            <a:ext cx="15932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Regular"/>
                <a:cs typeface="TT Supermolot Regular"/>
              </a:rPr>
              <a:t>Benzyna</a:t>
            </a:r>
            <a:r>
              <a:rPr sz="1100" spc="-5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/ olej</a:t>
            </a:r>
            <a:r>
              <a:rPr sz="1100" spc="-5" dirty="0">
                <a:latin typeface="TT Supermolot Regular"/>
                <a:cs typeface="TT Supermolot Regular"/>
              </a:rPr>
              <a:t> </a:t>
            </a:r>
            <a:r>
              <a:rPr sz="1100" spc="-10" dirty="0">
                <a:latin typeface="TT Supermolot Regular"/>
                <a:cs typeface="TT Supermolot Regular"/>
              </a:rPr>
              <a:t>napędowy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004268" y="3092510"/>
            <a:ext cx="10439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Regular"/>
                <a:cs typeface="TT Supermolot Regular"/>
              </a:rPr>
              <a:t>+2,5</a:t>
            </a:r>
            <a:r>
              <a:rPr sz="1100" spc="-15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kg</a:t>
            </a:r>
            <a:r>
              <a:rPr sz="1100" spc="-1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/</a:t>
            </a:r>
            <a:r>
              <a:rPr sz="1100" spc="-1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100</a:t>
            </a:r>
            <a:r>
              <a:rPr sz="1100" spc="-10" dirty="0">
                <a:latin typeface="TT Supermolot Regular"/>
                <a:cs typeface="TT Supermolot Regular"/>
              </a:rPr>
              <a:t> </a:t>
            </a:r>
            <a:r>
              <a:rPr sz="1100" spc="-25" dirty="0">
                <a:latin typeface="TT Supermolot Regular"/>
                <a:cs typeface="TT Supermolot Regular"/>
              </a:rPr>
              <a:t>km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04268" y="3422761"/>
            <a:ext cx="19862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Regular"/>
                <a:cs typeface="TT Supermolot Regular"/>
              </a:rPr>
              <a:t>Spalinowy</a:t>
            </a:r>
            <a:r>
              <a:rPr sz="1100" spc="-5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(sprawność</a:t>
            </a:r>
            <a:r>
              <a:rPr sz="1100" spc="-45" dirty="0">
                <a:latin typeface="TT Supermolot Regular"/>
                <a:cs typeface="TT Supermolot Regular"/>
              </a:rPr>
              <a:t> </a:t>
            </a:r>
            <a:r>
              <a:rPr sz="1100" spc="-10" dirty="0">
                <a:latin typeface="TT Supermolot Regular"/>
                <a:cs typeface="TT Supermolot Regular"/>
              </a:rPr>
              <a:t>40-</a:t>
            </a:r>
            <a:r>
              <a:rPr sz="1100" spc="-20" dirty="0">
                <a:latin typeface="TT Supermolot Regular"/>
                <a:cs typeface="TT Supermolot Regular"/>
              </a:rPr>
              <a:t>50%)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004268" y="3753012"/>
            <a:ext cx="5175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Regular"/>
                <a:cs typeface="TT Supermolot Regular"/>
              </a:rPr>
              <a:t>900</a:t>
            </a:r>
            <a:r>
              <a:rPr sz="1100" spc="-25" dirty="0">
                <a:latin typeface="TT Supermolot Regular"/>
                <a:cs typeface="TT Supermolot Regular"/>
              </a:rPr>
              <a:t> km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004268" y="4083263"/>
            <a:ext cx="5168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Regular"/>
                <a:cs typeface="TT Supermolot Regular"/>
              </a:rPr>
              <a:t>3-</a:t>
            </a:r>
            <a:r>
              <a:rPr sz="1100" dirty="0">
                <a:latin typeface="TT Supermolot Regular"/>
                <a:cs typeface="TT Supermolot Regular"/>
              </a:rPr>
              <a:t>5 </a:t>
            </a:r>
            <a:r>
              <a:rPr sz="1100" spc="-25" dirty="0">
                <a:latin typeface="TT Supermolot Regular"/>
                <a:cs typeface="TT Supermolot Regular"/>
              </a:rPr>
              <a:t>min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978868" y="4413514"/>
            <a:ext cx="8528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Regular"/>
                <a:cs typeface="TT Supermolot Regular"/>
              </a:rPr>
              <a:t>CO,</a:t>
            </a:r>
            <a:r>
              <a:rPr sz="1100" spc="-5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CO</a:t>
            </a:r>
            <a:r>
              <a:rPr sz="975" baseline="-29914" dirty="0">
                <a:latin typeface="TT Supermolot Regular"/>
                <a:cs typeface="TT Supermolot Regular"/>
              </a:rPr>
              <a:t>2</a:t>
            </a:r>
            <a:r>
              <a:rPr sz="1100" dirty="0">
                <a:latin typeface="TT Supermolot Regular"/>
                <a:cs typeface="TT Supermolot Regular"/>
              </a:rPr>
              <a:t>,</a:t>
            </a:r>
            <a:r>
              <a:rPr sz="1100" spc="-5" dirty="0">
                <a:latin typeface="TT Supermolot Regular"/>
                <a:cs typeface="TT Supermolot Regular"/>
              </a:rPr>
              <a:t> </a:t>
            </a:r>
            <a:r>
              <a:rPr sz="1100" spc="-25" dirty="0">
                <a:latin typeface="TT Supermolot Regular"/>
                <a:cs typeface="TT Supermolot Regular"/>
              </a:rPr>
              <a:t>NOx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004200" y="4742393"/>
            <a:ext cx="2311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TT Supermolot Regular"/>
                <a:cs typeface="TT Supermolot Regular"/>
              </a:rPr>
              <a:t>Nie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004200" y="5072644"/>
            <a:ext cx="4946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T Supermolot Regular"/>
                <a:cs typeface="TT Supermolot Regular"/>
              </a:rPr>
              <a:t>6 </a:t>
            </a:r>
            <a:r>
              <a:rPr sz="1100" spc="-10" dirty="0">
                <a:latin typeface="TT Supermolot Regular"/>
                <a:cs typeface="TT Supermolot Regular"/>
              </a:rPr>
              <a:t>litrów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004200" y="5402895"/>
            <a:ext cx="2120900" cy="35877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dirty="0">
                <a:latin typeface="TT Supermolot Regular"/>
                <a:cs typeface="TT Supermolot Regular"/>
              </a:rPr>
              <a:t>Transport</a:t>
            </a:r>
            <a:r>
              <a:rPr sz="1100" spc="-3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krótko</a:t>
            </a:r>
            <a:r>
              <a:rPr sz="1100" spc="-25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i</a:t>
            </a:r>
            <a:r>
              <a:rPr sz="1100" spc="-25" dirty="0">
                <a:latin typeface="TT Supermolot Regular"/>
                <a:cs typeface="TT Supermolot Regular"/>
              </a:rPr>
              <a:t> </a:t>
            </a:r>
            <a:r>
              <a:rPr sz="1100" spc="-10" dirty="0">
                <a:latin typeface="TT Supermolot Regular"/>
                <a:cs typeface="TT Supermolot Regular"/>
              </a:rPr>
              <a:t>dalekozasięgo- </a:t>
            </a:r>
            <a:r>
              <a:rPr sz="1100" dirty="0">
                <a:latin typeface="TT Supermolot Regular"/>
                <a:cs typeface="TT Supermolot Regular"/>
              </a:rPr>
              <a:t>wy,</a:t>
            </a:r>
            <a:r>
              <a:rPr sz="1100" spc="-1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wszystkie</a:t>
            </a:r>
            <a:r>
              <a:rPr sz="1100" spc="-10" dirty="0">
                <a:latin typeface="TT Supermolot Regular"/>
                <a:cs typeface="TT Supermolot Regular"/>
              </a:rPr>
              <a:t> jednostki.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004200" y="5898270"/>
            <a:ext cx="2113915" cy="35877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dirty="0">
                <a:latin typeface="TT Supermolot Regular"/>
                <a:cs typeface="TT Supermolot Regular"/>
              </a:rPr>
              <a:t>Dojrzała</a:t>
            </a:r>
            <a:r>
              <a:rPr sz="1100" spc="-25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technologia,</a:t>
            </a:r>
            <a:r>
              <a:rPr sz="1100" spc="-20" dirty="0">
                <a:latin typeface="TT Supermolot Regular"/>
                <a:cs typeface="TT Supermolot Regular"/>
              </a:rPr>
              <a:t> </a:t>
            </a:r>
            <a:r>
              <a:rPr sz="1100" spc="-10" dirty="0">
                <a:latin typeface="TT Supermolot Regular"/>
                <a:cs typeface="TT Supermolot Regular"/>
              </a:rPr>
              <a:t>rozbudowa- </a:t>
            </a:r>
            <a:r>
              <a:rPr sz="1100" dirty="0">
                <a:latin typeface="TT Supermolot Regular"/>
                <a:cs typeface="TT Supermolot Regular"/>
              </a:rPr>
              <a:t>na </a:t>
            </a:r>
            <a:r>
              <a:rPr sz="1100" spc="-10" dirty="0">
                <a:latin typeface="TT Supermolot Regular"/>
                <a:cs typeface="TT Supermolot Regular"/>
              </a:rPr>
              <a:t>infrastruktura.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978792" y="6393647"/>
            <a:ext cx="2212340" cy="5232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 marR="30480">
              <a:lnSpc>
                <a:spcPct val="98400"/>
              </a:lnSpc>
              <a:spcBef>
                <a:spcPts val="120"/>
              </a:spcBef>
            </a:pPr>
            <a:r>
              <a:rPr sz="1100" dirty="0">
                <a:latin typeface="TT Supermolot Regular"/>
                <a:cs typeface="TT Supermolot Regular"/>
              </a:rPr>
              <a:t>Wysoka</a:t>
            </a:r>
            <a:r>
              <a:rPr sz="1100" spc="-15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emisja</a:t>
            </a:r>
            <a:r>
              <a:rPr sz="1100" spc="-1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CO</a:t>
            </a:r>
            <a:r>
              <a:rPr sz="975" baseline="-29914" dirty="0">
                <a:latin typeface="TT Supermolot Regular"/>
                <a:cs typeface="TT Supermolot Regular"/>
              </a:rPr>
              <a:t>2</a:t>
            </a:r>
            <a:r>
              <a:rPr sz="1100" dirty="0">
                <a:latin typeface="TT Supermolot Regular"/>
                <a:cs typeface="TT Supermolot Regular"/>
              </a:rPr>
              <a:t>,</a:t>
            </a:r>
            <a:r>
              <a:rPr sz="1100" spc="-1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emisja</a:t>
            </a:r>
            <a:r>
              <a:rPr sz="1100" spc="-10" dirty="0">
                <a:latin typeface="TT Supermolot Regular"/>
                <a:cs typeface="TT Supermolot Regular"/>
              </a:rPr>
              <a:t> </a:t>
            </a:r>
            <a:r>
              <a:rPr sz="1100" spc="-20" dirty="0">
                <a:latin typeface="TT Supermolot Regular"/>
                <a:cs typeface="TT Supermolot Regular"/>
              </a:rPr>
              <a:t>NOx, </a:t>
            </a:r>
            <a:r>
              <a:rPr sz="1100" spc="-10" dirty="0">
                <a:latin typeface="TT Supermolot Regular"/>
                <a:cs typeface="TT Supermolot Regular"/>
              </a:rPr>
              <a:t>hałas/drgania,</a:t>
            </a:r>
            <a:r>
              <a:rPr sz="1100" spc="30" dirty="0">
                <a:latin typeface="TT Supermolot Regular"/>
                <a:cs typeface="TT Supermolot Regular"/>
              </a:rPr>
              <a:t> </a:t>
            </a:r>
            <a:r>
              <a:rPr sz="1100" dirty="0">
                <a:latin typeface="TT Supermolot Regular"/>
                <a:cs typeface="TT Supermolot Regular"/>
              </a:rPr>
              <a:t>konieczność</a:t>
            </a:r>
            <a:r>
              <a:rPr sz="1100" spc="35" dirty="0">
                <a:latin typeface="TT Supermolot Regular"/>
                <a:cs typeface="TT Supermolot Regular"/>
              </a:rPr>
              <a:t> </a:t>
            </a:r>
            <a:r>
              <a:rPr sz="1100" spc="-10" dirty="0">
                <a:latin typeface="TT Supermolot Regular"/>
                <a:cs typeface="TT Supermolot Regular"/>
              </a:rPr>
              <a:t>stoso- </a:t>
            </a:r>
            <a:r>
              <a:rPr sz="1100" dirty="0">
                <a:latin typeface="TT Supermolot Regular"/>
                <a:cs typeface="TT Supermolot Regular"/>
              </a:rPr>
              <a:t>wania </a:t>
            </a:r>
            <a:r>
              <a:rPr sz="1100" spc="-10" dirty="0">
                <a:latin typeface="TT Supermolot Regular"/>
                <a:cs typeface="TT Supermolot Regular"/>
              </a:rPr>
              <a:t>olejów</a:t>
            </a:r>
            <a:endParaRPr sz="1100">
              <a:latin typeface="TT Supermolot Regular"/>
              <a:cs typeface="TT Supermolot Regular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807995" y="2394013"/>
            <a:ext cx="2376170" cy="272415"/>
          </a:xfrm>
          <a:prstGeom prst="rect">
            <a:avLst/>
          </a:prstGeom>
          <a:solidFill>
            <a:srgbClr val="3A9BDC"/>
          </a:solidFill>
        </p:spPr>
        <p:txBody>
          <a:bodyPr vert="horz" wrap="square" lIns="0" tIns="34290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270"/>
              </a:spcBef>
            </a:pPr>
            <a:r>
              <a:rPr sz="1200" dirty="0">
                <a:solidFill>
                  <a:srgbClr val="FFFFFF"/>
                </a:solidFill>
                <a:latin typeface="TT Supermolot Bold"/>
                <a:cs typeface="TT Supermolot Bold"/>
              </a:rPr>
              <a:t>SAMOCHÓD </a:t>
            </a:r>
            <a:r>
              <a:rPr sz="12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ELEKTRYCZNY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355005" y="2394013"/>
            <a:ext cx="2376170" cy="272415"/>
          </a:xfrm>
          <a:prstGeom prst="rect">
            <a:avLst/>
          </a:prstGeom>
          <a:solidFill>
            <a:srgbClr val="3A9BDC"/>
          </a:solidFill>
        </p:spPr>
        <p:txBody>
          <a:bodyPr vert="horz" wrap="square" lIns="0" tIns="34290" rIns="0" bIns="0" rtlCol="0">
            <a:spAutoFit/>
          </a:bodyPr>
          <a:lstStyle/>
          <a:p>
            <a:pPr marL="335915">
              <a:lnSpc>
                <a:spcPct val="100000"/>
              </a:lnSpc>
              <a:spcBef>
                <a:spcPts val="270"/>
              </a:spcBef>
            </a:pPr>
            <a:r>
              <a:rPr sz="1200" dirty="0">
                <a:solidFill>
                  <a:srgbClr val="FFFFFF"/>
                </a:solidFill>
                <a:latin typeface="TT Supermolot Bold"/>
                <a:cs typeface="TT Supermolot Bold"/>
              </a:rPr>
              <a:t>SAMOCHÓD </a:t>
            </a:r>
            <a:r>
              <a:rPr sz="12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WODOROWY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902003" y="2394013"/>
            <a:ext cx="2376170" cy="272415"/>
          </a:xfrm>
          <a:prstGeom prst="rect">
            <a:avLst/>
          </a:prstGeom>
          <a:solidFill>
            <a:srgbClr val="3A9BDC"/>
          </a:solidFill>
        </p:spPr>
        <p:txBody>
          <a:bodyPr vert="horz" wrap="square" lIns="0" tIns="34290" rIns="0" bIns="0" rtlCol="0">
            <a:spAutoFit/>
          </a:bodyPr>
          <a:lstStyle/>
          <a:p>
            <a:pPr marL="353060">
              <a:lnSpc>
                <a:spcPct val="100000"/>
              </a:lnSpc>
              <a:spcBef>
                <a:spcPts val="270"/>
              </a:spcBef>
            </a:pPr>
            <a:r>
              <a:rPr sz="1200" dirty="0">
                <a:solidFill>
                  <a:srgbClr val="FFFFFF"/>
                </a:solidFill>
                <a:latin typeface="TT Supermolot Bold"/>
                <a:cs typeface="TT Supermolot Bold"/>
              </a:rPr>
              <a:t>SAMOCHÓD </a:t>
            </a:r>
            <a:r>
              <a:rPr sz="12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SPALINOWY</a:t>
            </a:r>
            <a:endParaRPr sz="1200">
              <a:latin typeface="TT Supermolot Bold"/>
              <a:cs typeface="TT Supermolot Bold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37999" y="3023541"/>
            <a:ext cx="1872614" cy="0"/>
          </a:xfrm>
          <a:custGeom>
            <a:avLst/>
            <a:gdLst/>
            <a:ahLst/>
            <a:cxnLst/>
            <a:rect l="l" t="t" r="r" b="b"/>
            <a:pathLst>
              <a:path w="1872614">
                <a:moveTo>
                  <a:pt x="0" y="0"/>
                </a:moveTo>
                <a:lnTo>
                  <a:pt x="1872005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7999" y="3357350"/>
            <a:ext cx="1872614" cy="0"/>
          </a:xfrm>
          <a:custGeom>
            <a:avLst/>
            <a:gdLst/>
            <a:ahLst/>
            <a:cxnLst/>
            <a:rect l="l" t="t" r="r" b="b"/>
            <a:pathLst>
              <a:path w="1872614">
                <a:moveTo>
                  <a:pt x="0" y="0"/>
                </a:moveTo>
                <a:lnTo>
                  <a:pt x="1872005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7999" y="3691159"/>
            <a:ext cx="1872614" cy="0"/>
          </a:xfrm>
          <a:custGeom>
            <a:avLst/>
            <a:gdLst/>
            <a:ahLst/>
            <a:cxnLst/>
            <a:rect l="l" t="t" r="r" b="b"/>
            <a:pathLst>
              <a:path w="1872614">
                <a:moveTo>
                  <a:pt x="0" y="0"/>
                </a:moveTo>
                <a:lnTo>
                  <a:pt x="1872005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7999" y="4024967"/>
            <a:ext cx="1872614" cy="0"/>
          </a:xfrm>
          <a:custGeom>
            <a:avLst/>
            <a:gdLst/>
            <a:ahLst/>
            <a:cxnLst/>
            <a:rect l="l" t="t" r="r" b="b"/>
            <a:pathLst>
              <a:path w="1872614">
                <a:moveTo>
                  <a:pt x="0" y="0"/>
                </a:moveTo>
                <a:lnTo>
                  <a:pt x="1872005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7999" y="4358777"/>
            <a:ext cx="1872614" cy="0"/>
          </a:xfrm>
          <a:custGeom>
            <a:avLst/>
            <a:gdLst/>
            <a:ahLst/>
            <a:cxnLst/>
            <a:rect l="l" t="t" r="r" b="b"/>
            <a:pathLst>
              <a:path w="1872614">
                <a:moveTo>
                  <a:pt x="0" y="0"/>
                </a:moveTo>
                <a:lnTo>
                  <a:pt x="1872005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7999" y="4692586"/>
            <a:ext cx="1872614" cy="0"/>
          </a:xfrm>
          <a:custGeom>
            <a:avLst/>
            <a:gdLst/>
            <a:ahLst/>
            <a:cxnLst/>
            <a:rect l="l" t="t" r="r" b="b"/>
            <a:pathLst>
              <a:path w="1872614">
                <a:moveTo>
                  <a:pt x="0" y="0"/>
                </a:moveTo>
                <a:lnTo>
                  <a:pt x="1872005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7999" y="5026395"/>
            <a:ext cx="1872614" cy="0"/>
          </a:xfrm>
          <a:custGeom>
            <a:avLst/>
            <a:gdLst/>
            <a:ahLst/>
            <a:cxnLst/>
            <a:rect l="l" t="t" r="r" b="b"/>
            <a:pathLst>
              <a:path w="1872614">
                <a:moveTo>
                  <a:pt x="0" y="0"/>
                </a:moveTo>
                <a:lnTo>
                  <a:pt x="1872005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7999" y="5360205"/>
            <a:ext cx="1872614" cy="0"/>
          </a:xfrm>
          <a:custGeom>
            <a:avLst/>
            <a:gdLst/>
            <a:ahLst/>
            <a:cxnLst/>
            <a:rect l="l" t="t" r="r" b="b"/>
            <a:pathLst>
              <a:path w="1872614">
                <a:moveTo>
                  <a:pt x="0" y="0"/>
                </a:moveTo>
                <a:lnTo>
                  <a:pt x="1872005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7999" y="5854567"/>
            <a:ext cx="1872614" cy="0"/>
          </a:xfrm>
          <a:custGeom>
            <a:avLst/>
            <a:gdLst/>
            <a:ahLst/>
            <a:cxnLst/>
            <a:rect l="l" t="t" r="r" b="b"/>
            <a:pathLst>
              <a:path w="1872614">
                <a:moveTo>
                  <a:pt x="0" y="0"/>
                </a:moveTo>
                <a:lnTo>
                  <a:pt x="1872005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37999" y="6355281"/>
            <a:ext cx="1872614" cy="0"/>
          </a:xfrm>
          <a:custGeom>
            <a:avLst/>
            <a:gdLst/>
            <a:ahLst/>
            <a:cxnLst/>
            <a:rect l="l" t="t" r="r" b="b"/>
            <a:pathLst>
              <a:path w="1872614">
                <a:moveTo>
                  <a:pt x="0" y="0"/>
                </a:moveTo>
                <a:lnTo>
                  <a:pt x="1872005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12304" y="3023541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346000" y="3023541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901999" y="3023541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812304" y="3357350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346000" y="3357350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01999" y="3357350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812304" y="3691159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346000" y="3691159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901999" y="3691159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812304" y="4024967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46000" y="4024967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01999" y="4024967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12304" y="4358777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346000" y="4358777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901999" y="4358777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812304" y="4692586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346000" y="4692586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901999" y="4692586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812304" y="5026395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346000" y="5026395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901999" y="5026395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812304" y="5360205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346000" y="5360205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901999" y="5360205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812304" y="5860917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346000" y="5860917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901999" y="5860917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812304" y="6361631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346000" y="6361631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901999" y="6361631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812304" y="7052829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346000" y="7052829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901999" y="7052829"/>
            <a:ext cx="2371725" cy="0"/>
          </a:xfrm>
          <a:custGeom>
            <a:avLst/>
            <a:gdLst/>
            <a:ahLst/>
            <a:cxnLst/>
            <a:rect l="l" t="t" r="r" b="b"/>
            <a:pathLst>
              <a:path w="2371725">
                <a:moveTo>
                  <a:pt x="0" y="0"/>
                </a:moveTo>
                <a:lnTo>
                  <a:pt x="2371699" y="0"/>
                </a:lnTo>
              </a:path>
            </a:pathLst>
          </a:custGeom>
          <a:ln w="6350">
            <a:solidFill>
              <a:srgbClr val="3A9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300" y="655997"/>
            <a:ext cx="7778750" cy="292036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1000" spc="-10" dirty="0">
                <a:solidFill>
                  <a:srgbClr val="FFFFFF"/>
                </a:solidFill>
                <a:latin typeface="TT Supermolot Light"/>
                <a:cs typeface="TT Supermolot Light"/>
              </a:rPr>
              <a:t>NAUCZYCIEL</a:t>
            </a:r>
            <a:endParaRPr sz="11000">
              <a:latin typeface="TT Supermolot Light"/>
              <a:cs typeface="TT Supermolot Light"/>
            </a:endParaRPr>
          </a:p>
          <a:p>
            <a:pPr marL="66675" marR="2431415" algn="just">
              <a:lnSpc>
                <a:spcPts val="3000"/>
              </a:lnSpc>
            </a:pPr>
            <a:r>
              <a:rPr sz="2300" dirty="0">
                <a:solidFill>
                  <a:srgbClr val="FFFFFF"/>
                </a:solidFill>
              </a:rPr>
              <a:t>Materiały</a:t>
            </a:r>
            <a:r>
              <a:rPr sz="2300" spc="-35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z</a:t>
            </a:r>
            <a:r>
              <a:rPr sz="2300" spc="-40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informacjami</a:t>
            </a:r>
            <a:r>
              <a:rPr sz="2300" spc="-35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dla</a:t>
            </a:r>
            <a:r>
              <a:rPr sz="2300" spc="-35" dirty="0">
                <a:solidFill>
                  <a:srgbClr val="FFFFFF"/>
                </a:solidFill>
              </a:rPr>
              <a:t> </a:t>
            </a:r>
            <a:r>
              <a:rPr sz="2300" spc="-10" dirty="0">
                <a:solidFill>
                  <a:srgbClr val="FFFFFF"/>
                </a:solidFill>
              </a:rPr>
              <a:t>nauczyciela </a:t>
            </a:r>
            <a:r>
              <a:rPr sz="2300" dirty="0">
                <a:solidFill>
                  <a:srgbClr val="FFFFFF"/>
                </a:solidFill>
              </a:rPr>
              <a:t>o</a:t>
            </a:r>
            <a:r>
              <a:rPr sz="2300" spc="-60" dirty="0">
                <a:solidFill>
                  <a:srgbClr val="FFFFFF"/>
                </a:solidFill>
              </a:rPr>
              <a:t> </a:t>
            </a:r>
            <a:r>
              <a:rPr sz="2300" dirty="0">
                <a:solidFill>
                  <a:srgbClr val="FFFFFF"/>
                </a:solidFill>
              </a:rPr>
              <a:t>wodorze.</a:t>
            </a:r>
            <a:r>
              <a:rPr sz="2300" spc="-60" dirty="0">
                <a:solidFill>
                  <a:srgbClr val="FFFFFF"/>
                </a:solidFill>
              </a:rPr>
              <a:t> </a:t>
            </a:r>
            <a:r>
              <a:rPr sz="2300" i="1" dirty="0">
                <a:solidFill>
                  <a:srgbClr val="FFFFFF"/>
                </a:solidFill>
                <a:latin typeface="TT Supermolot Italic"/>
                <a:cs typeface="TT Supermolot Italic"/>
              </a:rPr>
              <a:t>Slajdy</a:t>
            </a:r>
            <a:r>
              <a:rPr sz="2300" i="1" spc="-60" dirty="0">
                <a:solidFill>
                  <a:srgbClr val="FFFFFF"/>
                </a:solidFill>
                <a:latin typeface="TT Supermolot Italic"/>
                <a:cs typeface="TT Supermolot Italic"/>
              </a:rPr>
              <a:t> </a:t>
            </a:r>
            <a:r>
              <a:rPr sz="2300" i="1" dirty="0">
                <a:solidFill>
                  <a:srgbClr val="FFFFFF"/>
                </a:solidFill>
                <a:latin typeface="TT Supermolot Italic"/>
                <a:cs typeface="TT Supermolot Italic"/>
              </a:rPr>
              <a:t>można</a:t>
            </a:r>
            <a:r>
              <a:rPr sz="2300" i="1" spc="-55" dirty="0">
                <a:solidFill>
                  <a:srgbClr val="FFFFFF"/>
                </a:solidFill>
                <a:latin typeface="TT Supermolot Italic"/>
                <a:cs typeface="TT Supermolot Italic"/>
              </a:rPr>
              <a:t> </a:t>
            </a:r>
            <a:r>
              <a:rPr sz="2300" i="1" spc="-10" dirty="0">
                <a:solidFill>
                  <a:srgbClr val="FFFFFF"/>
                </a:solidFill>
                <a:latin typeface="TT Supermolot Italic"/>
                <a:cs typeface="TT Supermolot Italic"/>
              </a:rPr>
              <a:t>zaprezentować </a:t>
            </a:r>
            <a:r>
              <a:rPr sz="2300" i="1" dirty="0">
                <a:solidFill>
                  <a:srgbClr val="FFFFFF"/>
                </a:solidFill>
                <a:latin typeface="TT Supermolot Italic"/>
                <a:cs typeface="TT Supermolot Italic"/>
              </a:rPr>
              <a:t>uczniom</a:t>
            </a:r>
            <a:r>
              <a:rPr sz="2300" i="1" spc="-35" dirty="0">
                <a:solidFill>
                  <a:srgbClr val="FFFFFF"/>
                </a:solidFill>
                <a:latin typeface="TT Supermolot Italic"/>
                <a:cs typeface="TT Supermolot Italic"/>
              </a:rPr>
              <a:t> </a:t>
            </a:r>
            <a:r>
              <a:rPr sz="2300" i="1" dirty="0">
                <a:solidFill>
                  <a:srgbClr val="FFFFFF"/>
                </a:solidFill>
                <a:latin typeface="TT Supermolot Italic"/>
                <a:cs typeface="TT Supermolot Italic"/>
              </a:rPr>
              <a:t>w</a:t>
            </a:r>
            <a:r>
              <a:rPr sz="2300" i="1" spc="-35" dirty="0">
                <a:solidFill>
                  <a:srgbClr val="FFFFFF"/>
                </a:solidFill>
                <a:latin typeface="TT Supermolot Italic"/>
                <a:cs typeface="TT Supermolot Italic"/>
              </a:rPr>
              <a:t> </a:t>
            </a:r>
            <a:r>
              <a:rPr sz="2300" i="1" dirty="0">
                <a:solidFill>
                  <a:srgbClr val="FFFFFF"/>
                </a:solidFill>
                <a:latin typeface="TT Supermolot Italic"/>
                <a:cs typeface="TT Supermolot Italic"/>
              </a:rPr>
              <a:t>trakcie</a:t>
            </a:r>
            <a:r>
              <a:rPr sz="2300" i="1" spc="-35" dirty="0">
                <a:solidFill>
                  <a:srgbClr val="FFFFFF"/>
                </a:solidFill>
                <a:latin typeface="TT Supermolot Italic"/>
                <a:cs typeface="TT Supermolot Italic"/>
              </a:rPr>
              <a:t> </a:t>
            </a:r>
            <a:r>
              <a:rPr sz="2300" i="1" spc="-10" dirty="0">
                <a:solidFill>
                  <a:srgbClr val="FFFFFF"/>
                </a:solidFill>
                <a:latin typeface="TT Supermolot Italic"/>
                <a:cs typeface="TT Supermolot Italic"/>
              </a:rPr>
              <a:t>zajęć.</a:t>
            </a:r>
            <a:endParaRPr sz="2300">
              <a:latin typeface="TT Supermolot Italic"/>
              <a:cs typeface="TT Supermolot Ital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7300" y="387355"/>
            <a:ext cx="4409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Scenariusz</a:t>
            </a:r>
            <a:r>
              <a:rPr sz="12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nr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4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//</a:t>
            </a:r>
            <a:r>
              <a:rPr sz="1200" spc="-2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POZIOM</a:t>
            </a:r>
            <a:r>
              <a:rPr sz="1100" spc="-10" dirty="0">
                <a:solidFill>
                  <a:srgbClr val="FFFFFF"/>
                </a:solidFill>
                <a:latin typeface="TT Supermolot Bold"/>
                <a:cs typeface="TT Supermolot Bold"/>
              </a:rPr>
              <a:t> </a:t>
            </a:r>
            <a:r>
              <a:rPr sz="1100" dirty="0">
                <a:solidFill>
                  <a:srgbClr val="FFFFFF"/>
                </a:solidFill>
                <a:latin typeface="TT Supermolot Bold"/>
                <a:cs typeface="TT Supermolot Bold"/>
              </a:rPr>
              <a:t>PODSTAWOWY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//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Wodór</a:t>
            </a:r>
            <a:r>
              <a:rPr sz="1200" spc="-15" dirty="0">
                <a:solidFill>
                  <a:srgbClr val="FFFFFF"/>
                </a:solidFill>
                <a:latin typeface="TT Supermolot Regular"/>
                <a:cs typeface="TT Supermolot Regular"/>
              </a:rPr>
              <a:t> </a:t>
            </a:r>
            <a:r>
              <a:rPr sz="1200" dirty="0">
                <a:solidFill>
                  <a:srgbClr val="FFFFFF"/>
                </a:solidFill>
                <a:latin typeface="TT Supermolot Regular"/>
                <a:cs typeface="TT Supermolot Regular"/>
              </a:rPr>
              <a:t>w</a:t>
            </a:r>
            <a:r>
              <a:rPr sz="1200" spc="-10" dirty="0">
                <a:solidFill>
                  <a:srgbClr val="FFFFFF"/>
                </a:solidFill>
                <a:latin typeface="TT Supermolot Regular"/>
                <a:cs typeface="TT Supermolot Regular"/>
              </a:rPr>
              <a:t> transporcie</a:t>
            </a:r>
            <a:endParaRPr sz="1200">
              <a:latin typeface="TT Supermolot Regular"/>
              <a:cs typeface="TT Supermolot Regula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6262" y="2871007"/>
            <a:ext cx="4791710" cy="4202430"/>
            <a:chOff x="376262" y="2871007"/>
            <a:chExt cx="4791710" cy="4202430"/>
          </a:xfrm>
        </p:grpSpPr>
        <p:sp>
          <p:nvSpPr>
            <p:cNvPr id="3" name="object 3"/>
            <p:cNvSpPr/>
            <p:nvPr/>
          </p:nvSpPr>
          <p:spPr>
            <a:xfrm>
              <a:off x="376262" y="2871007"/>
              <a:ext cx="4791710" cy="4202430"/>
            </a:xfrm>
            <a:custGeom>
              <a:avLst/>
              <a:gdLst/>
              <a:ahLst/>
              <a:cxnLst/>
              <a:rect l="l" t="t" r="r" b="b"/>
              <a:pathLst>
                <a:path w="4791710" h="4202430">
                  <a:moveTo>
                    <a:pt x="4791608" y="0"/>
                  </a:moveTo>
                  <a:lnTo>
                    <a:pt x="0" y="0"/>
                  </a:lnTo>
                  <a:lnTo>
                    <a:pt x="0" y="4202264"/>
                  </a:lnTo>
                  <a:lnTo>
                    <a:pt x="2769882" y="4202264"/>
                  </a:lnTo>
                  <a:lnTo>
                    <a:pt x="2769882" y="2470543"/>
                  </a:lnTo>
                  <a:lnTo>
                    <a:pt x="1589176" y="2470543"/>
                  </a:lnTo>
                  <a:lnTo>
                    <a:pt x="1584312" y="2465692"/>
                  </a:lnTo>
                  <a:lnTo>
                    <a:pt x="1584312" y="2453703"/>
                  </a:lnTo>
                  <a:lnTo>
                    <a:pt x="1589176" y="2448852"/>
                  </a:lnTo>
                  <a:lnTo>
                    <a:pt x="1740636" y="2448852"/>
                  </a:lnTo>
                  <a:lnTo>
                    <a:pt x="1740636" y="2137740"/>
                  </a:lnTo>
                  <a:lnTo>
                    <a:pt x="1788185" y="2137740"/>
                  </a:lnTo>
                  <a:lnTo>
                    <a:pt x="1806156" y="1676463"/>
                  </a:lnTo>
                  <a:lnTo>
                    <a:pt x="1806269" y="1673580"/>
                  </a:lnTo>
                  <a:lnTo>
                    <a:pt x="1808617" y="1671294"/>
                  </a:lnTo>
                  <a:lnTo>
                    <a:pt x="1811629" y="1671294"/>
                  </a:lnTo>
                  <a:lnTo>
                    <a:pt x="1811629" y="1642249"/>
                  </a:lnTo>
                  <a:lnTo>
                    <a:pt x="3314700" y="1642249"/>
                  </a:lnTo>
                  <a:lnTo>
                    <a:pt x="3312153" y="1271358"/>
                  </a:lnTo>
                  <a:lnTo>
                    <a:pt x="3312161" y="1264272"/>
                  </a:lnTo>
                  <a:lnTo>
                    <a:pt x="3313182" y="1253107"/>
                  </a:lnTo>
                  <a:lnTo>
                    <a:pt x="3338418" y="1215072"/>
                  </a:lnTo>
                  <a:lnTo>
                    <a:pt x="3371456" y="1205014"/>
                  </a:lnTo>
                  <a:lnTo>
                    <a:pt x="3429277" y="1205014"/>
                  </a:lnTo>
                  <a:lnTo>
                    <a:pt x="3433978" y="1202905"/>
                  </a:lnTo>
                  <a:lnTo>
                    <a:pt x="3439033" y="1201762"/>
                  </a:lnTo>
                  <a:lnTo>
                    <a:pt x="4791622" y="1201762"/>
                  </a:lnTo>
                  <a:lnTo>
                    <a:pt x="4791622" y="1200772"/>
                  </a:lnTo>
                  <a:lnTo>
                    <a:pt x="3440188" y="1200772"/>
                  </a:lnTo>
                  <a:lnTo>
                    <a:pt x="3436912" y="1197495"/>
                  </a:lnTo>
                  <a:lnTo>
                    <a:pt x="3436912" y="1155649"/>
                  </a:lnTo>
                  <a:lnTo>
                    <a:pt x="3438988" y="1145391"/>
                  </a:lnTo>
                  <a:lnTo>
                    <a:pt x="3444635" y="1137015"/>
                  </a:lnTo>
                  <a:lnTo>
                    <a:pt x="3453008" y="1131367"/>
                  </a:lnTo>
                  <a:lnTo>
                    <a:pt x="3463264" y="1129296"/>
                  </a:lnTo>
                  <a:lnTo>
                    <a:pt x="4791621" y="1129296"/>
                  </a:lnTo>
                  <a:lnTo>
                    <a:pt x="4791618" y="826909"/>
                  </a:lnTo>
                  <a:lnTo>
                    <a:pt x="573252" y="826909"/>
                  </a:lnTo>
                  <a:lnTo>
                    <a:pt x="573252" y="444855"/>
                  </a:lnTo>
                  <a:lnTo>
                    <a:pt x="4791613" y="444855"/>
                  </a:lnTo>
                  <a:lnTo>
                    <a:pt x="4791608" y="0"/>
                  </a:lnTo>
                  <a:close/>
                </a:path>
                <a:path w="4791710" h="4202430">
                  <a:moveTo>
                    <a:pt x="4791632" y="2026627"/>
                  </a:moveTo>
                  <a:lnTo>
                    <a:pt x="2392083" y="2026627"/>
                  </a:lnTo>
                  <a:lnTo>
                    <a:pt x="2430524" y="2034444"/>
                  </a:lnTo>
                  <a:lnTo>
                    <a:pt x="2461977" y="2055690"/>
                  </a:lnTo>
                  <a:lnTo>
                    <a:pt x="2483219" y="2087144"/>
                  </a:lnTo>
                  <a:lnTo>
                    <a:pt x="2491028" y="2125586"/>
                  </a:lnTo>
                  <a:lnTo>
                    <a:pt x="2491028" y="2129701"/>
                  </a:lnTo>
                  <a:lnTo>
                    <a:pt x="2490774" y="2133765"/>
                  </a:lnTo>
                  <a:lnTo>
                    <a:pt x="2490279" y="2137740"/>
                  </a:lnTo>
                  <a:lnTo>
                    <a:pt x="2521699" y="2137740"/>
                  </a:lnTo>
                  <a:lnTo>
                    <a:pt x="2521699" y="2448852"/>
                  </a:lnTo>
                  <a:lnTo>
                    <a:pt x="2680360" y="2448852"/>
                  </a:lnTo>
                  <a:lnTo>
                    <a:pt x="2685211" y="2453703"/>
                  </a:lnTo>
                  <a:lnTo>
                    <a:pt x="2685211" y="2465692"/>
                  </a:lnTo>
                  <a:lnTo>
                    <a:pt x="2680360" y="2470543"/>
                  </a:lnTo>
                  <a:lnTo>
                    <a:pt x="2769882" y="2470543"/>
                  </a:lnTo>
                  <a:lnTo>
                    <a:pt x="2769882" y="2117140"/>
                  </a:lnTo>
                  <a:lnTo>
                    <a:pt x="4791633" y="2117140"/>
                  </a:lnTo>
                  <a:lnTo>
                    <a:pt x="4791632" y="2026627"/>
                  </a:lnTo>
                  <a:close/>
                </a:path>
                <a:path w="4791710" h="4202430">
                  <a:moveTo>
                    <a:pt x="1964624" y="1671294"/>
                  </a:moveTo>
                  <a:lnTo>
                    <a:pt x="1881035" y="1671294"/>
                  </a:lnTo>
                  <a:lnTo>
                    <a:pt x="1883384" y="1673580"/>
                  </a:lnTo>
                  <a:lnTo>
                    <a:pt x="1901469" y="2137740"/>
                  </a:lnTo>
                  <a:lnTo>
                    <a:pt x="1944204" y="2137740"/>
                  </a:lnTo>
                  <a:lnTo>
                    <a:pt x="1962176" y="1676463"/>
                  </a:lnTo>
                  <a:lnTo>
                    <a:pt x="1962288" y="1673580"/>
                  </a:lnTo>
                  <a:lnTo>
                    <a:pt x="1964624" y="1671294"/>
                  </a:lnTo>
                  <a:close/>
                </a:path>
                <a:path w="4791710" h="4202430">
                  <a:moveTo>
                    <a:pt x="3314700" y="1642249"/>
                  </a:moveTo>
                  <a:lnTo>
                    <a:pt x="2034171" y="1642249"/>
                  </a:lnTo>
                  <a:lnTo>
                    <a:pt x="2034171" y="1671294"/>
                  </a:lnTo>
                  <a:lnTo>
                    <a:pt x="2037054" y="1671294"/>
                  </a:lnTo>
                  <a:lnTo>
                    <a:pt x="2039404" y="1673580"/>
                  </a:lnTo>
                  <a:lnTo>
                    <a:pt x="2057476" y="2137740"/>
                  </a:lnTo>
                  <a:lnTo>
                    <a:pt x="2086102" y="2137740"/>
                  </a:lnTo>
                  <a:lnTo>
                    <a:pt x="2085606" y="2133765"/>
                  </a:lnTo>
                  <a:lnTo>
                    <a:pt x="2085352" y="2129701"/>
                  </a:lnTo>
                  <a:lnTo>
                    <a:pt x="2085352" y="2125586"/>
                  </a:lnTo>
                  <a:lnTo>
                    <a:pt x="2093162" y="2087144"/>
                  </a:lnTo>
                  <a:lnTo>
                    <a:pt x="2114403" y="2055690"/>
                  </a:lnTo>
                  <a:lnTo>
                    <a:pt x="2145856" y="2034444"/>
                  </a:lnTo>
                  <a:lnTo>
                    <a:pt x="2184298" y="2026627"/>
                  </a:lnTo>
                  <a:lnTo>
                    <a:pt x="4791632" y="2026627"/>
                  </a:lnTo>
                  <a:lnTo>
                    <a:pt x="4791630" y="1829942"/>
                  </a:lnTo>
                  <a:lnTo>
                    <a:pt x="3389122" y="1829943"/>
                  </a:lnTo>
                  <a:lnTo>
                    <a:pt x="3337302" y="1808508"/>
                  </a:lnTo>
                  <a:lnTo>
                    <a:pt x="3315487" y="1756841"/>
                  </a:lnTo>
                  <a:lnTo>
                    <a:pt x="3314700" y="1642249"/>
                  </a:lnTo>
                  <a:close/>
                </a:path>
                <a:path w="4791710" h="4202430">
                  <a:moveTo>
                    <a:pt x="2392083" y="2026627"/>
                  </a:moveTo>
                  <a:lnTo>
                    <a:pt x="2184298" y="2026627"/>
                  </a:lnTo>
                  <a:lnTo>
                    <a:pt x="2222745" y="2034444"/>
                  </a:lnTo>
                  <a:lnTo>
                    <a:pt x="2254199" y="2055690"/>
                  </a:lnTo>
                  <a:lnTo>
                    <a:pt x="2275441" y="2087144"/>
                  </a:lnTo>
                  <a:lnTo>
                    <a:pt x="2283256" y="2125586"/>
                  </a:lnTo>
                  <a:lnTo>
                    <a:pt x="2283256" y="2129701"/>
                  </a:lnTo>
                  <a:lnTo>
                    <a:pt x="2283002" y="2133765"/>
                  </a:lnTo>
                  <a:lnTo>
                    <a:pt x="2282507" y="2137740"/>
                  </a:lnTo>
                  <a:lnTo>
                    <a:pt x="2293874" y="2137740"/>
                  </a:lnTo>
                  <a:lnTo>
                    <a:pt x="2293378" y="2133765"/>
                  </a:lnTo>
                  <a:lnTo>
                    <a:pt x="2293124" y="2129701"/>
                  </a:lnTo>
                  <a:lnTo>
                    <a:pt x="2293124" y="2125586"/>
                  </a:lnTo>
                  <a:lnTo>
                    <a:pt x="2300934" y="2087144"/>
                  </a:lnTo>
                  <a:lnTo>
                    <a:pt x="2322177" y="2055690"/>
                  </a:lnTo>
                  <a:lnTo>
                    <a:pt x="2353634" y="2034444"/>
                  </a:lnTo>
                  <a:lnTo>
                    <a:pt x="2392083" y="2026627"/>
                  </a:lnTo>
                  <a:close/>
                </a:path>
                <a:path w="4791710" h="4202430">
                  <a:moveTo>
                    <a:pt x="4791622" y="1201762"/>
                  </a:moveTo>
                  <a:lnTo>
                    <a:pt x="3881678" y="1201762"/>
                  </a:lnTo>
                  <a:lnTo>
                    <a:pt x="3886747" y="1202905"/>
                  </a:lnTo>
                  <a:lnTo>
                    <a:pt x="3891548" y="1205014"/>
                  </a:lnTo>
                  <a:lnTo>
                    <a:pt x="3946412" y="1205014"/>
                  </a:lnTo>
                  <a:lnTo>
                    <a:pt x="3956197" y="1205972"/>
                  </a:lnTo>
                  <a:lnTo>
                    <a:pt x="3994066" y="1231476"/>
                  </a:lnTo>
                  <a:lnTo>
                    <a:pt x="4003860" y="1264272"/>
                  </a:lnTo>
                  <a:lnTo>
                    <a:pt x="4003849" y="1271358"/>
                  </a:lnTo>
                  <a:lnTo>
                    <a:pt x="4000842" y="1756841"/>
                  </a:lnTo>
                  <a:lnTo>
                    <a:pt x="3979047" y="1808508"/>
                  </a:lnTo>
                  <a:lnTo>
                    <a:pt x="3927221" y="1829943"/>
                  </a:lnTo>
                  <a:lnTo>
                    <a:pt x="4791630" y="1829942"/>
                  </a:lnTo>
                  <a:lnTo>
                    <a:pt x="4791622" y="1201762"/>
                  </a:lnTo>
                  <a:close/>
                </a:path>
                <a:path w="4791710" h="4202430">
                  <a:moveTo>
                    <a:pt x="1967636" y="1642249"/>
                  </a:moveTo>
                  <a:lnTo>
                    <a:pt x="1878164" y="1642249"/>
                  </a:lnTo>
                  <a:lnTo>
                    <a:pt x="1878164" y="1671294"/>
                  </a:lnTo>
                  <a:lnTo>
                    <a:pt x="1967636" y="1671294"/>
                  </a:lnTo>
                  <a:lnTo>
                    <a:pt x="1967636" y="1642249"/>
                  </a:lnTo>
                  <a:close/>
                </a:path>
                <a:path w="4791710" h="4202430">
                  <a:moveTo>
                    <a:pt x="3784347" y="1209563"/>
                  </a:moveTo>
                  <a:lnTo>
                    <a:pt x="3539584" y="1209563"/>
                  </a:lnTo>
                  <a:lnTo>
                    <a:pt x="3558486" y="1222349"/>
                  </a:lnTo>
                  <a:lnTo>
                    <a:pt x="3571193" y="1241164"/>
                  </a:lnTo>
                  <a:lnTo>
                    <a:pt x="3575875" y="1264272"/>
                  </a:lnTo>
                  <a:lnTo>
                    <a:pt x="3575875" y="1271358"/>
                  </a:lnTo>
                  <a:lnTo>
                    <a:pt x="3748125" y="1271358"/>
                  </a:lnTo>
                  <a:lnTo>
                    <a:pt x="3748125" y="1264272"/>
                  </a:lnTo>
                  <a:lnTo>
                    <a:pt x="3752632" y="1241979"/>
                  </a:lnTo>
                  <a:lnTo>
                    <a:pt x="3752682" y="1241732"/>
                  </a:lnTo>
                  <a:lnTo>
                    <a:pt x="3752797" y="1241164"/>
                  </a:lnTo>
                  <a:lnTo>
                    <a:pt x="3765481" y="1222349"/>
                  </a:lnTo>
                  <a:lnTo>
                    <a:pt x="3784347" y="1209563"/>
                  </a:lnTo>
                  <a:close/>
                </a:path>
                <a:path w="4791710" h="4202430">
                  <a:moveTo>
                    <a:pt x="3806607" y="1205014"/>
                  </a:moveTo>
                  <a:lnTo>
                    <a:pt x="3517217" y="1205014"/>
                  </a:lnTo>
                  <a:lnTo>
                    <a:pt x="3539714" y="1209563"/>
                  </a:lnTo>
                  <a:lnTo>
                    <a:pt x="3784129" y="1209563"/>
                  </a:lnTo>
                  <a:lnTo>
                    <a:pt x="3806607" y="1205014"/>
                  </a:lnTo>
                  <a:close/>
                </a:path>
                <a:path w="4791710" h="4202430">
                  <a:moveTo>
                    <a:pt x="3871252" y="1201762"/>
                  </a:moveTo>
                  <a:lnTo>
                    <a:pt x="3449650" y="1201762"/>
                  </a:lnTo>
                  <a:lnTo>
                    <a:pt x="3454707" y="1202905"/>
                  </a:lnTo>
                  <a:lnTo>
                    <a:pt x="3459441" y="1205014"/>
                  </a:lnTo>
                  <a:lnTo>
                    <a:pt x="3861382" y="1205014"/>
                  </a:lnTo>
                  <a:lnTo>
                    <a:pt x="3866183" y="1202905"/>
                  </a:lnTo>
                  <a:lnTo>
                    <a:pt x="3871252" y="1201762"/>
                  </a:lnTo>
                  <a:close/>
                </a:path>
                <a:path w="4791710" h="4202430">
                  <a:moveTo>
                    <a:pt x="3860634" y="1143914"/>
                  </a:moveTo>
                  <a:lnTo>
                    <a:pt x="3456787" y="1143914"/>
                  </a:lnTo>
                  <a:lnTo>
                    <a:pt x="3451542" y="1149172"/>
                  </a:lnTo>
                  <a:lnTo>
                    <a:pt x="3451529" y="1197495"/>
                  </a:lnTo>
                  <a:lnTo>
                    <a:pt x="3448253" y="1200772"/>
                  </a:lnTo>
                  <a:lnTo>
                    <a:pt x="3869169" y="1200772"/>
                  </a:lnTo>
                  <a:lnTo>
                    <a:pt x="3865892" y="1197495"/>
                  </a:lnTo>
                  <a:lnTo>
                    <a:pt x="3865879" y="1149172"/>
                  </a:lnTo>
                  <a:lnTo>
                    <a:pt x="3860634" y="1143914"/>
                  </a:lnTo>
                  <a:close/>
                </a:path>
                <a:path w="4791710" h="4202430">
                  <a:moveTo>
                    <a:pt x="4791621" y="1129296"/>
                  </a:moveTo>
                  <a:lnTo>
                    <a:pt x="3854157" y="1129296"/>
                  </a:lnTo>
                  <a:lnTo>
                    <a:pt x="3864413" y="1131367"/>
                  </a:lnTo>
                  <a:lnTo>
                    <a:pt x="3872787" y="1137015"/>
                  </a:lnTo>
                  <a:lnTo>
                    <a:pt x="3878434" y="1145391"/>
                  </a:lnTo>
                  <a:lnTo>
                    <a:pt x="3880510" y="1155649"/>
                  </a:lnTo>
                  <a:lnTo>
                    <a:pt x="3880510" y="1197495"/>
                  </a:lnTo>
                  <a:lnTo>
                    <a:pt x="3877233" y="1200772"/>
                  </a:lnTo>
                  <a:lnTo>
                    <a:pt x="4791622" y="1200772"/>
                  </a:lnTo>
                  <a:lnTo>
                    <a:pt x="4791621" y="1129296"/>
                  </a:lnTo>
                  <a:close/>
                </a:path>
                <a:path w="4791710" h="4202430">
                  <a:moveTo>
                    <a:pt x="3709758" y="1129296"/>
                  </a:moveTo>
                  <a:lnTo>
                    <a:pt x="3607663" y="1129296"/>
                  </a:lnTo>
                  <a:lnTo>
                    <a:pt x="3610940" y="1132573"/>
                  </a:lnTo>
                  <a:lnTo>
                    <a:pt x="3610940" y="1140637"/>
                  </a:lnTo>
                  <a:lnTo>
                    <a:pt x="3607650" y="1143914"/>
                  </a:lnTo>
                  <a:lnTo>
                    <a:pt x="3709771" y="1143914"/>
                  </a:lnTo>
                  <a:lnTo>
                    <a:pt x="3706482" y="1140637"/>
                  </a:lnTo>
                  <a:lnTo>
                    <a:pt x="3706482" y="1132573"/>
                  </a:lnTo>
                  <a:lnTo>
                    <a:pt x="3709758" y="1129296"/>
                  </a:lnTo>
                  <a:close/>
                </a:path>
                <a:path w="4791710" h="4202430">
                  <a:moveTo>
                    <a:pt x="4791613" y="444855"/>
                  </a:moveTo>
                  <a:lnTo>
                    <a:pt x="955294" y="444855"/>
                  </a:lnTo>
                  <a:lnTo>
                    <a:pt x="955294" y="826909"/>
                  </a:lnTo>
                  <a:lnTo>
                    <a:pt x="4791618" y="826909"/>
                  </a:lnTo>
                  <a:lnTo>
                    <a:pt x="4791613" y="444855"/>
                  </a:lnTo>
                  <a:close/>
                </a:path>
              </a:pathLst>
            </a:custGeom>
            <a:solidFill>
              <a:srgbClr val="CCDF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70036" y="5842363"/>
              <a:ext cx="328295" cy="328295"/>
            </a:xfrm>
            <a:custGeom>
              <a:avLst/>
              <a:gdLst/>
              <a:ahLst/>
              <a:cxnLst/>
              <a:rect l="l" t="t" r="r" b="b"/>
              <a:pathLst>
                <a:path w="328294" h="328295">
                  <a:moveTo>
                    <a:pt x="164147" y="0"/>
                  </a:moveTo>
                  <a:lnTo>
                    <a:pt x="120511" y="5862"/>
                  </a:lnTo>
                  <a:lnTo>
                    <a:pt x="81300" y="22408"/>
                  </a:lnTo>
                  <a:lnTo>
                    <a:pt x="48079" y="48072"/>
                  </a:lnTo>
                  <a:lnTo>
                    <a:pt x="22411" y="81291"/>
                  </a:lnTo>
                  <a:lnTo>
                    <a:pt x="5863" y="120500"/>
                  </a:lnTo>
                  <a:lnTo>
                    <a:pt x="0" y="164134"/>
                  </a:lnTo>
                  <a:lnTo>
                    <a:pt x="5863" y="207769"/>
                  </a:lnTo>
                  <a:lnTo>
                    <a:pt x="22411" y="246978"/>
                  </a:lnTo>
                  <a:lnTo>
                    <a:pt x="48079" y="280196"/>
                  </a:lnTo>
                  <a:lnTo>
                    <a:pt x="81300" y="305861"/>
                  </a:lnTo>
                  <a:lnTo>
                    <a:pt x="120511" y="322406"/>
                  </a:lnTo>
                  <a:lnTo>
                    <a:pt x="164147" y="328269"/>
                  </a:lnTo>
                  <a:lnTo>
                    <a:pt x="207777" y="322406"/>
                  </a:lnTo>
                  <a:lnTo>
                    <a:pt x="246985" y="305861"/>
                  </a:lnTo>
                  <a:lnTo>
                    <a:pt x="280204" y="280196"/>
                  </a:lnTo>
                  <a:lnTo>
                    <a:pt x="305871" y="246978"/>
                  </a:lnTo>
                  <a:lnTo>
                    <a:pt x="322418" y="207769"/>
                  </a:lnTo>
                  <a:lnTo>
                    <a:pt x="328282" y="164134"/>
                  </a:lnTo>
                  <a:lnTo>
                    <a:pt x="322418" y="120500"/>
                  </a:lnTo>
                  <a:lnTo>
                    <a:pt x="305871" y="81291"/>
                  </a:lnTo>
                  <a:lnTo>
                    <a:pt x="280204" y="48072"/>
                  </a:lnTo>
                  <a:lnTo>
                    <a:pt x="246985" y="22408"/>
                  </a:lnTo>
                  <a:lnTo>
                    <a:pt x="207777" y="5862"/>
                  </a:lnTo>
                  <a:lnTo>
                    <a:pt x="1641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64194" y="5836521"/>
              <a:ext cx="340360" cy="340360"/>
            </a:xfrm>
            <a:custGeom>
              <a:avLst/>
              <a:gdLst/>
              <a:ahLst/>
              <a:cxnLst/>
              <a:rect l="l" t="t" r="r" b="b"/>
              <a:pathLst>
                <a:path w="340360" h="340360">
                  <a:moveTo>
                    <a:pt x="169989" y="0"/>
                  </a:moveTo>
                  <a:lnTo>
                    <a:pt x="124797" y="6071"/>
                  </a:lnTo>
                  <a:lnTo>
                    <a:pt x="84191" y="23206"/>
                  </a:lnTo>
                  <a:lnTo>
                    <a:pt x="49790" y="49784"/>
                  </a:lnTo>
                  <a:lnTo>
                    <a:pt x="23212" y="84185"/>
                  </a:lnTo>
                  <a:lnTo>
                    <a:pt x="6076" y="124789"/>
                  </a:lnTo>
                  <a:lnTo>
                    <a:pt x="0" y="169976"/>
                  </a:lnTo>
                  <a:lnTo>
                    <a:pt x="6076" y="215164"/>
                  </a:lnTo>
                  <a:lnTo>
                    <a:pt x="23212" y="255768"/>
                  </a:lnTo>
                  <a:lnTo>
                    <a:pt x="49790" y="290169"/>
                  </a:lnTo>
                  <a:lnTo>
                    <a:pt x="84191" y="316747"/>
                  </a:lnTo>
                  <a:lnTo>
                    <a:pt x="124797" y="333882"/>
                  </a:lnTo>
                  <a:lnTo>
                    <a:pt x="169989" y="339953"/>
                  </a:lnTo>
                  <a:lnTo>
                    <a:pt x="215177" y="333882"/>
                  </a:lnTo>
                  <a:lnTo>
                    <a:pt x="228476" y="328269"/>
                  </a:lnTo>
                  <a:lnTo>
                    <a:pt x="169989" y="328269"/>
                  </a:lnTo>
                  <a:lnTo>
                    <a:pt x="138077" y="325055"/>
                  </a:lnTo>
                  <a:lnTo>
                    <a:pt x="81483" y="301239"/>
                  </a:lnTo>
                  <a:lnTo>
                    <a:pt x="38721" y="258470"/>
                  </a:lnTo>
                  <a:lnTo>
                    <a:pt x="14905" y="201881"/>
                  </a:lnTo>
                  <a:lnTo>
                    <a:pt x="11683" y="169976"/>
                  </a:lnTo>
                  <a:lnTo>
                    <a:pt x="14905" y="138072"/>
                  </a:lnTo>
                  <a:lnTo>
                    <a:pt x="38721" y="81483"/>
                  </a:lnTo>
                  <a:lnTo>
                    <a:pt x="81483" y="38714"/>
                  </a:lnTo>
                  <a:lnTo>
                    <a:pt x="138077" y="14898"/>
                  </a:lnTo>
                  <a:lnTo>
                    <a:pt x="169989" y="11684"/>
                  </a:lnTo>
                  <a:lnTo>
                    <a:pt x="228476" y="11684"/>
                  </a:lnTo>
                  <a:lnTo>
                    <a:pt x="215177" y="6071"/>
                  </a:lnTo>
                  <a:lnTo>
                    <a:pt x="169989" y="0"/>
                  </a:lnTo>
                  <a:close/>
                </a:path>
                <a:path w="340360" h="340360">
                  <a:moveTo>
                    <a:pt x="228476" y="11684"/>
                  </a:moveTo>
                  <a:lnTo>
                    <a:pt x="169989" y="11684"/>
                  </a:lnTo>
                  <a:lnTo>
                    <a:pt x="201893" y="14898"/>
                  </a:lnTo>
                  <a:lnTo>
                    <a:pt x="231600" y="24118"/>
                  </a:lnTo>
                  <a:lnTo>
                    <a:pt x="281914" y="58051"/>
                  </a:lnTo>
                  <a:lnTo>
                    <a:pt x="315837" y="108365"/>
                  </a:lnTo>
                  <a:lnTo>
                    <a:pt x="328282" y="169976"/>
                  </a:lnTo>
                  <a:lnTo>
                    <a:pt x="325061" y="201881"/>
                  </a:lnTo>
                  <a:lnTo>
                    <a:pt x="301244" y="258470"/>
                  </a:lnTo>
                  <a:lnTo>
                    <a:pt x="258482" y="301239"/>
                  </a:lnTo>
                  <a:lnTo>
                    <a:pt x="201893" y="325055"/>
                  </a:lnTo>
                  <a:lnTo>
                    <a:pt x="169989" y="328269"/>
                  </a:lnTo>
                  <a:lnTo>
                    <a:pt x="228476" y="328269"/>
                  </a:lnTo>
                  <a:lnTo>
                    <a:pt x="290182" y="290169"/>
                  </a:lnTo>
                  <a:lnTo>
                    <a:pt x="316760" y="255768"/>
                  </a:lnTo>
                  <a:lnTo>
                    <a:pt x="333894" y="215164"/>
                  </a:lnTo>
                  <a:lnTo>
                    <a:pt x="339966" y="169976"/>
                  </a:lnTo>
                  <a:lnTo>
                    <a:pt x="333894" y="124789"/>
                  </a:lnTo>
                  <a:lnTo>
                    <a:pt x="316760" y="84185"/>
                  </a:lnTo>
                  <a:lnTo>
                    <a:pt x="290182" y="49784"/>
                  </a:lnTo>
                  <a:lnTo>
                    <a:pt x="255781" y="23206"/>
                  </a:lnTo>
                  <a:lnTo>
                    <a:pt x="228476" y="11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94292" y="5866607"/>
              <a:ext cx="280035" cy="280035"/>
            </a:xfrm>
            <a:custGeom>
              <a:avLst/>
              <a:gdLst/>
              <a:ahLst/>
              <a:cxnLst/>
              <a:rect l="l" t="t" r="r" b="b"/>
              <a:pathLst>
                <a:path w="280035" h="280035">
                  <a:moveTo>
                    <a:pt x="139890" y="0"/>
                  </a:moveTo>
                  <a:lnTo>
                    <a:pt x="95671" y="7132"/>
                  </a:lnTo>
                  <a:lnTo>
                    <a:pt x="57269" y="26992"/>
                  </a:lnTo>
                  <a:lnTo>
                    <a:pt x="26988" y="57275"/>
                  </a:lnTo>
                  <a:lnTo>
                    <a:pt x="7130" y="95676"/>
                  </a:lnTo>
                  <a:lnTo>
                    <a:pt x="0" y="139890"/>
                  </a:lnTo>
                  <a:lnTo>
                    <a:pt x="7130" y="184104"/>
                  </a:lnTo>
                  <a:lnTo>
                    <a:pt x="26988" y="222505"/>
                  </a:lnTo>
                  <a:lnTo>
                    <a:pt x="57269" y="252788"/>
                  </a:lnTo>
                  <a:lnTo>
                    <a:pt x="95671" y="272648"/>
                  </a:lnTo>
                  <a:lnTo>
                    <a:pt x="139890" y="279780"/>
                  </a:lnTo>
                  <a:lnTo>
                    <a:pt x="184103" y="272648"/>
                  </a:lnTo>
                  <a:lnTo>
                    <a:pt x="222501" y="252788"/>
                  </a:lnTo>
                  <a:lnTo>
                    <a:pt x="252780" y="222505"/>
                  </a:lnTo>
                  <a:lnTo>
                    <a:pt x="272637" y="184104"/>
                  </a:lnTo>
                  <a:lnTo>
                    <a:pt x="279768" y="139890"/>
                  </a:lnTo>
                  <a:lnTo>
                    <a:pt x="272637" y="95676"/>
                  </a:lnTo>
                  <a:lnTo>
                    <a:pt x="252780" y="57275"/>
                  </a:lnTo>
                  <a:lnTo>
                    <a:pt x="222501" y="26992"/>
                  </a:lnTo>
                  <a:lnTo>
                    <a:pt x="184103" y="7132"/>
                  </a:lnTo>
                  <a:lnTo>
                    <a:pt x="139890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44668" y="3126869"/>
              <a:ext cx="215900" cy="328295"/>
            </a:xfrm>
            <a:custGeom>
              <a:avLst/>
              <a:gdLst/>
              <a:ahLst/>
              <a:cxnLst/>
              <a:rect l="l" t="t" r="r" b="b"/>
              <a:pathLst>
                <a:path w="215900" h="328295">
                  <a:moveTo>
                    <a:pt x="106997" y="0"/>
                  </a:moveTo>
                  <a:lnTo>
                    <a:pt x="76771" y="61814"/>
                  </a:lnTo>
                  <a:lnTo>
                    <a:pt x="50241" y="107475"/>
                  </a:lnTo>
                  <a:lnTo>
                    <a:pt x="23027" y="150725"/>
                  </a:lnTo>
                  <a:lnTo>
                    <a:pt x="10855" y="173496"/>
                  </a:lnTo>
                  <a:lnTo>
                    <a:pt x="2869" y="196117"/>
                  </a:lnTo>
                  <a:lnTo>
                    <a:pt x="0" y="220332"/>
                  </a:lnTo>
                  <a:lnTo>
                    <a:pt x="8478" y="262220"/>
                  </a:lnTo>
                  <a:lnTo>
                    <a:pt x="31584" y="296460"/>
                  </a:lnTo>
                  <a:lnTo>
                    <a:pt x="65826" y="319564"/>
                  </a:lnTo>
                  <a:lnTo>
                    <a:pt x="107708" y="328040"/>
                  </a:lnTo>
                  <a:lnTo>
                    <a:pt x="149591" y="319564"/>
                  </a:lnTo>
                  <a:lnTo>
                    <a:pt x="183832" y="296460"/>
                  </a:lnTo>
                  <a:lnTo>
                    <a:pt x="206938" y="262220"/>
                  </a:lnTo>
                  <a:lnTo>
                    <a:pt x="215417" y="220332"/>
                  </a:lnTo>
                  <a:lnTo>
                    <a:pt x="212456" y="194721"/>
                  </a:lnTo>
                  <a:lnTo>
                    <a:pt x="204073" y="170694"/>
                  </a:lnTo>
                  <a:lnTo>
                    <a:pt x="191017" y="146048"/>
                  </a:lnTo>
                  <a:lnTo>
                    <a:pt x="163062" y="101085"/>
                  </a:lnTo>
                  <a:lnTo>
                    <a:pt x="150982" y="81235"/>
                  </a:lnTo>
                  <a:lnTo>
                    <a:pt x="137966" y="58690"/>
                  </a:lnTo>
                  <a:lnTo>
                    <a:pt x="124180" y="33108"/>
                  </a:lnTo>
                  <a:lnTo>
                    <a:pt x="106997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37468" y="3119719"/>
              <a:ext cx="229870" cy="342900"/>
            </a:xfrm>
            <a:custGeom>
              <a:avLst/>
              <a:gdLst/>
              <a:ahLst/>
              <a:cxnLst/>
              <a:rect l="l" t="t" r="r" b="b"/>
              <a:pathLst>
                <a:path w="229870" h="342900">
                  <a:moveTo>
                    <a:pt x="116951" y="0"/>
                  </a:moveTo>
                  <a:lnTo>
                    <a:pt x="111340" y="0"/>
                  </a:lnTo>
                  <a:lnTo>
                    <a:pt x="108877" y="1587"/>
                  </a:lnTo>
                  <a:lnTo>
                    <a:pt x="91655" y="37744"/>
                  </a:lnTo>
                  <a:lnTo>
                    <a:pt x="77617" y="65575"/>
                  </a:lnTo>
                  <a:lnTo>
                    <a:pt x="64093" y="89750"/>
                  </a:lnTo>
                  <a:lnTo>
                    <a:pt x="51336" y="110821"/>
                  </a:lnTo>
                  <a:lnTo>
                    <a:pt x="31508" y="142059"/>
                  </a:lnTo>
                  <a:lnTo>
                    <a:pt x="24047" y="154193"/>
                  </a:lnTo>
                  <a:lnTo>
                    <a:pt x="6700" y="189458"/>
                  </a:lnTo>
                  <a:lnTo>
                    <a:pt x="0" y="227482"/>
                  </a:lnTo>
                  <a:lnTo>
                    <a:pt x="9048" y="272176"/>
                  </a:lnTo>
                  <a:lnTo>
                    <a:pt x="33694" y="308702"/>
                  </a:lnTo>
                  <a:lnTo>
                    <a:pt x="70221" y="333345"/>
                  </a:lnTo>
                  <a:lnTo>
                    <a:pt x="114909" y="342391"/>
                  </a:lnTo>
                  <a:lnTo>
                    <a:pt x="114909" y="327990"/>
                  </a:lnTo>
                  <a:lnTo>
                    <a:pt x="94677" y="325947"/>
                  </a:lnTo>
                  <a:lnTo>
                    <a:pt x="75830" y="320087"/>
                  </a:lnTo>
                  <a:lnTo>
                    <a:pt x="43865" y="298526"/>
                  </a:lnTo>
                  <a:lnTo>
                    <a:pt x="22304" y="266566"/>
                  </a:lnTo>
                  <a:lnTo>
                    <a:pt x="14401" y="227482"/>
                  </a:lnTo>
                  <a:lnTo>
                    <a:pt x="15084" y="215929"/>
                  </a:lnTo>
                  <a:lnTo>
                    <a:pt x="30015" y="172800"/>
                  </a:lnTo>
                  <a:lnTo>
                    <a:pt x="63546" y="118440"/>
                  </a:lnTo>
                  <a:lnTo>
                    <a:pt x="76512" y="97023"/>
                  </a:lnTo>
                  <a:lnTo>
                    <a:pt x="90319" y="72350"/>
                  </a:lnTo>
                  <a:lnTo>
                    <a:pt x="104660" y="43929"/>
                  </a:lnTo>
                  <a:lnTo>
                    <a:pt x="114477" y="23304"/>
                  </a:lnTo>
                  <a:lnTo>
                    <a:pt x="130687" y="23304"/>
                  </a:lnTo>
                  <a:lnTo>
                    <a:pt x="119421" y="1587"/>
                  </a:lnTo>
                  <a:lnTo>
                    <a:pt x="119329" y="1409"/>
                  </a:lnTo>
                  <a:lnTo>
                    <a:pt x="116951" y="0"/>
                  </a:lnTo>
                  <a:close/>
                </a:path>
                <a:path w="229870" h="342900">
                  <a:moveTo>
                    <a:pt x="130687" y="23304"/>
                  </a:moveTo>
                  <a:lnTo>
                    <a:pt x="114477" y="23304"/>
                  </a:lnTo>
                  <a:lnTo>
                    <a:pt x="124993" y="43573"/>
                  </a:lnTo>
                  <a:lnTo>
                    <a:pt x="138884" y="69354"/>
                  </a:lnTo>
                  <a:lnTo>
                    <a:pt x="151995" y="92065"/>
                  </a:lnTo>
                  <a:lnTo>
                    <a:pt x="164146" y="112028"/>
                  </a:lnTo>
                  <a:lnTo>
                    <a:pt x="184060" y="143749"/>
                  </a:lnTo>
                  <a:lnTo>
                    <a:pt x="192016" y="156849"/>
                  </a:lnTo>
                  <a:lnTo>
                    <a:pt x="209302" y="192186"/>
                  </a:lnTo>
                  <a:lnTo>
                    <a:pt x="215417" y="227482"/>
                  </a:lnTo>
                  <a:lnTo>
                    <a:pt x="213374" y="247716"/>
                  </a:lnTo>
                  <a:lnTo>
                    <a:pt x="198240" y="283635"/>
                  </a:lnTo>
                  <a:lnTo>
                    <a:pt x="171057" y="310813"/>
                  </a:lnTo>
                  <a:lnTo>
                    <a:pt x="135141" y="325947"/>
                  </a:lnTo>
                  <a:lnTo>
                    <a:pt x="114909" y="327990"/>
                  </a:lnTo>
                  <a:lnTo>
                    <a:pt x="114909" y="342391"/>
                  </a:lnTo>
                  <a:lnTo>
                    <a:pt x="159597" y="333345"/>
                  </a:lnTo>
                  <a:lnTo>
                    <a:pt x="196124" y="308702"/>
                  </a:lnTo>
                  <a:lnTo>
                    <a:pt x="220771" y="272176"/>
                  </a:lnTo>
                  <a:lnTo>
                    <a:pt x="229819" y="227482"/>
                  </a:lnTo>
                  <a:lnTo>
                    <a:pt x="229152" y="215929"/>
                  </a:lnTo>
                  <a:lnTo>
                    <a:pt x="229052" y="214205"/>
                  </a:lnTo>
                  <a:lnTo>
                    <a:pt x="229012" y="213505"/>
                  </a:lnTo>
                  <a:lnTo>
                    <a:pt x="217830" y="174878"/>
                  </a:lnTo>
                  <a:lnTo>
                    <a:pt x="196281" y="136152"/>
                  </a:lnTo>
                  <a:lnTo>
                    <a:pt x="176374" y="104436"/>
                  </a:lnTo>
                  <a:lnTo>
                    <a:pt x="164366" y="84705"/>
                  </a:lnTo>
                  <a:lnTo>
                    <a:pt x="151449" y="62331"/>
                  </a:lnTo>
                  <a:lnTo>
                    <a:pt x="137769" y="36956"/>
                  </a:lnTo>
                  <a:lnTo>
                    <a:pt x="130687" y="233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08512" y="3124652"/>
              <a:ext cx="215900" cy="328295"/>
            </a:xfrm>
            <a:custGeom>
              <a:avLst/>
              <a:gdLst/>
              <a:ahLst/>
              <a:cxnLst/>
              <a:rect l="l" t="t" r="r" b="b"/>
              <a:pathLst>
                <a:path w="215900" h="328295">
                  <a:moveTo>
                    <a:pt x="106997" y="0"/>
                  </a:moveTo>
                  <a:lnTo>
                    <a:pt x="76771" y="61814"/>
                  </a:lnTo>
                  <a:lnTo>
                    <a:pt x="50246" y="107475"/>
                  </a:lnTo>
                  <a:lnTo>
                    <a:pt x="23033" y="150725"/>
                  </a:lnTo>
                  <a:lnTo>
                    <a:pt x="10856" y="173496"/>
                  </a:lnTo>
                  <a:lnTo>
                    <a:pt x="2869" y="196117"/>
                  </a:lnTo>
                  <a:lnTo>
                    <a:pt x="0" y="220332"/>
                  </a:lnTo>
                  <a:lnTo>
                    <a:pt x="8478" y="262220"/>
                  </a:lnTo>
                  <a:lnTo>
                    <a:pt x="31584" y="296460"/>
                  </a:lnTo>
                  <a:lnTo>
                    <a:pt x="65826" y="319564"/>
                  </a:lnTo>
                  <a:lnTo>
                    <a:pt x="107708" y="328040"/>
                  </a:lnTo>
                  <a:lnTo>
                    <a:pt x="149596" y="319564"/>
                  </a:lnTo>
                  <a:lnTo>
                    <a:pt x="183837" y="296460"/>
                  </a:lnTo>
                  <a:lnTo>
                    <a:pt x="206940" y="262220"/>
                  </a:lnTo>
                  <a:lnTo>
                    <a:pt x="215417" y="220332"/>
                  </a:lnTo>
                  <a:lnTo>
                    <a:pt x="212456" y="194721"/>
                  </a:lnTo>
                  <a:lnTo>
                    <a:pt x="204073" y="170694"/>
                  </a:lnTo>
                  <a:lnTo>
                    <a:pt x="191017" y="146048"/>
                  </a:lnTo>
                  <a:lnTo>
                    <a:pt x="163062" y="101085"/>
                  </a:lnTo>
                  <a:lnTo>
                    <a:pt x="150982" y="81235"/>
                  </a:lnTo>
                  <a:lnTo>
                    <a:pt x="137966" y="58690"/>
                  </a:lnTo>
                  <a:lnTo>
                    <a:pt x="124180" y="33108"/>
                  </a:lnTo>
                  <a:lnTo>
                    <a:pt x="106997" y="0"/>
                  </a:lnTo>
                  <a:close/>
                </a:path>
              </a:pathLst>
            </a:custGeom>
            <a:solidFill>
              <a:srgbClr val="9FC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01324" y="3117502"/>
              <a:ext cx="229870" cy="342900"/>
            </a:xfrm>
            <a:custGeom>
              <a:avLst/>
              <a:gdLst/>
              <a:ahLst/>
              <a:cxnLst/>
              <a:rect l="l" t="t" r="r" b="b"/>
              <a:pathLst>
                <a:path w="229870" h="342900">
                  <a:moveTo>
                    <a:pt x="116951" y="0"/>
                  </a:moveTo>
                  <a:lnTo>
                    <a:pt x="111340" y="0"/>
                  </a:lnTo>
                  <a:lnTo>
                    <a:pt x="108864" y="1587"/>
                  </a:lnTo>
                  <a:lnTo>
                    <a:pt x="91655" y="37744"/>
                  </a:lnTo>
                  <a:lnTo>
                    <a:pt x="77615" y="65575"/>
                  </a:lnTo>
                  <a:lnTo>
                    <a:pt x="64087" y="89750"/>
                  </a:lnTo>
                  <a:lnTo>
                    <a:pt x="51325" y="110821"/>
                  </a:lnTo>
                  <a:lnTo>
                    <a:pt x="31497" y="142059"/>
                  </a:lnTo>
                  <a:lnTo>
                    <a:pt x="24041" y="154193"/>
                  </a:lnTo>
                  <a:lnTo>
                    <a:pt x="6693" y="189458"/>
                  </a:lnTo>
                  <a:lnTo>
                    <a:pt x="0" y="227482"/>
                  </a:lnTo>
                  <a:lnTo>
                    <a:pt x="9046" y="272176"/>
                  </a:lnTo>
                  <a:lnTo>
                    <a:pt x="33688" y="308702"/>
                  </a:lnTo>
                  <a:lnTo>
                    <a:pt x="70210" y="333345"/>
                  </a:lnTo>
                  <a:lnTo>
                    <a:pt x="114896" y="342392"/>
                  </a:lnTo>
                  <a:lnTo>
                    <a:pt x="114896" y="327990"/>
                  </a:lnTo>
                  <a:lnTo>
                    <a:pt x="94665" y="325947"/>
                  </a:lnTo>
                  <a:lnTo>
                    <a:pt x="75819" y="320087"/>
                  </a:lnTo>
                  <a:lnTo>
                    <a:pt x="43865" y="298526"/>
                  </a:lnTo>
                  <a:lnTo>
                    <a:pt x="22293" y="266566"/>
                  </a:lnTo>
                  <a:lnTo>
                    <a:pt x="14389" y="227482"/>
                  </a:lnTo>
                  <a:lnTo>
                    <a:pt x="15073" y="215929"/>
                  </a:lnTo>
                  <a:lnTo>
                    <a:pt x="30008" y="172800"/>
                  </a:lnTo>
                  <a:lnTo>
                    <a:pt x="63541" y="118440"/>
                  </a:lnTo>
                  <a:lnTo>
                    <a:pt x="76509" y="97023"/>
                  </a:lnTo>
                  <a:lnTo>
                    <a:pt x="90313" y="72350"/>
                  </a:lnTo>
                  <a:lnTo>
                    <a:pt x="104648" y="43929"/>
                  </a:lnTo>
                  <a:lnTo>
                    <a:pt x="114465" y="23304"/>
                  </a:lnTo>
                  <a:lnTo>
                    <a:pt x="130674" y="23304"/>
                  </a:lnTo>
                  <a:lnTo>
                    <a:pt x="119408" y="1587"/>
                  </a:lnTo>
                  <a:lnTo>
                    <a:pt x="119316" y="1409"/>
                  </a:lnTo>
                  <a:lnTo>
                    <a:pt x="116951" y="0"/>
                  </a:lnTo>
                  <a:close/>
                </a:path>
                <a:path w="229870" h="342900">
                  <a:moveTo>
                    <a:pt x="130674" y="23304"/>
                  </a:moveTo>
                  <a:lnTo>
                    <a:pt x="114465" y="23304"/>
                  </a:lnTo>
                  <a:lnTo>
                    <a:pt x="124980" y="43573"/>
                  </a:lnTo>
                  <a:lnTo>
                    <a:pt x="138878" y="69354"/>
                  </a:lnTo>
                  <a:lnTo>
                    <a:pt x="151992" y="92065"/>
                  </a:lnTo>
                  <a:lnTo>
                    <a:pt x="164140" y="112028"/>
                  </a:lnTo>
                  <a:lnTo>
                    <a:pt x="184053" y="143749"/>
                  </a:lnTo>
                  <a:lnTo>
                    <a:pt x="192009" y="156849"/>
                  </a:lnTo>
                  <a:lnTo>
                    <a:pt x="209300" y="192186"/>
                  </a:lnTo>
                  <a:lnTo>
                    <a:pt x="215417" y="227482"/>
                  </a:lnTo>
                  <a:lnTo>
                    <a:pt x="213372" y="247716"/>
                  </a:lnTo>
                  <a:lnTo>
                    <a:pt x="198229" y="283635"/>
                  </a:lnTo>
                  <a:lnTo>
                    <a:pt x="171050" y="310813"/>
                  </a:lnTo>
                  <a:lnTo>
                    <a:pt x="135130" y="325947"/>
                  </a:lnTo>
                  <a:lnTo>
                    <a:pt x="114896" y="327990"/>
                  </a:lnTo>
                  <a:lnTo>
                    <a:pt x="114896" y="342392"/>
                  </a:lnTo>
                  <a:lnTo>
                    <a:pt x="159590" y="333345"/>
                  </a:lnTo>
                  <a:lnTo>
                    <a:pt x="196116" y="308702"/>
                  </a:lnTo>
                  <a:lnTo>
                    <a:pt x="220760" y="272176"/>
                  </a:lnTo>
                  <a:lnTo>
                    <a:pt x="229806" y="227482"/>
                  </a:lnTo>
                  <a:lnTo>
                    <a:pt x="229143" y="215929"/>
                  </a:lnTo>
                  <a:lnTo>
                    <a:pt x="229045" y="214205"/>
                  </a:lnTo>
                  <a:lnTo>
                    <a:pt x="217817" y="174879"/>
                  </a:lnTo>
                  <a:lnTo>
                    <a:pt x="196273" y="136152"/>
                  </a:lnTo>
                  <a:lnTo>
                    <a:pt x="176367" y="104436"/>
                  </a:lnTo>
                  <a:lnTo>
                    <a:pt x="164358" y="84705"/>
                  </a:lnTo>
                  <a:lnTo>
                    <a:pt x="151438" y="62331"/>
                  </a:lnTo>
                  <a:lnTo>
                    <a:pt x="137756" y="36957"/>
                  </a:lnTo>
                  <a:lnTo>
                    <a:pt x="130674" y="233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87676" y="6460573"/>
              <a:ext cx="307340" cy="309245"/>
            </a:xfrm>
            <a:custGeom>
              <a:avLst/>
              <a:gdLst/>
              <a:ahLst/>
              <a:cxnLst/>
              <a:rect l="l" t="t" r="r" b="b"/>
              <a:pathLst>
                <a:path w="307339" h="309245">
                  <a:moveTo>
                    <a:pt x="307098" y="0"/>
                  </a:moveTo>
                  <a:lnTo>
                    <a:pt x="84556" y="0"/>
                  </a:lnTo>
                  <a:lnTo>
                    <a:pt x="51643" y="6645"/>
                  </a:lnTo>
                  <a:lnTo>
                    <a:pt x="24766" y="24766"/>
                  </a:lnTo>
                  <a:lnTo>
                    <a:pt x="6645" y="51643"/>
                  </a:lnTo>
                  <a:lnTo>
                    <a:pt x="0" y="84556"/>
                  </a:lnTo>
                  <a:lnTo>
                    <a:pt x="0" y="309092"/>
                  </a:lnTo>
                  <a:lnTo>
                    <a:pt x="307098" y="309092"/>
                  </a:lnTo>
                  <a:lnTo>
                    <a:pt x="307098" y="0"/>
                  </a:lnTo>
                  <a:close/>
                </a:path>
              </a:pathLst>
            </a:custGeom>
            <a:solidFill>
              <a:srgbClr val="6B6A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81326" y="6454223"/>
              <a:ext cx="320040" cy="321945"/>
            </a:xfrm>
            <a:custGeom>
              <a:avLst/>
              <a:gdLst/>
              <a:ahLst/>
              <a:cxnLst/>
              <a:rect l="l" t="t" r="r" b="b"/>
              <a:pathLst>
                <a:path w="320039" h="321945">
                  <a:moveTo>
                    <a:pt x="319798" y="0"/>
                  </a:moveTo>
                  <a:lnTo>
                    <a:pt x="90906" y="0"/>
                  </a:lnTo>
                  <a:lnTo>
                    <a:pt x="55517" y="7144"/>
                  </a:lnTo>
                  <a:lnTo>
                    <a:pt x="26622" y="26627"/>
                  </a:lnTo>
                  <a:lnTo>
                    <a:pt x="7142" y="55523"/>
                  </a:lnTo>
                  <a:lnTo>
                    <a:pt x="0" y="90906"/>
                  </a:lnTo>
                  <a:lnTo>
                    <a:pt x="0" y="321792"/>
                  </a:lnTo>
                  <a:lnTo>
                    <a:pt x="319798" y="321792"/>
                  </a:lnTo>
                  <a:lnTo>
                    <a:pt x="319798" y="315442"/>
                  </a:lnTo>
                  <a:lnTo>
                    <a:pt x="307098" y="315442"/>
                  </a:lnTo>
                  <a:lnTo>
                    <a:pt x="307098" y="309092"/>
                  </a:lnTo>
                  <a:lnTo>
                    <a:pt x="12700" y="309092"/>
                  </a:lnTo>
                  <a:lnTo>
                    <a:pt x="12700" y="90906"/>
                  </a:lnTo>
                  <a:lnTo>
                    <a:pt x="26051" y="47190"/>
                  </a:lnTo>
                  <a:lnTo>
                    <a:pt x="60467" y="18845"/>
                  </a:lnTo>
                  <a:lnTo>
                    <a:pt x="90906" y="12699"/>
                  </a:lnTo>
                  <a:lnTo>
                    <a:pt x="319798" y="12699"/>
                  </a:lnTo>
                  <a:lnTo>
                    <a:pt x="319798" y="0"/>
                  </a:lnTo>
                  <a:close/>
                </a:path>
                <a:path w="320039" h="321945">
                  <a:moveTo>
                    <a:pt x="319798" y="12699"/>
                  </a:moveTo>
                  <a:lnTo>
                    <a:pt x="307098" y="12699"/>
                  </a:lnTo>
                  <a:lnTo>
                    <a:pt x="307098" y="315442"/>
                  </a:lnTo>
                  <a:lnTo>
                    <a:pt x="313448" y="315442"/>
                  </a:lnTo>
                  <a:lnTo>
                    <a:pt x="313448" y="309092"/>
                  </a:lnTo>
                  <a:lnTo>
                    <a:pt x="319798" y="309092"/>
                  </a:lnTo>
                  <a:lnTo>
                    <a:pt x="319798" y="12699"/>
                  </a:lnTo>
                  <a:close/>
                </a:path>
                <a:path w="320039" h="321945">
                  <a:moveTo>
                    <a:pt x="319798" y="309092"/>
                  </a:moveTo>
                  <a:lnTo>
                    <a:pt x="313448" y="309092"/>
                  </a:lnTo>
                  <a:lnTo>
                    <a:pt x="313448" y="315442"/>
                  </a:lnTo>
                  <a:lnTo>
                    <a:pt x="319798" y="315442"/>
                  </a:lnTo>
                  <a:lnTo>
                    <a:pt x="319798" y="3090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86620" y="6147251"/>
              <a:ext cx="201816" cy="20180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868688" y="5707578"/>
              <a:ext cx="241300" cy="241300"/>
            </a:xfrm>
            <a:custGeom>
              <a:avLst/>
              <a:gdLst/>
              <a:ahLst/>
              <a:cxnLst/>
              <a:rect l="l" t="t" r="r" b="b"/>
              <a:pathLst>
                <a:path w="241300" h="241300">
                  <a:moveTo>
                    <a:pt x="8978" y="0"/>
                  </a:moveTo>
                  <a:lnTo>
                    <a:pt x="0" y="8978"/>
                  </a:lnTo>
                  <a:lnTo>
                    <a:pt x="232257" y="241249"/>
                  </a:lnTo>
                  <a:lnTo>
                    <a:pt x="241236" y="232270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51514" y="2930749"/>
            <a:ext cx="10052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T Supermolot Bold"/>
                <a:cs typeface="TT Supermolot Bold"/>
              </a:rPr>
              <a:t>PRODUKCJA</a:t>
            </a:r>
            <a:endParaRPr sz="1400">
              <a:latin typeface="TT Supermolot Bold"/>
              <a:cs typeface="TT Supermolot 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94556" y="3232654"/>
            <a:ext cx="12827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T Supermolot Bold"/>
                <a:cs typeface="TT Supermolot Bold"/>
              </a:rPr>
              <a:t>LOGISTYKA</a:t>
            </a:r>
            <a:endParaRPr sz="14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TT Supermolot Bold"/>
                <a:cs typeface="TT Supermolot Bold"/>
              </a:rPr>
              <a:t>I </a:t>
            </a:r>
            <a:r>
              <a:rPr sz="1400" spc="-10" dirty="0">
                <a:latin typeface="TT Supermolot Bold"/>
                <a:cs typeface="TT Supermolot Bold"/>
              </a:rPr>
              <a:t>DYSTRYBUCJA</a:t>
            </a:r>
            <a:endParaRPr sz="1400">
              <a:latin typeface="TT Supermolot Bold"/>
              <a:cs typeface="TT Supermolot 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02324" y="6765540"/>
            <a:ext cx="13582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T Supermolot Bold"/>
                <a:cs typeface="TT Supermolot Bold"/>
              </a:rPr>
              <a:t>ZASTOSOWANIIE</a:t>
            </a:r>
            <a:endParaRPr sz="1400">
              <a:latin typeface="TT Supermolot Bold"/>
              <a:cs typeface="TT Supermolot 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2688" y="4678827"/>
            <a:ext cx="5791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T Supermolot Bold"/>
                <a:cs typeface="TT Supermolot Bold"/>
              </a:rPr>
              <a:t>Biometan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2634" y="3778270"/>
            <a:ext cx="4127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T Supermolot Bold"/>
                <a:cs typeface="TT Supermolot Bold"/>
              </a:rPr>
              <a:t>Słońce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20632" y="4720991"/>
            <a:ext cx="685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T Supermolot Bold"/>
                <a:cs typeface="TT Supermolot Bold"/>
              </a:rPr>
              <a:t>Elektrolizer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44156" y="5363103"/>
            <a:ext cx="11442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854" marR="5080" indent="-22479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T Supermolot Bold"/>
                <a:cs typeface="TT Supermolot Bold"/>
              </a:rPr>
              <a:t>Reforming </a:t>
            </a:r>
            <a:r>
              <a:rPr sz="1000" spc="-10" dirty="0">
                <a:latin typeface="TT Supermolot Bold"/>
                <a:cs typeface="TT Supermolot Bold"/>
              </a:rPr>
              <a:t>parowy/ Zgazowanie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22" name="object 22"/>
          <p:cNvSpPr txBox="1"/>
          <p:nvPr/>
        </p:nvSpPr>
        <p:spPr>
          <a:xfrm rot="60000">
            <a:off x="2616349" y="5996071"/>
            <a:ext cx="259826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45"/>
              </a:lnSpc>
            </a:pPr>
            <a:r>
              <a:rPr sz="1100" spc="-25" dirty="0">
                <a:solidFill>
                  <a:srgbClr val="FFFFFF"/>
                </a:solidFill>
                <a:latin typeface="TT Supermolot Bold"/>
                <a:cs typeface="TT Supermolot Bold"/>
              </a:rPr>
              <a:t>CO</a:t>
            </a:r>
            <a:r>
              <a:rPr sz="1650" spc="-37" baseline="-30303" dirty="0">
                <a:solidFill>
                  <a:srgbClr val="FFFFFF"/>
                </a:solidFill>
                <a:latin typeface="TT Supermolot Bold"/>
                <a:cs typeface="TT Supermolot Bold"/>
              </a:rPr>
              <a:t>²</a:t>
            </a:r>
            <a:endParaRPr sz="1650" baseline="-30303">
              <a:latin typeface="TT Supermolot Bold"/>
              <a:cs typeface="TT Supermolot Bold"/>
            </a:endParaRPr>
          </a:p>
        </p:txBody>
      </p:sp>
      <p:sp>
        <p:nvSpPr>
          <p:cNvPr id="23" name="object 23"/>
          <p:cNvSpPr txBox="1"/>
          <p:nvPr/>
        </p:nvSpPr>
        <p:spPr>
          <a:xfrm rot="60000">
            <a:off x="3152773" y="5998185"/>
            <a:ext cx="260954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94"/>
              </a:lnSpc>
            </a:pPr>
            <a:r>
              <a:rPr sz="1000" spc="-25" dirty="0">
                <a:latin typeface="TT Supermolot Bold"/>
                <a:cs typeface="TT Supermolot Bold"/>
              </a:rPr>
              <a:t>CCU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6328" y="5343291"/>
            <a:ext cx="6718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T Supermolot Bold"/>
                <a:cs typeface="TT Supermolot Bold"/>
              </a:rPr>
              <a:t>Gaz</a:t>
            </a:r>
            <a:r>
              <a:rPr sz="1000" spc="-20" dirty="0">
                <a:latin typeface="TT Supermolot Bold"/>
                <a:cs typeface="TT Supermolot Bold"/>
              </a:rPr>
              <a:t> </a:t>
            </a:r>
            <a:r>
              <a:rPr sz="1000" spc="-10" dirty="0">
                <a:latin typeface="TT Supermolot Bold"/>
                <a:cs typeface="TT Supermolot Bold"/>
              </a:rPr>
              <a:t>ziemny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0509" y="6079764"/>
            <a:ext cx="82359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T Supermolot Bold"/>
                <a:cs typeface="TT Supermolot Bold"/>
              </a:rPr>
              <a:t>Ropa</a:t>
            </a:r>
            <a:r>
              <a:rPr sz="1000" spc="-25" dirty="0">
                <a:latin typeface="TT Supermolot Bold"/>
                <a:cs typeface="TT Supermolot Bold"/>
              </a:rPr>
              <a:t> </a:t>
            </a:r>
            <a:r>
              <a:rPr sz="1000" spc="-10" dirty="0">
                <a:latin typeface="TT Supermolot Bold"/>
                <a:cs typeface="TT Supermolot Bold"/>
              </a:rPr>
              <a:t>naftowa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94344" y="6816237"/>
            <a:ext cx="4159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T Supermolot Bold"/>
                <a:cs typeface="TT Supermolot Bold"/>
              </a:rPr>
              <a:t>Węgiel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41204" y="6816237"/>
            <a:ext cx="2406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TT Supermolot Bold"/>
                <a:cs typeface="TT Supermolot Bold"/>
              </a:rPr>
              <a:t>CCS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86693" y="6816237"/>
            <a:ext cx="5607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T Supermolot Bold"/>
                <a:cs typeface="TT Supermolot Bold"/>
              </a:rPr>
              <a:t>Przemysł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76835" y="6816237"/>
            <a:ext cx="2755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latin typeface="TT Supermolot Bold"/>
                <a:cs typeface="TT Supermolot Bold"/>
              </a:rPr>
              <a:t>Inne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62846" y="3754647"/>
            <a:ext cx="1397635" cy="3778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285"/>
              </a:spcBef>
              <a:tabLst>
                <a:tab pos="965835" algn="l"/>
              </a:tabLst>
            </a:pPr>
            <a:r>
              <a:rPr sz="1000" spc="-10" dirty="0">
                <a:latin typeface="TT Supermolot Bold"/>
                <a:cs typeface="TT Supermolot Bold"/>
              </a:rPr>
              <a:t>Wiatr</a:t>
            </a:r>
            <a:r>
              <a:rPr sz="1000" dirty="0">
                <a:latin typeface="TT Supermolot Bold"/>
                <a:cs typeface="TT Supermolot Bold"/>
              </a:rPr>
              <a:t>	</a:t>
            </a:r>
            <a:r>
              <a:rPr sz="1000" spc="-20" dirty="0">
                <a:latin typeface="TT Supermolot Bold"/>
                <a:cs typeface="TT Supermolot Bold"/>
              </a:rPr>
              <a:t>Inne</a:t>
            </a:r>
            <a:endParaRPr sz="1000">
              <a:latin typeface="TT Supermolot Bold"/>
              <a:cs typeface="TT Supermolot Bold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000" dirty="0">
                <a:latin typeface="TT Supermolot Regular"/>
                <a:cs typeface="TT Supermolot Regular"/>
              </a:rPr>
              <a:t>ENERGIA </a:t>
            </a:r>
            <a:r>
              <a:rPr sz="1000" spc="-10" dirty="0">
                <a:latin typeface="TT Supermolot Regular"/>
                <a:cs typeface="TT Supermolot Regular"/>
              </a:rPr>
              <a:t>ELEKTRYCZNA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157499" y="6273566"/>
            <a:ext cx="1225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T Supermolot Regular"/>
                <a:cs typeface="TT Supermolot Regular"/>
              </a:rPr>
              <a:t>Samochody </a:t>
            </a:r>
            <a:r>
              <a:rPr sz="1000" spc="-10" dirty="0">
                <a:latin typeface="TT Supermolot Regular"/>
                <a:cs typeface="TT Supermolot Regular"/>
              </a:rPr>
              <a:t>osobowe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157499" y="5530362"/>
            <a:ext cx="12801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TT Supermolot Regular"/>
                <a:cs typeface="TT Supermolot Regular"/>
              </a:rPr>
              <a:t>Samochody </a:t>
            </a:r>
            <a:r>
              <a:rPr sz="1000" spc="-10" dirty="0">
                <a:latin typeface="TT Supermolot Regular"/>
                <a:cs typeface="TT Supermolot Regular"/>
              </a:rPr>
              <a:t>ciężarowe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157499" y="4529602"/>
            <a:ext cx="5638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T Supermolot Regular"/>
                <a:cs typeface="TT Supermolot Regular"/>
              </a:rPr>
              <a:t>Autobusy</a:t>
            </a:r>
            <a:endParaRPr sz="1000">
              <a:latin typeface="TT Supermolot Regular"/>
              <a:cs typeface="TT Supermolot Regular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157499" y="3698895"/>
            <a:ext cx="4305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TT Supermolot Regular"/>
                <a:cs typeface="TT Supermolot Regular"/>
              </a:rPr>
              <a:t>Pociągi</a:t>
            </a:r>
            <a:endParaRPr sz="1000">
              <a:latin typeface="TT Supermolot Regular"/>
              <a:cs typeface="TT Supermolot Regular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953659" y="4169506"/>
            <a:ext cx="6201410" cy="2767330"/>
            <a:chOff x="953659" y="4169506"/>
            <a:chExt cx="6201410" cy="2767330"/>
          </a:xfrm>
        </p:grpSpPr>
        <p:sp>
          <p:nvSpPr>
            <p:cNvPr id="36" name="object 36"/>
            <p:cNvSpPr/>
            <p:nvPr/>
          </p:nvSpPr>
          <p:spPr>
            <a:xfrm>
              <a:off x="1408023" y="4442853"/>
              <a:ext cx="532765" cy="2493645"/>
            </a:xfrm>
            <a:custGeom>
              <a:avLst/>
              <a:gdLst/>
              <a:ahLst/>
              <a:cxnLst/>
              <a:rect l="l" t="t" r="r" b="b"/>
              <a:pathLst>
                <a:path w="532764" h="2493645">
                  <a:moveTo>
                    <a:pt x="532269" y="726744"/>
                  </a:moveTo>
                  <a:lnTo>
                    <a:pt x="12700" y="726744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2493594"/>
                  </a:lnTo>
                  <a:lnTo>
                    <a:pt x="12700" y="2493594"/>
                  </a:lnTo>
                  <a:lnTo>
                    <a:pt x="12700" y="739444"/>
                  </a:lnTo>
                  <a:lnTo>
                    <a:pt x="532269" y="739444"/>
                  </a:lnTo>
                  <a:lnTo>
                    <a:pt x="532269" y="7267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8215" y="5130604"/>
              <a:ext cx="72758" cy="9006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076765" y="5170355"/>
              <a:ext cx="2491105" cy="12700"/>
            </a:xfrm>
            <a:custGeom>
              <a:avLst/>
              <a:gdLst/>
              <a:ahLst/>
              <a:cxnLst/>
              <a:rect l="l" t="t" r="r" b="b"/>
              <a:pathLst>
                <a:path w="2491104" h="12700">
                  <a:moveTo>
                    <a:pt x="2490558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2490558" y="12699"/>
                  </a:lnTo>
                  <a:lnTo>
                    <a:pt x="24905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5246" y="5131378"/>
              <a:ext cx="72770" cy="90055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442476" y="5733981"/>
              <a:ext cx="12700" cy="560705"/>
            </a:xfrm>
            <a:custGeom>
              <a:avLst/>
              <a:gdLst/>
              <a:ahLst/>
              <a:cxnLst/>
              <a:rect l="l" t="t" r="r" b="b"/>
              <a:pathLst>
                <a:path w="12700" h="560704">
                  <a:moveTo>
                    <a:pt x="12700" y="0"/>
                  </a:moveTo>
                  <a:lnTo>
                    <a:pt x="0" y="0"/>
                  </a:lnTo>
                  <a:lnTo>
                    <a:pt x="0" y="560489"/>
                  </a:lnTo>
                  <a:lnTo>
                    <a:pt x="12700" y="56048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04097" y="6232392"/>
              <a:ext cx="90068" cy="7277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953655" y="4169511"/>
              <a:ext cx="2586355" cy="478155"/>
            </a:xfrm>
            <a:custGeom>
              <a:avLst/>
              <a:gdLst/>
              <a:ahLst/>
              <a:cxnLst/>
              <a:rect l="l" t="t" r="r" b="b"/>
              <a:pathLst>
                <a:path w="2586354" h="478154">
                  <a:moveTo>
                    <a:pt x="2586101" y="465124"/>
                  </a:moveTo>
                  <a:lnTo>
                    <a:pt x="1779346" y="465124"/>
                  </a:lnTo>
                  <a:lnTo>
                    <a:pt x="1779346" y="12700"/>
                  </a:lnTo>
                  <a:lnTo>
                    <a:pt x="2098916" y="12700"/>
                  </a:lnTo>
                  <a:lnTo>
                    <a:pt x="2098916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1766646" y="12700"/>
                  </a:lnTo>
                  <a:lnTo>
                    <a:pt x="1766646" y="465124"/>
                  </a:lnTo>
                  <a:lnTo>
                    <a:pt x="1766646" y="477824"/>
                  </a:lnTo>
                  <a:lnTo>
                    <a:pt x="2586101" y="477824"/>
                  </a:lnTo>
                  <a:lnTo>
                    <a:pt x="2586101" y="4651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77679" y="4595959"/>
              <a:ext cx="72758" cy="90055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505109" y="4630846"/>
              <a:ext cx="1062355" cy="12700"/>
            </a:xfrm>
            <a:custGeom>
              <a:avLst/>
              <a:gdLst/>
              <a:ahLst/>
              <a:cxnLst/>
              <a:rect l="l" t="t" r="r" b="b"/>
              <a:pathLst>
                <a:path w="1062354" h="12700">
                  <a:moveTo>
                    <a:pt x="1062215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062215" y="12700"/>
                  </a:lnTo>
                  <a:lnTo>
                    <a:pt x="10622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05246" y="4591857"/>
              <a:ext cx="72770" cy="90068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657330" y="6045956"/>
              <a:ext cx="1470025" cy="43180"/>
            </a:xfrm>
            <a:custGeom>
              <a:avLst/>
              <a:gdLst/>
              <a:ahLst/>
              <a:cxnLst/>
              <a:rect l="l" t="t" r="r" b="b"/>
              <a:pathLst>
                <a:path w="1470025" h="43179">
                  <a:moveTo>
                    <a:pt x="1469631" y="0"/>
                  </a:moveTo>
                  <a:lnTo>
                    <a:pt x="0" y="0"/>
                  </a:lnTo>
                  <a:lnTo>
                    <a:pt x="54051" y="42900"/>
                  </a:lnTo>
                  <a:lnTo>
                    <a:pt x="1469631" y="42900"/>
                  </a:lnTo>
                  <a:lnTo>
                    <a:pt x="1469631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647207" y="5879947"/>
              <a:ext cx="1486535" cy="250190"/>
            </a:xfrm>
            <a:custGeom>
              <a:avLst/>
              <a:gdLst/>
              <a:ahLst/>
              <a:cxnLst/>
              <a:rect l="l" t="t" r="r" b="b"/>
              <a:pathLst>
                <a:path w="1486534" h="250189">
                  <a:moveTo>
                    <a:pt x="1486382" y="166014"/>
                  </a:moveTo>
                  <a:lnTo>
                    <a:pt x="1473123" y="166014"/>
                  </a:lnTo>
                  <a:lnTo>
                    <a:pt x="1473123" y="237490"/>
                  </a:lnTo>
                  <a:lnTo>
                    <a:pt x="13258" y="237490"/>
                  </a:lnTo>
                  <a:lnTo>
                    <a:pt x="13258" y="166014"/>
                  </a:lnTo>
                  <a:lnTo>
                    <a:pt x="0" y="166014"/>
                  </a:lnTo>
                  <a:lnTo>
                    <a:pt x="0" y="237490"/>
                  </a:lnTo>
                  <a:lnTo>
                    <a:pt x="0" y="243840"/>
                  </a:lnTo>
                  <a:lnTo>
                    <a:pt x="0" y="250190"/>
                  </a:lnTo>
                  <a:lnTo>
                    <a:pt x="1486382" y="250190"/>
                  </a:lnTo>
                  <a:lnTo>
                    <a:pt x="1486382" y="243840"/>
                  </a:lnTo>
                  <a:lnTo>
                    <a:pt x="1486382" y="237490"/>
                  </a:lnTo>
                  <a:lnTo>
                    <a:pt x="1486382" y="237210"/>
                  </a:lnTo>
                  <a:lnTo>
                    <a:pt x="1486382" y="166014"/>
                  </a:lnTo>
                  <a:close/>
                </a:path>
                <a:path w="1486534" h="250189">
                  <a:moveTo>
                    <a:pt x="1486382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65697"/>
                  </a:lnTo>
                  <a:lnTo>
                    <a:pt x="13258" y="65697"/>
                  </a:lnTo>
                  <a:lnTo>
                    <a:pt x="13258" y="12700"/>
                  </a:lnTo>
                  <a:lnTo>
                    <a:pt x="1473123" y="12700"/>
                  </a:lnTo>
                  <a:lnTo>
                    <a:pt x="1473123" y="65697"/>
                  </a:lnTo>
                  <a:lnTo>
                    <a:pt x="1486382" y="65697"/>
                  </a:lnTo>
                  <a:lnTo>
                    <a:pt x="1486382" y="12700"/>
                  </a:lnTo>
                  <a:lnTo>
                    <a:pt x="14863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623991" y="5945644"/>
              <a:ext cx="1524000" cy="100330"/>
            </a:xfrm>
            <a:custGeom>
              <a:avLst/>
              <a:gdLst/>
              <a:ahLst/>
              <a:cxnLst/>
              <a:rect l="l" t="t" r="r" b="b"/>
              <a:pathLst>
                <a:path w="1524000" h="100329">
                  <a:moveTo>
                    <a:pt x="1523949" y="0"/>
                  </a:moveTo>
                  <a:lnTo>
                    <a:pt x="0" y="0"/>
                  </a:lnTo>
                  <a:lnTo>
                    <a:pt x="0" y="100317"/>
                  </a:lnTo>
                  <a:lnTo>
                    <a:pt x="1523949" y="100317"/>
                  </a:lnTo>
                  <a:lnTo>
                    <a:pt x="1523949" y="0"/>
                  </a:lnTo>
                  <a:close/>
                </a:path>
              </a:pathLst>
            </a:custGeom>
            <a:solidFill>
              <a:srgbClr val="7AB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617362" y="5939281"/>
              <a:ext cx="1537335" cy="113030"/>
            </a:xfrm>
            <a:custGeom>
              <a:avLst/>
              <a:gdLst/>
              <a:ahLst/>
              <a:cxnLst/>
              <a:rect l="l" t="t" r="r" b="b"/>
              <a:pathLst>
                <a:path w="1537334" h="113029">
                  <a:moveTo>
                    <a:pt x="1537195" y="0"/>
                  </a:moveTo>
                  <a:lnTo>
                    <a:pt x="1523949" y="0"/>
                  </a:lnTo>
                  <a:lnTo>
                    <a:pt x="1523949" y="12700"/>
                  </a:lnTo>
                  <a:lnTo>
                    <a:pt x="1523949" y="100330"/>
                  </a:lnTo>
                  <a:lnTo>
                    <a:pt x="13258" y="100330"/>
                  </a:lnTo>
                  <a:lnTo>
                    <a:pt x="13258" y="12700"/>
                  </a:lnTo>
                  <a:lnTo>
                    <a:pt x="1523949" y="12700"/>
                  </a:lnTo>
                  <a:lnTo>
                    <a:pt x="1523949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00330"/>
                  </a:lnTo>
                  <a:lnTo>
                    <a:pt x="0" y="106680"/>
                  </a:lnTo>
                  <a:lnTo>
                    <a:pt x="0" y="113030"/>
                  </a:lnTo>
                  <a:lnTo>
                    <a:pt x="1537195" y="113030"/>
                  </a:lnTo>
                  <a:lnTo>
                    <a:pt x="1537195" y="106680"/>
                  </a:lnTo>
                  <a:lnTo>
                    <a:pt x="1537195" y="100330"/>
                  </a:lnTo>
                  <a:lnTo>
                    <a:pt x="1537195" y="100063"/>
                  </a:lnTo>
                  <a:lnTo>
                    <a:pt x="1537195" y="12700"/>
                  </a:lnTo>
                  <a:lnTo>
                    <a:pt x="15371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941993" y="6124650"/>
              <a:ext cx="107950" cy="645160"/>
            </a:xfrm>
            <a:custGeom>
              <a:avLst/>
              <a:gdLst/>
              <a:ahLst/>
              <a:cxnLst/>
              <a:rect l="l" t="t" r="r" b="b"/>
              <a:pathLst>
                <a:path w="107950" h="645159">
                  <a:moveTo>
                    <a:pt x="107587" y="0"/>
                  </a:moveTo>
                  <a:lnTo>
                    <a:pt x="0" y="0"/>
                  </a:lnTo>
                  <a:lnTo>
                    <a:pt x="71736" y="87548"/>
                  </a:lnTo>
                  <a:lnTo>
                    <a:pt x="71736" y="644889"/>
                  </a:lnTo>
                  <a:lnTo>
                    <a:pt x="107587" y="644889"/>
                  </a:lnTo>
                  <a:lnTo>
                    <a:pt x="107587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920498" y="6118034"/>
              <a:ext cx="135890" cy="657860"/>
            </a:xfrm>
            <a:custGeom>
              <a:avLst/>
              <a:gdLst/>
              <a:ahLst/>
              <a:cxnLst/>
              <a:rect l="l" t="t" r="r" b="b"/>
              <a:pathLst>
                <a:path w="135889" h="657859">
                  <a:moveTo>
                    <a:pt x="135712" y="0"/>
                  </a:moveTo>
                  <a:lnTo>
                    <a:pt x="122453" y="0"/>
                  </a:lnTo>
                  <a:lnTo>
                    <a:pt x="122453" y="12700"/>
                  </a:lnTo>
                  <a:lnTo>
                    <a:pt x="122453" y="645160"/>
                  </a:lnTo>
                  <a:lnTo>
                    <a:pt x="13258" y="645160"/>
                  </a:lnTo>
                  <a:lnTo>
                    <a:pt x="13258" y="12700"/>
                  </a:lnTo>
                  <a:lnTo>
                    <a:pt x="122453" y="12700"/>
                  </a:lnTo>
                  <a:lnTo>
                    <a:pt x="122453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645160"/>
                  </a:lnTo>
                  <a:lnTo>
                    <a:pt x="0" y="651510"/>
                  </a:lnTo>
                  <a:lnTo>
                    <a:pt x="0" y="657860"/>
                  </a:lnTo>
                  <a:lnTo>
                    <a:pt x="135712" y="657860"/>
                  </a:lnTo>
                  <a:lnTo>
                    <a:pt x="135712" y="651510"/>
                  </a:lnTo>
                  <a:lnTo>
                    <a:pt x="135712" y="645160"/>
                  </a:lnTo>
                  <a:lnTo>
                    <a:pt x="135712" y="644893"/>
                  </a:lnTo>
                  <a:lnTo>
                    <a:pt x="135712" y="12700"/>
                  </a:lnTo>
                  <a:lnTo>
                    <a:pt x="1357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78453" y="6124650"/>
              <a:ext cx="107950" cy="645160"/>
            </a:xfrm>
            <a:custGeom>
              <a:avLst/>
              <a:gdLst/>
              <a:ahLst/>
              <a:cxnLst/>
              <a:rect l="l" t="t" r="r" b="b"/>
              <a:pathLst>
                <a:path w="107950" h="645159">
                  <a:moveTo>
                    <a:pt x="107589" y="0"/>
                  </a:moveTo>
                  <a:lnTo>
                    <a:pt x="0" y="0"/>
                  </a:lnTo>
                  <a:lnTo>
                    <a:pt x="71736" y="87548"/>
                  </a:lnTo>
                  <a:lnTo>
                    <a:pt x="71736" y="644889"/>
                  </a:lnTo>
                  <a:lnTo>
                    <a:pt x="107589" y="644889"/>
                  </a:lnTo>
                  <a:lnTo>
                    <a:pt x="107589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656959" y="6118034"/>
              <a:ext cx="135890" cy="657860"/>
            </a:xfrm>
            <a:custGeom>
              <a:avLst/>
              <a:gdLst/>
              <a:ahLst/>
              <a:cxnLst/>
              <a:rect l="l" t="t" r="r" b="b"/>
              <a:pathLst>
                <a:path w="135890" h="657859">
                  <a:moveTo>
                    <a:pt x="135699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645160"/>
                  </a:lnTo>
                  <a:lnTo>
                    <a:pt x="0" y="651510"/>
                  </a:lnTo>
                  <a:lnTo>
                    <a:pt x="0" y="657860"/>
                  </a:lnTo>
                  <a:lnTo>
                    <a:pt x="135699" y="657860"/>
                  </a:lnTo>
                  <a:lnTo>
                    <a:pt x="135699" y="651510"/>
                  </a:lnTo>
                  <a:lnTo>
                    <a:pt x="135686" y="647788"/>
                  </a:lnTo>
                  <a:lnTo>
                    <a:pt x="129082" y="647788"/>
                  </a:lnTo>
                  <a:lnTo>
                    <a:pt x="122453" y="647788"/>
                  </a:lnTo>
                  <a:lnTo>
                    <a:pt x="122453" y="645160"/>
                  </a:lnTo>
                  <a:lnTo>
                    <a:pt x="13258" y="645160"/>
                  </a:lnTo>
                  <a:lnTo>
                    <a:pt x="13258" y="12700"/>
                  </a:lnTo>
                  <a:lnTo>
                    <a:pt x="122440" y="12700"/>
                  </a:lnTo>
                  <a:lnTo>
                    <a:pt x="122440" y="207568"/>
                  </a:lnTo>
                  <a:lnTo>
                    <a:pt x="135686" y="207568"/>
                  </a:lnTo>
                  <a:lnTo>
                    <a:pt x="135686" y="12700"/>
                  </a:lnTo>
                  <a:lnTo>
                    <a:pt x="1356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7244397" y="3741536"/>
            <a:ext cx="2571115" cy="2674620"/>
            <a:chOff x="7244397" y="3741536"/>
            <a:chExt cx="2571115" cy="2674620"/>
          </a:xfrm>
        </p:grpSpPr>
        <p:sp>
          <p:nvSpPr>
            <p:cNvPr id="55" name="object 55"/>
            <p:cNvSpPr/>
            <p:nvPr/>
          </p:nvSpPr>
          <p:spPr>
            <a:xfrm>
              <a:off x="7791412" y="3780167"/>
              <a:ext cx="311785" cy="2585720"/>
            </a:xfrm>
            <a:custGeom>
              <a:avLst/>
              <a:gdLst/>
              <a:ahLst/>
              <a:cxnLst/>
              <a:rect l="l" t="t" r="r" b="b"/>
              <a:pathLst>
                <a:path w="311784" h="2585720">
                  <a:moveTo>
                    <a:pt x="311683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2585720"/>
                  </a:lnTo>
                  <a:lnTo>
                    <a:pt x="12700" y="2585720"/>
                  </a:lnTo>
                  <a:lnTo>
                    <a:pt x="12700" y="12700"/>
                  </a:lnTo>
                  <a:lnTo>
                    <a:pt x="311683" y="12700"/>
                  </a:lnTo>
                  <a:lnTo>
                    <a:pt x="3116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41017" y="3741536"/>
              <a:ext cx="72758" cy="90068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7809650" y="4624344"/>
              <a:ext cx="294005" cy="12700"/>
            </a:xfrm>
            <a:custGeom>
              <a:avLst/>
              <a:gdLst/>
              <a:ahLst/>
              <a:cxnLst/>
              <a:rect l="l" t="t" r="r" b="b"/>
              <a:pathLst>
                <a:path w="294004" h="12700">
                  <a:moveTo>
                    <a:pt x="293446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293446" y="12700"/>
                  </a:lnTo>
                  <a:lnTo>
                    <a:pt x="2934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41017" y="4585367"/>
              <a:ext cx="72758" cy="90055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7809650" y="5616150"/>
              <a:ext cx="294005" cy="12700"/>
            </a:xfrm>
            <a:custGeom>
              <a:avLst/>
              <a:gdLst/>
              <a:ahLst/>
              <a:cxnLst/>
              <a:rect l="l" t="t" r="r" b="b"/>
              <a:pathLst>
                <a:path w="294004" h="12700">
                  <a:moveTo>
                    <a:pt x="293446" y="0"/>
                  </a:moveTo>
                  <a:lnTo>
                    <a:pt x="0" y="0"/>
                  </a:lnTo>
                  <a:lnTo>
                    <a:pt x="0" y="12699"/>
                  </a:lnTo>
                  <a:lnTo>
                    <a:pt x="293446" y="12699"/>
                  </a:lnTo>
                  <a:lnTo>
                    <a:pt x="2934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41017" y="5577161"/>
              <a:ext cx="72758" cy="90068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7244397" y="6364790"/>
              <a:ext cx="553085" cy="12700"/>
            </a:xfrm>
            <a:custGeom>
              <a:avLst/>
              <a:gdLst/>
              <a:ahLst/>
              <a:cxnLst/>
              <a:rect l="l" t="t" r="r" b="b"/>
              <a:pathLst>
                <a:path w="553084" h="12700">
                  <a:moveTo>
                    <a:pt x="552792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552792" y="12700"/>
                  </a:lnTo>
                  <a:lnTo>
                    <a:pt x="5527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35126" y="6325801"/>
              <a:ext cx="72758" cy="90068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7801598" y="6364790"/>
              <a:ext cx="294005" cy="12700"/>
            </a:xfrm>
            <a:custGeom>
              <a:avLst/>
              <a:gdLst/>
              <a:ahLst/>
              <a:cxnLst/>
              <a:rect l="l" t="t" r="r" b="b"/>
              <a:pathLst>
                <a:path w="294004" h="12700">
                  <a:moveTo>
                    <a:pt x="293446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293446" y="12700"/>
                  </a:lnTo>
                  <a:lnTo>
                    <a:pt x="2934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32966" y="6325801"/>
              <a:ext cx="72771" cy="90068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8096631" y="4489703"/>
              <a:ext cx="1718945" cy="1010919"/>
            </a:xfrm>
            <a:custGeom>
              <a:avLst/>
              <a:gdLst/>
              <a:ahLst/>
              <a:cxnLst/>
              <a:rect l="l" t="t" r="r" b="b"/>
              <a:pathLst>
                <a:path w="1718945" h="1010920">
                  <a:moveTo>
                    <a:pt x="1718538" y="996149"/>
                  </a:moveTo>
                  <a:lnTo>
                    <a:pt x="1714373" y="991997"/>
                  </a:lnTo>
                  <a:lnTo>
                    <a:pt x="4152" y="991997"/>
                  </a:lnTo>
                  <a:lnTo>
                    <a:pt x="0" y="996149"/>
                  </a:lnTo>
                  <a:lnTo>
                    <a:pt x="0" y="1006411"/>
                  </a:lnTo>
                  <a:lnTo>
                    <a:pt x="4152" y="1010564"/>
                  </a:lnTo>
                  <a:lnTo>
                    <a:pt x="9283" y="1010564"/>
                  </a:lnTo>
                  <a:lnTo>
                    <a:pt x="1714373" y="1010564"/>
                  </a:lnTo>
                  <a:lnTo>
                    <a:pt x="1718538" y="1006411"/>
                  </a:lnTo>
                  <a:lnTo>
                    <a:pt x="1718538" y="996149"/>
                  </a:lnTo>
                  <a:close/>
                </a:path>
                <a:path w="1718945" h="1010920">
                  <a:moveTo>
                    <a:pt x="1718538" y="4165"/>
                  </a:moveTo>
                  <a:lnTo>
                    <a:pt x="1714373" y="0"/>
                  </a:lnTo>
                  <a:lnTo>
                    <a:pt x="4152" y="0"/>
                  </a:lnTo>
                  <a:lnTo>
                    <a:pt x="0" y="4165"/>
                  </a:lnTo>
                  <a:lnTo>
                    <a:pt x="0" y="14414"/>
                  </a:lnTo>
                  <a:lnTo>
                    <a:pt x="4152" y="18580"/>
                  </a:lnTo>
                  <a:lnTo>
                    <a:pt x="9283" y="18580"/>
                  </a:lnTo>
                  <a:lnTo>
                    <a:pt x="1714373" y="18580"/>
                  </a:lnTo>
                  <a:lnTo>
                    <a:pt x="1718538" y="14414"/>
                  </a:lnTo>
                  <a:lnTo>
                    <a:pt x="1718538" y="41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96630" y="5908745"/>
              <a:ext cx="1718538" cy="318046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8254428" y="4883670"/>
              <a:ext cx="699770" cy="424180"/>
            </a:xfrm>
            <a:custGeom>
              <a:avLst/>
              <a:gdLst/>
              <a:ahLst/>
              <a:cxnLst/>
              <a:rect l="l" t="t" r="r" b="b"/>
              <a:pathLst>
                <a:path w="699770" h="424179">
                  <a:moveTo>
                    <a:pt x="699312" y="0"/>
                  </a:moveTo>
                  <a:lnTo>
                    <a:pt x="0" y="0"/>
                  </a:lnTo>
                  <a:lnTo>
                    <a:pt x="0" y="423773"/>
                  </a:lnTo>
                  <a:lnTo>
                    <a:pt x="699312" y="423773"/>
                  </a:lnTo>
                  <a:lnTo>
                    <a:pt x="699312" y="0"/>
                  </a:lnTo>
                  <a:close/>
                </a:path>
              </a:pathLst>
            </a:custGeom>
            <a:solidFill>
              <a:srgbClr val="C33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247900" y="4877129"/>
              <a:ext cx="712470" cy="515620"/>
            </a:xfrm>
            <a:custGeom>
              <a:avLst/>
              <a:gdLst/>
              <a:ahLst/>
              <a:cxnLst/>
              <a:rect l="l" t="t" r="r" b="b"/>
              <a:pathLst>
                <a:path w="712470" h="515620">
                  <a:moveTo>
                    <a:pt x="401802" y="43180"/>
                  </a:moveTo>
                  <a:lnTo>
                    <a:pt x="398881" y="40259"/>
                  </a:lnTo>
                  <a:lnTo>
                    <a:pt x="50825" y="40259"/>
                  </a:lnTo>
                  <a:lnTo>
                    <a:pt x="47891" y="43180"/>
                  </a:lnTo>
                  <a:lnTo>
                    <a:pt x="47891" y="50406"/>
                  </a:lnTo>
                  <a:lnTo>
                    <a:pt x="50825" y="53327"/>
                  </a:lnTo>
                  <a:lnTo>
                    <a:pt x="54432" y="53327"/>
                  </a:lnTo>
                  <a:lnTo>
                    <a:pt x="398881" y="53327"/>
                  </a:lnTo>
                  <a:lnTo>
                    <a:pt x="401802" y="50406"/>
                  </a:lnTo>
                  <a:lnTo>
                    <a:pt x="401802" y="43180"/>
                  </a:lnTo>
                  <a:close/>
                </a:path>
                <a:path w="712470" h="515620">
                  <a:moveTo>
                    <a:pt x="533831" y="43180"/>
                  </a:moveTo>
                  <a:lnTo>
                    <a:pt x="530910" y="40259"/>
                  </a:lnTo>
                  <a:lnTo>
                    <a:pt x="429107" y="40259"/>
                  </a:lnTo>
                  <a:lnTo>
                    <a:pt x="426186" y="43180"/>
                  </a:lnTo>
                  <a:lnTo>
                    <a:pt x="426186" y="50406"/>
                  </a:lnTo>
                  <a:lnTo>
                    <a:pt x="429107" y="53327"/>
                  </a:lnTo>
                  <a:lnTo>
                    <a:pt x="432727" y="53327"/>
                  </a:lnTo>
                  <a:lnTo>
                    <a:pt x="530910" y="53327"/>
                  </a:lnTo>
                  <a:lnTo>
                    <a:pt x="533831" y="50406"/>
                  </a:lnTo>
                  <a:lnTo>
                    <a:pt x="533831" y="43180"/>
                  </a:lnTo>
                  <a:close/>
                </a:path>
                <a:path w="712470" h="515620">
                  <a:moveTo>
                    <a:pt x="581088" y="388277"/>
                  </a:moveTo>
                  <a:lnTo>
                    <a:pt x="578167" y="385356"/>
                  </a:lnTo>
                  <a:lnTo>
                    <a:pt x="104495" y="385356"/>
                  </a:lnTo>
                  <a:lnTo>
                    <a:pt x="101574" y="388277"/>
                  </a:lnTo>
                  <a:lnTo>
                    <a:pt x="101574" y="395503"/>
                  </a:lnTo>
                  <a:lnTo>
                    <a:pt x="104495" y="398424"/>
                  </a:lnTo>
                  <a:lnTo>
                    <a:pt x="108115" y="398424"/>
                  </a:lnTo>
                  <a:lnTo>
                    <a:pt x="578167" y="398424"/>
                  </a:lnTo>
                  <a:lnTo>
                    <a:pt x="581088" y="395503"/>
                  </a:lnTo>
                  <a:lnTo>
                    <a:pt x="581088" y="388277"/>
                  </a:lnTo>
                  <a:close/>
                </a:path>
                <a:path w="712470" h="515620">
                  <a:moveTo>
                    <a:pt x="663067" y="43180"/>
                  </a:moveTo>
                  <a:lnTo>
                    <a:pt x="660133" y="40259"/>
                  </a:lnTo>
                  <a:lnTo>
                    <a:pt x="558342" y="40259"/>
                  </a:lnTo>
                  <a:lnTo>
                    <a:pt x="555409" y="43180"/>
                  </a:lnTo>
                  <a:lnTo>
                    <a:pt x="555409" y="50406"/>
                  </a:lnTo>
                  <a:lnTo>
                    <a:pt x="558342" y="53327"/>
                  </a:lnTo>
                  <a:lnTo>
                    <a:pt x="561949" y="53327"/>
                  </a:lnTo>
                  <a:lnTo>
                    <a:pt x="660133" y="53327"/>
                  </a:lnTo>
                  <a:lnTo>
                    <a:pt x="663067" y="50406"/>
                  </a:lnTo>
                  <a:lnTo>
                    <a:pt x="663067" y="43180"/>
                  </a:lnTo>
                  <a:close/>
                </a:path>
                <a:path w="712470" h="515620">
                  <a:moveTo>
                    <a:pt x="671042" y="441947"/>
                  </a:moveTo>
                  <a:lnTo>
                    <a:pt x="57785" y="441947"/>
                  </a:lnTo>
                  <a:lnTo>
                    <a:pt x="57785" y="454647"/>
                  </a:lnTo>
                  <a:lnTo>
                    <a:pt x="57785" y="502907"/>
                  </a:lnTo>
                  <a:lnTo>
                    <a:pt x="57785" y="509257"/>
                  </a:lnTo>
                  <a:lnTo>
                    <a:pt x="57785" y="515607"/>
                  </a:lnTo>
                  <a:lnTo>
                    <a:pt x="671042" y="515607"/>
                  </a:lnTo>
                  <a:lnTo>
                    <a:pt x="671042" y="509257"/>
                  </a:lnTo>
                  <a:lnTo>
                    <a:pt x="657974" y="509257"/>
                  </a:lnTo>
                  <a:lnTo>
                    <a:pt x="657974" y="502907"/>
                  </a:lnTo>
                  <a:lnTo>
                    <a:pt x="70866" y="502907"/>
                  </a:lnTo>
                  <a:lnTo>
                    <a:pt x="70866" y="454647"/>
                  </a:lnTo>
                  <a:lnTo>
                    <a:pt x="671042" y="454647"/>
                  </a:lnTo>
                  <a:lnTo>
                    <a:pt x="671042" y="441947"/>
                  </a:lnTo>
                  <a:close/>
                </a:path>
                <a:path w="712470" h="515620">
                  <a:moveTo>
                    <a:pt x="712381" y="0"/>
                  </a:moveTo>
                  <a:lnTo>
                    <a:pt x="705840" y="0"/>
                  </a:lnTo>
                  <a:lnTo>
                    <a:pt x="705840" y="190"/>
                  </a:lnTo>
                  <a:lnTo>
                    <a:pt x="699312" y="190"/>
                  </a:lnTo>
                  <a:lnTo>
                    <a:pt x="699312" y="12890"/>
                  </a:lnTo>
                  <a:lnTo>
                    <a:pt x="699312" y="424370"/>
                  </a:lnTo>
                  <a:lnTo>
                    <a:pt x="13068" y="424370"/>
                  </a:lnTo>
                  <a:lnTo>
                    <a:pt x="13068" y="12890"/>
                  </a:lnTo>
                  <a:lnTo>
                    <a:pt x="699312" y="12890"/>
                  </a:lnTo>
                  <a:lnTo>
                    <a:pt x="699312" y="190"/>
                  </a:lnTo>
                  <a:lnTo>
                    <a:pt x="0" y="190"/>
                  </a:lnTo>
                  <a:lnTo>
                    <a:pt x="0" y="6540"/>
                  </a:lnTo>
                  <a:lnTo>
                    <a:pt x="0" y="12890"/>
                  </a:lnTo>
                  <a:lnTo>
                    <a:pt x="0" y="424370"/>
                  </a:lnTo>
                  <a:lnTo>
                    <a:pt x="0" y="437070"/>
                  </a:lnTo>
                  <a:lnTo>
                    <a:pt x="712381" y="437070"/>
                  </a:lnTo>
                  <a:lnTo>
                    <a:pt x="712381" y="424370"/>
                  </a:lnTo>
                  <a:lnTo>
                    <a:pt x="712381" y="13068"/>
                  </a:lnTo>
                  <a:lnTo>
                    <a:pt x="712381" y="12890"/>
                  </a:lnTo>
                  <a:lnTo>
                    <a:pt x="7123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905874" y="5276070"/>
              <a:ext cx="105690" cy="150037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8956409" y="5069441"/>
              <a:ext cx="306705" cy="269240"/>
            </a:xfrm>
            <a:custGeom>
              <a:avLst/>
              <a:gdLst/>
              <a:ahLst/>
              <a:cxnLst/>
              <a:rect l="l" t="t" r="r" b="b"/>
              <a:pathLst>
                <a:path w="306704" h="269239">
                  <a:moveTo>
                    <a:pt x="203390" y="0"/>
                  </a:moveTo>
                  <a:lnTo>
                    <a:pt x="23558" y="0"/>
                  </a:lnTo>
                  <a:lnTo>
                    <a:pt x="14391" y="1850"/>
                  </a:lnTo>
                  <a:lnTo>
                    <a:pt x="6902" y="6896"/>
                  </a:lnTo>
                  <a:lnTo>
                    <a:pt x="1852" y="14380"/>
                  </a:lnTo>
                  <a:lnTo>
                    <a:pt x="0" y="23545"/>
                  </a:lnTo>
                  <a:lnTo>
                    <a:pt x="0" y="268884"/>
                  </a:lnTo>
                  <a:lnTo>
                    <a:pt x="306578" y="268884"/>
                  </a:lnTo>
                  <a:lnTo>
                    <a:pt x="306578" y="198869"/>
                  </a:lnTo>
                  <a:lnTo>
                    <a:pt x="226809" y="14846"/>
                  </a:lnTo>
                  <a:lnTo>
                    <a:pt x="2033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949881" y="5062900"/>
              <a:ext cx="320040" cy="282575"/>
            </a:xfrm>
            <a:custGeom>
              <a:avLst/>
              <a:gdLst/>
              <a:ahLst/>
              <a:cxnLst/>
              <a:rect l="l" t="t" r="r" b="b"/>
              <a:pathLst>
                <a:path w="320040" h="282575">
                  <a:moveTo>
                    <a:pt x="209918" y="0"/>
                  </a:moveTo>
                  <a:lnTo>
                    <a:pt x="30086" y="0"/>
                  </a:lnTo>
                  <a:lnTo>
                    <a:pt x="18371" y="2363"/>
                  </a:lnTo>
                  <a:lnTo>
                    <a:pt x="8809" y="8809"/>
                  </a:lnTo>
                  <a:lnTo>
                    <a:pt x="2363" y="18371"/>
                  </a:lnTo>
                  <a:lnTo>
                    <a:pt x="0" y="30086"/>
                  </a:lnTo>
                  <a:lnTo>
                    <a:pt x="0" y="281965"/>
                  </a:lnTo>
                  <a:lnTo>
                    <a:pt x="319646" y="281965"/>
                  </a:lnTo>
                  <a:lnTo>
                    <a:pt x="319646" y="268884"/>
                  </a:lnTo>
                  <a:lnTo>
                    <a:pt x="13068" y="268884"/>
                  </a:lnTo>
                  <a:lnTo>
                    <a:pt x="13081" y="20688"/>
                  </a:lnTo>
                  <a:lnTo>
                    <a:pt x="20688" y="13093"/>
                  </a:lnTo>
                  <a:lnTo>
                    <a:pt x="235609" y="13093"/>
                  </a:lnTo>
                  <a:lnTo>
                    <a:pt x="234169" y="10908"/>
                  </a:lnTo>
                  <a:lnTo>
                    <a:pt x="227280" y="5045"/>
                  </a:lnTo>
                  <a:lnTo>
                    <a:pt x="219041" y="1310"/>
                  </a:lnTo>
                  <a:lnTo>
                    <a:pt x="209918" y="0"/>
                  </a:lnTo>
                  <a:close/>
                </a:path>
                <a:path w="320040" h="282575">
                  <a:moveTo>
                    <a:pt x="235609" y="13093"/>
                  </a:moveTo>
                  <a:lnTo>
                    <a:pt x="217451" y="13093"/>
                  </a:lnTo>
                  <a:lnTo>
                    <a:pt x="224231" y="17398"/>
                  </a:lnTo>
                  <a:lnTo>
                    <a:pt x="300951" y="180289"/>
                  </a:lnTo>
                  <a:lnTo>
                    <a:pt x="303388" y="186303"/>
                  </a:lnTo>
                  <a:lnTo>
                    <a:pt x="305144" y="192535"/>
                  </a:lnTo>
                  <a:lnTo>
                    <a:pt x="306207" y="198923"/>
                  </a:lnTo>
                  <a:lnTo>
                    <a:pt x="306565" y="205409"/>
                  </a:lnTo>
                  <a:lnTo>
                    <a:pt x="306565" y="268884"/>
                  </a:lnTo>
                  <a:lnTo>
                    <a:pt x="319646" y="268884"/>
                  </a:lnTo>
                  <a:lnTo>
                    <a:pt x="319646" y="205409"/>
                  </a:lnTo>
                  <a:lnTo>
                    <a:pt x="319288" y="198923"/>
                  </a:lnTo>
                  <a:lnTo>
                    <a:pt x="319208" y="197484"/>
                  </a:lnTo>
                  <a:lnTo>
                    <a:pt x="317906" y="189680"/>
                  </a:lnTo>
                  <a:lnTo>
                    <a:pt x="315756" y="182067"/>
                  </a:lnTo>
                  <a:lnTo>
                    <a:pt x="312775" y="174713"/>
                  </a:lnTo>
                  <a:lnTo>
                    <a:pt x="239242" y="18605"/>
                  </a:lnTo>
                  <a:lnTo>
                    <a:pt x="235609" y="130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956408" y="5335099"/>
              <a:ext cx="306705" cy="46355"/>
            </a:xfrm>
            <a:custGeom>
              <a:avLst/>
              <a:gdLst/>
              <a:ahLst/>
              <a:cxnLst/>
              <a:rect l="l" t="t" r="r" b="b"/>
              <a:pathLst>
                <a:path w="306704" h="46354">
                  <a:moveTo>
                    <a:pt x="306577" y="0"/>
                  </a:moveTo>
                  <a:lnTo>
                    <a:pt x="0" y="0"/>
                  </a:lnTo>
                  <a:lnTo>
                    <a:pt x="0" y="38226"/>
                  </a:lnTo>
                  <a:lnTo>
                    <a:pt x="7645" y="45859"/>
                  </a:lnTo>
                  <a:lnTo>
                    <a:pt x="306577" y="45859"/>
                  </a:lnTo>
                  <a:lnTo>
                    <a:pt x="3065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949880" y="5328559"/>
              <a:ext cx="320040" cy="59055"/>
            </a:xfrm>
            <a:custGeom>
              <a:avLst/>
              <a:gdLst/>
              <a:ahLst/>
              <a:cxnLst/>
              <a:rect l="l" t="t" r="r" b="b"/>
              <a:pathLst>
                <a:path w="320040" h="59054">
                  <a:moveTo>
                    <a:pt x="319646" y="0"/>
                  </a:moveTo>
                  <a:lnTo>
                    <a:pt x="0" y="0"/>
                  </a:lnTo>
                  <a:lnTo>
                    <a:pt x="0" y="35344"/>
                  </a:lnTo>
                  <a:lnTo>
                    <a:pt x="1852" y="44528"/>
                  </a:lnTo>
                  <a:lnTo>
                    <a:pt x="6907" y="52028"/>
                  </a:lnTo>
                  <a:lnTo>
                    <a:pt x="14407" y="57086"/>
                  </a:lnTo>
                  <a:lnTo>
                    <a:pt x="23596" y="58940"/>
                  </a:lnTo>
                  <a:lnTo>
                    <a:pt x="319646" y="58940"/>
                  </a:lnTo>
                  <a:lnTo>
                    <a:pt x="319646" y="52400"/>
                  </a:lnTo>
                  <a:lnTo>
                    <a:pt x="306565" y="52400"/>
                  </a:lnTo>
                  <a:lnTo>
                    <a:pt x="306565" y="45872"/>
                  </a:lnTo>
                  <a:lnTo>
                    <a:pt x="17792" y="45872"/>
                  </a:lnTo>
                  <a:lnTo>
                    <a:pt x="13080" y="41147"/>
                  </a:lnTo>
                  <a:lnTo>
                    <a:pt x="13068" y="13080"/>
                  </a:lnTo>
                  <a:lnTo>
                    <a:pt x="319646" y="13080"/>
                  </a:lnTo>
                  <a:lnTo>
                    <a:pt x="319646" y="0"/>
                  </a:lnTo>
                  <a:close/>
                </a:path>
                <a:path w="320040" h="59054">
                  <a:moveTo>
                    <a:pt x="319646" y="13080"/>
                  </a:moveTo>
                  <a:lnTo>
                    <a:pt x="306565" y="13080"/>
                  </a:lnTo>
                  <a:lnTo>
                    <a:pt x="306565" y="52400"/>
                  </a:lnTo>
                  <a:lnTo>
                    <a:pt x="313105" y="52400"/>
                  </a:lnTo>
                  <a:lnTo>
                    <a:pt x="313105" y="45872"/>
                  </a:lnTo>
                  <a:lnTo>
                    <a:pt x="319646" y="45872"/>
                  </a:lnTo>
                  <a:lnTo>
                    <a:pt x="319646" y="13080"/>
                  </a:lnTo>
                  <a:close/>
                </a:path>
                <a:path w="320040" h="59054">
                  <a:moveTo>
                    <a:pt x="319646" y="45872"/>
                  </a:moveTo>
                  <a:lnTo>
                    <a:pt x="313105" y="45872"/>
                  </a:lnTo>
                  <a:lnTo>
                    <a:pt x="313105" y="52400"/>
                  </a:lnTo>
                  <a:lnTo>
                    <a:pt x="319646" y="52400"/>
                  </a:lnTo>
                  <a:lnTo>
                    <a:pt x="319646" y="458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060498" y="5108353"/>
              <a:ext cx="196850" cy="138430"/>
            </a:xfrm>
            <a:custGeom>
              <a:avLst/>
              <a:gdLst/>
              <a:ahLst/>
              <a:cxnLst/>
              <a:rect l="l" t="t" r="r" b="b"/>
              <a:pathLst>
                <a:path w="196850" h="138429">
                  <a:moveTo>
                    <a:pt x="134048" y="0"/>
                  </a:moveTo>
                  <a:lnTo>
                    <a:pt x="36131" y="0"/>
                  </a:lnTo>
                  <a:lnTo>
                    <a:pt x="22063" y="2839"/>
                  </a:lnTo>
                  <a:lnTo>
                    <a:pt x="10579" y="10583"/>
                  </a:lnTo>
                  <a:lnTo>
                    <a:pt x="2838" y="22068"/>
                  </a:lnTo>
                  <a:lnTo>
                    <a:pt x="0" y="36131"/>
                  </a:lnTo>
                  <a:lnTo>
                    <a:pt x="0" y="137909"/>
                  </a:lnTo>
                  <a:lnTo>
                    <a:pt x="196240" y="137909"/>
                  </a:lnTo>
                  <a:lnTo>
                    <a:pt x="134048" y="0"/>
                  </a:lnTo>
                  <a:close/>
                </a:path>
              </a:pathLst>
            </a:custGeom>
            <a:solidFill>
              <a:srgbClr val="8A8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053958" y="5101826"/>
              <a:ext cx="203200" cy="151130"/>
            </a:xfrm>
            <a:custGeom>
              <a:avLst/>
              <a:gdLst/>
              <a:ahLst/>
              <a:cxnLst/>
              <a:rect l="l" t="t" r="r" b="b"/>
              <a:pathLst>
                <a:path w="203200" h="151129">
                  <a:moveTo>
                    <a:pt x="140589" y="0"/>
                  </a:moveTo>
                  <a:lnTo>
                    <a:pt x="42672" y="0"/>
                  </a:lnTo>
                  <a:lnTo>
                    <a:pt x="26060" y="3352"/>
                  </a:lnTo>
                  <a:lnTo>
                    <a:pt x="12496" y="12495"/>
                  </a:lnTo>
                  <a:lnTo>
                    <a:pt x="3352" y="26055"/>
                  </a:lnTo>
                  <a:lnTo>
                    <a:pt x="0" y="42659"/>
                  </a:lnTo>
                  <a:lnTo>
                    <a:pt x="0" y="150977"/>
                  </a:lnTo>
                  <a:lnTo>
                    <a:pt x="202780" y="150977"/>
                  </a:lnTo>
                  <a:lnTo>
                    <a:pt x="202780" y="137896"/>
                  </a:lnTo>
                  <a:lnTo>
                    <a:pt x="13081" y="137896"/>
                  </a:lnTo>
                  <a:lnTo>
                    <a:pt x="13081" y="42659"/>
                  </a:lnTo>
                  <a:lnTo>
                    <a:pt x="15416" y="31149"/>
                  </a:lnTo>
                  <a:lnTo>
                    <a:pt x="21756" y="21748"/>
                  </a:lnTo>
                  <a:lnTo>
                    <a:pt x="31156" y="15405"/>
                  </a:lnTo>
                  <a:lnTo>
                    <a:pt x="42672" y="13068"/>
                  </a:lnTo>
                  <a:lnTo>
                    <a:pt x="140589" y="13068"/>
                  </a:lnTo>
                  <a:lnTo>
                    <a:pt x="1405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9060497" y="5203883"/>
              <a:ext cx="0" cy="134620"/>
            </a:xfrm>
            <a:custGeom>
              <a:avLst/>
              <a:gdLst/>
              <a:ahLst/>
              <a:cxnLst/>
              <a:rect l="l" t="t" r="r" b="b"/>
              <a:pathLst>
                <a:path h="134620">
                  <a:moveTo>
                    <a:pt x="0" y="0"/>
                  </a:moveTo>
                  <a:lnTo>
                    <a:pt x="0" y="134442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053956" y="5203883"/>
              <a:ext cx="13335" cy="134620"/>
            </a:xfrm>
            <a:custGeom>
              <a:avLst/>
              <a:gdLst/>
              <a:ahLst/>
              <a:cxnLst/>
              <a:rect l="l" t="t" r="r" b="b"/>
              <a:pathLst>
                <a:path w="13334" h="134620">
                  <a:moveTo>
                    <a:pt x="13081" y="0"/>
                  </a:moveTo>
                  <a:lnTo>
                    <a:pt x="0" y="0"/>
                  </a:lnTo>
                  <a:lnTo>
                    <a:pt x="0" y="134442"/>
                  </a:lnTo>
                  <a:lnTo>
                    <a:pt x="13081" y="134442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109431" y="5109027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h="137160">
                  <a:moveTo>
                    <a:pt x="0" y="0"/>
                  </a:moveTo>
                  <a:lnTo>
                    <a:pt x="0" y="136969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999118" y="4994541"/>
              <a:ext cx="117475" cy="251460"/>
            </a:xfrm>
            <a:custGeom>
              <a:avLst/>
              <a:gdLst/>
              <a:ahLst/>
              <a:cxnLst/>
              <a:rect l="l" t="t" r="r" b="b"/>
              <a:pathLst>
                <a:path w="117475" h="251460">
                  <a:moveTo>
                    <a:pt x="37744" y="210096"/>
                  </a:moveTo>
                  <a:lnTo>
                    <a:pt x="34810" y="207175"/>
                  </a:lnTo>
                  <a:lnTo>
                    <a:pt x="27089" y="207175"/>
                  </a:lnTo>
                  <a:lnTo>
                    <a:pt x="22809" y="204762"/>
                  </a:lnTo>
                  <a:lnTo>
                    <a:pt x="15544" y="194310"/>
                  </a:lnTo>
                  <a:lnTo>
                    <a:pt x="13055" y="186550"/>
                  </a:lnTo>
                  <a:lnTo>
                    <a:pt x="13068" y="2933"/>
                  </a:lnTo>
                  <a:lnTo>
                    <a:pt x="10147" y="0"/>
                  </a:lnTo>
                  <a:lnTo>
                    <a:pt x="2921" y="0"/>
                  </a:lnTo>
                  <a:lnTo>
                    <a:pt x="0" y="2933"/>
                  </a:lnTo>
                  <a:lnTo>
                    <a:pt x="0" y="6540"/>
                  </a:lnTo>
                  <a:lnTo>
                    <a:pt x="0" y="177876"/>
                  </a:lnTo>
                  <a:lnTo>
                    <a:pt x="18186" y="216458"/>
                  </a:lnTo>
                  <a:lnTo>
                    <a:pt x="31203" y="220243"/>
                  </a:lnTo>
                  <a:lnTo>
                    <a:pt x="34810" y="220243"/>
                  </a:lnTo>
                  <a:lnTo>
                    <a:pt x="37744" y="217309"/>
                  </a:lnTo>
                  <a:lnTo>
                    <a:pt x="37744" y="210096"/>
                  </a:lnTo>
                  <a:close/>
                </a:path>
                <a:path w="117475" h="251460">
                  <a:moveTo>
                    <a:pt x="116852" y="114490"/>
                  </a:moveTo>
                  <a:lnTo>
                    <a:pt x="103784" y="114490"/>
                  </a:lnTo>
                  <a:lnTo>
                    <a:pt x="103784" y="251460"/>
                  </a:lnTo>
                  <a:lnTo>
                    <a:pt x="116852" y="251460"/>
                  </a:lnTo>
                  <a:lnTo>
                    <a:pt x="116852" y="1144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991498" y="5022037"/>
              <a:ext cx="26034" cy="119380"/>
            </a:xfrm>
            <a:custGeom>
              <a:avLst/>
              <a:gdLst/>
              <a:ahLst/>
              <a:cxnLst/>
              <a:rect l="l" t="t" r="r" b="b"/>
              <a:pathLst>
                <a:path w="26034" h="119379">
                  <a:moveTo>
                    <a:pt x="25730" y="0"/>
                  </a:moveTo>
                  <a:lnTo>
                    <a:pt x="0" y="0"/>
                  </a:lnTo>
                  <a:lnTo>
                    <a:pt x="0" y="118986"/>
                  </a:lnTo>
                  <a:lnTo>
                    <a:pt x="25730" y="118986"/>
                  </a:lnTo>
                  <a:lnTo>
                    <a:pt x="257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984958" y="5015293"/>
              <a:ext cx="39370" cy="132080"/>
            </a:xfrm>
            <a:custGeom>
              <a:avLst/>
              <a:gdLst/>
              <a:ahLst/>
              <a:cxnLst/>
              <a:rect l="l" t="t" r="r" b="b"/>
              <a:pathLst>
                <a:path w="39370" h="132079">
                  <a:moveTo>
                    <a:pt x="38798" y="0"/>
                  </a:moveTo>
                  <a:lnTo>
                    <a:pt x="25730" y="0"/>
                  </a:lnTo>
                  <a:lnTo>
                    <a:pt x="25730" y="12700"/>
                  </a:lnTo>
                  <a:lnTo>
                    <a:pt x="25730" y="119380"/>
                  </a:lnTo>
                  <a:lnTo>
                    <a:pt x="13081" y="119380"/>
                  </a:lnTo>
                  <a:lnTo>
                    <a:pt x="13081" y="12700"/>
                  </a:lnTo>
                  <a:lnTo>
                    <a:pt x="25730" y="12700"/>
                  </a:lnTo>
                  <a:lnTo>
                    <a:pt x="2573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19380"/>
                  </a:lnTo>
                  <a:lnTo>
                    <a:pt x="0" y="125730"/>
                  </a:lnTo>
                  <a:lnTo>
                    <a:pt x="0" y="132080"/>
                  </a:lnTo>
                  <a:lnTo>
                    <a:pt x="38798" y="132080"/>
                  </a:lnTo>
                  <a:lnTo>
                    <a:pt x="38798" y="125730"/>
                  </a:lnTo>
                  <a:lnTo>
                    <a:pt x="38798" y="119380"/>
                  </a:lnTo>
                  <a:lnTo>
                    <a:pt x="38798" y="119189"/>
                  </a:lnTo>
                  <a:lnTo>
                    <a:pt x="38798" y="12700"/>
                  </a:lnTo>
                  <a:lnTo>
                    <a:pt x="387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537892" y="5310715"/>
              <a:ext cx="201295" cy="100965"/>
            </a:xfrm>
            <a:custGeom>
              <a:avLst/>
              <a:gdLst/>
              <a:ahLst/>
              <a:cxnLst/>
              <a:rect l="l" t="t" r="r" b="b"/>
              <a:pathLst>
                <a:path w="201295" h="100964">
                  <a:moveTo>
                    <a:pt x="100444" y="0"/>
                  </a:moveTo>
                  <a:lnTo>
                    <a:pt x="61346" y="7895"/>
                  </a:lnTo>
                  <a:lnTo>
                    <a:pt x="29419" y="29425"/>
                  </a:lnTo>
                  <a:lnTo>
                    <a:pt x="7893" y="61357"/>
                  </a:lnTo>
                  <a:lnTo>
                    <a:pt x="0" y="100456"/>
                  </a:lnTo>
                  <a:lnTo>
                    <a:pt x="200888" y="100456"/>
                  </a:lnTo>
                  <a:lnTo>
                    <a:pt x="192995" y="61357"/>
                  </a:lnTo>
                  <a:lnTo>
                    <a:pt x="171469" y="29425"/>
                  </a:lnTo>
                  <a:lnTo>
                    <a:pt x="139541" y="7895"/>
                  </a:lnTo>
                  <a:lnTo>
                    <a:pt x="100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531351" y="5304187"/>
              <a:ext cx="213995" cy="113664"/>
            </a:xfrm>
            <a:custGeom>
              <a:avLst/>
              <a:gdLst/>
              <a:ahLst/>
              <a:cxnLst/>
              <a:rect l="l" t="t" r="r" b="b"/>
              <a:pathLst>
                <a:path w="213995" h="113664">
                  <a:moveTo>
                    <a:pt x="106984" y="0"/>
                  </a:moveTo>
                  <a:lnTo>
                    <a:pt x="65338" y="8406"/>
                  </a:lnTo>
                  <a:lnTo>
                    <a:pt x="31332" y="31332"/>
                  </a:lnTo>
                  <a:lnTo>
                    <a:pt x="8406" y="65338"/>
                  </a:lnTo>
                  <a:lnTo>
                    <a:pt x="0" y="106984"/>
                  </a:lnTo>
                  <a:lnTo>
                    <a:pt x="0" y="108699"/>
                  </a:lnTo>
                  <a:lnTo>
                    <a:pt x="698" y="110388"/>
                  </a:lnTo>
                  <a:lnTo>
                    <a:pt x="3136" y="112814"/>
                  </a:lnTo>
                  <a:lnTo>
                    <a:pt x="4813" y="113512"/>
                  </a:lnTo>
                  <a:lnTo>
                    <a:pt x="209156" y="113512"/>
                  </a:lnTo>
                  <a:lnTo>
                    <a:pt x="210832" y="112814"/>
                  </a:lnTo>
                  <a:lnTo>
                    <a:pt x="213271" y="110388"/>
                  </a:lnTo>
                  <a:lnTo>
                    <a:pt x="213969" y="108699"/>
                  </a:lnTo>
                  <a:lnTo>
                    <a:pt x="213969" y="106984"/>
                  </a:lnTo>
                  <a:lnTo>
                    <a:pt x="6540" y="106984"/>
                  </a:lnTo>
                  <a:lnTo>
                    <a:pt x="6540" y="100444"/>
                  </a:lnTo>
                  <a:lnTo>
                    <a:pt x="13728" y="100444"/>
                  </a:lnTo>
                  <a:lnTo>
                    <a:pt x="14980" y="88050"/>
                  </a:lnTo>
                  <a:lnTo>
                    <a:pt x="20450" y="70427"/>
                  </a:lnTo>
                  <a:lnTo>
                    <a:pt x="54481" y="29104"/>
                  </a:lnTo>
                  <a:lnTo>
                    <a:pt x="106984" y="13068"/>
                  </a:lnTo>
                  <a:lnTo>
                    <a:pt x="155538" y="13068"/>
                  </a:lnTo>
                  <a:lnTo>
                    <a:pt x="148623" y="8406"/>
                  </a:lnTo>
                  <a:lnTo>
                    <a:pt x="106984" y="0"/>
                  </a:lnTo>
                  <a:close/>
                </a:path>
                <a:path w="213995" h="113664">
                  <a:moveTo>
                    <a:pt x="13728" y="100444"/>
                  </a:moveTo>
                  <a:lnTo>
                    <a:pt x="6540" y="100444"/>
                  </a:lnTo>
                  <a:lnTo>
                    <a:pt x="6540" y="106984"/>
                  </a:lnTo>
                  <a:lnTo>
                    <a:pt x="13068" y="106984"/>
                  </a:lnTo>
                  <a:lnTo>
                    <a:pt x="13728" y="100444"/>
                  </a:lnTo>
                  <a:close/>
                </a:path>
                <a:path w="213995" h="113664">
                  <a:moveTo>
                    <a:pt x="200230" y="100444"/>
                  </a:moveTo>
                  <a:lnTo>
                    <a:pt x="13728" y="100444"/>
                  </a:lnTo>
                  <a:lnTo>
                    <a:pt x="13068" y="106984"/>
                  </a:lnTo>
                  <a:lnTo>
                    <a:pt x="200888" y="106984"/>
                  </a:lnTo>
                  <a:lnTo>
                    <a:pt x="200230" y="100444"/>
                  </a:lnTo>
                  <a:close/>
                </a:path>
                <a:path w="213995" h="113664">
                  <a:moveTo>
                    <a:pt x="155538" y="13068"/>
                  </a:moveTo>
                  <a:lnTo>
                    <a:pt x="106984" y="13068"/>
                  </a:lnTo>
                  <a:lnTo>
                    <a:pt x="125913" y="14975"/>
                  </a:lnTo>
                  <a:lnTo>
                    <a:pt x="143536" y="20445"/>
                  </a:lnTo>
                  <a:lnTo>
                    <a:pt x="184863" y="54481"/>
                  </a:lnTo>
                  <a:lnTo>
                    <a:pt x="200888" y="106984"/>
                  </a:lnTo>
                  <a:lnTo>
                    <a:pt x="207429" y="106984"/>
                  </a:lnTo>
                  <a:lnTo>
                    <a:pt x="207429" y="100444"/>
                  </a:lnTo>
                  <a:lnTo>
                    <a:pt x="212648" y="100444"/>
                  </a:lnTo>
                  <a:lnTo>
                    <a:pt x="205556" y="65338"/>
                  </a:lnTo>
                  <a:lnTo>
                    <a:pt x="182627" y="31332"/>
                  </a:lnTo>
                  <a:lnTo>
                    <a:pt x="155538" y="13068"/>
                  </a:lnTo>
                  <a:close/>
                </a:path>
                <a:path w="213995" h="113664">
                  <a:moveTo>
                    <a:pt x="212648" y="100444"/>
                  </a:moveTo>
                  <a:lnTo>
                    <a:pt x="207429" y="100444"/>
                  </a:lnTo>
                  <a:lnTo>
                    <a:pt x="207429" y="106984"/>
                  </a:lnTo>
                  <a:lnTo>
                    <a:pt x="213969" y="106984"/>
                  </a:lnTo>
                  <a:lnTo>
                    <a:pt x="212648" y="1004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559046" y="5331861"/>
              <a:ext cx="158750" cy="158750"/>
            </a:xfrm>
            <a:custGeom>
              <a:avLst/>
              <a:gdLst/>
              <a:ahLst/>
              <a:cxnLst/>
              <a:rect l="l" t="t" r="r" b="b"/>
              <a:pathLst>
                <a:path w="158750" h="158750">
                  <a:moveTo>
                    <a:pt x="79365" y="0"/>
                  </a:moveTo>
                  <a:lnTo>
                    <a:pt x="73574" y="0"/>
                  </a:lnTo>
                  <a:lnTo>
                    <a:pt x="67732" y="647"/>
                  </a:lnTo>
                  <a:lnTo>
                    <a:pt x="21991" y="24461"/>
                  </a:lnTo>
                  <a:lnTo>
                    <a:pt x="1146" y="65655"/>
                  </a:lnTo>
                  <a:lnTo>
                    <a:pt x="0" y="81042"/>
                  </a:lnTo>
                  <a:lnTo>
                    <a:pt x="1908" y="96583"/>
                  </a:lnTo>
                  <a:lnTo>
                    <a:pt x="12203" y="121437"/>
                  </a:lnTo>
                  <a:lnTo>
                    <a:pt x="29781" y="141074"/>
                  </a:lnTo>
                  <a:lnTo>
                    <a:pt x="52747" y="153972"/>
                  </a:lnTo>
                  <a:lnTo>
                    <a:pt x="79200" y="158610"/>
                  </a:lnTo>
                  <a:lnTo>
                    <a:pt x="85004" y="158610"/>
                  </a:lnTo>
                  <a:lnTo>
                    <a:pt x="124890" y="144221"/>
                  </a:lnTo>
                  <a:lnTo>
                    <a:pt x="153289" y="107828"/>
                  </a:lnTo>
                  <a:lnTo>
                    <a:pt x="158579" y="77575"/>
                  </a:lnTo>
                  <a:lnTo>
                    <a:pt x="156670" y="62026"/>
                  </a:lnTo>
                  <a:lnTo>
                    <a:pt x="146368" y="37172"/>
                  </a:lnTo>
                  <a:lnTo>
                    <a:pt x="128786" y="17535"/>
                  </a:lnTo>
                  <a:lnTo>
                    <a:pt x="105819" y="4637"/>
                  </a:lnTo>
                  <a:lnTo>
                    <a:pt x="79365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553877" y="5325333"/>
              <a:ext cx="169545" cy="172085"/>
            </a:xfrm>
            <a:custGeom>
              <a:avLst/>
              <a:gdLst/>
              <a:ahLst/>
              <a:cxnLst/>
              <a:rect l="l" t="t" r="r" b="b"/>
              <a:pathLst>
                <a:path w="169545" h="172085">
                  <a:moveTo>
                    <a:pt x="84536" y="0"/>
                  </a:moveTo>
                  <a:lnTo>
                    <a:pt x="78338" y="0"/>
                  </a:lnTo>
                  <a:lnTo>
                    <a:pt x="72052" y="673"/>
                  </a:lnTo>
                  <a:lnTo>
                    <a:pt x="65752" y="2070"/>
                  </a:lnTo>
                  <a:lnTo>
                    <a:pt x="34616" y="15937"/>
                  </a:lnTo>
                  <a:lnTo>
                    <a:pt x="12001" y="39835"/>
                  </a:lnTo>
                  <a:lnTo>
                    <a:pt x="0" y="70469"/>
                  </a:lnTo>
                  <a:lnTo>
                    <a:pt x="585" y="98837"/>
                  </a:lnTo>
                  <a:lnTo>
                    <a:pt x="31142" y="153095"/>
                  </a:lnTo>
                  <a:lnTo>
                    <a:pt x="84383" y="171678"/>
                  </a:lnTo>
                  <a:lnTo>
                    <a:pt x="90568" y="171678"/>
                  </a:lnTo>
                  <a:lnTo>
                    <a:pt x="96867" y="171005"/>
                  </a:lnTo>
                  <a:lnTo>
                    <a:pt x="103167" y="169595"/>
                  </a:lnTo>
                  <a:lnTo>
                    <a:pt x="127857" y="158597"/>
                  </a:lnTo>
                  <a:lnTo>
                    <a:pt x="84383" y="158597"/>
                  </a:lnTo>
                  <a:lnTo>
                    <a:pt x="60106" y="154343"/>
                  </a:lnTo>
                  <a:lnTo>
                    <a:pt x="39032" y="142511"/>
                  </a:lnTo>
                  <a:lnTo>
                    <a:pt x="22901" y="124495"/>
                  </a:lnTo>
                  <a:lnTo>
                    <a:pt x="13454" y="101688"/>
                  </a:lnTo>
                  <a:lnTo>
                    <a:pt x="12879" y="72835"/>
                  </a:lnTo>
                  <a:lnTo>
                    <a:pt x="22949" y="47176"/>
                  </a:lnTo>
                  <a:lnTo>
                    <a:pt x="68597" y="14833"/>
                  </a:lnTo>
                  <a:lnTo>
                    <a:pt x="79214" y="13068"/>
                  </a:lnTo>
                  <a:lnTo>
                    <a:pt x="127797" y="13068"/>
                  </a:lnTo>
                  <a:lnTo>
                    <a:pt x="112938" y="4863"/>
                  </a:lnTo>
                  <a:lnTo>
                    <a:pt x="84536" y="0"/>
                  </a:lnTo>
                  <a:close/>
                </a:path>
                <a:path w="169545" h="172085">
                  <a:moveTo>
                    <a:pt x="127797" y="13068"/>
                  </a:moveTo>
                  <a:lnTo>
                    <a:pt x="84548" y="13068"/>
                  </a:lnTo>
                  <a:lnTo>
                    <a:pt x="108818" y="17323"/>
                  </a:lnTo>
                  <a:lnTo>
                    <a:pt x="129887" y="29159"/>
                  </a:lnTo>
                  <a:lnTo>
                    <a:pt x="146013" y="47176"/>
                  </a:lnTo>
                  <a:lnTo>
                    <a:pt x="155452" y="69976"/>
                  </a:lnTo>
                  <a:lnTo>
                    <a:pt x="156034" y="98837"/>
                  </a:lnTo>
                  <a:lnTo>
                    <a:pt x="145969" y="124495"/>
                  </a:lnTo>
                  <a:lnTo>
                    <a:pt x="145845" y="124810"/>
                  </a:lnTo>
                  <a:lnTo>
                    <a:pt x="126674" y="145081"/>
                  </a:lnTo>
                  <a:lnTo>
                    <a:pt x="100309" y="156832"/>
                  </a:lnTo>
                  <a:lnTo>
                    <a:pt x="95064" y="158013"/>
                  </a:lnTo>
                  <a:lnTo>
                    <a:pt x="89705" y="158597"/>
                  </a:lnTo>
                  <a:lnTo>
                    <a:pt x="127857" y="158597"/>
                  </a:lnTo>
                  <a:lnTo>
                    <a:pt x="134297" y="155728"/>
                  </a:lnTo>
                  <a:lnTo>
                    <a:pt x="156857" y="131891"/>
                  </a:lnTo>
                  <a:lnTo>
                    <a:pt x="159665" y="124810"/>
                  </a:lnTo>
                  <a:lnTo>
                    <a:pt x="168918" y="101201"/>
                  </a:lnTo>
                  <a:lnTo>
                    <a:pt x="168333" y="72835"/>
                  </a:lnTo>
                  <a:lnTo>
                    <a:pt x="168216" y="67132"/>
                  </a:lnTo>
                  <a:lnTo>
                    <a:pt x="156925" y="39835"/>
                  </a:lnTo>
                  <a:lnTo>
                    <a:pt x="137768" y="18573"/>
                  </a:lnTo>
                  <a:lnTo>
                    <a:pt x="127797" y="130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602255" y="5375092"/>
              <a:ext cx="72390" cy="72390"/>
            </a:xfrm>
            <a:custGeom>
              <a:avLst/>
              <a:gdLst/>
              <a:ahLst/>
              <a:cxnLst/>
              <a:rect l="l" t="t" r="r" b="b"/>
              <a:pathLst>
                <a:path w="72390" h="72389">
                  <a:moveTo>
                    <a:pt x="36080" y="0"/>
                  </a:moveTo>
                  <a:lnTo>
                    <a:pt x="22036" y="2835"/>
                  </a:lnTo>
                  <a:lnTo>
                    <a:pt x="10567" y="10567"/>
                  </a:lnTo>
                  <a:lnTo>
                    <a:pt x="2835" y="22036"/>
                  </a:lnTo>
                  <a:lnTo>
                    <a:pt x="0" y="36080"/>
                  </a:lnTo>
                  <a:lnTo>
                    <a:pt x="2835" y="50117"/>
                  </a:lnTo>
                  <a:lnTo>
                    <a:pt x="10567" y="61582"/>
                  </a:lnTo>
                  <a:lnTo>
                    <a:pt x="22036" y="69313"/>
                  </a:lnTo>
                  <a:lnTo>
                    <a:pt x="36080" y="72148"/>
                  </a:lnTo>
                  <a:lnTo>
                    <a:pt x="50122" y="69313"/>
                  </a:lnTo>
                  <a:lnTo>
                    <a:pt x="61587" y="61582"/>
                  </a:lnTo>
                  <a:lnTo>
                    <a:pt x="69315" y="50117"/>
                  </a:lnTo>
                  <a:lnTo>
                    <a:pt x="72148" y="36080"/>
                  </a:lnTo>
                  <a:lnTo>
                    <a:pt x="69315" y="22036"/>
                  </a:lnTo>
                  <a:lnTo>
                    <a:pt x="61587" y="10567"/>
                  </a:lnTo>
                  <a:lnTo>
                    <a:pt x="50122" y="2835"/>
                  </a:lnTo>
                  <a:lnTo>
                    <a:pt x="36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595728" y="5368564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42608" y="0"/>
                  </a:moveTo>
                  <a:lnTo>
                    <a:pt x="26022" y="3348"/>
                  </a:lnTo>
                  <a:lnTo>
                    <a:pt x="12479" y="12479"/>
                  </a:lnTo>
                  <a:lnTo>
                    <a:pt x="3348" y="26022"/>
                  </a:lnTo>
                  <a:lnTo>
                    <a:pt x="0" y="42608"/>
                  </a:lnTo>
                  <a:lnTo>
                    <a:pt x="3348" y="59192"/>
                  </a:lnTo>
                  <a:lnTo>
                    <a:pt x="12479" y="72732"/>
                  </a:lnTo>
                  <a:lnTo>
                    <a:pt x="26022" y="81863"/>
                  </a:lnTo>
                  <a:lnTo>
                    <a:pt x="42608" y="85216"/>
                  </a:lnTo>
                  <a:lnTo>
                    <a:pt x="59194" y="81863"/>
                  </a:lnTo>
                  <a:lnTo>
                    <a:pt x="72737" y="72732"/>
                  </a:lnTo>
                  <a:lnTo>
                    <a:pt x="73140" y="72135"/>
                  </a:lnTo>
                  <a:lnTo>
                    <a:pt x="42608" y="72135"/>
                  </a:lnTo>
                  <a:lnTo>
                    <a:pt x="31116" y="69804"/>
                  </a:lnTo>
                  <a:lnTo>
                    <a:pt x="21732" y="63477"/>
                  </a:lnTo>
                  <a:lnTo>
                    <a:pt x="15401" y="54098"/>
                  </a:lnTo>
                  <a:lnTo>
                    <a:pt x="13068" y="42608"/>
                  </a:lnTo>
                  <a:lnTo>
                    <a:pt x="15401" y="31111"/>
                  </a:lnTo>
                  <a:lnTo>
                    <a:pt x="21732" y="21728"/>
                  </a:lnTo>
                  <a:lnTo>
                    <a:pt x="31116" y="15399"/>
                  </a:lnTo>
                  <a:lnTo>
                    <a:pt x="42608" y="13068"/>
                  </a:lnTo>
                  <a:lnTo>
                    <a:pt x="73134" y="13068"/>
                  </a:lnTo>
                  <a:lnTo>
                    <a:pt x="72737" y="12479"/>
                  </a:lnTo>
                  <a:lnTo>
                    <a:pt x="59194" y="3348"/>
                  </a:lnTo>
                  <a:lnTo>
                    <a:pt x="42608" y="0"/>
                  </a:lnTo>
                  <a:close/>
                </a:path>
                <a:path w="85725" h="85725">
                  <a:moveTo>
                    <a:pt x="73134" y="13068"/>
                  </a:moveTo>
                  <a:lnTo>
                    <a:pt x="42608" y="13068"/>
                  </a:lnTo>
                  <a:lnTo>
                    <a:pt x="54098" y="15399"/>
                  </a:lnTo>
                  <a:lnTo>
                    <a:pt x="63479" y="21728"/>
                  </a:lnTo>
                  <a:lnTo>
                    <a:pt x="69810" y="31111"/>
                  </a:lnTo>
                  <a:lnTo>
                    <a:pt x="72148" y="42608"/>
                  </a:lnTo>
                  <a:lnTo>
                    <a:pt x="69810" y="54098"/>
                  </a:lnTo>
                  <a:lnTo>
                    <a:pt x="63479" y="63477"/>
                  </a:lnTo>
                  <a:lnTo>
                    <a:pt x="54098" y="69804"/>
                  </a:lnTo>
                  <a:lnTo>
                    <a:pt x="42608" y="72135"/>
                  </a:lnTo>
                  <a:lnTo>
                    <a:pt x="73140" y="72135"/>
                  </a:lnTo>
                  <a:lnTo>
                    <a:pt x="81868" y="59192"/>
                  </a:lnTo>
                  <a:lnTo>
                    <a:pt x="85217" y="42608"/>
                  </a:lnTo>
                  <a:lnTo>
                    <a:pt x="81868" y="26022"/>
                  </a:lnTo>
                  <a:lnTo>
                    <a:pt x="73134" y="130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632711" y="5405546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8724" y="0"/>
                  </a:moveTo>
                  <a:lnTo>
                    <a:pt x="2514" y="0"/>
                  </a:lnTo>
                  <a:lnTo>
                    <a:pt x="0" y="2514"/>
                  </a:lnTo>
                  <a:lnTo>
                    <a:pt x="0" y="8724"/>
                  </a:lnTo>
                  <a:lnTo>
                    <a:pt x="2514" y="11239"/>
                  </a:lnTo>
                  <a:lnTo>
                    <a:pt x="8724" y="11239"/>
                  </a:lnTo>
                  <a:lnTo>
                    <a:pt x="11252" y="8724"/>
                  </a:lnTo>
                  <a:lnTo>
                    <a:pt x="11252" y="5626"/>
                  </a:lnTo>
                  <a:lnTo>
                    <a:pt x="11252" y="2514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626184" y="5399018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5" h="24764">
                  <a:moveTo>
                    <a:pt x="18872" y="0"/>
                  </a:moveTo>
                  <a:lnTo>
                    <a:pt x="5435" y="0"/>
                  </a:lnTo>
                  <a:lnTo>
                    <a:pt x="0" y="5435"/>
                  </a:lnTo>
                  <a:lnTo>
                    <a:pt x="0" y="18872"/>
                  </a:lnTo>
                  <a:lnTo>
                    <a:pt x="5435" y="24307"/>
                  </a:lnTo>
                  <a:lnTo>
                    <a:pt x="18872" y="24307"/>
                  </a:lnTo>
                  <a:lnTo>
                    <a:pt x="24307" y="18872"/>
                  </a:lnTo>
                  <a:lnTo>
                    <a:pt x="24307" y="13068"/>
                  </a:lnTo>
                  <a:lnTo>
                    <a:pt x="12153" y="13068"/>
                  </a:lnTo>
                  <a:lnTo>
                    <a:pt x="11239" y="12153"/>
                  </a:lnTo>
                  <a:lnTo>
                    <a:pt x="12153" y="11239"/>
                  </a:lnTo>
                  <a:lnTo>
                    <a:pt x="24307" y="11239"/>
                  </a:lnTo>
                  <a:lnTo>
                    <a:pt x="24307" y="5435"/>
                  </a:lnTo>
                  <a:lnTo>
                    <a:pt x="18872" y="0"/>
                  </a:lnTo>
                  <a:close/>
                </a:path>
                <a:path w="24765" h="24764">
                  <a:moveTo>
                    <a:pt x="12153" y="11239"/>
                  </a:moveTo>
                  <a:lnTo>
                    <a:pt x="11239" y="12153"/>
                  </a:lnTo>
                  <a:lnTo>
                    <a:pt x="12153" y="13068"/>
                  </a:lnTo>
                  <a:lnTo>
                    <a:pt x="12153" y="11239"/>
                  </a:lnTo>
                  <a:close/>
                </a:path>
                <a:path w="24765" h="24764">
                  <a:moveTo>
                    <a:pt x="12153" y="11239"/>
                  </a:moveTo>
                  <a:lnTo>
                    <a:pt x="12153" y="13068"/>
                  </a:lnTo>
                  <a:lnTo>
                    <a:pt x="13068" y="12153"/>
                  </a:lnTo>
                  <a:lnTo>
                    <a:pt x="12153" y="11239"/>
                  </a:lnTo>
                  <a:close/>
                </a:path>
                <a:path w="24765" h="24764">
                  <a:moveTo>
                    <a:pt x="24307" y="11239"/>
                  </a:moveTo>
                  <a:lnTo>
                    <a:pt x="12153" y="11239"/>
                  </a:lnTo>
                  <a:lnTo>
                    <a:pt x="13068" y="12153"/>
                  </a:lnTo>
                  <a:lnTo>
                    <a:pt x="12153" y="13068"/>
                  </a:lnTo>
                  <a:lnTo>
                    <a:pt x="24307" y="13068"/>
                  </a:lnTo>
                  <a:lnTo>
                    <a:pt x="24307" y="11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976893" y="5310715"/>
              <a:ext cx="201295" cy="100965"/>
            </a:xfrm>
            <a:custGeom>
              <a:avLst/>
              <a:gdLst/>
              <a:ahLst/>
              <a:cxnLst/>
              <a:rect l="l" t="t" r="r" b="b"/>
              <a:pathLst>
                <a:path w="201295" h="100964">
                  <a:moveTo>
                    <a:pt x="100444" y="0"/>
                  </a:moveTo>
                  <a:lnTo>
                    <a:pt x="61346" y="7895"/>
                  </a:lnTo>
                  <a:lnTo>
                    <a:pt x="29419" y="29425"/>
                  </a:lnTo>
                  <a:lnTo>
                    <a:pt x="7893" y="61357"/>
                  </a:lnTo>
                  <a:lnTo>
                    <a:pt x="0" y="100456"/>
                  </a:lnTo>
                  <a:lnTo>
                    <a:pt x="200888" y="100456"/>
                  </a:lnTo>
                  <a:lnTo>
                    <a:pt x="192995" y="61357"/>
                  </a:lnTo>
                  <a:lnTo>
                    <a:pt x="171469" y="29425"/>
                  </a:lnTo>
                  <a:lnTo>
                    <a:pt x="139541" y="7895"/>
                  </a:lnTo>
                  <a:lnTo>
                    <a:pt x="100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970352" y="5304187"/>
              <a:ext cx="213995" cy="113664"/>
            </a:xfrm>
            <a:custGeom>
              <a:avLst/>
              <a:gdLst/>
              <a:ahLst/>
              <a:cxnLst/>
              <a:rect l="l" t="t" r="r" b="b"/>
              <a:pathLst>
                <a:path w="213995" h="113664">
                  <a:moveTo>
                    <a:pt x="106984" y="0"/>
                  </a:moveTo>
                  <a:lnTo>
                    <a:pt x="65338" y="8406"/>
                  </a:lnTo>
                  <a:lnTo>
                    <a:pt x="31332" y="31332"/>
                  </a:lnTo>
                  <a:lnTo>
                    <a:pt x="8406" y="65338"/>
                  </a:lnTo>
                  <a:lnTo>
                    <a:pt x="0" y="106984"/>
                  </a:lnTo>
                  <a:lnTo>
                    <a:pt x="0" y="108699"/>
                  </a:lnTo>
                  <a:lnTo>
                    <a:pt x="698" y="110388"/>
                  </a:lnTo>
                  <a:lnTo>
                    <a:pt x="3136" y="112814"/>
                  </a:lnTo>
                  <a:lnTo>
                    <a:pt x="4813" y="113512"/>
                  </a:lnTo>
                  <a:lnTo>
                    <a:pt x="209156" y="113512"/>
                  </a:lnTo>
                  <a:lnTo>
                    <a:pt x="210832" y="112814"/>
                  </a:lnTo>
                  <a:lnTo>
                    <a:pt x="213271" y="110388"/>
                  </a:lnTo>
                  <a:lnTo>
                    <a:pt x="213969" y="108699"/>
                  </a:lnTo>
                  <a:lnTo>
                    <a:pt x="213969" y="106984"/>
                  </a:lnTo>
                  <a:lnTo>
                    <a:pt x="6540" y="106984"/>
                  </a:lnTo>
                  <a:lnTo>
                    <a:pt x="6540" y="100444"/>
                  </a:lnTo>
                  <a:lnTo>
                    <a:pt x="13728" y="100444"/>
                  </a:lnTo>
                  <a:lnTo>
                    <a:pt x="14980" y="88050"/>
                  </a:lnTo>
                  <a:lnTo>
                    <a:pt x="20450" y="70427"/>
                  </a:lnTo>
                  <a:lnTo>
                    <a:pt x="54481" y="29104"/>
                  </a:lnTo>
                  <a:lnTo>
                    <a:pt x="106984" y="13068"/>
                  </a:lnTo>
                  <a:lnTo>
                    <a:pt x="155546" y="13068"/>
                  </a:lnTo>
                  <a:lnTo>
                    <a:pt x="148631" y="8406"/>
                  </a:lnTo>
                  <a:lnTo>
                    <a:pt x="106984" y="0"/>
                  </a:lnTo>
                  <a:close/>
                </a:path>
                <a:path w="213995" h="113664">
                  <a:moveTo>
                    <a:pt x="13728" y="100444"/>
                  </a:moveTo>
                  <a:lnTo>
                    <a:pt x="6540" y="100444"/>
                  </a:lnTo>
                  <a:lnTo>
                    <a:pt x="6540" y="106984"/>
                  </a:lnTo>
                  <a:lnTo>
                    <a:pt x="13068" y="106984"/>
                  </a:lnTo>
                  <a:lnTo>
                    <a:pt x="13728" y="100444"/>
                  </a:lnTo>
                  <a:close/>
                </a:path>
                <a:path w="213995" h="113664">
                  <a:moveTo>
                    <a:pt x="200240" y="100444"/>
                  </a:moveTo>
                  <a:lnTo>
                    <a:pt x="13728" y="100444"/>
                  </a:lnTo>
                  <a:lnTo>
                    <a:pt x="13068" y="106984"/>
                  </a:lnTo>
                  <a:lnTo>
                    <a:pt x="200901" y="106984"/>
                  </a:lnTo>
                  <a:lnTo>
                    <a:pt x="200240" y="100444"/>
                  </a:lnTo>
                  <a:close/>
                </a:path>
                <a:path w="213995" h="113664">
                  <a:moveTo>
                    <a:pt x="155546" y="13068"/>
                  </a:moveTo>
                  <a:lnTo>
                    <a:pt x="106984" y="13068"/>
                  </a:lnTo>
                  <a:lnTo>
                    <a:pt x="125919" y="14975"/>
                  </a:lnTo>
                  <a:lnTo>
                    <a:pt x="143541" y="20445"/>
                  </a:lnTo>
                  <a:lnTo>
                    <a:pt x="184863" y="54481"/>
                  </a:lnTo>
                  <a:lnTo>
                    <a:pt x="200901" y="106984"/>
                  </a:lnTo>
                  <a:lnTo>
                    <a:pt x="207429" y="106984"/>
                  </a:lnTo>
                  <a:lnTo>
                    <a:pt x="207429" y="100444"/>
                  </a:lnTo>
                  <a:lnTo>
                    <a:pt x="212649" y="100444"/>
                  </a:lnTo>
                  <a:lnTo>
                    <a:pt x="205563" y="65338"/>
                  </a:lnTo>
                  <a:lnTo>
                    <a:pt x="182637" y="31332"/>
                  </a:lnTo>
                  <a:lnTo>
                    <a:pt x="155546" y="13068"/>
                  </a:lnTo>
                  <a:close/>
                </a:path>
                <a:path w="213995" h="113664">
                  <a:moveTo>
                    <a:pt x="212649" y="100444"/>
                  </a:moveTo>
                  <a:lnTo>
                    <a:pt x="207429" y="100444"/>
                  </a:lnTo>
                  <a:lnTo>
                    <a:pt x="207429" y="106984"/>
                  </a:lnTo>
                  <a:lnTo>
                    <a:pt x="213969" y="106984"/>
                  </a:lnTo>
                  <a:lnTo>
                    <a:pt x="212649" y="1004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999329" y="5331861"/>
              <a:ext cx="156210" cy="158750"/>
            </a:xfrm>
            <a:custGeom>
              <a:avLst/>
              <a:gdLst/>
              <a:ahLst/>
              <a:cxnLst/>
              <a:rect l="l" t="t" r="r" b="b"/>
              <a:pathLst>
                <a:path w="156209" h="158750">
                  <a:moveTo>
                    <a:pt x="78084" y="0"/>
                  </a:moveTo>
                  <a:lnTo>
                    <a:pt x="72280" y="0"/>
                  </a:lnTo>
                  <a:lnTo>
                    <a:pt x="66438" y="647"/>
                  </a:lnTo>
                  <a:lnTo>
                    <a:pt x="60723" y="1917"/>
                  </a:lnTo>
                  <a:lnTo>
                    <a:pt x="31997" y="14733"/>
                  </a:lnTo>
                  <a:lnTo>
                    <a:pt x="11106" y="36829"/>
                  </a:lnTo>
                  <a:lnTo>
                    <a:pt x="0" y="65136"/>
                  </a:lnTo>
                  <a:lnTo>
                    <a:pt x="627" y="96583"/>
                  </a:lnTo>
                  <a:lnTo>
                    <a:pt x="10916" y="121437"/>
                  </a:lnTo>
                  <a:lnTo>
                    <a:pt x="28495" y="141074"/>
                  </a:lnTo>
                  <a:lnTo>
                    <a:pt x="51463" y="153972"/>
                  </a:lnTo>
                  <a:lnTo>
                    <a:pt x="77919" y="158610"/>
                  </a:lnTo>
                  <a:lnTo>
                    <a:pt x="83723" y="158610"/>
                  </a:lnTo>
                  <a:lnTo>
                    <a:pt x="124019" y="143876"/>
                  </a:lnTo>
                  <a:lnTo>
                    <a:pt x="156016" y="93473"/>
                  </a:lnTo>
                  <a:lnTo>
                    <a:pt x="155389" y="62026"/>
                  </a:lnTo>
                  <a:lnTo>
                    <a:pt x="145089" y="37172"/>
                  </a:lnTo>
                  <a:lnTo>
                    <a:pt x="127509" y="17535"/>
                  </a:lnTo>
                  <a:lnTo>
                    <a:pt x="104543" y="4637"/>
                  </a:lnTo>
                  <a:lnTo>
                    <a:pt x="78084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992880" y="5325333"/>
              <a:ext cx="169545" cy="172085"/>
            </a:xfrm>
            <a:custGeom>
              <a:avLst/>
              <a:gdLst/>
              <a:ahLst/>
              <a:cxnLst/>
              <a:rect l="l" t="t" r="r" b="b"/>
              <a:pathLst>
                <a:path w="169545" h="172085">
                  <a:moveTo>
                    <a:pt x="84534" y="0"/>
                  </a:moveTo>
                  <a:lnTo>
                    <a:pt x="78349" y="0"/>
                  </a:lnTo>
                  <a:lnTo>
                    <a:pt x="72050" y="673"/>
                  </a:lnTo>
                  <a:lnTo>
                    <a:pt x="65751" y="2070"/>
                  </a:lnTo>
                  <a:lnTo>
                    <a:pt x="34620" y="15937"/>
                  </a:lnTo>
                  <a:lnTo>
                    <a:pt x="12004" y="39835"/>
                  </a:lnTo>
                  <a:lnTo>
                    <a:pt x="0" y="70469"/>
                  </a:lnTo>
                  <a:lnTo>
                    <a:pt x="574" y="98359"/>
                  </a:lnTo>
                  <a:lnTo>
                    <a:pt x="632" y="101201"/>
                  </a:lnTo>
                  <a:lnTo>
                    <a:pt x="31145" y="153095"/>
                  </a:lnTo>
                  <a:lnTo>
                    <a:pt x="84381" y="171678"/>
                  </a:lnTo>
                  <a:lnTo>
                    <a:pt x="90566" y="171678"/>
                  </a:lnTo>
                  <a:lnTo>
                    <a:pt x="96866" y="171005"/>
                  </a:lnTo>
                  <a:lnTo>
                    <a:pt x="103165" y="169595"/>
                  </a:lnTo>
                  <a:lnTo>
                    <a:pt x="127856" y="158597"/>
                  </a:lnTo>
                  <a:lnTo>
                    <a:pt x="84381" y="158597"/>
                  </a:lnTo>
                  <a:lnTo>
                    <a:pt x="60104" y="154343"/>
                  </a:lnTo>
                  <a:lnTo>
                    <a:pt x="39030" y="142511"/>
                  </a:lnTo>
                  <a:lnTo>
                    <a:pt x="22899" y="124495"/>
                  </a:lnTo>
                  <a:lnTo>
                    <a:pt x="13452" y="101688"/>
                  </a:lnTo>
                  <a:lnTo>
                    <a:pt x="12878" y="72835"/>
                  </a:lnTo>
                  <a:lnTo>
                    <a:pt x="22947" y="47176"/>
                  </a:lnTo>
                  <a:lnTo>
                    <a:pt x="68595" y="14833"/>
                  </a:lnTo>
                  <a:lnTo>
                    <a:pt x="79213" y="13068"/>
                  </a:lnTo>
                  <a:lnTo>
                    <a:pt x="127800" y="13068"/>
                  </a:lnTo>
                  <a:lnTo>
                    <a:pt x="112941" y="4863"/>
                  </a:lnTo>
                  <a:lnTo>
                    <a:pt x="84534" y="0"/>
                  </a:lnTo>
                  <a:close/>
                </a:path>
                <a:path w="169545" h="172085">
                  <a:moveTo>
                    <a:pt x="127800" y="13068"/>
                  </a:moveTo>
                  <a:lnTo>
                    <a:pt x="84547" y="13068"/>
                  </a:lnTo>
                  <a:lnTo>
                    <a:pt x="108816" y="17323"/>
                  </a:lnTo>
                  <a:lnTo>
                    <a:pt x="129887" y="29159"/>
                  </a:lnTo>
                  <a:lnTo>
                    <a:pt x="146017" y="47176"/>
                  </a:lnTo>
                  <a:lnTo>
                    <a:pt x="155463" y="69976"/>
                  </a:lnTo>
                  <a:lnTo>
                    <a:pt x="157214" y="84239"/>
                  </a:lnTo>
                  <a:lnTo>
                    <a:pt x="156160" y="98359"/>
                  </a:lnTo>
                  <a:lnTo>
                    <a:pt x="137030" y="136156"/>
                  </a:lnTo>
                  <a:lnTo>
                    <a:pt x="100320" y="156832"/>
                  </a:lnTo>
                  <a:lnTo>
                    <a:pt x="89703" y="158597"/>
                  </a:lnTo>
                  <a:lnTo>
                    <a:pt x="127856" y="158597"/>
                  </a:lnTo>
                  <a:lnTo>
                    <a:pt x="134296" y="155728"/>
                  </a:lnTo>
                  <a:lnTo>
                    <a:pt x="156855" y="131891"/>
                  </a:lnTo>
                  <a:lnTo>
                    <a:pt x="159656" y="124828"/>
                  </a:lnTo>
                  <a:lnTo>
                    <a:pt x="168916" y="101201"/>
                  </a:lnTo>
                  <a:lnTo>
                    <a:pt x="168332" y="72835"/>
                  </a:lnTo>
                  <a:lnTo>
                    <a:pt x="168214" y="67132"/>
                  </a:lnTo>
                  <a:lnTo>
                    <a:pt x="156925" y="39835"/>
                  </a:lnTo>
                  <a:lnTo>
                    <a:pt x="137771" y="18573"/>
                  </a:lnTo>
                  <a:lnTo>
                    <a:pt x="127800" y="130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041270" y="5375092"/>
              <a:ext cx="72390" cy="72390"/>
            </a:xfrm>
            <a:custGeom>
              <a:avLst/>
              <a:gdLst/>
              <a:ahLst/>
              <a:cxnLst/>
              <a:rect l="l" t="t" r="r" b="b"/>
              <a:pathLst>
                <a:path w="72390" h="72389">
                  <a:moveTo>
                    <a:pt x="36067" y="0"/>
                  </a:moveTo>
                  <a:lnTo>
                    <a:pt x="22025" y="2835"/>
                  </a:lnTo>
                  <a:lnTo>
                    <a:pt x="10561" y="10567"/>
                  </a:lnTo>
                  <a:lnTo>
                    <a:pt x="2833" y="22036"/>
                  </a:lnTo>
                  <a:lnTo>
                    <a:pt x="0" y="36080"/>
                  </a:lnTo>
                  <a:lnTo>
                    <a:pt x="2833" y="50117"/>
                  </a:lnTo>
                  <a:lnTo>
                    <a:pt x="10561" y="61582"/>
                  </a:lnTo>
                  <a:lnTo>
                    <a:pt x="22025" y="69313"/>
                  </a:lnTo>
                  <a:lnTo>
                    <a:pt x="36067" y="72148"/>
                  </a:lnTo>
                  <a:lnTo>
                    <a:pt x="50110" y="69313"/>
                  </a:lnTo>
                  <a:lnTo>
                    <a:pt x="61574" y="61582"/>
                  </a:lnTo>
                  <a:lnTo>
                    <a:pt x="69302" y="50117"/>
                  </a:lnTo>
                  <a:lnTo>
                    <a:pt x="72135" y="36080"/>
                  </a:lnTo>
                  <a:lnTo>
                    <a:pt x="69302" y="22036"/>
                  </a:lnTo>
                  <a:lnTo>
                    <a:pt x="61574" y="10567"/>
                  </a:lnTo>
                  <a:lnTo>
                    <a:pt x="50110" y="2835"/>
                  </a:lnTo>
                  <a:lnTo>
                    <a:pt x="360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034730" y="5368564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42608" y="0"/>
                  </a:moveTo>
                  <a:lnTo>
                    <a:pt x="26022" y="3348"/>
                  </a:lnTo>
                  <a:lnTo>
                    <a:pt x="12479" y="12479"/>
                  </a:lnTo>
                  <a:lnTo>
                    <a:pt x="3348" y="26022"/>
                  </a:lnTo>
                  <a:lnTo>
                    <a:pt x="0" y="42608"/>
                  </a:lnTo>
                  <a:lnTo>
                    <a:pt x="3348" y="59192"/>
                  </a:lnTo>
                  <a:lnTo>
                    <a:pt x="12479" y="72732"/>
                  </a:lnTo>
                  <a:lnTo>
                    <a:pt x="26022" y="81863"/>
                  </a:lnTo>
                  <a:lnTo>
                    <a:pt x="42608" y="85216"/>
                  </a:lnTo>
                  <a:lnTo>
                    <a:pt x="59194" y="81863"/>
                  </a:lnTo>
                  <a:lnTo>
                    <a:pt x="72737" y="72732"/>
                  </a:lnTo>
                  <a:lnTo>
                    <a:pt x="73140" y="72135"/>
                  </a:lnTo>
                  <a:lnTo>
                    <a:pt x="42608" y="72135"/>
                  </a:lnTo>
                  <a:lnTo>
                    <a:pt x="31118" y="69804"/>
                  </a:lnTo>
                  <a:lnTo>
                    <a:pt x="21737" y="63477"/>
                  </a:lnTo>
                  <a:lnTo>
                    <a:pt x="15406" y="54098"/>
                  </a:lnTo>
                  <a:lnTo>
                    <a:pt x="13068" y="42608"/>
                  </a:lnTo>
                  <a:lnTo>
                    <a:pt x="15406" y="31111"/>
                  </a:lnTo>
                  <a:lnTo>
                    <a:pt x="21737" y="21728"/>
                  </a:lnTo>
                  <a:lnTo>
                    <a:pt x="31118" y="15399"/>
                  </a:lnTo>
                  <a:lnTo>
                    <a:pt x="42608" y="13068"/>
                  </a:lnTo>
                  <a:lnTo>
                    <a:pt x="73134" y="13068"/>
                  </a:lnTo>
                  <a:lnTo>
                    <a:pt x="72737" y="12479"/>
                  </a:lnTo>
                  <a:lnTo>
                    <a:pt x="59194" y="3348"/>
                  </a:lnTo>
                  <a:lnTo>
                    <a:pt x="42608" y="0"/>
                  </a:lnTo>
                  <a:close/>
                </a:path>
                <a:path w="85725" h="85725">
                  <a:moveTo>
                    <a:pt x="73134" y="13068"/>
                  </a:moveTo>
                  <a:lnTo>
                    <a:pt x="42608" y="13068"/>
                  </a:lnTo>
                  <a:lnTo>
                    <a:pt x="54098" y="15399"/>
                  </a:lnTo>
                  <a:lnTo>
                    <a:pt x="63479" y="21728"/>
                  </a:lnTo>
                  <a:lnTo>
                    <a:pt x="69810" y="31111"/>
                  </a:lnTo>
                  <a:lnTo>
                    <a:pt x="72148" y="42608"/>
                  </a:lnTo>
                  <a:lnTo>
                    <a:pt x="69810" y="54098"/>
                  </a:lnTo>
                  <a:lnTo>
                    <a:pt x="63479" y="63477"/>
                  </a:lnTo>
                  <a:lnTo>
                    <a:pt x="54098" y="69804"/>
                  </a:lnTo>
                  <a:lnTo>
                    <a:pt x="42608" y="72135"/>
                  </a:lnTo>
                  <a:lnTo>
                    <a:pt x="73140" y="72135"/>
                  </a:lnTo>
                  <a:lnTo>
                    <a:pt x="81868" y="59192"/>
                  </a:lnTo>
                  <a:lnTo>
                    <a:pt x="85217" y="42608"/>
                  </a:lnTo>
                  <a:lnTo>
                    <a:pt x="81868" y="26022"/>
                  </a:lnTo>
                  <a:lnTo>
                    <a:pt x="73134" y="130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071712" y="5405546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8737" y="0"/>
                  </a:moveTo>
                  <a:lnTo>
                    <a:pt x="2527" y="0"/>
                  </a:lnTo>
                  <a:lnTo>
                    <a:pt x="0" y="2514"/>
                  </a:lnTo>
                  <a:lnTo>
                    <a:pt x="0" y="8724"/>
                  </a:lnTo>
                  <a:lnTo>
                    <a:pt x="2527" y="11239"/>
                  </a:lnTo>
                  <a:lnTo>
                    <a:pt x="8737" y="11239"/>
                  </a:lnTo>
                  <a:lnTo>
                    <a:pt x="11252" y="8724"/>
                  </a:lnTo>
                  <a:lnTo>
                    <a:pt x="11252" y="5626"/>
                  </a:lnTo>
                  <a:lnTo>
                    <a:pt x="11252" y="2514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9065184" y="5399018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5" h="24764">
                  <a:moveTo>
                    <a:pt x="18872" y="0"/>
                  </a:moveTo>
                  <a:lnTo>
                    <a:pt x="5435" y="0"/>
                  </a:lnTo>
                  <a:lnTo>
                    <a:pt x="0" y="5435"/>
                  </a:lnTo>
                  <a:lnTo>
                    <a:pt x="0" y="18872"/>
                  </a:lnTo>
                  <a:lnTo>
                    <a:pt x="5435" y="24307"/>
                  </a:lnTo>
                  <a:lnTo>
                    <a:pt x="18872" y="24307"/>
                  </a:lnTo>
                  <a:lnTo>
                    <a:pt x="24307" y="18872"/>
                  </a:lnTo>
                  <a:lnTo>
                    <a:pt x="24307" y="13068"/>
                  </a:lnTo>
                  <a:lnTo>
                    <a:pt x="12153" y="13068"/>
                  </a:lnTo>
                  <a:lnTo>
                    <a:pt x="11239" y="12153"/>
                  </a:lnTo>
                  <a:lnTo>
                    <a:pt x="12153" y="11239"/>
                  </a:lnTo>
                  <a:lnTo>
                    <a:pt x="24307" y="11239"/>
                  </a:lnTo>
                  <a:lnTo>
                    <a:pt x="24307" y="5435"/>
                  </a:lnTo>
                  <a:lnTo>
                    <a:pt x="18872" y="0"/>
                  </a:lnTo>
                  <a:close/>
                </a:path>
                <a:path w="24765" h="24764">
                  <a:moveTo>
                    <a:pt x="12153" y="11239"/>
                  </a:moveTo>
                  <a:lnTo>
                    <a:pt x="11239" y="12153"/>
                  </a:lnTo>
                  <a:lnTo>
                    <a:pt x="12153" y="13068"/>
                  </a:lnTo>
                  <a:lnTo>
                    <a:pt x="12153" y="11239"/>
                  </a:lnTo>
                  <a:close/>
                </a:path>
                <a:path w="24765" h="24764">
                  <a:moveTo>
                    <a:pt x="12153" y="11239"/>
                  </a:moveTo>
                  <a:lnTo>
                    <a:pt x="12153" y="13068"/>
                  </a:lnTo>
                  <a:lnTo>
                    <a:pt x="13068" y="12153"/>
                  </a:lnTo>
                  <a:lnTo>
                    <a:pt x="12153" y="11239"/>
                  </a:lnTo>
                  <a:close/>
                </a:path>
                <a:path w="24765" h="24764">
                  <a:moveTo>
                    <a:pt x="24307" y="11239"/>
                  </a:moveTo>
                  <a:lnTo>
                    <a:pt x="12153" y="11239"/>
                  </a:lnTo>
                  <a:lnTo>
                    <a:pt x="13068" y="12153"/>
                  </a:lnTo>
                  <a:lnTo>
                    <a:pt x="12153" y="13068"/>
                  </a:lnTo>
                  <a:lnTo>
                    <a:pt x="24307" y="13068"/>
                  </a:lnTo>
                  <a:lnTo>
                    <a:pt x="24307" y="11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324381" y="5310715"/>
              <a:ext cx="201295" cy="100965"/>
            </a:xfrm>
            <a:custGeom>
              <a:avLst/>
              <a:gdLst/>
              <a:ahLst/>
              <a:cxnLst/>
              <a:rect l="l" t="t" r="r" b="b"/>
              <a:pathLst>
                <a:path w="201295" h="100964">
                  <a:moveTo>
                    <a:pt x="100444" y="0"/>
                  </a:moveTo>
                  <a:lnTo>
                    <a:pt x="61346" y="7895"/>
                  </a:lnTo>
                  <a:lnTo>
                    <a:pt x="29419" y="29425"/>
                  </a:lnTo>
                  <a:lnTo>
                    <a:pt x="7893" y="61357"/>
                  </a:lnTo>
                  <a:lnTo>
                    <a:pt x="0" y="100456"/>
                  </a:lnTo>
                  <a:lnTo>
                    <a:pt x="200901" y="100456"/>
                  </a:lnTo>
                  <a:lnTo>
                    <a:pt x="193005" y="61357"/>
                  </a:lnTo>
                  <a:lnTo>
                    <a:pt x="171475" y="29425"/>
                  </a:lnTo>
                  <a:lnTo>
                    <a:pt x="139543" y="7895"/>
                  </a:lnTo>
                  <a:lnTo>
                    <a:pt x="100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317840" y="5304187"/>
              <a:ext cx="213995" cy="113664"/>
            </a:xfrm>
            <a:custGeom>
              <a:avLst/>
              <a:gdLst/>
              <a:ahLst/>
              <a:cxnLst/>
              <a:rect l="l" t="t" r="r" b="b"/>
              <a:pathLst>
                <a:path w="213995" h="113664">
                  <a:moveTo>
                    <a:pt x="106984" y="0"/>
                  </a:moveTo>
                  <a:lnTo>
                    <a:pt x="65345" y="8406"/>
                  </a:lnTo>
                  <a:lnTo>
                    <a:pt x="31342" y="31332"/>
                  </a:lnTo>
                  <a:lnTo>
                    <a:pt x="8413" y="65338"/>
                  </a:lnTo>
                  <a:lnTo>
                    <a:pt x="0" y="106984"/>
                  </a:lnTo>
                  <a:lnTo>
                    <a:pt x="0" y="108699"/>
                  </a:lnTo>
                  <a:lnTo>
                    <a:pt x="698" y="110388"/>
                  </a:lnTo>
                  <a:lnTo>
                    <a:pt x="3136" y="112814"/>
                  </a:lnTo>
                  <a:lnTo>
                    <a:pt x="4825" y="113512"/>
                  </a:lnTo>
                  <a:lnTo>
                    <a:pt x="209156" y="113512"/>
                  </a:lnTo>
                  <a:lnTo>
                    <a:pt x="210845" y="112814"/>
                  </a:lnTo>
                  <a:lnTo>
                    <a:pt x="213271" y="110388"/>
                  </a:lnTo>
                  <a:lnTo>
                    <a:pt x="213969" y="108699"/>
                  </a:lnTo>
                  <a:lnTo>
                    <a:pt x="213969" y="106984"/>
                  </a:lnTo>
                  <a:lnTo>
                    <a:pt x="6540" y="106984"/>
                  </a:lnTo>
                  <a:lnTo>
                    <a:pt x="6540" y="100444"/>
                  </a:lnTo>
                  <a:lnTo>
                    <a:pt x="13739" y="100444"/>
                  </a:lnTo>
                  <a:lnTo>
                    <a:pt x="14987" y="88050"/>
                  </a:lnTo>
                  <a:lnTo>
                    <a:pt x="20458" y="70427"/>
                  </a:lnTo>
                  <a:lnTo>
                    <a:pt x="54488" y="29104"/>
                  </a:lnTo>
                  <a:lnTo>
                    <a:pt x="106984" y="13068"/>
                  </a:lnTo>
                  <a:lnTo>
                    <a:pt x="155546" y="13068"/>
                  </a:lnTo>
                  <a:lnTo>
                    <a:pt x="148631" y="8406"/>
                  </a:lnTo>
                  <a:lnTo>
                    <a:pt x="106984" y="0"/>
                  </a:lnTo>
                  <a:close/>
                </a:path>
                <a:path w="213995" h="113664">
                  <a:moveTo>
                    <a:pt x="13739" y="100444"/>
                  </a:moveTo>
                  <a:lnTo>
                    <a:pt x="6540" y="100444"/>
                  </a:lnTo>
                  <a:lnTo>
                    <a:pt x="6540" y="106984"/>
                  </a:lnTo>
                  <a:lnTo>
                    <a:pt x="13080" y="106984"/>
                  </a:lnTo>
                  <a:lnTo>
                    <a:pt x="13739" y="100444"/>
                  </a:lnTo>
                  <a:close/>
                </a:path>
                <a:path w="213995" h="113664">
                  <a:moveTo>
                    <a:pt x="200242" y="100444"/>
                  </a:moveTo>
                  <a:lnTo>
                    <a:pt x="13739" y="100444"/>
                  </a:lnTo>
                  <a:lnTo>
                    <a:pt x="13080" y="106984"/>
                  </a:lnTo>
                  <a:lnTo>
                    <a:pt x="200901" y="106984"/>
                  </a:lnTo>
                  <a:lnTo>
                    <a:pt x="200242" y="100444"/>
                  </a:lnTo>
                  <a:close/>
                </a:path>
                <a:path w="213995" h="113664">
                  <a:moveTo>
                    <a:pt x="155546" y="13068"/>
                  </a:moveTo>
                  <a:lnTo>
                    <a:pt x="106984" y="13068"/>
                  </a:lnTo>
                  <a:lnTo>
                    <a:pt x="125919" y="14975"/>
                  </a:lnTo>
                  <a:lnTo>
                    <a:pt x="143541" y="20445"/>
                  </a:lnTo>
                  <a:lnTo>
                    <a:pt x="184865" y="54481"/>
                  </a:lnTo>
                  <a:lnTo>
                    <a:pt x="200901" y="106984"/>
                  </a:lnTo>
                  <a:lnTo>
                    <a:pt x="207441" y="106984"/>
                  </a:lnTo>
                  <a:lnTo>
                    <a:pt x="207441" y="100444"/>
                  </a:lnTo>
                  <a:lnTo>
                    <a:pt x="212649" y="100444"/>
                  </a:lnTo>
                  <a:lnTo>
                    <a:pt x="205563" y="65338"/>
                  </a:lnTo>
                  <a:lnTo>
                    <a:pt x="182637" y="31332"/>
                  </a:lnTo>
                  <a:lnTo>
                    <a:pt x="155546" y="13068"/>
                  </a:lnTo>
                  <a:close/>
                </a:path>
                <a:path w="213995" h="113664">
                  <a:moveTo>
                    <a:pt x="212649" y="100444"/>
                  </a:moveTo>
                  <a:lnTo>
                    <a:pt x="207441" y="100444"/>
                  </a:lnTo>
                  <a:lnTo>
                    <a:pt x="207441" y="106984"/>
                  </a:lnTo>
                  <a:lnTo>
                    <a:pt x="213969" y="106984"/>
                  </a:lnTo>
                  <a:lnTo>
                    <a:pt x="212649" y="1004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346817" y="5331861"/>
              <a:ext cx="156210" cy="158750"/>
            </a:xfrm>
            <a:custGeom>
              <a:avLst/>
              <a:gdLst/>
              <a:ahLst/>
              <a:cxnLst/>
              <a:rect l="l" t="t" r="r" b="b"/>
              <a:pathLst>
                <a:path w="156209" h="158750">
                  <a:moveTo>
                    <a:pt x="78084" y="0"/>
                  </a:moveTo>
                  <a:lnTo>
                    <a:pt x="72293" y="0"/>
                  </a:lnTo>
                  <a:lnTo>
                    <a:pt x="66451" y="647"/>
                  </a:lnTo>
                  <a:lnTo>
                    <a:pt x="60736" y="1917"/>
                  </a:lnTo>
                  <a:lnTo>
                    <a:pt x="32002" y="14733"/>
                  </a:lnTo>
                  <a:lnTo>
                    <a:pt x="11107" y="36829"/>
                  </a:lnTo>
                  <a:lnTo>
                    <a:pt x="0" y="65136"/>
                  </a:lnTo>
                  <a:lnTo>
                    <a:pt x="627" y="96583"/>
                  </a:lnTo>
                  <a:lnTo>
                    <a:pt x="10921" y="121437"/>
                  </a:lnTo>
                  <a:lnTo>
                    <a:pt x="28501" y="141074"/>
                  </a:lnTo>
                  <a:lnTo>
                    <a:pt x="51470" y="153972"/>
                  </a:lnTo>
                  <a:lnTo>
                    <a:pt x="77931" y="158610"/>
                  </a:lnTo>
                  <a:lnTo>
                    <a:pt x="83735" y="158610"/>
                  </a:lnTo>
                  <a:lnTo>
                    <a:pt x="124019" y="143876"/>
                  </a:lnTo>
                  <a:lnTo>
                    <a:pt x="156016" y="93473"/>
                  </a:lnTo>
                  <a:lnTo>
                    <a:pt x="155389" y="62026"/>
                  </a:lnTo>
                  <a:lnTo>
                    <a:pt x="145089" y="37172"/>
                  </a:lnTo>
                  <a:lnTo>
                    <a:pt x="127509" y="17535"/>
                  </a:lnTo>
                  <a:lnTo>
                    <a:pt x="104543" y="4637"/>
                  </a:lnTo>
                  <a:lnTo>
                    <a:pt x="78084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340371" y="5325333"/>
              <a:ext cx="169545" cy="172085"/>
            </a:xfrm>
            <a:custGeom>
              <a:avLst/>
              <a:gdLst/>
              <a:ahLst/>
              <a:cxnLst/>
              <a:rect l="l" t="t" r="r" b="b"/>
              <a:pathLst>
                <a:path w="169545" h="172085">
                  <a:moveTo>
                    <a:pt x="84541" y="0"/>
                  </a:moveTo>
                  <a:lnTo>
                    <a:pt x="78344" y="0"/>
                  </a:lnTo>
                  <a:lnTo>
                    <a:pt x="72044" y="673"/>
                  </a:lnTo>
                  <a:lnTo>
                    <a:pt x="65745" y="2070"/>
                  </a:lnTo>
                  <a:lnTo>
                    <a:pt x="34616" y="15937"/>
                  </a:lnTo>
                  <a:lnTo>
                    <a:pt x="12004" y="39835"/>
                  </a:lnTo>
                  <a:lnTo>
                    <a:pt x="0" y="70469"/>
                  </a:lnTo>
                  <a:lnTo>
                    <a:pt x="579" y="98837"/>
                  </a:lnTo>
                  <a:lnTo>
                    <a:pt x="696" y="104546"/>
                  </a:lnTo>
                  <a:lnTo>
                    <a:pt x="12010" y="131891"/>
                  </a:lnTo>
                  <a:lnTo>
                    <a:pt x="31144" y="153095"/>
                  </a:lnTo>
                  <a:lnTo>
                    <a:pt x="55974" y="166807"/>
                  </a:lnTo>
                  <a:lnTo>
                    <a:pt x="84376" y="171678"/>
                  </a:lnTo>
                  <a:lnTo>
                    <a:pt x="90574" y="171678"/>
                  </a:lnTo>
                  <a:lnTo>
                    <a:pt x="96860" y="171005"/>
                  </a:lnTo>
                  <a:lnTo>
                    <a:pt x="103159" y="169595"/>
                  </a:lnTo>
                  <a:lnTo>
                    <a:pt x="127855" y="158597"/>
                  </a:lnTo>
                  <a:lnTo>
                    <a:pt x="84376" y="158597"/>
                  </a:lnTo>
                  <a:lnTo>
                    <a:pt x="60101" y="154343"/>
                  </a:lnTo>
                  <a:lnTo>
                    <a:pt x="39031" y="142511"/>
                  </a:lnTo>
                  <a:lnTo>
                    <a:pt x="22904" y="124495"/>
                  </a:lnTo>
                  <a:lnTo>
                    <a:pt x="13459" y="101688"/>
                  </a:lnTo>
                  <a:lnTo>
                    <a:pt x="11702" y="87426"/>
                  </a:lnTo>
                  <a:lnTo>
                    <a:pt x="12751" y="73305"/>
                  </a:lnTo>
                  <a:lnTo>
                    <a:pt x="31880" y="35516"/>
                  </a:lnTo>
                  <a:lnTo>
                    <a:pt x="68603" y="14833"/>
                  </a:lnTo>
                  <a:lnTo>
                    <a:pt x="79220" y="13068"/>
                  </a:lnTo>
                  <a:lnTo>
                    <a:pt x="127802" y="13068"/>
                  </a:lnTo>
                  <a:lnTo>
                    <a:pt x="112943" y="4863"/>
                  </a:lnTo>
                  <a:lnTo>
                    <a:pt x="84541" y="0"/>
                  </a:lnTo>
                  <a:close/>
                </a:path>
                <a:path w="169545" h="172085">
                  <a:moveTo>
                    <a:pt x="127802" y="13068"/>
                  </a:moveTo>
                  <a:lnTo>
                    <a:pt x="84541" y="13068"/>
                  </a:lnTo>
                  <a:lnTo>
                    <a:pt x="108816" y="17323"/>
                  </a:lnTo>
                  <a:lnTo>
                    <a:pt x="129887" y="29159"/>
                  </a:lnTo>
                  <a:lnTo>
                    <a:pt x="146013" y="47176"/>
                  </a:lnTo>
                  <a:lnTo>
                    <a:pt x="155458" y="69976"/>
                  </a:lnTo>
                  <a:lnTo>
                    <a:pt x="156034" y="98837"/>
                  </a:lnTo>
                  <a:lnTo>
                    <a:pt x="145970" y="124495"/>
                  </a:lnTo>
                  <a:lnTo>
                    <a:pt x="100315" y="156832"/>
                  </a:lnTo>
                  <a:lnTo>
                    <a:pt x="89697" y="158597"/>
                  </a:lnTo>
                  <a:lnTo>
                    <a:pt x="127855" y="158597"/>
                  </a:lnTo>
                  <a:lnTo>
                    <a:pt x="134296" y="155728"/>
                  </a:lnTo>
                  <a:lnTo>
                    <a:pt x="156856" y="131891"/>
                  </a:lnTo>
                  <a:lnTo>
                    <a:pt x="159664" y="124810"/>
                  </a:lnTo>
                  <a:lnTo>
                    <a:pt x="168918" y="101201"/>
                  </a:lnTo>
                  <a:lnTo>
                    <a:pt x="168348" y="73305"/>
                  </a:lnTo>
                  <a:lnTo>
                    <a:pt x="168222" y="67132"/>
                  </a:lnTo>
                  <a:lnTo>
                    <a:pt x="156930" y="39835"/>
                  </a:lnTo>
                  <a:lnTo>
                    <a:pt x="137773" y="18573"/>
                  </a:lnTo>
                  <a:lnTo>
                    <a:pt x="127802" y="130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388756" y="5375092"/>
              <a:ext cx="72390" cy="72390"/>
            </a:xfrm>
            <a:custGeom>
              <a:avLst/>
              <a:gdLst/>
              <a:ahLst/>
              <a:cxnLst/>
              <a:rect l="l" t="t" r="r" b="b"/>
              <a:pathLst>
                <a:path w="72390" h="72389">
                  <a:moveTo>
                    <a:pt x="36068" y="0"/>
                  </a:moveTo>
                  <a:lnTo>
                    <a:pt x="22031" y="2835"/>
                  </a:lnTo>
                  <a:lnTo>
                    <a:pt x="10566" y="10567"/>
                  </a:lnTo>
                  <a:lnTo>
                    <a:pt x="2835" y="22036"/>
                  </a:lnTo>
                  <a:lnTo>
                    <a:pt x="0" y="36080"/>
                  </a:lnTo>
                  <a:lnTo>
                    <a:pt x="2835" y="50117"/>
                  </a:lnTo>
                  <a:lnTo>
                    <a:pt x="10566" y="61582"/>
                  </a:lnTo>
                  <a:lnTo>
                    <a:pt x="22031" y="69313"/>
                  </a:lnTo>
                  <a:lnTo>
                    <a:pt x="36068" y="72148"/>
                  </a:lnTo>
                  <a:lnTo>
                    <a:pt x="50112" y="69313"/>
                  </a:lnTo>
                  <a:lnTo>
                    <a:pt x="61580" y="61582"/>
                  </a:lnTo>
                  <a:lnTo>
                    <a:pt x="69313" y="50117"/>
                  </a:lnTo>
                  <a:lnTo>
                    <a:pt x="72148" y="36080"/>
                  </a:lnTo>
                  <a:lnTo>
                    <a:pt x="69313" y="22036"/>
                  </a:lnTo>
                  <a:lnTo>
                    <a:pt x="61580" y="10567"/>
                  </a:lnTo>
                  <a:lnTo>
                    <a:pt x="50112" y="2835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382215" y="5368564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42608" y="0"/>
                  </a:moveTo>
                  <a:lnTo>
                    <a:pt x="26024" y="3348"/>
                  </a:lnTo>
                  <a:lnTo>
                    <a:pt x="12484" y="12479"/>
                  </a:lnTo>
                  <a:lnTo>
                    <a:pt x="3353" y="26022"/>
                  </a:lnTo>
                  <a:lnTo>
                    <a:pt x="0" y="42608"/>
                  </a:lnTo>
                  <a:lnTo>
                    <a:pt x="3353" y="59192"/>
                  </a:lnTo>
                  <a:lnTo>
                    <a:pt x="12484" y="72732"/>
                  </a:lnTo>
                  <a:lnTo>
                    <a:pt x="26024" y="81863"/>
                  </a:lnTo>
                  <a:lnTo>
                    <a:pt x="42608" y="85216"/>
                  </a:lnTo>
                  <a:lnTo>
                    <a:pt x="59194" y="81863"/>
                  </a:lnTo>
                  <a:lnTo>
                    <a:pt x="72737" y="72732"/>
                  </a:lnTo>
                  <a:lnTo>
                    <a:pt x="73140" y="72135"/>
                  </a:lnTo>
                  <a:lnTo>
                    <a:pt x="42608" y="72135"/>
                  </a:lnTo>
                  <a:lnTo>
                    <a:pt x="31118" y="69804"/>
                  </a:lnTo>
                  <a:lnTo>
                    <a:pt x="21739" y="63477"/>
                  </a:lnTo>
                  <a:lnTo>
                    <a:pt x="15412" y="54098"/>
                  </a:lnTo>
                  <a:lnTo>
                    <a:pt x="13081" y="42608"/>
                  </a:lnTo>
                  <a:lnTo>
                    <a:pt x="15412" y="31111"/>
                  </a:lnTo>
                  <a:lnTo>
                    <a:pt x="21739" y="21728"/>
                  </a:lnTo>
                  <a:lnTo>
                    <a:pt x="31118" y="15399"/>
                  </a:lnTo>
                  <a:lnTo>
                    <a:pt x="42608" y="13068"/>
                  </a:lnTo>
                  <a:lnTo>
                    <a:pt x="73134" y="13068"/>
                  </a:lnTo>
                  <a:lnTo>
                    <a:pt x="72737" y="12479"/>
                  </a:lnTo>
                  <a:lnTo>
                    <a:pt x="59194" y="3348"/>
                  </a:lnTo>
                  <a:lnTo>
                    <a:pt x="42608" y="0"/>
                  </a:lnTo>
                  <a:close/>
                </a:path>
                <a:path w="85725" h="85725">
                  <a:moveTo>
                    <a:pt x="73134" y="13068"/>
                  </a:moveTo>
                  <a:lnTo>
                    <a:pt x="42608" y="13068"/>
                  </a:lnTo>
                  <a:lnTo>
                    <a:pt x="54105" y="15399"/>
                  </a:lnTo>
                  <a:lnTo>
                    <a:pt x="63488" y="21728"/>
                  </a:lnTo>
                  <a:lnTo>
                    <a:pt x="69817" y="31111"/>
                  </a:lnTo>
                  <a:lnTo>
                    <a:pt x="72148" y="42608"/>
                  </a:lnTo>
                  <a:lnTo>
                    <a:pt x="69817" y="54098"/>
                  </a:lnTo>
                  <a:lnTo>
                    <a:pt x="63488" y="63477"/>
                  </a:lnTo>
                  <a:lnTo>
                    <a:pt x="54105" y="69804"/>
                  </a:lnTo>
                  <a:lnTo>
                    <a:pt x="42608" y="72135"/>
                  </a:lnTo>
                  <a:lnTo>
                    <a:pt x="73140" y="72135"/>
                  </a:lnTo>
                  <a:lnTo>
                    <a:pt x="81868" y="59192"/>
                  </a:lnTo>
                  <a:lnTo>
                    <a:pt x="85217" y="42608"/>
                  </a:lnTo>
                  <a:lnTo>
                    <a:pt x="81868" y="26022"/>
                  </a:lnTo>
                  <a:lnTo>
                    <a:pt x="73134" y="130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419212" y="5405546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29">
                  <a:moveTo>
                    <a:pt x="8724" y="0"/>
                  </a:moveTo>
                  <a:lnTo>
                    <a:pt x="2514" y="0"/>
                  </a:lnTo>
                  <a:lnTo>
                    <a:pt x="0" y="2514"/>
                  </a:lnTo>
                  <a:lnTo>
                    <a:pt x="0" y="8724"/>
                  </a:lnTo>
                  <a:lnTo>
                    <a:pt x="2514" y="11239"/>
                  </a:lnTo>
                  <a:lnTo>
                    <a:pt x="8724" y="11239"/>
                  </a:lnTo>
                  <a:lnTo>
                    <a:pt x="11239" y="8724"/>
                  </a:lnTo>
                  <a:lnTo>
                    <a:pt x="11239" y="5626"/>
                  </a:lnTo>
                  <a:lnTo>
                    <a:pt x="11239" y="2514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412670" y="5239727"/>
              <a:ext cx="882015" cy="184150"/>
            </a:xfrm>
            <a:custGeom>
              <a:avLst/>
              <a:gdLst/>
              <a:ahLst/>
              <a:cxnLst/>
              <a:rect l="l" t="t" r="r" b="b"/>
              <a:pathLst>
                <a:path w="882015" h="184150">
                  <a:moveTo>
                    <a:pt x="24307" y="164731"/>
                  </a:moveTo>
                  <a:lnTo>
                    <a:pt x="18872" y="159296"/>
                  </a:lnTo>
                  <a:lnTo>
                    <a:pt x="5435" y="159296"/>
                  </a:lnTo>
                  <a:lnTo>
                    <a:pt x="0" y="164731"/>
                  </a:lnTo>
                  <a:lnTo>
                    <a:pt x="0" y="178168"/>
                  </a:lnTo>
                  <a:lnTo>
                    <a:pt x="5435" y="183603"/>
                  </a:lnTo>
                  <a:lnTo>
                    <a:pt x="18872" y="183603"/>
                  </a:lnTo>
                  <a:lnTo>
                    <a:pt x="24307" y="178168"/>
                  </a:lnTo>
                  <a:lnTo>
                    <a:pt x="24307" y="172364"/>
                  </a:lnTo>
                  <a:lnTo>
                    <a:pt x="24307" y="170535"/>
                  </a:lnTo>
                  <a:lnTo>
                    <a:pt x="24307" y="164731"/>
                  </a:lnTo>
                  <a:close/>
                </a:path>
                <a:path w="882015" h="184150">
                  <a:moveTo>
                    <a:pt x="723912" y="27774"/>
                  </a:moveTo>
                  <a:lnTo>
                    <a:pt x="720991" y="24841"/>
                  </a:lnTo>
                  <a:lnTo>
                    <a:pt x="717372" y="24841"/>
                  </a:lnTo>
                  <a:lnTo>
                    <a:pt x="670140" y="24841"/>
                  </a:lnTo>
                  <a:lnTo>
                    <a:pt x="670140" y="50482"/>
                  </a:lnTo>
                  <a:lnTo>
                    <a:pt x="673061" y="53403"/>
                  </a:lnTo>
                  <a:lnTo>
                    <a:pt x="680288" y="53403"/>
                  </a:lnTo>
                  <a:lnTo>
                    <a:pt x="683209" y="50482"/>
                  </a:lnTo>
                  <a:lnTo>
                    <a:pt x="683209" y="37922"/>
                  </a:lnTo>
                  <a:lnTo>
                    <a:pt x="720991" y="37922"/>
                  </a:lnTo>
                  <a:lnTo>
                    <a:pt x="723912" y="34988"/>
                  </a:lnTo>
                  <a:lnTo>
                    <a:pt x="723912" y="27774"/>
                  </a:lnTo>
                  <a:close/>
                </a:path>
                <a:path w="882015" h="184150">
                  <a:moveTo>
                    <a:pt x="847991" y="2933"/>
                  </a:moveTo>
                  <a:lnTo>
                    <a:pt x="845058" y="0"/>
                  </a:lnTo>
                  <a:lnTo>
                    <a:pt x="841451" y="0"/>
                  </a:lnTo>
                  <a:lnTo>
                    <a:pt x="829310" y="12"/>
                  </a:lnTo>
                  <a:lnTo>
                    <a:pt x="824966" y="1409"/>
                  </a:lnTo>
                  <a:lnTo>
                    <a:pt x="818057" y="6578"/>
                  </a:lnTo>
                  <a:lnTo>
                    <a:pt x="815352" y="10756"/>
                  </a:lnTo>
                  <a:lnTo>
                    <a:pt x="815352" y="45364"/>
                  </a:lnTo>
                  <a:lnTo>
                    <a:pt x="818057" y="49542"/>
                  </a:lnTo>
                  <a:lnTo>
                    <a:pt x="824966" y="54711"/>
                  </a:lnTo>
                  <a:lnTo>
                    <a:pt x="829310" y="56108"/>
                  </a:lnTo>
                  <a:lnTo>
                    <a:pt x="845058" y="56121"/>
                  </a:lnTo>
                  <a:lnTo>
                    <a:pt x="847991" y="53187"/>
                  </a:lnTo>
                  <a:lnTo>
                    <a:pt x="847991" y="45974"/>
                  </a:lnTo>
                  <a:lnTo>
                    <a:pt x="845058" y="43040"/>
                  </a:lnTo>
                  <a:lnTo>
                    <a:pt x="831989" y="43053"/>
                  </a:lnTo>
                  <a:lnTo>
                    <a:pt x="830300" y="42392"/>
                  </a:lnTo>
                  <a:lnTo>
                    <a:pt x="829386" y="41681"/>
                  </a:lnTo>
                  <a:lnTo>
                    <a:pt x="828433" y="40398"/>
                  </a:lnTo>
                  <a:lnTo>
                    <a:pt x="828433" y="15709"/>
                  </a:lnTo>
                  <a:lnTo>
                    <a:pt x="829386" y="14439"/>
                  </a:lnTo>
                  <a:lnTo>
                    <a:pt x="830300" y="13728"/>
                  </a:lnTo>
                  <a:lnTo>
                    <a:pt x="831989" y="13068"/>
                  </a:lnTo>
                  <a:lnTo>
                    <a:pt x="845058" y="13081"/>
                  </a:lnTo>
                  <a:lnTo>
                    <a:pt x="847991" y="10147"/>
                  </a:lnTo>
                  <a:lnTo>
                    <a:pt x="847991" y="2933"/>
                  </a:lnTo>
                  <a:close/>
                </a:path>
                <a:path w="882015" h="184150">
                  <a:moveTo>
                    <a:pt x="881545" y="81991"/>
                  </a:moveTo>
                  <a:lnTo>
                    <a:pt x="878624" y="79070"/>
                  </a:lnTo>
                  <a:lnTo>
                    <a:pt x="871410" y="79070"/>
                  </a:lnTo>
                  <a:lnTo>
                    <a:pt x="868476" y="81991"/>
                  </a:lnTo>
                  <a:lnTo>
                    <a:pt x="868476" y="92062"/>
                  </a:lnTo>
                  <a:lnTo>
                    <a:pt x="846709" y="92062"/>
                  </a:lnTo>
                  <a:lnTo>
                    <a:pt x="843775" y="94996"/>
                  </a:lnTo>
                  <a:lnTo>
                    <a:pt x="843775" y="102209"/>
                  </a:lnTo>
                  <a:lnTo>
                    <a:pt x="846709" y="105143"/>
                  </a:lnTo>
                  <a:lnTo>
                    <a:pt x="850315" y="105143"/>
                  </a:lnTo>
                  <a:lnTo>
                    <a:pt x="868476" y="105143"/>
                  </a:lnTo>
                  <a:lnTo>
                    <a:pt x="868476" y="118656"/>
                  </a:lnTo>
                  <a:lnTo>
                    <a:pt x="846709" y="118656"/>
                  </a:lnTo>
                  <a:lnTo>
                    <a:pt x="843775" y="121577"/>
                  </a:lnTo>
                  <a:lnTo>
                    <a:pt x="843775" y="128803"/>
                  </a:lnTo>
                  <a:lnTo>
                    <a:pt x="846709" y="131724"/>
                  </a:lnTo>
                  <a:lnTo>
                    <a:pt x="850315" y="131724"/>
                  </a:lnTo>
                  <a:lnTo>
                    <a:pt x="881545" y="131724"/>
                  </a:lnTo>
                  <a:lnTo>
                    <a:pt x="881545" y="102209"/>
                  </a:lnTo>
                  <a:lnTo>
                    <a:pt x="881545" y="94996"/>
                  </a:lnTo>
                  <a:lnTo>
                    <a:pt x="881545" y="819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211630" y="4050297"/>
              <a:ext cx="1404277" cy="442461"/>
            </a:xfrm>
            <a:prstGeom prst="rect">
              <a:avLst/>
            </a:prstGeom>
          </p:spPr>
        </p:pic>
      </p:grpSp>
      <p:sp>
        <p:nvSpPr>
          <p:cNvPr id="107" name="object 107"/>
          <p:cNvSpPr txBox="1"/>
          <p:nvPr/>
        </p:nvSpPr>
        <p:spPr>
          <a:xfrm>
            <a:off x="6183096" y="5926509"/>
            <a:ext cx="313690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-10" dirty="0">
                <a:latin typeface="TT Supermolot Bold"/>
                <a:cs typeface="TT Supermolot Bold"/>
              </a:rPr>
              <a:t>STACJA</a:t>
            </a:r>
            <a:endParaRPr sz="650">
              <a:latin typeface="TT Supermolot Bold"/>
              <a:cs typeface="TT Supermolot Bold"/>
            </a:endParaRPr>
          </a:p>
        </p:txBody>
      </p:sp>
      <p:grpSp>
        <p:nvGrpSpPr>
          <p:cNvPr id="108" name="object 108"/>
          <p:cNvGrpSpPr/>
          <p:nvPr/>
        </p:nvGrpSpPr>
        <p:grpSpPr>
          <a:xfrm>
            <a:off x="5617362" y="5970646"/>
            <a:ext cx="1537970" cy="802005"/>
            <a:chOff x="5617362" y="5970646"/>
            <a:chExt cx="1537970" cy="802005"/>
          </a:xfrm>
        </p:grpSpPr>
        <p:sp>
          <p:nvSpPr>
            <p:cNvPr id="109" name="object 109"/>
            <p:cNvSpPr/>
            <p:nvPr/>
          </p:nvSpPr>
          <p:spPr>
            <a:xfrm>
              <a:off x="5617362" y="5970651"/>
              <a:ext cx="1537970" cy="44450"/>
            </a:xfrm>
            <a:custGeom>
              <a:avLst/>
              <a:gdLst/>
              <a:ahLst/>
              <a:cxnLst/>
              <a:rect l="l" t="t" r="r" b="b"/>
              <a:pathLst>
                <a:path w="1537970" h="44450">
                  <a:moveTo>
                    <a:pt x="141859" y="33782"/>
                  </a:moveTo>
                  <a:lnTo>
                    <a:pt x="138899" y="30810"/>
                  </a:lnTo>
                  <a:lnTo>
                    <a:pt x="2971" y="30810"/>
                  </a:lnTo>
                  <a:lnTo>
                    <a:pt x="0" y="33782"/>
                  </a:lnTo>
                  <a:lnTo>
                    <a:pt x="0" y="41097"/>
                  </a:lnTo>
                  <a:lnTo>
                    <a:pt x="2971" y="44069"/>
                  </a:lnTo>
                  <a:lnTo>
                    <a:pt x="6629" y="44069"/>
                  </a:lnTo>
                  <a:lnTo>
                    <a:pt x="138899" y="44069"/>
                  </a:lnTo>
                  <a:lnTo>
                    <a:pt x="141859" y="41097"/>
                  </a:lnTo>
                  <a:lnTo>
                    <a:pt x="141859" y="33782"/>
                  </a:lnTo>
                  <a:close/>
                </a:path>
                <a:path w="1537970" h="44450">
                  <a:moveTo>
                    <a:pt x="382701" y="2959"/>
                  </a:moveTo>
                  <a:lnTo>
                    <a:pt x="379742" y="0"/>
                  </a:lnTo>
                  <a:lnTo>
                    <a:pt x="2971" y="0"/>
                  </a:lnTo>
                  <a:lnTo>
                    <a:pt x="0" y="2959"/>
                  </a:lnTo>
                  <a:lnTo>
                    <a:pt x="0" y="10287"/>
                  </a:lnTo>
                  <a:lnTo>
                    <a:pt x="2971" y="13246"/>
                  </a:lnTo>
                  <a:lnTo>
                    <a:pt x="6629" y="13246"/>
                  </a:lnTo>
                  <a:lnTo>
                    <a:pt x="379742" y="13246"/>
                  </a:lnTo>
                  <a:lnTo>
                    <a:pt x="382701" y="10287"/>
                  </a:lnTo>
                  <a:lnTo>
                    <a:pt x="382701" y="2959"/>
                  </a:lnTo>
                  <a:close/>
                </a:path>
                <a:path w="1537970" h="44450">
                  <a:moveTo>
                    <a:pt x="1537195" y="2959"/>
                  </a:moveTo>
                  <a:lnTo>
                    <a:pt x="1534223" y="0"/>
                  </a:lnTo>
                  <a:lnTo>
                    <a:pt x="1011643" y="0"/>
                  </a:lnTo>
                  <a:lnTo>
                    <a:pt x="1008672" y="2959"/>
                  </a:lnTo>
                  <a:lnTo>
                    <a:pt x="1008672" y="10287"/>
                  </a:lnTo>
                  <a:lnTo>
                    <a:pt x="1011643" y="13246"/>
                  </a:lnTo>
                  <a:lnTo>
                    <a:pt x="1015301" y="13246"/>
                  </a:lnTo>
                  <a:lnTo>
                    <a:pt x="1534223" y="13246"/>
                  </a:lnTo>
                  <a:lnTo>
                    <a:pt x="1537195" y="10287"/>
                  </a:lnTo>
                  <a:lnTo>
                    <a:pt x="1537195" y="2959"/>
                  </a:lnTo>
                  <a:close/>
                </a:path>
                <a:path w="1537970" h="44450">
                  <a:moveTo>
                    <a:pt x="1537906" y="33782"/>
                  </a:moveTo>
                  <a:lnTo>
                    <a:pt x="1534934" y="30810"/>
                  </a:lnTo>
                  <a:lnTo>
                    <a:pt x="1399006" y="30810"/>
                  </a:lnTo>
                  <a:lnTo>
                    <a:pt x="1396047" y="33782"/>
                  </a:lnTo>
                  <a:lnTo>
                    <a:pt x="1396047" y="41097"/>
                  </a:lnTo>
                  <a:lnTo>
                    <a:pt x="1399006" y="44069"/>
                  </a:lnTo>
                  <a:lnTo>
                    <a:pt x="1402676" y="44069"/>
                  </a:lnTo>
                  <a:lnTo>
                    <a:pt x="1534934" y="44069"/>
                  </a:lnTo>
                  <a:lnTo>
                    <a:pt x="1537906" y="41097"/>
                  </a:lnTo>
                  <a:lnTo>
                    <a:pt x="1537906" y="337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711302" y="6385534"/>
              <a:ext cx="260985" cy="380365"/>
            </a:xfrm>
            <a:custGeom>
              <a:avLst/>
              <a:gdLst/>
              <a:ahLst/>
              <a:cxnLst/>
              <a:rect l="l" t="t" r="r" b="b"/>
              <a:pathLst>
                <a:path w="260984" h="380365">
                  <a:moveTo>
                    <a:pt x="199250" y="0"/>
                  </a:moveTo>
                  <a:lnTo>
                    <a:pt x="0" y="0"/>
                  </a:lnTo>
                  <a:lnTo>
                    <a:pt x="0" y="290804"/>
                  </a:lnTo>
                  <a:lnTo>
                    <a:pt x="199250" y="290804"/>
                  </a:lnTo>
                  <a:lnTo>
                    <a:pt x="199250" y="0"/>
                  </a:lnTo>
                  <a:close/>
                </a:path>
                <a:path w="260984" h="380365">
                  <a:moveTo>
                    <a:pt x="260591" y="350850"/>
                  </a:moveTo>
                  <a:lnTo>
                    <a:pt x="0" y="350850"/>
                  </a:lnTo>
                  <a:lnTo>
                    <a:pt x="0" y="380288"/>
                  </a:lnTo>
                  <a:lnTo>
                    <a:pt x="260591" y="380288"/>
                  </a:lnTo>
                  <a:lnTo>
                    <a:pt x="260591" y="350850"/>
                  </a:lnTo>
                  <a:close/>
                </a:path>
                <a:path w="260984" h="380365">
                  <a:moveTo>
                    <a:pt x="260591" y="0"/>
                  </a:moveTo>
                  <a:lnTo>
                    <a:pt x="253961" y="0"/>
                  </a:lnTo>
                  <a:lnTo>
                    <a:pt x="253961" y="290804"/>
                  </a:lnTo>
                  <a:lnTo>
                    <a:pt x="260591" y="290804"/>
                  </a:lnTo>
                  <a:lnTo>
                    <a:pt x="2605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711315" y="6325501"/>
              <a:ext cx="260985" cy="411480"/>
            </a:xfrm>
            <a:custGeom>
              <a:avLst/>
              <a:gdLst/>
              <a:ahLst/>
              <a:cxnLst/>
              <a:rect l="l" t="t" r="r" b="b"/>
              <a:pathLst>
                <a:path w="260984" h="411479">
                  <a:moveTo>
                    <a:pt x="260578" y="350837"/>
                  </a:moveTo>
                  <a:lnTo>
                    <a:pt x="0" y="350837"/>
                  </a:lnTo>
                  <a:lnTo>
                    <a:pt x="0" y="410883"/>
                  </a:lnTo>
                  <a:lnTo>
                    <a:pt x="260578" y="410883"/>
                  </a:lnTo>
                  <a:lnTo>
                    <a:pt x="260578" y="350837"/>
                  </a:lnTo>
                  <a:close/>
                </a:path>
                <a:path w="260984" h="411479">
                  <a:moveTo>
                    <a:pt x="260578" y="7874"/>
                  </a:moveTo>
                  <a:lnTo>
                    <a:pt x="252818" y="0"/>
                  </a:lnTo>
                  <a:lnTo>
                    <a:pt x="7772" y="0"/>
                  </a:lnTo>
                  <a:lnTo>
                    <a:pt x="0" y="7874"/>
                  </a:lnTo>
                  <a:lnTo>
                    <a:pt x="0" y="60032"/>
                  </a:lnTo>
                  <a:lnTo>
                    <a:pt x="260578" y="60032"/>
                  </a:lnTo>
                  <a:lnTo>
                    <a:pt x="260578" y="7874"/>
                  </a:lnTo>
                  <a:close/>
                </a:path>
              </a:pathLst>
            </a:custGeom>
            <a:solidFill>
              <a:srgbClr val="7AB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910552" y="6385534"/>
              <a:ext cx="55244" cy="290830"/>
            </a:xfrm>
            <a:custGeom>
              <a:avLst/>
              <a:gdLst/>
              <a:ahLst/>
              <a:cxnLst/>
              <a:rect l="l" t="t" r="r" b="b"/>
              <a:pathLst>
                <a:path w="55245" h="290829">
                  <a:moveTo>
                    <a:pt x="54711" y="0"/>
                  </a:moveTo>
                  <a:lnTo>
                    <a:pt x="0" y="0"/>
                  </a:lnTo>
                  <a:lnTo>
                    <a:pt x="0" y="290804"/>
                  </a:lnTo>
                  <a:lnTo>
                    <a:pt x="54711" y="290804"/>
                  </a:lnTo>
                  <a:lnTo>
                    <a:pt x="5471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718173" y="6332245"/>
              <a:ext cx="247650" cy="374650"/>
            </a:xfrm>
            <a:custGeom>
              <a:avLst/>
              <a:gdLst/>
              <a:ahLst/>
              <a:cxnLst/>
              <a:rect l="l" t="t" r="r" b="b"/>
              <a:pathLst>
                <a:path w="247650" h="374650">
                  <a:moveTo>
                    <a:pt x="247091" y="344093"/>
                  </a:moveTo>
                  <a:lnTo>
                    <a:pt x="192379" y="344093"/>
                  </a:lnTo>
                  <a:lnTo>
                    <a:pt x="192379" y="374116"/>
                  </a:lnTo>
                  <a:lnTo>
                    <a:pt x="247091" y="374116"/>
                  </a:lnTo>
                  <a:lnTo>
                    <a:pt x="247091" y="344093"/>
                  </a:lnTo>
                  <a:close/>
                </a:path>
                <a:path w="247650" h="374650">
                  <a:moveTo>
                    <a:pt x="247091" y="53289"/>
                  </a:moveTo>
                  <a:lnTo>
                    <a:pt x="247078" y="4787"/>
                  </a:lnTo>
                  <a:lnTo>
                    <a:pt x="242277" y="0"/>
                  </a:lnTo>
                  <a:lnTo>
                    <a:pt x="5334" y="0"/>
                  </a:lnTo>
                  <a:lnTo>
                    <a:pt x="1028" y="3632"/>
                  </a:lnTo>
                  <a:lnTo>
                    <a:pt x="0" y="8483"/>
                  </a:lnTo>
                  <a:lnTo>
                    <a:pt x="174244" y="10452"/>
                  </a:lnTo>
                  <a:lnTo>
                    <a:pt x="181610" y="14046"/>
                  </a:lnTo>
                  <a:lnTo>
                    <a:pt x="187350" y="19634"/>
                  </a:lnTo>
                  <a:lnTo>
                    <a:pt x="191058" y="26720"/>
                  </a:lnTo>
                  <a:lnTo>
                    <a:pt x="192379" y="34810"/>
                  </a:lnTo>
                  <a:lnTo>
                    <a:pt x="192379" y="53289"/>
                  </a:lnTo>
                  <a:lnTo>
                    <a:pt x="247091" y="53289"/>
                  </a:lnTo>
                  <a:close/>
                </a:path>
              </a:pathLst>
            </a:custGeom>
            <a:solidFill>
              <a:srgbClr val="5B8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704685" y="6318981"/>
              <a:ext cx="274320" cy="454025"/>
            </a:xfrm>
            <a:custGeom>
              <a:avLst/>
              <a:gdLst/>
              <a:ahLst/>
              <a:cxnLst/>
              <a:rect l="l" t="t" r="r" b="b"/>
              <a:pathLst>
                <a:path w="274320" h="454025">
                  <a:moveTo>
                    <a:pt x="249859" y="0"/>
                  </a:moveTo>
                  <a:lnTo>
                    <a:pt x="23977" y="0"/>
                  </a:lnTo>
                  <a:lnTo>
                    <a:pt x="14644" y="1883"/>
                  </a:lnTo>
                  <a:lnTo>
                    <a:pt x="7026" y="7019"/>
                  </a:lnTo>
                  <a:lnTo>
                    <a:pt x="1889" y="14637"/>
                  </a:lnTo>
                  <a:lnTo>
                    <a:pt x="0" y="23964"/>
                  </a:lnTo>
                  <a:lnTo>
                    <a:pt x="0" y="453453"/>
                  </a:lnTo>
                  <a:lnTo>
                    <a:pt x="273824" y="453453"/>
                  </a:lnTo>
                  <a:lnTo>
                    <a:pt x="273824" y="446836"/>
                  </a:lnTo>
                  <a:lnTo>
                    <a:pt x="260578" y="446836"/>
                  </a:lnTo>
                  <a:lnTo>
                    <a:pt x="260578" y="440207"/>
                  </a:lnTo>
                  <a:lnTo>
                    <a:pt x="13258" y="440207"/>
                  </a:lnTo>
                  <a:lnTo>
                    <a:pt x="13271" y="18046"/>
                  </a:lnTo>
                  <a:lnTo>
                    <a:pt x="18059" y="13258"/>
                  </a:lnTo>
                  <a:lnTo>
                    <a:pt x="271011" y="13258"/>
                  </a:lnTo>
                  <a:lnTo>
                    <a:pt x="266804" y="7019"/>
                  </a:lnTo>
                  <a:lnTo>
                    <a:pt x="259187" y="1883"/>
                  </a:lnTo>
                  <a:lnTo>
                    <a:pt x="249859" y="0"/>
                  </a:lnTo>
                  <a:close/>
                </a:path>
                <a:path w="274320" h="454025">
                  <a:moveTo>
                    <a:pt x="271011" y="13258"/>
                  </a:moveTo>
                  <a:lnTo>
                    <a:pt x="255765" y="13258"/>
                  </a:lnTo>
                  <a:lnTo>
                    <a:pt x="260565" y="18046"/>
                  </a:lnTo>
                  <a:lnTo>
                    <a:pt x="260578" y="446836"/>
                  </a:lnTo>
                  <a:lnTo>
                    <a:pt x="267207" y="446836"/>
                  </a:lnTo>
                  <a:lnTo>
                    <a:pt x="267207" y="440207"/>
                  </a:lnTo>
                  <a:lnTo>
                    <a:pt x="273824" y="440207"/>
                  </a:lnTo>
                  <a:lnTo>
                    <a:pt x="273824" y="23964"/>
                  </a:lnTo>
                  <a:lnTo>
                    <a:pt x="271941" y="14637"/>
                  </a:lnTo>
                  <a:lnTo>
                    <a:pt x="271011" y="13258"/>
                  </a:lnTo>
                  <a:close/>
                </a:path>
                <a:path w="274320" h="454025">
                  <a:moveTo>
                    <a:pt x="273824" y="440207"/>
                  </a:moveTo>
                  <a:lnTo>
                    <a:pt x="267207" y="440207"/>
                  </a:lnTo>
                  <a:lnTo>
                    <a:pt x="267207" y="446836"/>
                  </a:lnTo>
                  <a:lnTo>
                    <a:pt x="273824" y="446836"/>
                  </a:lnTo>
                  <a:lnTo>
                    <a:pt x="273824" y="4402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695465" y="6706349"/>
              <a:ext cx="292735" cy="59690"/>
            </a:xfrm>
            <a:custGeom>
              <a:avLst/>
              <a:gdLst/>
              <a:ahLst/>
              <a:cxnLst/>
              <a:rect l="l" t="t" r="r" b="b"/>
              <a:pathLst>
                <a:path w="292734" h="59690">
                  <a:moveTo>
                    <a:pt x="289039" y="0"/>
                  </a:moveTo>
                  <a:lnTo>
                    <a:pt x="3225" y="0"/>
                  </a:lnTo>
                  <a:lnTo>
                    <a:pt x="0" y="3238"/>
                  </a:lnTo>
                  <a:lnTo>
                    <a:pt x="0" y="59461"/>
                  </a:lnTo>
                  <a:lnTo>
                    <a:pt x="292277" y="59461"/>
                  </a:lnTo>
                  <a:lnTo>
                    <a:pt x="292277" y="3238"/>
                  </a:lnTo>
                  <a:lnTo>
                    <a:pt x="289039" y="0"/>
                  </a:lnTo>
                  <a:close/>
                </a:path>
              </a:pathLst>
            </a:custGeom>
            <a:solidFill>
              <a:srgbClr val="7AB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950253" y="6707919"/>
              <a:ext cx="38100" cy="58419"/>
            </a:xfrm>
            <a:custGeom>
              <a:avLst/>
              <a:gdLst/>
              <a:ahLst/>
              <a:cxnLst/>
              <a:rect l="l" t="t" r="r" b="b"/>
              <a:pathLst>
                <a:path w="38100" h="58420">
                  <a:moveTo>
                    <a:pt x="34759" y="0"/>
                  </a:moveTo>
                  <a:lnTo>
                    <a:pt x="0" y="0"/>
                  </a:lnTo>
                  <a:lnTo>
                    <a:pt x="0" y="57898"/>
                  </a:lnTo>
                  <a:lnTo>
                    <a:pt x="37490" y="57899"/>
                  </a:lnTo>
                  <a:lnTo>
                    <a:pt x="37489" y="3365"/>
                  </a:lnTo>
                  <a:lnTo>
                    <a:pt x="36423" y="1333"/>
                  </a:lnTo>
                  <a:lnTo>
                    <a:pt x="34759" y="0"/>
                  </a:lnTo>
                  <a:close/>
                </a:path>
              </a:pathLst>
            </a:custGeom>
            <a:solidFill>
              <a:srgbClr val="5B8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688836" y="6699732"/>
              <a:ext cx="306070" cy="73025"/>
            </a:xfrm>
            <a:custGeom>
              <a:avLst/>
              <a:gdLst/>
              <a:ahLst/>
              <a:cxnLst/>
              <a:rect l="l" t="t" r="r" b="b"/>
              <a:pathLst>
                <a:path w="306070" h="73025">
                  <a:moveTo>
                    <a:pt x="305536" y="66090"/>
                  </a:moveTo>
                  <a:lnTo>
                    <a:pt x="305523" y="59461"/>
                  </a:lnTo>
                  <a:lnTo>
                    <a:pt x="305523" y="13258"/>
                  </a:lnTo>
                  <a:lnTo>
                    <a:pt x="305523" y="6197"/>
                  </a:lnTo>
                  <a:lnTo>
                    <a:pt x="299339" y="0"/>
                  </a:lnTo>
                  <a:lnTo>
                    <a:pt x="292277" y="0"/>
                  </a:lnTo>
                  <a:lnTo>
                    <a:pt x="292277" y="13855"/>
                  </a:lnTo>
                  <a:lnTo>
                    <a:pt x="292277" y="59461"/>
                  </a:lnTo>
                  <a:lnTo>
                    <a:pt x="13246" y="59461"/>
                  </a:lnTo>
                  <a:lnTo>
                    <a:pt x="13246" y="49733"/>
                  </a:lnTo>
                  <a:lnTo>
                    <a:pt x="176377" y="49733"/>
                  </a:lnTo>
                  <a:lnTo>
                    <a:pt x="176377" y="47193"/>
                  </a:lnTo>
                  <a:lnTo>
                    <a:pt x="178079" y="47193"/>
                  </a:lnTo>
                  <a:lnTo>
                    <a:pt x="178079" y="39573"/>
                  </a:lnTo>
                  <a:lnTo>
                    <a:pt x="176936" y="39573"/>
                  </a:lnTo>
                  <a:lnTo>
                    <a:pt x="176936" y="37033"/>
                  </a:lnTo>
                  <a:lnTo>
                    <a:pt x="13246" y="37033"/>
                  </a:lnTo>
                  <a:lnTo>
                    <a:pt x="13246" y="13855"/>
                  </a:lnTo>
                  <a:lnTo>
                    <a:pt x="13855" y="13258"/>
                  </a:lnTo>
                  <a:lnTo>
                    <a:pt x="291680" y="13258"/>
                  </a:lnTo>
                  <a:lnTo>
                    <a:pt x="292277" y="13855"/>
                  </a:lnTo>
                  <a:lnTo>
                    <a:pt x="292277" y="0"/>
                  </a:lnTo>
                  <a:lnTo>
                    <a:pt x="6197" y="0"/>
                  </a:lnTo>
                  <a:lnTo>
                    <a:pt x="0" y="6197"/>
                  </a:lnTo>
                  <a:lnTo>
                    <a:pt x="0" y="72707"/>
                  </a:lnTo>
                  <a:lnTo>
                    <a:pt x="305536" y="72707"/>
                  </a:lnTo>
                  <a:lnTo>
                    <a:pt x="305536" y="660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45744" y="6367025"/>
              <a:ext cx="191719" cy="119989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6745745" y="6393484"/>
              <a:ext cx="285750" cy="326390"/>
            </a:xfrm>
            <a:custGeom>
              <a:avLst/>
              <a:gdLst/>
              <a:ahLst/>
              <a:cxnLst/>
              <a:rect l="l" t="t" r="r" b="b"/>
              <a:pathLst>
                <a:path w="285750" h="326390">
                  <a:moveTo>
                    <a:pt x="86131" y="29883"/>
                  </a:moveTo>
                  <a:lnTo>
                    <a:pt x="83159" y="26911"/>
                  </a:lnTo>
                  <a:lnTo>
                    <a:pt x="2959" y="26911"/>
                  </a:lnTo>
                  <a:lnTo>
                    <a:pt x="0" y="29883"/>
                  </a:lnTo>
                  <a:lnTo>
                    <a:pt x="0" y="37198"/>
                  </a:lnTo>
                  <a:lnTo>
                    <a:pt x="2959" y="40170"/>
                  </a:lnTo>
                  <a:lnTo>
                    <a:pt x="6629" y="40170"/>
                  </a:lnTo>
                  <a:lnTo>
                    <a:pt x="83159" y="40170"/>
                  </a:lnTo>
                  <a:lnTo>
                    <a:pt x="86131" y="37198"/>
                  </a:lnTo>
                  <a:lnTo>
                    <a:pt x="86131" y="29883"/>
                  </a:lnTo>
                  <a:close/>
                </a:path>
                <a:path w="285750" h="326390">
                  <a:moveTo>
                    <a:pt x="126758" y="2971"/>
                  </a:moveTo>
                  <a:lnTo>
                    <a:pt x="123799" y="0"/>
                  </a:lnTo>
                  <a:lnTo>
                    <a:pt x="2959" y="0"/>
                  </a:lnTo>
                  <a:lnTo>
                    <a:pt x="0" y="2971"/>
                  </a:lnTo>
                  <a:lnTo>
                    <a:pt x="0" y="10287"/>
                  </a:lnTo>
                  <a:lnTo>
                    <a:pt x="2959" y="13258"/>
                  </a:lnTo>
                  <a:lnTo>
                    <a:pt x="6629" y="13258"/>
                  </a:lnTo>
                  <a:lnTo>
                    <a:pt x="123799" y="13258"/>
                  </a:lnTo>
                  <a:lnTo>
                    <a:pt x="126758" y="10287"/>
                  </a:lnTo>
                  <a:lnTo>
                    <a:pt x="126758" y="2971"/>
                  </a:lnTo>
                  <a:close/>
                </a:path>
                <a:path w="285750" h="326390">
                  <a:moveTo>
                    <a:pt x="190436" y="56337"/>
                  </a:moveTo>
                  <a:lnTo>
                    <a:pt x="187477" y="53365"/>
                  </a:lnTo>
                  <a:lnTo>
                    <a:pt x="107276" y="53365"/>
                  </a:lnTo>
                  <a:lnTo>
                    <a:pt x="104305" y="56337"/>
                  </a:lnTo>
                  <a:lnTo>
                    <a:pt x="104305" y="63652"/>
                  </a:lnTo>
                  <a:lnTo>
                    <a:pt x="107276" y="66624"/>
                  </a:lnTo>
                  <a:lnTo>
                    <a:pt x="110934" y="66624"/>
                  </a:lnTo>
                  <a:lnTo>
                    <a:pt x="187477" y="66624"/>
                  </a:lnTo>
                  <a:lnTo>
                    <a:pt x="190436" y="63652"/>
                  </a:lnTo>
                  <a:lnTo>
                    <a:pt x="190436" y="56337"/>
                  </a:lnTo>
                  <a:close/>
                </a:path>
                <a:path w="285750" h="326390">
                  <a:moveTo>
                    <a:pt x="285648" y="136194"/>
                  </a:moveTo>
                  <a:lnTo>
                    <a:pt x="240284" y="40474"/>
                  </a:lnTo>
                  <a:lnTo>
                    <a:pt x="232384" y="37655"/>
                  </a:lnTo>
                  <a:lnTo>
                    <a:pt x="219151" y="43916"/>
                  </a:lnTo>
                  <a:lnTo>
                    <a:pt x="216331" y="51828"/>
                  </a:lnTo>
                  <a:lnTo>
                    <a:pt x="259143" y="142151"/>
                  </a:lnTo>
                  <a:lnTo>
                    <a:pt x="259143" y="296379"/>
                  </a:lnTo>
                  <a:lnTo>
                    <a:pt x="255905" y="299618"/>
                  </a:lnTo>
                  <a:lnTo>
                    <a:pt x="247942" y="299618"/>
                  </a:lnTo>
                  <a:lnTo>
                    <a:pt x="244703" y="296379"/>
                  </a:lnTo>
                  <a:lnTo>
                    <a:pt x="244690" y="216001"/>
                  </a:lnTo>
                  <a:lnTo>
                    <a:pt x="238760" y="210070"/>
                  </a:lnTo>
                  <a:lnTo>
                    <a:pt x="224129" y="210070"/>
                  </a:lnTo>
                  <a:lnTo>
                    <a:pt x="218198" y="216001"/>
                  </a:lnTo>
                  <a:lnTo>
                    <a:pt x="218186" y="223329"/>
                  </a:lnTo>
                  <a:lnTo>
                    <a:pt x="218186" y="292392"/>
                  </a:lnTo>
                  <a:lnTo>
                    <a:pt x="220840" y="305523"/>
                  </a:lnTo>
                  <a:lnTo>
                    <a:pt x="228066" y="316255"/>
                  </a:lnTo>
                  <a:lnTo>
                    <a:pt x="238785" y="323481"/>
                  </a:lnTo>
                  <a:lnTo>
                    <a:pt x="251917" y="326123"/>
                  </a:lnTo>
                  <a:lnTo>
                    <a:pt x="265049" y="323481"/>
                  </a:lnTo>
                  <a:lnTo>
                    <a:pt x="275767" y="316255"/>
                  </a:lnTo>
                  <a:lnTo>
                    <a:pt x="282994" y="305523"/>
                  </a:lnTo>
                  <a:lnTo>
                    <a:pt x="285648" y="292392"/>
                  </a:lnTo>
                  <a:lnTo>
                    <a:pt x="285648" y="1361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971893" y="6542209"/>
              <a:ext cx="46355" cy="0"/>
            </a:xfrm>
            <a:custGeom>
              <a:avLst/>
              <a:gdLst/>
              <a:ahLst/>
              <a:cxnLst/>
              <a:rect l="l" t="t" r="r" b="b"/>
              <a:pathLst>
                <a:path w="46354">
                  <a:moveTo>
                    <a:pt x="46253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971893" y="6535580"/>
              <a:ext cx="46355" cy="13335"/>
            </a:xfrm>
            <a:custGeom>
              <a:avLst/>
              <a:gdLst/>
              <a:ahLst/>
              <a:cxnLst/>
              <a:rect l="l" t="t" r="r" b="b"/>
              <a:pathLst>
                <a:path w="46354" h="13334">
                  <a:moveTo>
                    <a:pt x="46253" y="0"/>
                  </a:moveTo>
                  <a:lnTo>
                    <a:pt x="0" y="0"/>
                  </a:lnTo>
                  <a:lnTo>
                    <a:pt x="0" y="13258"/>
                  </a:lnTo>
                  <a:lnTo>
                    <a:pt x="46253" y="13258"/>
                  </a:lnTo>
                  <a:lnTo>
                    <a:pt x="462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274549" y="6322009"/>
              <a:ext cx="260985" cy="411480"/>
            </a:xfrm>
            <a:custGeom>
              <a:avLst/>
              <a:gdLst/>
              <a:ahLst/>
              <a:cxnLst/>
              <a:rect l="l" t="t" r="r" b="b"/>
              <a:pathLst>
                <a:path w="260984" h="411479">
                  <a:moveTo>
                    <a:pt x="260578" y="350837"/>
                  </a:moveTo>
                  <a:lnTo>
                    <a:pt x="0" y="350837"/>
                  </a:lnTo>
                  <a:lnTo>
                    <a:pt x="0" y="410870"/>
                  </a:lnTo>
                  <a:lnTo>
                    <a:pt x="260578" y="410870"/>
                  </a:lnTo>
                  <a:lnTo>
                    <a:pt x="260578" y="350837"/>
                  </a:lnTo>
                  <a:close/>
                </a:path>
                <a:path w="260984" h="411479">
                  <a:moveTo>
                    <a:pt x="260578" y="7861"/>
                  </a:moveTo>
                  <a:lnTo>
                    <a:pt x="252806" y="0"/>
                  </a:lnTo>
                  <a:lnTo>
                    <a:pt x="7772" y="0"/>
                  </a:lnTo>
                  <a:lnTo>
                    <a:pt x="0" y="7861"/>
                  </a:lnTo>
                  <a:lnTo>
                    <a:pt x="0" y="60032"/>
                  </a:lnTo>
                  <a:lnTo>
                    <a:pt x="260578" y="60032"/>
                  </a:lnTo>
                  <a:lnTo>
                    <a:pt x="260578" y="7861"/>
                  </a:lnTo>
                  <a:close/>
                </a:path>
              </a:pathLst>
            </a:custGeom>
            <a:solidFill>
              <a:srgbClr val="7AB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473787" y="6382042"/>
              <a:ext cx="55244" cy="290830"/>
            </a:xfrm>
            <a:custGeom>
              <a:avLst/>
              <a:gdLst/>
              <a:ahLst/>
              <a:cxnLst/>
              <a:rect l="l" t="t" r="r" b="b"/>
              <a:pathLst>
                <a:path w="55245" h="290829">
                  <a:moveTo>
                    <a:pt x="54711" y="0"/>
                  </a:moveTo>
                  <a:lnTo>
                    <a:pt x="0" y="0"/>
                  </a:lnTo>
                  <a:lnTo>
                    <a:pt x="0" y="290804"/>
                  </a:lnTo>
                  <a:lnTo>
                    <a:pt x="54711" y="290804"/>
                  </a:lnTo>
                  <a:lnTo>
                    <a:pt x="5471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281407" y="6328740"/>
              <a:ext cx="247650" cy="374650"/>
            </a:xfrm>
            <a:custGeom>
              <a:avLst/>
              <a:gdLst/>
              <a:ahLst/>
              <a:cxnLst/>
              <a:rect l="l" t="t" r="r" b="b"/>
              <a:pathLst>
                <a:path w="247650" h="374650">
                  <a:moveTo>
                    <a:pt x="247078" y="344106"/>
                  </a:moveTo>
                  <a:lnTo>
                    <a:pt x="192366" y="344106"/>
                  </a:lnTo>
                  <a:lnTo>
                    <a:pt x="192366" y="374116"/>
                  </a:lnTo>
                  <a:lnTo>
                    <a:pt x="247078" y="374116"/>
                  </a:lnTo>
                  <a:lnTo>
                    <a:pt x="247078" y="344106"/>
                  </a:lnTo>
                  <a:close/>
                </a:path>
                <a:path w="247650" h="374650">
                  <a:moveTo>
                    <a:pt x="247091" y="53301"/>
                  </a:moveTo>
                  <a:lnTo>
                    <a:pt x="247078" y="4800"/>
                  </a:lnTo>
                  <a:lnTo>
                    <a:pt x="242290" y="0"/>
                  </a:lnTo>
                  <a:lnTo>
                    <a:pt x="5334" y="0"/>
                  </a:lnTo>
                  <a:lnTo>
                    <a:pt x="1028" y="3644"/>
                  </a:lnTo>
                  <a:lnTo>
                    <a:pt x="0" y="8496"/>
                  </a:lnTo>
                  <a:lnTo>
                    <a:pt x="174244" y="10452"/>
                  </a:lnTo>
                  <a:lnTo>
                    <a:pt x="181610" y="14046"/>
                  </a:lnTo>
                  <a:lnTo>
                    <a:pt x="187350" y="19634"/>
                  </a:lnTo>
                  <a:lnTo>
                    <a:pt x="191058" y="26733"/>
                  </a:lnTo>
                  <a:lnTo>
                    <a:pt x="192379" y="34823"/>
                  </a:lnTo>
                  <a:lnTo>
                    <a:pt x="192379" y="53301"/>
                  </a:lnTo>
                  <a:lnTo>
                    <a:pt x="247091" y="53301"/>
                  </a:lnTo>
                  <a:close/>
                </a:path>
              </a:pathLst>
            </a:custGeom>
            <a:solidFill>
              <a:srgbClr val="5B8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267920" y="6315476"/>
              <a:ext cx="274320" cy="454025"/>
            </a:xfrm>
            <a:custGeom>
              <a:avLst/>
              <a:gdLst/>
              <a:ahLst/>
              <a:cxnLst/>
              <a:rect l="l" t="t" r="r" b="b"/>
              <a:pathLst>
                <a:path w="274320" h="454025">
                  <a:moveTo>
                    <a:pt x="249859" y="0"/>
                  </a:moveTo>
                  <a:lnTo>
                    <a:pt x="23977" y="0"/>
                  </a:lnTo>
                  <a:lnTo>
                    <a:pt x="14644" y="1883"/>
                  </a:lnTo>
                  <a:lnTo>
                    <a:pt x="7026" y="7021"/>
                  </a:lnTo>
                  <a:lnTo>
                    <a:pt x="1889" y="14642"/>
                  </a:lnTo>
                  <a:lnTo>
                    <a:pt x="0" y="23977"/>
                  </a:lnTo>
                  <a:lnTo>
                    <a:pt x="0" y="453466"/>
                  </a:lnTo>
                  <a:lnTo>
                    <a:pt x="273824" y="453466"/>
                  </a:lnTo>
                  <a:lnTo>
                    <a:pt x="273824" y="446836"/>
                  </a:lnTo>
                  <a:lnTo>
                    <a:pt x="260578" y="446836"/>
                  </a:lnTo>
                  <a:lnTo>
                    <a:pt x="260578" y="440207"/>
                  </a:lnTo>
                  <a:lnTo>
                    <a:pt x="13258" y="440207"/>
                  </a:lnTo>
                  <a:lnTo>
                    <a:pt x="13271" y="18059"/>
                  </a:lnTo>
                  <a:lnTo>
                    <a:pt x="18059" y="13258"/>
                  </a:lnTo>
                  <a:lnTo>
                    <a:pt x="271008" y="13258"/>
                  </a:lnTo>
                  <a:lnTo>
                    <a:pt x="266804" y="7021"/>
                  </a:lnTo>
                  <a:lnTo>
                    <a:pt x="259187" y="1883"/>
                  </a:lnTo>
                  <a:lnTo>
                    <a:pt x="249859" y="0"/>
                  </a:lnTo>
                  <a:close/>
                </a:path>
                <a:path w="274320" h="454025">
                  <a:moveTo>
                    <a:pt x="271008" y="13258"/>
                  </a:moveTo>
                  <a:lnTo>
                    <a:pt x="255778" y="13258"/>
                  </a:lnTo>
                  <a:lnTo>
                    <a:pt x="260565" y="18059"/>
                  </a:lnTo>
                  <a:lnTo>
                    <a:pt x="260578" y="446836"/>
                  </a:lnTo>
                  <a:lnTo>
                    <a:pt x="267208" y="446836"/>
                  </a:lnTo>
                  <a:lnTo>
                    <a:pt x="267208" y="440207"/>
                  </a:lnTo>
                  <a:lnTo>
                    <a:pt x="273824" y="440207"/>
                  </a:lnTo>
                  <a:lnTo>
                    <a:pt x="273824" y="23977"/>
                  </a:lnTo>
                  <a:lnTo>
                    <a:pt x="271941" y="14642"/>
                  </a:lnTo>
                  <a:lnTo>
                    <a:pt x="271008" y="13258"/>
                  </a:lnTo>
                  <a:close/>
                </a:path>
                <a:path w="274320" h="454025">
                  <a:moveTo>
                    <a:pt x="273824" y="440207"/>
                  </a:moveTo>
                  <a:lnTo>
                    <a:pt x="267208" y="440207"/>
                  </a:lnTo>
                  <a:lnTo>
                    <a:pt x="267208" y="446836"/>
                  </a:lnTo>
                  <a:lnTo>
                    <a:pt x="273824" y="446836"/>
                  </a:lnTo>
                  <a:lnTo>
                    <a:pt x="273824" y="4402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258699" y="6702844"/>
              <a:ext cx="292735" cy="59690"/>
            </a:xfrm>
            <a:custGeom>
              <a:avLst/>
              <a:gdLst/>
              <a:ahLst/>
              <a:cxnLst/>
              <a:rect l="l" t="t" r="r" b="b"/>
              <a:pathLst>
                <a:path w="292734" h="59690">
                  <a:moveTo>
                    <a:pt x="289039" y="0"/>
                  </a:moveTo>
                  <a:lnTo>
                    <a:pt x="3225" y="0"/>
                  </a:lnTo>
                  <a:lnTo>
                    <a:pt x="0" y="3251"/>
                  </a:lnTo>
                  <a:lnTo>
                    <a:pt x="0" y="59474"/>
                  </a:lnTo>
                  <a:lnTo>
                    <a:pt x="292277" y="59474"/>
                  </a:lnTo>
                  <a:lnTo>
                    <a:pt x="292277" y="3251"/>
                  </a:lnTo>
                  <a:lnTo>
                    <a:pt x="289039" y="0"/>
                  </a:lnTo>
                  <a:close/>
                </a:path>
              </a:pathLst>
            </a:custGeom>
            <a:solidFill>
              <a:srgbClr val="7AB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513488" y="6704426"/>
              <a:ext cx="38100" cy="58419"/>
            </a:xfrm>
            <a:custGeom>
              <a:avLst/>
              <a:gdLst/>
              <a:ahLst/>
              <a:cxnLst/>
              <a:rect l="l" t="t" r="r" b="b"/>
              <a:pathLst>
                <a:path w="38100" h="58420">
                  <a:moveTo>
                    <a:pt x="34759" y="0"/>
                  </a:moveTo>
                  <a:lnTo>
                    <a:pt x="0" y="0"/>
                  </a:lnTo>
                  <a:lnTo>
                    <a:pt x="0" y="57891"/>
                  </a:lnTo>
                  <a:lnTo>
                    <a:pt x="37490" y="57886"/>
                  </a:lnTo>
                  <a:lnTo>
                    <a:pt x="37489" y="3365"/>
                  </a:lnTo>
                  <a:lnTo>
                    <a:pt x="36423" y="1320"/>
                  </a:lnTo>
                  <a:lnTo>
                    <a:pt x="34759" y="0"/>
                  </a:lnTo>
                  <a:close/>
                </a:path>
              </a:pathLst>
            </a:custGeom>
            <a:solidFill>
              <a:srgbClr val="5B8C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252070" y="6696240"/>
              <a:ext cx="306070" cy="73025"/>
            </a:xfrm>
            <a:custGeom>
              <a:avLst/>
              <a:gdLst/>
              <a:ahLst/>
              <a:cxnLst/>
              <a:rect l="l" t="t" r="r" b="b"/>
              <a:pathLst>
                <a:path w="306070" h="73025">
                  <a:moveTo>
                    <a:pt x="305536" y="66078"/>
                  </a:moveTo>
                  <a:lnTo>
                    <a:pt x="305523" y="59448"/>
                  </a:lnTo>
                  <a:lnTo>
                    <a:pt x="305523" y="13246"/>
                  </a:lnTo>
                  <a:lnTo>
                    <a:pt x="305523" y="6197"/>
                  </a:lnTo>
                  <a:lnTo>
                    <a:pt x="299339" y="0"/>
                  </a:lnTo>
                  <a:lnTo>
                    <a:pt x="292277" y="0"/>
                  </a:lnTo>
                  <a:lnTo>
                    <a:pt x="292277" y="13843"/>
                  </a:lnTo>
                  <a:lnTo>
                    <a:pt x="292277" y="59448"/>
                  </a:lnTo>
                  <a:lnTo>
                    <a:pt x="13246" y="59448"/>
                  </a:lnTo>
                  <a:lnTo>
                    <a:pt x="13246" y="49720"/>
                  </a:lnTo>
                  <a:lnTo>
                    <a:pt x="176377" y="49720"/>
                  </a:lnTo>
                  <a:lnTo>
                    <a:pt x="176377" y="47180"/>
                  </a:lnTo>
                  <a:lnTo>
                    <a:pt x="178066" y="47180"/>
                  </a:lnTo>
                  <a:lnTo>
                    <a:pt x="178066" y="39560"/>
                  </a:lnTo>
                  <a:lnTo>
                    <a:pt x="176923" y="39560"/>
                  </a:lnTo>
                  <a:lnTo>
                    <a:pt x="176923" y="37020"/>
                  </a:lnTo>
                  <a:lnTo>
                    <a:pt x="13246" y="37020"/>
                  </a:lnTo>
                  <a:lnTo>
                    <a:pt x="13246" y="13843"/>
                  </a:lnTo>
                  <a:lnTo>
                    <a:pt x="13855" y="13246"/>
                  </a:lnTo>
                  <a:lnTo>
                    <a:pt x="291680" y="13246"/>
                  </a:lnTo>
                  <a:lnTo>
                    <a:pt x="292277" y="13843"/>
                  </a:lnTo>
                  <a:lnTo>
                    <a:pt x="292277" y="0"/>
                  </a:lnTo>
                  <a:lnTo>
                    <a:pt x="6197" y="0"/>
                  </a:lnTo>
                  <a:lnTo>
                    <a:pt x="0" y="6197"/>
                  </a:lnTo>
                  <a:lnTo>
                    <a:pt x="0" y="72707"/>
                  </a:lnTo>
                  <a:lnTo>
                    <a:pt x="305536" y="72707"/>
                  </a:lnTo>
                  <a:lnTo>
                    <a:pt x="305536" y="660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9" name="object 129"/>
          <p:cNvSpPr txBox="1"/>
          <p:nvPr/>
        </p:nvSpPr>
        <p:spPr>
          <a:xfrm>
            <a:off x="5666140" y="6478022"/>
            <a:ext cx="1593850" cy="5162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76910">
              <a:lnSpc>
                <a:spcPct val="100000"/>
              </a:lnSpc>
              <a:spcBef>
                <a:spcPts val="90"/>
              </a:spcBef>
              <a:tabLst>
                <a:tab pos="1113790" algn="l"/>
              </a:tabLst>
            </a:pPr>
            <a:r>
              <a:rPr sz="1500" spc="-37" baseline="2777" dirty="0">
                <a:latin typeface="TT Supermolot Bold"/>
                <a:cs typeface="TT Supermolot Bold"/>
              </a:rPr>
              <a:t>H</a:t>
            </a:r>
            <a:r>
              <a:rPr sz="825" spc="-37" baseline="-30303" dirty="0">
                <a:latin typeface="TT Supermolot Bold"/>
                <a:cs typeface="TT Supermolot Bold"/>
              </a:rPr>
              <a:t>2</a:t>
            </a:r>
            <a:r>
              <a:rPr sz="825" baseline="-30303" dirty="0">
                <a:latin typeface="TT Supermolot Bold"/>
                <a:cs typeface="TT Supermolot Bold"/>
              </a:rPr>
              <a:t>	</a:t>
            </a:r>
            <a:r>
              <a:rPr sz="1000" spc="-25" dirty="0">
                <a:latin typeface="TT Supermolot Bold"/>
                <a:cs typeface="TT Supermolot Bold"/>
              </a:rPr>
              <a:t>H</a:t>
            </a:r>
            <a:r>
              <a:rPr sz="825" spc="-37" baseline="-35353" dirty="0">
                <a:latin typeface="TT Supermolot Bold"/>
                <a:cs typeface="TT Supermolot Bold"/>
              </a:rPr>
              <a:t>2</a:t>
            </a:r>
            <a:endParaRPr sz="825" baseline="-35353">
              <a:latin typeface="TT Supermolot Bold"/>
              <a:cs typeface="TT Supermolot Bold"/>
            </a:endParaRPr>
          </a:p>
          <a:p>
            <a:pPr>
              <a:lnSpc>
                <a:spcPct val="100000"/>
              </a:lnSpc>
            </a:pPr>
            <a:endParaRPr sz="550">
              <a:latin typeface="TT Supermolot Bold"/>
              <a:cs typeface="TT Supermolot Bold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550">
              <a:latin typeface="TT Supermolot Bold"/>
              <a:cs typeface="TT Supermolot Bold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latin typeface="TT Supermolot Bold"/>
                <a:cs typeface="TT Supermolot Bold"/>
              </a:rPr>
              <a:t>Stacja</a:t>
            </a:r>
            <a:r>
              <a:rPr sz="1000" spc="-45" dirty="0">
                <a:latin typeface="TT Supermolot Bold"/>
                <a:cs typeface="TT Supermolot Bold"/>
              </a:rPr>
              <a:t> </a:t>
            </a:r>
            <a:r>
              <a:rPr sz="1000" dirty="0">
                <a:latin typeface="TT Supermolot Bold"/>
                <a:cs typeface="TT Supermolot Bold"/>
              </a:rPr>
              <a:t>tankowania</a:t>
            </a:r>
            <a:r>
              <a:rPr sz="1000" spc="-40" dirty="0">
                <a:latin typeface="TT Supermolot Bold"/>
                <a:cs typeface="TT Supermolot Bold"/>
              </a:rPr>
              <a:t> </a:t>
            </a:r>
            <a:r>
              <a:rPr sz="1000" spc="-10" dirty="0">
                <a:latin typeface="TT Supermolot Bold"/>
                <a:cs typeface="TT Supermolot Bold"/>
              </a:rPr>
              <a:t>wodoru</a:t>
            </a:r>
            <a:endParaRPr sz="1000">
              <a:latin typeface="TT Supermolot Bold"/>
              <a:cs typeface="TT Supermolot Bold"/>
            </a:endParaRPr>
          </a:p>
        </p:txBody>
      </p:sp>
      <p:grpSp>
        <p:nvGrpSpPr>
          <p:cNvPr id="130" name="object 130"/>
          <p:cNvGrpSpPr/>
          <p:nvPr/>
        </p:nvGrpSpPr>
        <p:grpSpPr>
          <a:xfrm>
            <a:off x="949510" y="3316438"/>
            <a:ext cx="6352540" cy="3468370"/>
            <a:chOff x="949510" y="3316438"/>
            <a:chExt cx="6352540" cy="3468370"/>
          </a:xfrm>
        </p:grpSpPr>
        <p:pic>
          <p:nvPicPr>
            <p:cNvPr id="131" name="object 1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08979" y="6363520"/>
              <a:ext cx="191719" cy="120002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6308979" y="6389979"/>
              <a:ext cx="285750" cy="326390"/>
            </a:xfrm>
            <a:custGeom>
              <a:avLst/>
              <a:gdLst/>
              <a:ahLst/>
              <a:cxnLst/>
              <a:rect l="l" t="t" r="r" b="b"/>
              <a:pathLst>
                <a:path w="285750" h="326390">
                  <a:moveTo>
                    <a:pt x="86131" y="29883"/>
                  </a:moveTo>
                  <a:lnTo>
                    <a:pt x="83159" y="26924"/>
                  </a:lnTo>
                  <a:lnTo>
                    <a:pt x="2959" y="26924"/>
                  </a:lnTo>
                  <a:lnTo>
                    <a:pt x="0" y="29883"/>
                  </a:lnTo>
                  <a:lnTo>
                    <a:pt x="0" y="37198"/>
                  </a:lnTo>
                  <a:lnTo>
                    <a:pt x="2959" y="40170"/>
                  </a:lnTo>
                  <a:lnTo>
                    <a:pt x="6629" y="40170"/>
                  </a:lnTo>
                  <a:lnTo>
                    <a:pt x="83159" y="40170"/>
                  </a:lnTo>
                  <a:lnTo>
                    <a:pt x="86131" y="37198"/>
                  </a:lnTo>
                  <a:lnTo>
                    <a:pt x="86131" y="29883"/>
                  </a:lnTo>
                  <a:close/>
                </a:path>
                <a:path w="285750" h="326390">
                  <a:moveTo>
                    <a:pt x="126758" y="2971"/>
                  </a:moveTo>
                  <a:lnTo>
                    <a:pt x="123799" y="0"/>
                  </a:lnTo>
                  <a:lnTo>
                    <a:pt x="2959" y="0"/>
                  </a:lnTo>
                  <a:lnTo>
                    <a:pt x="0" y="2971"/>
                  </a:lnTo>
                  <a:lnTo>
                    <a:pt x="0" y="10287"/>
                  </a:lnTo>
                  <a:lnTo>
                    <a:pt x="2959" y="13258"/>
                  </a:lnTo>
                  <a:lnTo>
                    <a:pt x="6629" y="13258"/>
                  </a:lnTo>
                  <a:lnTo>
                    <a:pt x="123799" y="13258"/>
                  </a:lnTo>
                  <a:lnTo>
                    <a:pt x="126758" y="10287"/>
                  </a:lnTo>
                  <a:lnTo>
                    <a:pt x="126758" y="2971"/>
                  </a:lnTo>
                  <a:close/>
                </a:path>
                <a:path w="285750" h="326390">
                  <a:moveTo>
                    <a:pt x="190436" y="56337"/>
                  </a:moveTo>
                  <a:lnTo>
                    <a:pt x="187477" y="53378"/>
                  </a:lnTo>
                  <a:lnTo>
                    <a:pt x="107276" y="53378"/>
                  </a:lnTo>
                  <a:lnTo>
                    <a:pt x="104317" y="56337"/>
                  </a:lnTo>
                  <a:lnTo>
                    <a:pt x="104317" y="63665"/>
                  </a:lnTo>
                  <a:lnTo>
                    <a:pt x="107276" y="66624"/>
                  </a:lnTo>
                  <a:lnTo>
                    <a:pt x="110934" y="66624"/>
                  </a:lnTo>
                  <a:lnTo>
                    <a:pt x="187477" y="66624"/>
                  </a:lnTo>
                  <a:lnTo>
                    <a:pt x="190436" y="63665"/>
                  </a:lnTo>
                  <a:lnTo>
                    <a:pt x="190436" y="56337"/>
                  </a:lnTo>
                  <a:close/>
                </a:path>
                <a:path w="285750" h="326390">
                  <a:moveTo>
                    <a:pt x="285648" y="136194"/>
                  </a:moveTo>
                  <a:lnTo>
                    <a:pt x="240284" y="40474"/>
                  </a:lnTo>
                  <a:lnTo>
                    <a:pt x="232384" y="37655"/>
                  </a:lnTo>
                  <a:lnTo>
                    <a:pt x="219151" y="43929"/>
                  </a:lnTo>
                  <a:lnTo>
                    <a:pt x="216331" y="51828"/>
                  </a:lnTo>
                  <a:lnTo>
                    <a:pt x="259143" y="142151"/>
                  </a:lnTo>
                  <a:lnTo>
                    <a:pt x="259143" y="296392"/>
                  </a:lnTo>
                  <a:lnTo>
                    <a:pt x="255905" y="299618"/>
                  </a:lnTo>
                  <a:lnTo>
                    <a:pt x="247942" y="299618"/>
                  </a:lnTo>
                  <a:lnTo>
                    <a:pt x="244703" y="296392"/>
                  </a:lnTo>
                  <a:lnTo>
                    <a:pt x="244690" y="216014"/>
                  </a:lnTo>
                  <a:lnTo>
                    <a:pt x="238760" y="210083"/>
                  </a:lnTo>
                  <a:lnTo>
                    <a:pt x="224129" y="210083"/>
                  </a:lnTo>
                  <a:lnTo>
                    <a:pt x="218186" y="216014"/>
                  </a:lnTo>
                  <a:lnTo>
                    <a:pt x="218186" y="223329"/>
                  </a:lnTo>
                  <a:lnTo>
                    <a:pt x="218186" y="292404"/>
                  </a:lnTo>
                  <a:lnTo>
                    <a:pt x="220840" y="305536"/>
                  </a:lnTo>
                  <a:lnTo>
                    <a:pt x="228066" y="316255"/>
                  </a:lnTo>
                  <a:lnTo>
                    <a:pt x="238785" y="323481"/>
                  </a:lnTo>
                  <a:lnTo>
                    <a:pt x="251917" y="326136"/>
                  </a:lnTo>
                  <a:lnTo>
                    <a:pt x="265049" y="323481"/>
                  </a:lnTo>
                  <a:lnTo>
                    <a:pt x="275767" y="316255"/>
                  </a:lnTo>
                  <a:lnTo>
                    <a:pt x="282994" y="305536"/>
                  </a:lnTo>
                  <a:lnTo>
                    <a:pt x="285648" y="292404"/>
                  </a:lnTo>
                  <a:lnTo>
                    <a:pt x="285648" y="1361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535128" y="6538704"/>
              <a:ext cx="46355" cy="0"/>
            </a:xfrm>
            <a:custGeom>
              <a:avLst/>
              <a:gdLst/>
              <a:ahLst/>
              <a:cxnLst/>
              <a:rect l="l" t="t" r="r" b="b"/>
              <a:pathLst>
                <a:path w="46354">
                  <a:moveTo>
                    <a:pt x="46253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583174" y="6532092"/>
              <a:ext cx="1718945" cy="252729"/>
            </a:xfrm>
            <a:custGeom>
              <a:avLst/>
              <a:gdLst/>
              <a:ahLst/>
              <a:cxnLst/>
              <a:rect l="l" t="t" r="r" b="b"/>
              <a:pathLst>
                <a:path w="1718945" h="252729">
                  <a:moveTo>
                    <a:pt x="998207" y="0"/>
                  </a:moveTo>
                  <a:lnTo>
                    <a:pt x="951953" y="0"/>
                  </a:lnTo>
                  <a:lnTo>
                    <a:pt x="951953" y="13246"/>
                  </a:lnTo>
                  <a:lnTo>
                    <a:pt x="998207" y="13246"/>
                  </a:lnTo>
                  <a:lnTo>
                    <a:pt x="998207" y="0"/>
                  </a:lnTo>
                  <a:close/>
                </a:path>
                <a:path w="1718945" h="252729">
                  <a:moveTo>
                    <a:pt x="1718525" y="237959"/>
                  </a:moveTo>
                  <a:lnTo>
                    <a:pt x="1714373" y="233794"/>
                  </a:lnTo>
                  <a:lnTo>
                    <a:pt x="4152" y="233794"/>
                  </a:lnTo>
                  <a:lnTo>
                    <a:pt x="0" y="237959"/>
                  </a:lnTo>
                  <a:lnTo>
                    <a:pt x="0" y="248208"/>
                  </a:lnTo>
                  <a:lnTo>
                    <a:pt x="4152" y="252374"/>
                  </a:lnTo>
                  <a:lnTo>
                    <a:pt x="9283" y="252374"/>
                  </a:lnTo>
                  <a:lnTo>
                    <a:pt x="1714373" y="252374"/>
                  </a:lnTo>
                  <a:lnTo>
                    <a:pt x="1718525" y="248208"/>
                  </a:lnTo>
                  <a:lnTo>
                    <a:pt x="1718525" y="2379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88425" y="3991131"/>
              <a:ext cx="691698" cy="709815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956348" y="3322701"/>
              <a:ext cx="368935" cy="368935"/>
            </a:xfrm>
            <a:custGeom>
              <a:avLst/>
              <a:gdLst/>
              <a:ahLst/>
              <a:cxnLst/>
              <a:rect l="l" t="t" r="r" b="b"/>
              <a:pathLst>
                <a:path w="368934" h="368935">
                  <a:moveTo>
                    <a:pt x="368388" y="0"/>
                  </a:moveTo>
                  <a:lnTo>
                    <a:pt x="0" y="0"/>
                  </a:lnTo>
                  <a:lnTo>
                    <a:pt x="0" y="368388"/>
                  </a:lnTo>
                  <a:lnTo>
                    <a:pt x="368388" y="368388"/>
                  </a:lnTo>
                  <a:lnTo>
                    <a:pt x="368388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49502" y="3316439"/>
              <a:ext cx="382270" cy="427355"/>
            </a:xfrm>
            <a:custGeom>
              <a:avLst/>
              <a:gdLst/>
              <a:ahLst/>
              <a:cxnLst/>
              <a:rect l="l" t="t" r="r" b="b"/>
              <a:pathLst>
                <a:path w="382269" h="427354">
                  <a:moveTo>
                    <a:pt x="101104" y="280377"/>
                  </a:moveTo>
                  <a:lnTo>
                    <a:pt x="27432" y="280377"/>
                  </a:lnTo>
                  <a:lnTo>
                    <a:pt x="27432" y="354050"/>
                  </a:lnTo>
                  <a:lnTo>
                    <a:pt x="101104" y="354050"/>
                  </a:lnTo>
                  <a:lnTo>
                    <a:pt x="101104" y="280377"/>
                  </a:lnTo>
                  <a:close/>
                </a:path>
                <a:path w="382269" h="427354">
                  <a:moveTo>
                    <a:pt x="101104" y="195872"/>
                  </a:moveTo>
                  <a:lnTo>
                    <a:pt x="27432" y="195872"/>
                  </a:lnTo>
                  <a:lnTo>
                    <a:pt x="27432" y="269544"/>
                  </a:lnTo>
                  <a:lnTo>
                    <a:pt x="101104" y="269544"/>
                  </a:lnTo>
                  <a:lnTo>
                    <a:pt x="101104" y="195872"/>
                  </a:lnTo>
                  <a:close/>
                </a:path>
                <a:path w="382269" h="427354">
                  <a:moveTo>
                    <a:pt x="101104" y="111366"/>
                  </a:moveTo>
                  <a:lnTo>
                    <a:pt x="27432" y="111366"/>
                  </a:lnTo>
                  <a:lnTo>
                    <a:pt x="27432" y="185039"/>
                  </a:lnTo>
                  <a:lnTo>
                    <a:pt x="101104" y="185039"/>
                  </a:lnTo>
                  <a:lnTo>
                    <a:pt x="101104" y="111366"/>
                  </a:lnTo>
                  <a:close/>
                </a:path>
                <a:path w="382269" h="427354">
                  <a:moveTo>
                    <a:pt x="101104" y="26847"/>
                  </a:moveTo>
                  <a:lnTo>
                    <a:pt x="27432" y="26847"/>
                  </a:lnTo>
                  <a:lnTo>
                    <a:pt x="27432" y="100520"/>
                  </a:lnTo>
                  <a:lnTo>
                    <a:pt x="101104" y="100520"/>
                  </a:lnTo>
                  <a:lnTo>
                    <a:pt x="101104" y="26847"/>
                  </a:lnTo>
                  <a:close/>
                </a:path>
                <a:path w="382269" h="427354">
                  <a:moveTo>
                    <a:pt x="185610" y="280390"/>
                  </a:moveTo>
                  <a:lnTo>
                    <a:pt x="111937" y="280390"/>
                  </a:lnTo>
                  <a:lnTo>
                    <a:pt x="111937" y="354063"/>
                  </a:lnTo>
                  <a:lnTo>
                    <a:pt x="185610" y="354063"/>
                  </a:lnTo>
                  <a:lnTo>
                    <a:pt x="185610" y="280390"/>
                  </a:lnTo>
                  <a:close/>
                </a:path>
                <a:path w="382269" h="427354">
                  <a:moveTo>
                    <a:pt x="185610" y="195872"/>
                  </a:moveTo>
                  <a:lnTo>
                    <a:pt x="111937" y="195872"/>
                  </a:lnTo>
                  <a:lnTo>
                    <a:pt x="111937" y="269544"/>
                  </a:lnTo>
                  <a:lnTo>
                    <a:pt x="185610" y="269544"/>
                  </a:lnTo>
                  <a:lnTo>
                    <a:pt x="185610" y="195872"/>
                  </a:lnTo>
                  <a:close/>
                </a:path>
                <a:path w="382269" h="427354">
                  <a:moveTo>
                    <a:pt x="185610" y="111366"/>
                  </a:moveTo>
                  <a:lnTo>
                    <a:pt x="111937" y="111366"/>
                  </a:lnTo>
                  <a:lnTo>
                    <a:pt x="111937" y="185039"/>
                  </a:lnTo>
                  <a:lnTo>
                    <a:pt x="185610" y="185039"/>
                  </a:lnTo>
                  <a:lnTo>
                    <a:pt x="185610" y="111366"/>
                  </a:lnTo>
                  <a:close/>
                </a:path>
                <a:path w="382269" h="427354">
                  <a:moveTo>
                    <a:pt x="185610" y="26847"/>
                  </a:moveTo>
                  <a:lnTo>
                    <a:pt x="111937" y="26847"/>
                  </a:lnTo>
                  <a:lnTo>
                    <a:pt x="111937" y="100520"/>
                  </a:lnTo>
                  <a:lnTo>
                    <a:pt x="185610" y="100520"/>
                  </a:lnTo>
                  <a:lnTo>
                    <a:pt x="185610" y="26847"/>
                  </a:lnTo>
                  <a:close/>
                </a:path>
                <a:path w="382269" h="427354">
                  <a:moveTo>
                    <a:pt x="270129" y="280390"/>
                  </a:moveTo>
                  <a:lnTo>
                    <a:pt x="196456" y="280390"/>
                  </a:lnTo>
                  <a:lnTo>
                    <a:pt x="196456" y="354063"/>
                  </a:lnTo>
                  <a:lnTo>
                    <a:pt x="270129" y="354063"/>
                  </a:lnTo>
                  <a:lnTo>
                    <a:pt x="270129" y="280390"/>
                  </a:lnTo>
                  <a:close/>
                </a:path>
                <a:path w="382269" h="427354">
                  <a:moveTo>
                    <a:pt x="270129" y="195872"/>
                  </a:moveTo>
                  <a:lnTo>
                    <a:pt x="196456" y="195872"/>
                  </a:lnTo>
                  <a:lnTo>
                    <a:pt x="196456" y="269544"/>
                  </a:lnTo>
                  <a:lnTo>
                    <a:pt x="270129" y="269544"/>
                  </a:lnTo>
                  <a:lnTo>
                    <a:pt x="270129" y="195872"/>
                  </a:lnTo>
                  <a:close/>
                </a:path>
                <a:path w="382269" h="427354">
                  <a:moveTo>
                    <a:pt x="270129" y="111366"/>
                  </a:moveTo>
                  <a:lnTo>
                    <a:pt x="196456" y="111366"/>
                  </a:lnTo>
                  <a:lnTo>
                    <a:pt x="196456" y="185039"/>
                  </a:lnTo>
                  <a:lnTo>
                    <a:pt x="270129" y="185039"/>
                  </a:lnTo>
                  <a:lnTo>
                    <a:pt x="270129" y="111366"/>
                  </a:lnTo>
                  <a:close/>
                </a:path>
                <a:path w="382269" h="427354">
                  <a:moveTo>
                    <a:pt x="270129" y="26847"/>
                  </a:moveTo>
                  <a:lnTo>
                    <a:pt x="196456" y="26847"/>
                  </a:lnTo>
                  <a:lnTo>
                    <a:pt x="196456" y="100520"/>
                  </a:lnTo>
                  <a:lnTo>
                    <a:pt x="270129" y="100520"/>
                  </a:lnTo>
                  <a:lnTo>
                    <a:pt x="270129" y="26847"/>
                  </a:lnTo>
                  <a:close/>
                </a:path>
                <a:path w="382269" h="427354">
                  <a:moveTo>
                    <a:pt x="354634" y="280390"/>
                  </a:moveTo>
                  <a:lnTo>
                    <a:pt x="280962" y="280390"/>
                  </a:lnTo>
                  <a:lnTo>
                    <a:pt x="280962" y="354063"/>
                  </a:lnTo>
                  <a:lnTo>
                    <a:pt x="354634" y="354063"/>
                  </a:lnTo>
                  <a:lnTo>
                    <a:pt x="354634" y="280390"/>
                  </a:lnTo>
                  <a:close/>
                </a:path>
                <a:path w="382269" h="427354">
                  <a:moveTo>
                    <a:pt x="354634" y="195872"/>
                  </a:moveTo>
                  <a:lnTo>
                    <a:pt x="280962" y="195872"/>
                  </a:lnTo>
                  <a:lnTo>
                    <a:pt x="280962" y="269544"/>
                  </a:lnTo>
                  <a:lnTo>
                    <a:pt x="354634" y="269544"/>
                  </a:lnTo>
                  <a:lnTo>
                    <a:pt x="354634" y="195872"/>
                  </a:lnTo>
                  <a:close/>
                </a:path>
                <a:path w="382269" h="427354">
                  <a:moveTo>
                    <a:pt x="354634" y="111366"/>
                  </a:moveTo>
                  <a:lnTo>
                    <a:pt x="280962" y="111366"/>
                  </a:lnTo>
                  <a:lnTo>
                    <a:pt x="280962" y="185039"/>
                  </a:lnTo>
                  <a:lnTo>
                    <a:pt x="354634" y="185039"/>
                  </a:lnTo>
                  <a:lnTo>
                    <a:pt x="354634" y="111366"/>
                  </a:lnTo>
                  <a:close/>
                </a:path>
                <a:path w="382269" h="427354">
                  <a:moveTo>
                    <a:pt x="354634" y="26847"/>
                  </a:moveTo>
                  <a:lnTo>
                    <a:pt x="280962" y="26847"/>
                  </a:lnTo>
                  <a:lnTo>
                    <a:pt x="280962" y="100520"/>
                  </a:lnTo>
                  <a:lnTo>
                    <a:pt x="354634" y="100520"/>
                  </a:lnTo>
                  <a:lnTo>
                    <a:pt x="354634" y="26847"/>
                  </a:lnTo>
                  <a:close/>
                </a:path>
                <a:path w="382269" h="427354">
                  <a:moveTo>
                    <a:pt x="382054" y="0"/>
                  </a:moveTo>
                  <a:lnTo>
                    <a:pt x="368388" y="0"/>
                  </a:lnTo>
                  <a:lnTo>
                    <a:pt x="368388" y="12700"/>
                  </a:lnTo>
                  <a:lnTo>
                    <a:pt x="368388" y="368300"/>
                  </a:lnTo>
                  <a:lnTo>
                    <a:pt x="13665" y="368300"/>
                  </a:lnTo>
                  <a:lnTo>
                    <a:pt x="13665" y="12700"/>
                  </a:lnTo>
                  <a:lnTo>
                    <a:pt x="368388" y="12700"/>
                  </a:lnTo>
                  <a:lnTo>
                    <a:pt x="368388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368300"/>
                  </a:lnTo>
                  <a:lnTo>
                    <a:pt x="0" y="374650"/>
                  </a:lnTo>
                  <a:lnTo>
                    <a:pt x="0" y="381000"/>
                  </a:lnTo>
                  <a:lnTo>
                    <a:pt x="101333" y="381000"/>
                  </a:lnTo>
                  <a:lnTo>
                    <a:pt x="101333" y="416915"/>
                  </a:lnTo>
                  <a:lnTo>
                    <a:pt x="69469" y="416915"/>
                  </a:lnTo>
                  <a:lnTo>
                    <a:pt x="69469" y="426885"/>
                  </a:lnTo>
                  <a:lnTo>
                    <a:pt x="143141" y="426885"/>
                  </a:lnTo>
                  <a:lnTo>
                    <a:pt x="143141" y="416915"/>
                  </a:lnTo>
                  <a:lnTo>
                    <a:pt x="111302" y="416915"/>
                  </a:lnTo>
                  <a:lnTo>
                    <a:pt x="111302" y="381000"/>
                  </a:lnTo>
                  <a:lnTo>
                    <a:pt x="270954" y="381000"/>
                  </a:lnTo>
                  <a:lnTo>
                    <a:pt x="270954" y="416915"/>
                  </a:lnTo>
                  <a:lnTo>
                    <a:pt x="239102" y="416915"/>
                  </a:lnTo>
                  <a:lnTo>
                    <a:pt x="239102" y="426885"/>
                  </a:lnTo>
                  <a:lnTo>
                    <a:pt x="312775" y="426885"/>
                  </a:lnTo>
                  <a:lnTo>
                    <a:pt x="312775" y="416915"/>
                  </a:lnTo>
                  <a:lnTo>
                    <a:pt x="280924" y="416915"/>
                  </a:lnTo>
                  <a:lnTo>
                    <a:pt x="280924" y="381000"/>
                  </a:lnTo>
                  <a:lnTo>
                    <a:pt x="382054" y="381000"/>
                  </a:lnTo>
                  <a:lnTo>
                    <a:pt x="382054" y="374650"/>
                  </a:lnTo>
                  <a:lnTo>
                    <a:pt x="382054" y="368300"/>
                  </a:lnTo>
                  <a:lnTo>
                    <a:pt x="382054" y="367817"/>
                  </a:lnTo>
                  <a:lnTo>
                    <a:pt x="382054" y="12700"/>
                  </a:lnTo>
                  <a:lnTo>
                    <a:pt x="3820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63174" y="3347186"/>
              <a:ext cx="267335" cy="322580"/>
            </a:xfrm>
            <a:custGeom>
              <a:avLst/>
              <a:gdLst/>
              <a:ahLst/>
              <a:cxnLst/>
              <a:rect l="l" t="t" r="r" b="b"/>
              <a:pathLst>
                <a:path w="267334" h="322579">
                  <a:moveTo>
                    <a:pt x="13754" y="1117"/>
                  </a:moveTo>
                  <a:lnTo>
                    <a:pt x="0" y="1117"/>
                  </a:lnTo>
                  <a:lnTo>
                    <a:pt x="0" y="322084"/>
                  </a:lnTo>
                  <a:lnTo>
                    <a:pt x="2717" y="314463"/>
                  </a:lnTo>
                  <a:lnTo>
                    <a:pt x="5915" y="305866"/>
                  </a:lnTo>
                  <a:lnTo>
                    <a:pt x="9594" y="296402"/>
                  </a:lnTo>
                  <a:lnTo>
                    <a:pt x="13754" y="286181"/>
                  </a:lnTo>
                  <a:lnTo>
                    <a:pt x="13754" y="249631"/>
                  </a:lnTo>
                  <a:lnTo>
                    <a:pt x="30353" y="249631"/>
                  </a:lnTo>
                  <a:lnTo>
                    <a:pt x="33959" y="242442"/>
                  </a:lnTo>
                  <a:lnTo>
                    <a:pt x="35852" y="238798"/>
                  </a:lnTo>
                  <a:lnTo>
                    <a:pt x="13754" y="238798"/>
                  </a:lnTo>
                  <a:lnTo>
                    <a:pt x="13754" y="165125"/>
                  </a:lnTo>
                  <a:lnTo>
                    <a:pt x="83248" y="165125"/>
                  </a:lnTo>
                  <a:lnTo>
                    <a:pt x="88049" y="159207"/>
                  </a:lnTo>
                  <a:lnTo>
                    <a:pt x="92325" y="154292"/>
                  </a:lnTo>
                  <a:lnTo>
                    <a:pt x="13754" y="154292"/>
                  </a:lnTo>
                  <a:lnTo>
                    <a:pt x="13754" y="80619"/>
                  </a:lnTo>
                  <a:lnTo>
                    <a:pt x="189128" y="80619"/>
                  </a:lnTo>
                  <a:lnTo>
                    <a:pt x="195160" y="76911"/>
                  </a:lnTo>
                  <a:lnTo>
                    <a:pt x="207136" y="69773"/>
                  </a:lnTo>
                  <a:lnTo>
                    <a:pt x="13754" y="69773"/>
                  </a:lnTo>
                  <a:lnTo>
                    <a:pt x="13754" y="1117"/>
                  </a:lnTo>
                  <a:close/>
                </a:path>
                <a:path w="267334" h="322579">
                  <a:moveTo>
                    <a:pt x="98272" y="80619"/>
                  </a:moveTo>
                  <a:lnTo>
                    <a:pt x="87426" y="80619"/>
                  </a:lnTo>
                  <a:lnTo>
                    <a:pt x="87426" y="154292"/>
                  </a:lnTo>
                  <a:lnTo>
                    <a:pt x="92325" y="154292"/>
                  </a:lnTo>
                  <a:lnTo>
                    <a:pt x="93065" y="153441"/>
                  </a:lnTo>
                  <a:lnTo>
                    <a:pt x="98272" y="147942"/>
                  </a:lnTo>
                  <a:lnTo>
                    <a:pt x="98272" y="80619"/>
                  </a:lnTo>
                  <a:close/>
                </a:path>
                <a:path w="267334" h="322579">
                  <a:moveTo>
                    <a:pt x="182778" y="80619"/>
                  </a:moveTo>
                  <a:lnTo>
                    <a:pt x="171945" y="80619"/>
                  </a:lnTo>
                  <a:lnTo>
                    <a:pt x="171945" y="91363"/>
                  </a:lnTo>
                  <a:lnTo>
                    <a:pt x="175552" y="89065"/>
                  </a:lnTo>
                  <a:lnTo>
                    <a:pt x="182778" y="84543"/>
                  </a:lnTo>
                  <a:lnTo>
                    <a:pt x="182778" y="80619"/>
                  </a:lnTo>
                  <a:close/>
                </a:path>
                <a:path w="267334" h="322579">
                  <a:moveTo>
                    <a:pt x="98272" y="736"/>
                  </a:moveTo>
                  <a:lnTo>
                    <a:pt x="87439" y="736"/>
                  </a:lnTo>
                  <a:lnTo>
                    <a:pt x="87439" y="69773"/>
                  </a:lnTo>
                  <a:lnTo>
                    <a:pt x="98272" y="69773"/>
                  </a:lnTo>
                  <a:lnTo>
                    <a:pt x="98272" y="736"/>
                  </a:lnTo>
                  <a:close/>
                </a:path>
                <a:path w="267334" h="322579">
                  <a:moveTo>
                    <a:pt x="182778" y="368"/>
                  </a:moveTo>
                  <a:lnTo>
                    <a:pt x="171945" y="368"/>
                  </a:lnTo>
                  <a:lnTo>
                    <a:pt x="171945" y="69773"/>
                  </a:lnTo>
                  <a:lnTo>
                    <a:pt x="182778" y="69773"/>
                  </a:lnTo>
                  <a:lnTo>
                    <a:pt x="182778" y="368"/>
                  </a:lnTo>
                  <a:close/>
                </a:path>
                <a:path w="267334" h="322579">
                  <a:moveTo>
                    <a:pt x="267296" y="0"/>
                  </a:moveTo>
                  <a:lnTo>
                    <a:pt x="256451" y="0"/>
                  </a:lnTo>
                  <a:lnTo>
                    <a:pt x="256451" y="41973"/>
                  </a:lnTo>
                  <a:lnTo>
                    <a:pt x="267296" y="36194"/>
                  </a:lnTo>
                  <a:lnTo>
                    <a:pt x="267296" y="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56757" y="3348324"/>
              <a:ext cx="6985" cy="340995"/>
            </a:xfrm>
            <a:custGeom>
              <a:avLst/>
              <a:gdLst/>
              <a:ahLst/>
              <a:cxnLst/>
              <a:rect l="l" t="t" r="r" b="b"/>
              <a:pathLst>
                <a:path w="6984" h="340995">
                  <a:moveTo>
                    <a:pt x="6413" y="0"/>
                  </a:moveTo>
                  <a:lnTo>
                    <a:pt x="1511" y="0"/>
                  </a:lnTo>
                  <a:lnTo>
                    <a:pt x="87" y="320941"/>
                  </a:lnTo>
                  <a:lnTo>
                    <a:pt x="0" y="340664"/>
                  </a:lnTo>
                  <a:lnTo>
                    <a:pt x="2133" y="333248"/>
                  </a:lnTo>
                  <a:lnTo>
                    <a:pt x="6413" y="320941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5555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76928" y="3346815"/>
              <a:ext cx="327210" cy="286558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3593706" y="5972461"/>
              <a:ext cx="124460" cy="531495"/>
            </a:xfrm>
            <a:custGeom>
              <a:avLst/>
              <a:gdLst/>
              <a:ahLst/>
              <a:cxnLst/>
              <a:rect l="l" t="t" r="r" b="b"/>
              <a:pathLst>
                <a:path w="124460" h="531495">
                  <a:moveTo>
                    <a:pt x="101155" y="0"/>
                  </a:moveTo>
                  <a:lnTo>
                    <a:pt x="23063" y="0"/>
                  </a:lnTo>
                  <a:lnTo>
                    <a:pt x="0" y="531482"/>
                  </a:lnTo>
                  <a:lnTo>
                    <a:pt x="124218" y="531482"/>
                  </a:lnTo>
                  <a:lnTo>
                    <a:pt x="101155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3659805" y="5972454"/>
              <a:ext cx="40640" cy="474345"/>
            </a:xfrm>
            <a:custGeom>
              <a:avLst/>
              <a:gdLst/>
              <a:ahLst/>
              <a:cxnLst/>
              <a:rect l="l" t="t" r="r" b="b"/>
              <a:pathLst>
                <a:path w="40639" h="474345">
                  <a:moveTo>
                    <a:pt x="19483" y="0"/>
                  </a:moveTo>
                  <a:lnTo>
                    <a:pt x="0" y="0"/>
                  </a:lnTo>
                  <a:lnTo>
                    <a:pt x="10519" y="473870"/>
                  </a:lnTo>
                  <a:lnTo>
                    <a:pt x="40644" y="473425"/>
                  </a:lnTo>
                  <a:lnTo>
                    <a:pt x="19483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587267" y="5966086"/>
              <a:ext cx="137160" cy="544830"/>
            </a:xfrm>
            <a:custGeom>
              <a:avLst/>
              <a:gdLst/>
              <a:ahLst/>
              <a:cxnLst/>
              <a:rect l="l" t="t" r="r" b="b"/>
              <a:pathLst>
                <a:path w="137160" h="544829">
                  <a:moveTo>
                    <a:pt x="110998" y="0"/>
                  </a:moveTo>
                  <a:lnTo>
                    <a:pt x="26098" y="0"/>
                  </a:lnTo>
                  <a:lnTo>
                    <a:pt x="23279" y="2705"/>
                  </a:lnTo>
                  <a:lnTo>
                    <a:pt x="63" y="537578"/>
                  </a:lnTo>
                  <a:lnTo>
                    <a:pt x="0" y="539305"/>
                  </a:lnTo>
                  <a:lnTo>
                    <a:pt x="635" y="541020"/>
                  </a:lnTo>
                  <a:lnTo>
                    <a:pt x="3022" y="543509"/>
                  </a:lnTo>
                  <a:lnTo>
                    <a:pt x="4711" y="544233"/>
                  </a:lnTo>
                  <a:lnTo>
                    <a:pt x="6438" y="544233"/>
                  </a:lnTo>
                  <a:lnTo>
                    <a:pt x="6438" y="531482"/>
                  </a:lnTo>
                  <a:lnTo>
                    <a:pt x="13090" y="531482"/>
                  </a:lnTo>
                  <a:lnTo>
                    <a:pt x="35598" y="12750"/>
                  </a:lnTo>
                  <a:lnTo>
                    <a:pt x="114253" y="12750"/>
                  </a:lnTo>
                  <a:lnTo>
                    <a:pt x="113817" y="2705"/>
                  </a:lnTo>
                  <a:lnTo>
                    <a:pt x="110998" y="0"/>
                  </a:lnTo>
                  <a:close/>
                </a:path>
                <a:path w="137160" h="544829">
                  <a:moveTo>
                    <a:pt x="6438" y="537857"/>
                  </a:moveTo>
                  <a:lnTo>
                    <a:pt x="6438" y="544233"/>
                  </a:lnTo>
                  <a:lnTo>
                    <a:pt x="132384" y="544233"/>
                  </a:lnTo>
                  <a:lnTo>
                    <a:pt x="134073" y="543509"/>
                  </a:lnTo>
                  <a:lnTo>
                    <a:pt x="136461" y="541020"/>
                  </a:lnTo>
                  <a:lnTo>
                    <a:pt x="137096" y="539305"/>
                  </a:lnTo>
                  <a:lnTo>
                    <a:pt x="137045" y="538137"/>
                  </a:lnTo>
                  <a:lnTo>
                    <a:pt x="12801" y="538137"/>
                  </a:lnTo>
                  <a:lnTo>
                    <a:pt x="6438" y="537857"/>
                  </a:lnTo>
                  <a:close/>
                </a:path>
                <a:path w="137160" h="544829">
                  <a:moveTo>
                    <a:pt x="13090" y="531482"/>
                  </a:moveTo>
                  <a:lnTo>
                    <a:pt x="6438" y="531482"/>
                  </a:lnTo>
                  <a:lnTo>
                    <a:pt x="6438" y="537857"/>
                  </a:lnTo>
                  <a:lnTo>
                    <a:pt x="12801" y="538137"/>
                  </a:lnTo>
                  <a:lnTo>
                    <a:pt x="13090" y="531482"/>
                  </a:lnTo>
                  <a:close/>
                </a:path>
                <a:path w="137160" h="544829">
                  <a:moveTo>
                    <a:pt x="114253" y="12750"/>
                  </a:moveTo>
                  <a:lnTo>
                    <a:pt x="101498" y="12750"/>
                  </a:lnTo>
                  <a:lnTo>
                    <a:pt x="124002" y="531482"/>
                  </a:lnTo>
                  <a:lnTo>
                    <a:pt x="13090" y="531482"/>
                  </a:lnTo>
                  <a:lnTo>
                    <a:pt x="12825" y="537578"/>
                  </a:lnTo>
                  <a:lnTo>
                    <a:pt x="12801" y="538137"/>
                  </a:lnTo>
                  <a:lnTo>
                    <a:pt x="137045" y="538137"/>
                  </a:lnTo>
                  <a:lnTo>
                    <a:pt x="114253" y="12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10444" y="5925649"/>
              <a:ext cx="90893" cy="77736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3644011" y="6389923"/>
              <a:ext cx="69850" cy="0"/>
            </a:xfrm>
            <a:custGeom>
              <a:avLst/>
              <a:gdLst/>
              <a:ahLst/>
              <a:cxnLst/>
              <a:rect l="l" t="t" r="r" b="b"/>
              <a:pathLst>
                <a:path w="69850">
                  <a:moveTo>
                    <a:pt x="69481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3637635" y="6383548"/>
              <a:ext cx="82550" cy="13335"/>
            </a:xfrm>
            <a:custGeom>
              <a:avLst/>
              <a:gdLst/>
              <a:ahLst/>
              <a:cxnLst/>
              <a:rect l="l" t="t" r="r" b="b"/>
              <a:pathLst>
                <a:path w="82550" h="13335">
                  <a:moveTo>
                    <a:pt x="79375" y="0"/>
                  </a:moveTo>
                  <a:lnTo>
                    <a:pt x="75857" y="0"/>
                  </a:lnTo>
                  <a:lnTo>
                    <a:pt x="2857" y="0"/>
                  </a:lnTo>
                  <a:lnTo>
                    <a:pt x="0" y="2857"/>
                  </a:lnTo>
                  <a:lnTo>
                    <a:pt x="0" y="9893"/>
                  </a:lnTo>
                  <a:lnTo>
                    <a:pt x="2857" y="12738"/>
                  </a:lnTo>
                  <a:lnTo>
                    <a:pt x="79375" y="12738"/>
                  </a:lnTo>
                  <a:lnTo>
                    <a:pt x="82219" y="9893"/>
                  </a:lnTo>
                  <a:lnTo>
                    <a:pt x="82219" y="2857"/>
                  </a:lnTo>
                  <a:lnTo>
                    <a:pt x="793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3644012" y="6359431"/>
              <a:ext cx="63500" cy="0"/>
            </a:xfrm>
            <a:custGeom>
              <a:avLst/>
              <a:gdLst/>
              <a:ahLst/>
              <a:cxnLst/>
              <a:rect l="l" t="t" r="r" b="b"/>
              <a:pathLst>
                <a:path w="63500">
                  <a:moveTo>
                    <a:pt x="63284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637636" y="6353055"/>
              <a:ext cx="76200" cy="13335"/>
            </a:xfrm>
            <a:custGeom>
              <a:avLst/>
              <a:gdLst/>
              <a:ahLst/>
              <a:cxnLst/>
              <a:rect l="l" t="t" r="r" b="b"/>
              <a:pathLst>
                <a:path w="76200" h="13335">
                  <a:moveTo>
                    <a:pt x="73177" y="0"/>
                  </a:moveTo>
                  <a:lnTo>
                    <a:pt x="69659" y="0"/>
                  </a:lnTo>
                  <a:lnTo>
                    <a:pt x="2857" y="0"/>
                  </a:lnTo>
                  <a:lnTo>
                    <a:pt x="0" y="2857"/>
                  </a:lnTo>
                  <a:lnTo>
                    <a:pt x="0" y="9893"/>
                  </a:lnTo>
                  <a:lnTo>
                    <a:pt x="2857" y="12750"/>
                  </a:lnTo>
                  <a:lnTo>
                    <a:pt x="73177" y="12750"/>
                  </a:lnTo>
                  <a:lnTo>
                    <a:pt x="76034" y="9893"/>
                  </a:lnTo>
                  <a:lnTo>
                    <a:pt x="76034" y="2857"/>
                  </a:lnTo>
                  <a:lnTo>
                    <a:pt x="731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430588" y="6352052"/>
              <a:ext cx="735330" cy="425450"/>
            </a:xfrm>
            <a:custGeom>
              <a:avLst/>
              <a:gdLst/>
              <a:ahLst/>
              <a:cxnLst/>
              <a:rect l="l" t="t" r="r" b="b"/>
              <a:pathLst>
                <a:path w="735329" h="425450">
                  <a:moveTo>
                    <a:pt x="735164" y="0"/>
                  </a:moveTo>
                  <a:lnTo>
                    <a:pt x="554697" y="136474"/>
                  </a:lnTo>
                  <a:lnTo>
                    <a:pt x="551370" y="136474"/>
                  </a:lnTo>
                  <a:lnTo>
                    <a:pt x="551370" y="0"/>
                  </a:lnTo>
                  <a:lnTo>
                    <a:pt x="370903" y="136474"/>
                  </a:lnTo>
                  <a:lnTo>
                    <a:pt x="367576" y="136474"/>
                  </a:lnTo>
                  <a:lnTo>
                    <a:pt x="367576" y="0"/>
                  </a:lnTo>
                  <a:lnTo>
                    <a:pt x="187109" y="136474"/>
                  </a:lnTo>
                  <a:lnTo>
                    <a:pt x="183794" y="136474"/>
                  </a:lnTo>
                  <a:lnTo>
                    <a:pt x="183794" y="0"/>
                  </a:lnTo>
                  <a:lnTo>
                    <a:pt x="3327" y="136474"/>
                  </a:lnTo>
                  <a:lnTo>
                    <a:pt x="0" y="136474"/>
                  </a:lnTo>
                  <a:lnTo>
                    <a:pt x="368" y="425221"/>
                  </a:lnTo>
                  <a:lnTo>
                    <a:pt x="735164" y="425221"/>
                  </a:lnTo>
                  <a:lnTo>
                    <a:pt x="735164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430587" y="6352057"/>
              <a:ext cx="735330" cy="203200"/>
            </a:xfrm>
            <a:custGeom>
              <a:avLst/>
              <a:gdLst/>
              <a:ahLst/>
              <a:cxnLst/>
              <a:rect l="l" t="t" r="r" b="b"/>
              <a:pathLst>
                <a:path w="735329" h="203200">
                  <a:moveTo>
                    <a:pt x="735164" y="0"/>
                  </a:moveTo>
                  <a:lnTo>
                    <a:pt x="554697" y="136474"/>
                  </a:lnTo>
                  <a:lnTo>
                    <a:pt x="551370" y="136474"/>
                  </a:lnTo>
                  <a:lnTo>
                    <a:pt x="551370" y="64452"/>
                  </a:lnTo>
                  <a:lnTo>
                    <a:pt x="551370" y="6832"/>
                  </a:lnTo>
                  <a:lnTo>
                    <a:pt x="551370" y="0"/>
                  </a:lnTo>
                  <a:lnTo>
                    <a:pt x="370903" y="136474"/>
                  </a:lnTo>
                  <a:lnTo>
                    <a:pt x="367576" y="136474"/>
                  </a:lnTo>
                  <a:lnTo>
                    <a:pt x="367576" y="5956"/>
                  </a:lnTo>
                  <a:lnTo>
                    <a:pt x="367563" y="0"/>
                  </a:lnTo>
                  <a:lnTo>
                    <a:pt x="187096" y="136474"/>
                  </a:lnTo>
                  <a:lnTo>
                    <a:pt x="183781" y="136474"/>
                  </a:lnTo>
                  <a:lnTo>
                    <a:pt x="183781" y="63779"/>
                  </a:lnTo>
                  <a:lnTo>
                    <a:pt x="183794" y="0"/>
                  </a:lnTo>
                  <a:lnTo>
                    <a:pt x="3327" y="136474"/>
                  </a:lnTo>
                  <a:lnTo>
                    <a:pt x="0" y="136474"/>
                  </a:lnTo>
                  <a:lnTo>
                    <a:pt x="76" y="199390"/>
                  </a:lnTo>
                  <a:lnTo>
                    <a:pt x="177038" y="68757"/>
                  </a:lnTo>
                  <a:lnTo>
                    <a:pt x="177990" y="202946"/>
                  </a:lnTo>
                  <a:lnTo>
                    <a:pt x="268046" y="136474"/>
                  </a:lnTo>
                  <a:lnTo>
                    <a:pt x="362800" y="66509"/>
                  </a:lnTo>
                  <a:lnTo>
                    <a:pt x="363778" y="202946"/>
                  </a:lnTo>
                  <a:lnTo>
                    <a:pt x="453821" y="136474"/>
                  </a:lnTo>
                  <a:lnTo>
                    <a:pt x="548538" y="66548"/>
                  </a:lnTo>
                  <a:lnTo>
                    <a:pt x="549516" y="202946"/>
                  </a:lnTo>
                  <a:lnTo>
                    <a:pt x="639559" y="136474"/>
                  </a:lnTo>
                  <a:lnTo>
                    <a:pt x="735164" y="65887"/>
                  </a:lnTo>
                  <a:lnTo>
                    <a:pt x="735164" y="0"/>
                  </a:lnTo>
                  <a:close/>
                </a:path>
              </a:pathLst>
            </a:custGeom>
            <a:solidFill>
              <a:srgbClr val="4141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424213" y="6345270"/>
              <a:ext cx="748030" cy="438784"/>
            </a:xfrm>
            <a:custGeom>
              <a:avLst/>
              <a:gdLst/>
              <a:ahLst/>
              <a:cxnLst/>
              <a:rect l="l" t="t" r="r" b="b"/>
              <a:pathLst>
                <a:path w="748029" h="438784">
                  <a:moveTo>
                    <a:pt x="190842" y="0"/>
                  </a:moveTo>
                  <a:lnTo>
                    <a:pt x="188252" y="241"/>
                  </a:lnTo>
                  <a:lnTo>
                    <a:pt x="7556" y="136880"/>
                  </a:lnTo>
                  <a:lnTo>
                    <a:pt x="4673" y="136880"/>
                  </a:lnTo>
                  <a:lnTo>
                    <a:pt x="3073" y="137553"/>
                  </a:lnTo>
                  <a:lnTo>
                    <a:pt x="660" y="139953"/>
                  </a:lnTo>
                  <a:lnTo>
                    <a:pt x="0" y="141566"/>
                  </a:lnTo>
                  <a:lnTo>
                    <a:pt x="360" y="425627"/>
                  </a:lnTo>
                  <a:lnTo>
                    <a:pt x="381" y="435533"/>
                  </a:lnTo>
                  <a:lnTo>
                    <a:pt x="3225" y="438378"/>
                  </a:lnTo>
                  <a:lnTo>
                    <a:pt x="743216" y="438378"/>
                  </a:lnTo>
                  <a:lnTo>
                    <a:pt x="744855" y="437692"/>
                  </a:lnTo>
                  <a:lnTo>
                    <a:pt x="747229" y="435317"/>
                  </a:lnTo>
                  <a:lnTo>
                    <a:pt x="747903" y="433679"/>
                  </a:lnTo>
                  <a:lnTo>
                    <a:pt x="747903" y="425627"/>
                  </a:lnTo>
                  <a:lnTo>
                    <a:pt x="13106" y="425627"/>
                  </a:lnTo>
                  <a:lnTo>
                    <a:pt x="12758" y="149631"/>
                  </a:lnTo>
                  <a:lnTo>
                    <a:pt x="6375" y="149631"/>
                  </a:lnTo>
                  <a:lnTo>
                    <a:pt x="6375" y="143268"/>
                  </a:lnTo>
                  <a:lnTo>
                    <a:pt x="20242" y="143268"/>
                  </a:lnTo>
                  <a:lnTo>
                    <a:pt x="183794" y="19583"/>
                  </a:lnTo>
                  <a:lnTo>
                    <a:pt x="196532" y="19583"/>
                  </a:lnTo>
                  <a:lnTo>
                    <a:pt x="196532" y="4356"/>
                  </a:lnTo>
                  <a:lnTo>
                    <a:pt x="195173" y="2146"/>
                  </a:lnTo>
                  <a:lnTo>
                    <a:pt x="190842" y="0"/>
                  </a:lnTo>
                  <a:close/>
                </a:path>
                <a:path w="748029" h="438784">
                  <a:moveTo>
                    <a:pt x="747903" y="19583"/>
                  </a:moveTo>
                  <a:lnTo>
                    <a:pt x="735164" y="19583"/>
                  </a:lnTo>
                  <a:lnTo>
                    <a:pt x="735164" y="425627"/>
                  </a:lnTo>
                  <a:lnTo>
                    <a:pt x="747903" y="425627"/>
                  </a:lnTo>
                  <a:lnTo>
                    <a:pt x="747903" y="19583"/>
                  </a:lnTo>
                  <a:close/>
                </a:path>
                <a:path w="748029" h="438784">
                  <a:moveTo>
                    <a:pt x="12750" y="143268"/>
                  </a:moveTo>
                  <a:lnTo>
                    <a:pt x="6375" y="143268"/>
                  </a:lnTo>
                  <a:lnTo>
                    <a:pt x="6375" y="149631"/>
                  </a:lnTo>
                  <a:lnTo>
                    <a:pt x="11087" y="149631"/>
                  </a:lnTo>
                  <a:lnTo>
                    <a:pt x="12433" y="149174"/>
                  </a:lnTo>
                  <a:lnTo>
                    <a:pt x="12735" y="148945"/>
                  </a:lnTo>
                  <a:lnTo>
                    <a:pt x="12750" y="143268"/>
                  </a:lnTo>
                  <a:close/>
                </a:path>
                <a:path w="748029" h="438784">
                  <a:moveTo>
                    <a:pt x="12757" y="148945"/>
                  </a:moveTo>
                  <a:lnTo>
                    <a:pt x="12433" y="149174"/>
                  </a:lnTo>
                  <a:lnTo>
                    <a:pt x="11087" y="149631"/>
                  </a:lnTo>
                  <a:lnTo>
                    <a:pt x="12758" y="149631"/>
                  </a:lnTo>
                  <a:lnTo>
                    <a:pt x="12757" y="148945"/>
                  </a:lnTo>
                  <a:close/>
                </a:path>
                <a:path w="748029" h="438784">
                  <a:moveTo>
                    <a:pt x="196532" y="19583"/>
                  </a:moveTo>
                  <a:lnTo>
                    <a:pt x="183794" y="19583"/>
                  </a:lnTo>
                  <a:lnTo>
                    <a:pt x="183794" y="144932"/>
                  </a:lnTo>
                  <a:lnTo>
                    <a:pt x="184467" y="146570"/>
                  </a:lnTo>
                  <a:lnTo>
                    <a:pt x="186842" y="148945"/>
                  </a:lnTo>
                  <a:lnTo>
                    <a:pt x="188480" y="149631"/>
                  </a:lnTo>
                  <a:lnTo>
                    <a:pt x="194881" y="149631"/>
                  </a:lnTo>
                  <a:lnTo>
                    <a:pt x="196227" y="149174"/>
                  </a:lnTo>
                  <a:lnTo>
                    <a:pt x="204036" y="143268"/>
                  </a:lnTo>
                  <a:lnTo>
                    <a:pt x="190169" y="143268"/>
                  </a:lnTo>
                  <a:lnTo>
                    <a:pt x="190169" y="136880"/>
                  </a:lnTo>
                  <a:lnTo>
                    <a:pt x="191350" y="136880"/>
                  </a:lnTo>
                  <a:lnTo>
                    <a:pt x="196532" y="132962"/>
                  </a:lnTo>
                  <a:lnTo>
                    <a:pt x="196532" y="19583"/>
                  </a:lnTo>
                  <a:close/>
                </a:path>
                <a:path w="748029" h="438784">
                  <a:moveTo>
                    <a:pt x="380326" y="19583"/>
                  </a:moveTo>
                  <a:lnTo>
                    <a:pt x="367588" y="19583"/>
                  </a:lnTo>
                  <a:lnTo>
                    <a:pt x="367588" y="144932"/>
                  </a:lnTo>
                  <a:lnTo>
                    <a:pt x="368261" y="146570"/>
                  </a:lnTo>
                  <a:lnTo>
                    <a:pt x="370636" y="148945"/>
                  </a:lnTo>
                  <a:lnTo>
                    <a:pt x="372275" y="149631"/>
                  </a:lnTo>
                  <a:lnTo>
                    <a:pt x="378675" y="149631"/>
                  </a:lnTo>
                  <a:lnTo>
                    <a:pt x="380009" y="149174"/>
                  </a:lnTo>
                  <a:lnTo>
                    <a:pt x="387818" y="143268"/>
                  </a:lnTo>
                  <a:lnTo>
                    <a:pt x="373951" y="143268"/>
                  </a:lnTo>
                  <a:lnTo>
                    <a:pt x="373951" y="136880"/>
                  </a:lnTo>
                  <a:lnTo>
                    <a:pt x="375145" y="136880"/>
                  </a:lnTo>
                  <a:lnTo>
                    <a:pt x="380326" y="132962"/>
                  </a:lnTo>
                  <a:lnTo>
                    <a:pt x="380326" y="19583"/>
                  </a:lnTo>
                  <a:close/>
                </a:path>
                <a:path w="748029" h="438784">
                  <a:moveTo>
                    <a:pt x="564121" y="19583"/>
                  </a:moveTo>
                  <a:lnTo>
                    <a:pt x="551370" y="19583"/>
                  </a:lnTo>
                  <a:lnTo>
                    <a:pt x="551370" y="144932"/>
                  </a:lnTo>
                  <a:lnTo>
                    <a:pt x="552056" y="146570"/>
                  </a:lnTo>
                  <a:lnTo>
                    <a:pt x="554431" y="148945"/>
                  </a:lnTo>
                  <a:lnTo>
                    <a:pt x="556069" y="149631"/>
                  </a:lnTo>
                  <a:lnTo>
                    <a:pt x="562457" y="149631"/>
                  </a:lnTo>
                  <a:lnTo>
                    <a:pt x="563803" y="149174"/>
                  </a:lnTo>
                  <a:lnTo>
                    <a:pt x="571612" y="143268"/>
                  </a:lnTo>
                  <a:lnTo>
                    <a:pt x="557745" y="143268"/>
                  </a:lnTo>
                  <a:lnTo>
                    <a:pt x="557745" y="136880"/>
                  </a:lnTo>
                  <a:lnTo>
                    <a:pt x="558927" y="136880"/>
                  </a:lnTo>
                  <a:lnTo>
                    <a:pt x="564108" y="132962"/>
                  </a:lnTo>
                  <a:lnTo>
                    <a:pt x="564121" y="19583"/>
                  </a:lnTo>
                  <a:close/>
                </a:path>
                <a:path w="748029" h="438784">
                  <a:moveTo>
                    <a:pt x="20242" y="143268"/>
                  </a:moveTo>
                  <a:lnTo>
                    <a:pt x="12750" y="143268"/>
                  </a:lnTo>
                  <a:lnTo>
                    <a:pt x="12757" y="148945"/>
                  </a:lnTo>
                  <a:lnTo>
                    <a:pt x="20242" y="143268"/>
                  </a:lnTo>
                  <a:close/>
                </a:path>
                <a:path w="748029" h="438784">
                  <a:moveTo>
                    <a:pt x="196532" y="132962"/>
                  </a:moveTo>
                  <a:lnTo>
                    <a:pt x="191350" y="136880"/>
                  </a:lnTo>
                  <a:lnTo>
                    <a:pt x="190169" y="136880"/>
                  </a:lnTo>
                  <a:lnTo>
                    <a:pt x="190169" y="143268"/>
                  </a:lnTo>
                  <a:lnTo>
                    <a:pt x="196532" y="143268"/>
                  </a:lnTo>
                  <a:lnTo>
                    <a:pt x="196532" y="132962"/>
                  </a:lnTo>
                  <a:close/>
                </a:path>
                <a:path w="748029" h="438784">
                  <a:moveTo>
                    <a:pt x="374624" y="0"/>
                  </a:moveTo>
                  <a:lnTo>
                    <a:pt x="372033" y="241"/>
                  </a:lnTo>
                  <a:lnTo>
                    <a:pt x="196532" y="132962"/>
                  </a:lnTo>
                  <a:lnTo>
                    <a:pt x="196532" y="143268"/>
                  </a:lnTo>
                  <a:lnTo>
                    <a:pt x="204036" y="143268"/>
                  </a:lnTo>
                  <a:lnTo>
                    <a:pt x="367588" y="19583"/>
                  </a:lnTo>
                  <a:lnTo>
                    <a:pt x="380326" y="19583"/>
                  </a:lnTo>
                  <a:lnTo>
                    <a:pt x="380326" y="4356"/>
                  </a:lnTo>
                  <a:lnTo>
                    <a:pt x="378955" y="2146"/>
                  </a:lnTo>
                  <a:lnTo>
                    <a:pt x="374624" y="0"/>
                  </a:lnTo>
                  <a:close/>
                </a:path>
                <a:path w="748029" h="438784">
                  <a:moveTo>
                    <a:pt x="380326" y="132962"/>
                  </a:moveTo>
                  <a:lnTo>
                    <a:pt x="375145" y="136880"/>
                  </a:lnTo>
                  <a:lnTo>
                    <a:pt x="373951" y="136880"/>
                  </a:lnTo>
                  <a:lnTo>
                    <a:pt x="373951" y="143268"/>
                  </a:lnTo>
                  <a:lnTo>
                    <a:pt x="380326" y="143268"/>
                  </a:lnTo>
                  <a:lnTo>
                    <a:pt x="380326" y="132962"/>
                  </a:lnTo>
                  <a:close/>
                </a:path>
                <a:path w="748029" h="438784">
                  <a:moveTo>
                    <a:pt x="558419" y="0"/>
                  </a:moveTo>
                  <a:lnTo>
                    <a:pt x="555828" y="241"/>
                  </a:lnTo>
                  <a:lnTo>
                    <a:pt x="380326" y="132962"/>
                  </a:lnTo>
                  <a:lnTo>
                    <a:pt x="380326" y="143268"/>
                  </a:lnTo>
                  <a:lnTo>
                    <a:pt x="387818" y="143268"/>
                  </a:lnTo>
                  <a:lnTo>
                    <a:pt x="551370" y="19583"/>
                  </a:lnTo>
                  <a:lnTo>
                    <a:pt x="564121" y="19583"/>
                  </a:lnTo>
                  <a:lnTo>
                    <a:pt x="564121" y="4356"/>
                  </a:lnTo>
                  <a:lnTo>
                    <a:pt x="562749" y="2146"/>
                  </a:lnTo>
                  <a:lnTo>
                    <a:pt x="558419" y="0"/>
                  </a:lnTo>
                  <a:close/>
                </a:path>
                <a:path w="748029" h="438784">
                  <a:moveTo>
                    <a:pt x="564121" y="132962"/>
                  </a:moveTo>
                  <a:lnTo>
                    <a:pt x="558927" y="136880"/>
                  </a:lnTo>
                  <a:lnTo>
                    <a:pt x="557745" y="136880"/>
                  </a:lnTo>
                  <a:lnTo>
                    <a:pt x="557745" y="143268"/>
                  </a:lnTo>
                  <a:lnTo>
                    <a:pt x="564121" y="143268"/>
                  </a:lnTo>
                  <a:lnTo>
                    <a:pt x="564121" y="132962"/>
                  </a:lnTo>
                  <a:close/>
                </a:path>
                <a:path w="748029" h="438784">
                  <a:moveTo>
                    <a:pt x="742213" y="0"/>
                  </a:moveTo>
                  <a:lnTo>
                    <a:pt x="739622" y="241"/>
                  </a:lnTo>
                  <a:lnTo>
                    <a:pt x="564121" y="132962"/>
                  </a:lnTo>
                  <a:lnTo>
                    <a:pt x="564121" y="143268"/>
                  </a:lnTo>
                  <a:lnTo>
                    <a:pt x="571612" y="143268"/>
                  </a:lnTo>
                  <a:lnTo>
                    <a:pt x="735164" y="19583"/>
                  </a:lnTo>
                  <a:lnTo>
                    <a:pt x="747903" y="19583"/>
                  </a:lnTo>
                  <a:lnTo>
                    <a:pt x="747903" y="4356"/>
                  </a:lnTo>
                  <a:lnTo>
                    <a:pt x="746544" y="2146"/>
                  </a:lnTo>
                  <a:lnTo>
                    <a:pt x="7422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923804" y="6720052"/>
              <a:ext cx="132080" cy="57150"/>
            </a:xfrm>
            <a:custGeom>
              <a:avLst/>
              <a:gdLst/>
              <a:ahLst/>
              <a:cxnLst/>
              <a:rect l="l" t="t" r="r" b="b"/>
              <a:pathLst>
                <a:path w="132079" h="57150">
                  <a:moveTo>
                    <a:pt x="131864" y="0"/>
                  </a:moveTo>
                  <a:lnTo>
                    <a:pt x="0" y="0"/>
                  </a:lnTo>
                  <a:lnTo>
                    <a:pt x="0" y="56781"/>
                  </a:lnTo>
                  <a:lnTo>
                    <a:pt x="131864" y="56781"/>
                  </a:lnTo>
                  <a:lnTo>
                    <a:pt x="131864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917430" y="6713671"/>
              <a:ext cx="144780" cy="69850"/>
            </a:xfrm>
            <a:custGeom>
              <a:avLst/>
              <a:gdLst/>
              <a:ahLst/>
              <a:cxnLst/>
              <a:rect l="l" t="t" r="r" b="b"/>
              <a:pathLst>
                <a:path w="144779" h="69850">
                  <a:moveTo>
                    <a:pt x="139915" y="0"/>
                  </a:moveTo>
                  <a:lnTo>
                    <a:pt x="4699" y="0"/>
                  </a:lnTo>
                  <a:lnTo>
                    <a:pt x="3060" y="673"/>
                  </a:lnTo>
                  <a:lnTo>
                    <a:pt x="685" y="3047"/>
                  </a:lnTo>
                  <a:lnTo>
                    <a:pt x="0" y="4686"/>
                  </a:lnTo>
                  <a:lnTo>
                    <a:pt x="0" y="64833"/>
                  </a:lnTo>
                  <a:lnTo>
                    <a:pt x="685" y="66484"/>
                  </a:lnTo>
                  <a:lnTo>
                    <a:pt x="3060" y="68846"/>
                  </a:lnTo>
                  <a:lnTo>
                    <a:pt x="4699" y="69532"/>
                  </a:lnTo>
                  <a:lnTo>
                    <a:pt x="6375" y="69532"/>
                  </a:lnTo>
                  <a:lnTo>
                    <a:pt x="6375" y="56794"/>
                  </a:lnTo>
                  <a:lnTo>
                    <a:pt x="12750" y="56794"/>
                  </a:lnTo>
                  <a:lnTo>
                    <a:pt x="12750" y="12738"/>
                  </a:lnTo>
                  <a:lnTo>
                    <a:pt x="144614" y="12738"/>
                  </a:lnTo>
                  <a:lnTo>
                    <a:pt x="144614" y="4686"/>
                  </a:lnTo>
                  <a:lnTo>
                    <a:pt x="143929" y="3047"/>
                  </a:lnTo>
                  <a:lnTo>
                    <a:pt x="141566" y="673"/>
                  </a:lnTo>
                  <a:lnTo>
                    <a:pt x="139915" y="0"/>
                  </a:lnTo>
                  <a:close/>
                </a:path>
                <a:path w="144779" h="69850">
                  <a:moveTo>
                    <a:pt x="12750" y="56794"/>
                  </a:moveTo>
                  <a:lnTo>
                    <a:pt x="6375" y="56794"/>
                  </a:lnTo>
                  <a:lnTo>
                    <a:pt x="6375" y="69532"/>
                  </a:lnTo>
                  <a:lnTo>
                    <a:pt x="139915" y="69532"/>
                  </a:lnTo>
                  <a:lnTo>
                    <a:pt x="141566" y="68846"/>
                  </a:lnTo>
                  <a:lnTo>
                    <a:pt x="143929" y="66484"/>
                  </a:lnTo>
                  <a:lnTo>
                    <a:pt x="144614" y="64833"/>
                  </a:lnTo>
                  <a:lnTo>
                    <a:pt x="144614" y="63157"/>
                  </a:lnTo>
                  <a:lnTo>
                    <a:pt x="12750" y="63157"/>
                  </a:lnTo>
                  <a:lnTo>
                    <a:pt x="12750" y="56794"/>
                  </a:lnTo>
                  <a:close/>
                </a:path>
                <a:path w="144779" h="69850">
                  <a:moveTo>
                    <a:pt x="144614" y="12738"/>
                  </a:moveTo>
                  <a:lnTo>
                    <a:pt x="131864" y="12738"/>
                  </a:lnTo>
                  <a:lnTo>
                    <a:pt x="131864" y="56794"/>
                  </a:lnTo>
                  <a:lnTo>
                    <a:pt x="12750" y="56794"/>
                  </a:lnTo>
                  <a:lnTo>
                    <a:pt x="12750" y="63157"/>
                  </a:lnTo>
                  <a:lnTo>
                    <a:pt x="144614" y="63157"/>
                  </a:lnTo>
                  <a:lnTo>
                    <a:pt x="144614" y="127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498507" y="6620535"/>
              <a:ext cx="380365" cy="57150"/>
            </a:xfrm>
            <a:custGeom>
              <a:avLst/>
              <a:gdLst/>
              <a:ahLst/>
              <a:cxnLst/>
              <a:rect l="l" t="t" r="r" b="b"/>
              <a:pathLst>
                <a:path w="380364" h="57150">
                  <a:moveTo>
                    <a:pt x="379996" y="0"/>
                  </a:moveTo>
                  <a:lnTo>
                    <a:pt x="0" y="0"/>
                  </a:lnTo>
                  <a:lnTo>
                    <a:pt x="0" y="56794"/>
                  </a:lnTo>
                  <a:lnTo>
                    <a:pt x="379996" y="56794"/>
                  </a:lnTo>
                  <a:lnTo>
                    <a:pt x="379996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492131" y="6614154"/>
              <a:ext cx="393065" cy="69850"/>
            </a:xfrm>
            <a:custGeom>
              <a:avLst/>
              <a:gdLst/>
              <a:ahLst/>
              <a:cxnLst/>
              <a:rect l="l" t="t" r="r" b="b"/>
              <a:pathLst>
                <a:path w="393064" h="69850">
                  <a:moveTo>
                    <a:pt x="388048" y="0"/>
                  </a:moveTo>
                  <a:lnTo>
                    <a:pt x="4699" y="0"/>
                  </a:lnTo>
                  <a:lnTo>
                    <a:pt x="3060" y="685"/>
                  </a:lnTo>
                  <a:lnTo>
                    <a:pt x="685" y="3060"/>
                  </a:lnTo>
                  <a:lnTo>
                    <a:pt x="0" y="4699"/>
                  </a:lnTo>
                  <a:lnTo>
                    <a:pt x="0" y="64846"/>
                  </a:lnTo>
                  <a:lnTo>
                    <a:pt x="685" y="66484"/>
                  </a:lnTo>
                  <a:lnTo>
                    <a:pt x="3060" y="68859"/>
                  </a:lnTo>
                  <a:lnTo>
                    <a:pt x="4699" y="69545"/>
                  </a:lnTo>
                  <a:lnTo>
                    <a:pt x="6375" y="69545"/>
                  </a:lnTo>
                  <a:lnTo>
                    <a:pt x="6375" y="56794"/>
                  </a:lnTo>
                  <a:lnTo>
                    <a:pt x="12750" y="56794"/>
                  </a:lnTo>
                  <a:lnTo>
                    <a:pt x="12750" y="12750"/>
                  </a:lnTo>
                  <a:lnTo>
                    <a:pt x="392734" y="12750"/>
                  </a:lnTo>
                  <a:lnTo>
                    <a:pt x="392734" y="4699"/>
                  </a:lnTo>
                  <a:lnTo>
                    <a:pt x="392061" y="3060"/>
                  </a:lnTo>
                  <a:lnTo>
                    <a:pt x="389686" y="685"/>
                  </a:lnTo>
                  <a:lnTo>
                    <a:pt x="388048" y="0"/>
                  </a:lnTo>
                  <a:close/>
                </a:path>
                <a:path w="393064" h="69850">
                  <a:moveTo>
                    <a:pt x="12750" y="56794"/>
                  </a:moveTo>
                  <a:lnTo>
                    <a:pt x="6375" y="56794"/>
                  </a:lnTo>
                  <a:lnTo>
                    <a:pt x="6375" y="69545"/>
                  </a:lnTo>
                  <a:lnTo>
                    <a:pt x="388048" y="69545"/>
                  </a:lnTo>
                  <a:lnTo>
                    <a:pt x="389686" y="68859"/>
                  </a:lnTo>
                  <a:lnTo>
                    <a:pt x="392061" y="66484"/>
                  </a:lnTo>
                  <a:lnTo>
                    <a:pt x="392734" y="64846"/>
                  </a:lnTo>
                  <a:lnTo>
                    <a:pt x="392734" y="63169"/>
                  </a:lnTo>
                  <a:lnTo>
                    <a:pt x="12750" y="63169"/>
                  </a:lnTo>
                  <a:lnTo>
                    <a:pt x="12750" y="56794"/>
                  </a:lnTo>
                  <a:close/>
                </a:path>
                <a:path w="393064" h="69850">
                  <a:moveTo>
                    <a:pt x="392734" y="12750"/>
                  </a:moveTo>
                  <a:lnTo>
                    <a:pt x="379996" y="12750"/>
                  </a:lnTo>
                  <a:lnTo>
                    <a:pt x="379996" y="56794"/>
                  </a:lnTo>
                  <a:lnTo>
                    <a:pt x="12750" y="56794"/>
                  </a:lnTo>
                  <a:lnTo>
                    <a:pt x="12750" y="63169"/>
                  </a:lnTo>
                  <a:lnTo>
                    <a:pt x="392734" y="63169"/>
                  </a:lnTo>
                  <a:lnTo>
                    <a:pt x="392734" y="12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498507" y="6720052"/>
              <a:ext cx="380365" cy="57150"/>
            </a:xfrm>
            <a:custGeom>
              <a:avLst/>
              <a:gdLst/>
              <a:ahLst/>
              <a:cxnLst/>
              <a:rect l="l" t="t" r="r" b="b"/>
              <a:pathLst>
                <a:path w="380364" h="57150">
                  <a:moveTo>
                    <a:pt x="379996" y="0"/>
                  </a:moveTo>
                  <a:lnTo>
                    <a:pt x="0" y="0"/>
                  </a:lnTo>
                  <a:lnTo>
                    <a:pt x="0" y="56781"/>
                  </a:lnTo>
                  <a:lnTo>
                    <a:pt x="379996" y="56781"/>
                  </a:lnTo>
                  <a:lnTo>
                    <a:pt x="379996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3492131" y="6713671"/>
              <a:ext cx="393065" cy="69850"/>
            </a:xfrm>
            <a:custGeom>
              <a:avLst/>
              <a:gdLst/>
              <a:ahLst/>
              <a:cxnLst/>
              <a:rect l="l" t="t" r="r" b="b"/>
              <a:pathLst>
                <a:path w="393064" h="69850">
                  <a:moveTo>
                    <a:pt x="388048" y="0"/>
                  </a:moveTo>
                  <a:lnTo>
                    <a:pt x="4699" y="0"/>
                  </a:lnTo>
                  <a:lnTo>
                    <a:pt x="3060" y="673"/>
                  </a:lnTo>
                  <a:lnTo>
                    <a:pt x="685" y="3047"/>
                  </a:lnTo>
                  <a:lnTo>
                    <a:pt x="0" y="4686"/>
                  </a:lnTo>
                  <a:lnTo>
                    <a:pt x="0" y="64833"/>
                  </a:lnTo>
                  <a:lnTo>
                    <a:pt x="685" y="66484"/>
                  </a:lnTo>
                  <a:lnTo>
                    <a:pt x="3060" y="68846"/>
                  </a:lnTo>
                  <a:lnTo>
                    <a:pt x="4699" y="69532"/>
                  </a:lnTo>
                  <a:lnTo>
                    <a:pt x="6375" y="69532"/>
                  </a:lnTo>
                  <a:lnTo>
                    <a:pt x="6375" y="56794"/>
                  </a:lnTo>
                  <a:lnTo>
                    <a:pt x="12750" y="56794"/>
                  </a:lnTo>
                  <a:lnTo>
                    <a:pt x="12750" y="12738"/>
                  </a:lnTo>
                  <a:lnTo>
                    <a:pt x="392734" y="12738"/>
                  </a:lnTo>
                  <a:lnTo>
                    <a:pt x="392734" y="4686"/>
                  </a:lnTo>
                  <a:lnTo>
                    <a:pt x="392061" y="3047"/>
                  </a:lnTo>
                  <a:lnTo>
                    <a:pt x="389686" y="673"/>
                  </a:lnTo>
                  <a:lnTo>
                    <a:pt x="388048" y="0"/>
                  </a:lnTo>
                  <a:close/>
                </a:path>
                <a:path w="393064" h="69850">
                  <a:moveTo>
                    <a:pt x="12750" y="56794"/>
                  </a:moveTo>
                  <a:lnTo>
                    <a:pt x="6375" y="56794"/>
                  </a:lnTo>
                  <a:lnTo>
                    <a:pt x="6375" y="69532"/>
                  </a:lnTo>
                  <a:lnTo>
                    <a:pt x="388048" y="69532"/>
                  </a:lnTo>
                  <a:lnTo>
                    <a:pt x="389686" y="68846"/>
                  </a:lnTo>
                  <a:lnTo>
                    <a:pt x="392061" y="66484"/>
                  </a:lnTo>
                  <a:lnTo>
                    <a:pt x="392734" y="64833"/>
                  </a:lnTo>
                  <a:lnTo>
                    <a:pt x="392734" y="63157"/>
                  </a:lnTo>
                  <a:lnTo>
                    <a:pt x="12750" y="63157"/>
                  </a:lnTo>
                  <a:lnTo>
                    <a:pt x="12750" y="56794"/>
                  </a:lnTo>
                  <a:close/>
                </a:path>
                <a:path w="393064" h="69850">
                  <a:moveTo>
                    <a:pt x="392734" y="12738"/>
                  </a:moveTo>
                  <a:lnTo>
                    <a:pt x="379996" y="12738"/>
                  </a:lnTo>
                  <a:lnTo>
                    <a:pt x="379996" y="56794"/>
                  </a:lnTo>
                  <a:lnTo>
                    <a:pt x="12750" y="56794"/>
                  </a:lnTo>
                  <a:lnTo>
                    <a:pt x="12750" y="63157"/>
                  </a:lnTo>
                  <a:lnTo>
                    <a:pt x="392734" y="63157"/>
                  </a:lnTo>
                  <a:lnTo>
                    <a:pt x="392734" y="127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923804" y="6620535"/>
              <a:ext cx="132080" cy="57150"/>
            </a:xfrm>
            <a:custGeom>
              <a:avLst/>
              <a:gdLst/>
              <a:ahLst/>
              <a:cxnLst/>
              <a:rect l="l" t="t" r="r" b="b"/>
              <a:pathLst>
                <a:path w="132079" h="57150">
                  <a:moveTo>
                    <a:pt x="131864" y="0"/>
                  </a:moveTo>
                  <a:lnTo>
                    <a:pt x="0" y="0"/>
                  </a:lnTo>
                  <a:lnTo>
                    <a:pt x="0" y="56794"/>
                  </a:lnTo>
                  <a:lnTo>
                    <a:pt x="131864" y="56794"/>
                  </a:lnTo>
                  <a:lnTo>
                    <a:pt x="131864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917430" y="6614154"/>
              <a:ext cx="144780" cy="69850"/>
            </a:xfrm>
            <a:custGeom>
              <a:avLst/>
              <a:gdLst/>
              <a:ahLst/>
              <a:cxnLst/>
              <a:rect l="l" t="t" r="r" b="b"/>
              <a:pathLst>
                <a:path w="144779" h="69850">
                  <a:moveTo>
                    <a:pt x="139915" y="0"/>
                  </a:moveTo>
                  <a:lnTo>
                    <a:pt x="4699" y="0"/>
                  </a:lnTo>
                  <a:lnTo>
                    <a:pt x="3060" y="685"/>
                  </a:lnTo>
                  <a:lnTo>
                    <a:pt x="685" y="3060"/>
                  </a:lnTo>
                  <a:lnTo>
                    <a:pt x="0" y="4699"/>
                  </a:lnTo>
                  <a:lnTo>
                    <a:pt x="0" y="64846"/>
                  </a:lnTo>
                  <a:lnTo>
                    <a:pt x="685" y="66484"/>
                  </a:lnTo>
                  <a:lnTo>
                    <a:pt x="3060" y="68859"/>
                  </a:lnTo>
                  <a:lnTo>
                    <a:pt x="4699" y="69545"/>
                  </a:lnTo>
                  <a:lnTo>
                    <a:pt x="6375" y="69545"/>
                  </a:lnTo>
                  <a:lnTo>
                    <a:pt x="6375" y="56794"/>
                  </a:lnTo>
                  <a:lnTo>
                    <a:pt x="12750" y="56794"/>
                  </a:lnTo>
                  <a:lnTo>
                    <a:pt x="12750" y="12750"/>
                  </a:lnTo>
                  <a:lnTo>
                    <a:pt x="144614" y="12750"/>
                  </a:lnTo>
                  <a:lnTo>
                    <a:pt x="144614" y="4699"/>
                  </a:lnTo>
                  <a:lnTo>
                    <a:pt x="143929" y="3060"/>
                  </a:lnTo>
                  <a:lnTo>
                    <a:pt x="141566" y="685"/>
                  </a:lnTo>
                  <a:lnTo>
                    <a:pt x="139915" y="0"/>
                  </a:lnTo>
                  <a:close/>
                </a:path>
                <a:path w="144779" h="69850">
                  <a:moveTo>
                    <a:pt x="12750" y="56794"/>
                  </a:moveTo>
                  <a:lnTo>
                    <a:pt x="6375" y="56794"/>
                  </a:lnTo>
                  <a:lnTo>
                    <a:pt x="6375" y="69545"/>
                  </a:lnTo>
                  <a:lnTo>
                    <a:pt x="139915" y="69545"/>
                  </a:lnTo>
                  <a:lnTo>
                    <a:pt x="141566" y="68859"/>
                  </a:lnTo>
                  <a:lnTo>
                    <a:pt x="143929" y="66484"/>
                  </a:lnTo>
                  <a:lnTo>
                    <a:pt x="144614" y="64846"/>
                  </a:lnTo>
                  <a:lnTo>
                    <a:pt x="144614" y="63169"/>
                  </a:lnTo>
                  <a:lnTo>
                    <a:pt x="12750" y="63169"/>
                  </a:lnTo>
                  <a:lnTo>
                    <a:pt x="12750" y="56794"/>
                  </a:lnTo>
                  <a:close/>
                </a:path>
                <a:path w="144779" h="69850">
                  <a:moveTo>
                    <a:pt x="144614" y="12750"/>
                  </a:moveTo>
                  <a:lnTo>
                    <a:pt x="131864" y="12750"/>
                  </a:lnTo>
                  <a:lnTo>
                    <a:pt x="131864" y="56794"/>
                  </a:lnTo>
                  <a:lnTo>
                    <a:pt x="12750" y="56794"/>
                  </a:lnTo>
                  <a:lnTo>
                    <a:pt x="12750" y="63169"/>
                  </a:lnTo>
                  <a:lnTo>
                    <a:pt x="144614" y="63169"/>
                  </a:lnTo>
                  <a:lnTo>
                    <a:pt x="144614" y="12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77373" y="6461437"/>
              <a:ext cx="133311" cy="101130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788676" y="6446845"/>
              <a:ext cx="143484" cy="111353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604145" y="6446845"/>
              <a:ext cx="143484" cy="111353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422154" y="6446845"/>
              <a:ext cx="143484" cy="111353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4134726" y="6596786"/>
              <a:ext cx="13335" cy="135255"/>
            </a:xfrm>
            <a:custGeom>
              <a:avLst/>
              <a:gdLst/>
              <a:ahLst/>
              <a:cxnLst/>
              <a:rect l="l" t="t" r="r" b="b"/>
              <a:pathLst>
                <a:path w="13335" h="135254">
                  <a:moveTo>
                    <a:pt x="12738" y="117081"/>
                  </a:moveTo>
                  <a:lnTo>
                    <a:pt x="9880" y="114223"/>
                  </a:lnTo>
                  <a:lnTo>
                    <a:pt x="2844" y="114223"/>
                  </a:lnTo>
                  <a:lnTo>
                    <a:pt x="0" y="117081"/>
                  </a:lnTo>
                  <a:lnTo>
                    <a:pt x="0" y="120599"/>
                  </a:lnTo>
                  <a:lnTo>
                    <a:pt x="0" y="131991"/>
                  </a:lnTo>
                  <a:lnTo>
                    <a:pt x="2844" y="134848"/>
                  </a:lnTo>
                  <a:lnTo>
                    <a:pt x="9880" y="134848"/>
                  </a:lnTo>
                  <a:lnTo>
                    <a:pt x="12738" y="131991"/>
                  </a:lnTo>
                  <a:lnTo>
                    <a:pt x="12738" y="117081"/>
                  </a:lnTo>
                  <a:close/>
                </a:path>
                <a:path w="13335" h="135254">
                  <a:moveTo>
                    <a:pt x="12738" y="2844"/>
                  </a:moveTo>
                  <a:lnTo>
                    <a:pt x="9880" y="0"/>
                  </a:lnTo>
                  <a:lnTo>
                    <a:pt x="2844" y="0"/>
                  </a:lnTo>
                  <a:lnTo>
                    <a:pt x="0" y="2844"/>
                  </a:lnTo>
                  <a:lnTo>
                    <a:pt x="0" y="6375"/>
                  </a:lnTo>
                  <a:lnTo>
                    <a:pt x="0" y="83286"/>
                  </a:lnTo>
                  <a:lnTo>
                    <a:pt x="2844" y="86144"/>
                  </a:lnTo>
                  <a:lnTo>
                    <a:pt x="9880" y="86144"/>
                  </a:lnTo>
                  <a:lnTo>
                    <a:pt x="12738" y="83286"/>
                  </a:lnTo>
                  <a:lnTo>
                    <a:pt x="12738" y="28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3433038" y="6720009"/>
              <a:ext cx="645795" cy="0"/>
            </a:xfrm>
            <a:custGeom>
              <a:avLst/>
              <a:gdLst/>
              <a:ahLst/>
              <a:cxnLst/>
              <a:rect l="l" t="t" r="r" b="b"/>
              <a:pathLst>
                <a:path w="645795">
                  <a:moveTo>
                    <a:pt x="645248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3426676" y="6461328"/>
              <a:ext cx="721360" cy="265430"/>
            </a:xfrm>
            <a:custGeom>
              <a:avLst/>
              <a:gdLst/>
              <a:ahLst/>
              <a:cxnLst/>
              <a:rect l="l" t="t" r="r" b="b"/>
              <a:pathLst>
                <a:path w="721360" h="265429">
                  <a:moveTo>
                    <a:pt x="657987" y="255168"/>
                  </a:moveTo>
                  <a:lnTo>
                    <a:pt x="655129" y="252310"/>
                  </a:lnTo>
                  <a:lnTo>
                    <a:pt x="651611" y="252310"/>
                  </a:lnTo>
                  <a:lnTo>
                    <a:pt x="2844" y="252310"/>
                  </a:lnTo>
                  <a:lnTo>
                    <a:pt x="0" y="255168"/>
                  </a:lnTo>
                  <a:lnTo>
                    <a:pt x="0" y="262204"/>
                  </a:lnTo>
                  <a:lnTo>
                    <a:pt x="2844" y="265061"/>
                  </a:lnTo>
                  <a:lnTo>
                    <a:pt x="655129" y="265061"/>
                  </a:lnTo>
                  <a:lnTo>
                    <a:pt x="657987" y="262204"/>
                  </a:lnTo>
                  <a:lnTo>
                    <a:pt x="657987" y="255168"/>
                  </a:lnTo>
                  <a:close/>
                </a:path>
                <a:path w="721360" h="265429">
                  <a:moveTo>
                    <a:pt x="720788" y="2857"/>
                  </a:moveTo>
                  <a:lnTo>
                    <a:pt x="717931" y="0"/>
                  </a:lnTo>
                  <a:lnTo>
                    <a:pt x="710895" y="0"/>
                  </a:lnTo>
                  <a:lnTo>
                    <a:pt x="708050" y="2857"/>
                  </a:lnTo>
                  <a:lnTo>
                    <a:pt x="708050" y="6375"/>
                  </a:lnTo>
                  <a:lnTo>
                    <a:pt x="708050" y="65417"/>
                  </a:lnTo>
                  <a:lnTo>
                    <a:pt x="710895" y="68275"/>
                  </a:lnTo>
                  <a:lnTo>
                    <a:pt x="717931" y="68275"/>
                  </a:lnTo>
                  <a:lnTo>
                    <a:pt x="720788" y="65417"/>
                  </a:lnTo>
                  <a:lnTo>
                    <a:pt x="720788" y="28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671566" y="4198721"/>
              <a:ext cx="524510" cy="1200150"/>
            </a:xfrm>
            <a:custGeom>
              <a:avLst/>
              <a:gdLst/>
              <a:ahLst/>
              <a:cxnLst/>
              <a:rect l="l" t="t" r="r" b="b"/>
              <a:pathLst>
                <a:path w="524510" h="1200150">
                  <a:moveTo>
                    <a:pt x="411480" y="1015911"/>
                  </a:moveTo>
                  <a:lnTo>
                    <a:pt x="0" y="1015911"/>
                  </a:lnTo>
                  <a:lnTo>
                    <a:pt x="0" y="1199705"/>
                  </a:lnTo>
                  <a:lnTo>
                    <a:pt x="411480" y="1199705"/>
                  </a:lnTo>
                  <a:lnTo>
                    <a:pt x="411480" y="1015911"/>
                  </a:lnTo>
                  <a:close/>
                </a:path>
                <a:path w="524510" h="1200150">
                  <a:moveTo>
                    <a:pt x="524040" y="104394"/>
                  </a:moveTo>
                  <a:lnTo>
                    <a:pt x="515848" y="63754"/>
                  </a:lnTo>
                  <a:lnTo>
                    <a:pt x="493471" y="30568"/>
                  </a:lnTo>
                  <a:lnTo>
                    <a:pt x="460286" y="8204"/>
                  </a:lnTo>
                  <a:lnTo>
                    <a:pt x="419646" y="0"/>
                  </a:lnTo>
                  <a:lnTo>
                    <a:pt x="104406" y="0"/>
                  </a:lnTo>
                  <a:lnTo>
                    <a:pt x="63766" y="8204"/>
                  </a:lnTo>
                  <a:lnTo>
                    <a:pt x="30581" y="30568"/>
                  </a:lnTo>
                  <a:lnTo>
                    <a:pt x="8204" y="63754"/>
                  </a:lnTo>
                  <a:lnTo>
                    <a:pt x="0" y="104394"/>
                  </a:lnTo>
                  <a:lnTo>
                    <a:pt x="0" y="116497"/>
                  </a:lnTo>
                  <a:lnTo>
                    <a:pt x="524040" y="116497"/>
                  </a:lnTo>
                  <a:lnTo>
                    <a:pt x="524040" y="104394"/>
                  </a:lnTo>
                  <a:close/>
                </a:path>
              </a:pathLst>
            </a:custGeom>
            <a:solidFill>
              <a:srgbClr val="7ABC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083655" y="4315213"/>
              <a:ext cx="112395" cy="899794"/>
            </a:xfrm>
            <a:custGeom>
              <a:avLst/>
              <a:gdLst/>
              <a:ahLst/>
              <a:cxnLst/>
              <a:rect l="l" t="t" r="r" b="b"/>
              <a:pathLst>
                <a:path w="112395" h="899795">
                  <a:moveTo>
                    <a:pt x="111963" y="0"/>
                  </a:moveTo>
                  <a:lnTo>
                    <a:pt x="2933" y="0"/>
                  </a:lnTo>
                  <a:lnTo>
                    <a:pt x="0" y="899413"/>
                  </a:lnTo>
                  <a:lnTo>
                    <a:pt x="111963" y="899413"/>
                  </a:lnTo>
                  <a:lnTo>
                    <a:pt x="111963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039409" y="4198703"/>
              <a:ext cx="156211" cy="116509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6083045" y="5214627"/>
              <a:ext cx="113030" cy="184150"/>
            </a:xfrm>
            <a:custGeom>
              <a:avLst/>
              <a:gdLst/>
              <a:ahLst/>
              <a:cxnLst/>
              <a:rect l="l" t="t" r="r" b="b"/>
              <a:pathLst>
                <a:path w="113029" h="184150">
                  <a:moveTo>
                    <a:pt x="112572" y="0"/>
                  </a:moveTo>
                  <a:lnTo>
                    <a:pt x="609" y="0"/>
                  </a:lnTo>
                  <a:lnTo>
                    <a:pt x="0" y="183792"/>
                  </a:lnTo>
                  <a:lnTo>
                    <a:pt x="112572" y="183794"/>
                  </a:lnTo>
                  <a:lnTo>
                    <a:pt x="112572" y="0"/>
                  </a:lnTo>
                  <a:close/>
                </a:path>
              </a:pathLst>
            </a:custGeom>
            <a:solidFill>
              <a:srgbClr val="669E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1" name="object 171"/>
          <p:cNvGrpSpPr/>
          <p:nvPr/>
        </p:nvGrpSpPr>
        <p:grpSpPr>
          <a:xfrm>
            <a:off x="7769262" y="3296119"/>
            <a:ext cx="2523490" cy="395605"/>
            <a:chOff x="7769262" y="3296119"/>
            <a:chExt cx="2523490" cy="395605"/>
          </a:xfrm>
        </p:grpSpPr>
        <p:sp>
          <p:nvSpPr>
            <p:cNvPr id="172" name="object 172"/>
            <p:cNvSpPr/>
            <p:nvPr/>
          </p:nvSpPr>
          <p:spPr>
            <a:xfrm>
              <a:off x="7774064" y="3640445"/>
              <a:ext cx="2518410" cy="27305"/>
            </a:xfrm>
            <a:custGeom>
              <a:avLst/>
              <a:gdLst/>
              <a:ahLst/>
              <a:cxnLst/>
              <a:rect l="l" t="t" r="r" b="b"/>
              <a:pathLst>
                <a:path w="2518409" h="27304">
                  <a:moveTo>
                    <a:pt x="2518308" y="0"/>
                  </a:moveTo>
                  <a:lnTo>
                    <a:pt x="0" y="0"/>
                  </a:lnTo>
                  <a:lnTo>
                    <a:pt x="0" y="27000"/>
                  </a:lnTo>
                  <a:lnTo>
                    <a:pt x="2518308" y="27000"/>
                  </a:lnTo>
                  <a:lnTo>
                    <a:pt x="25183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769263" y="3553586"/>
              <a:ext cx="1661795" cy="55880"/>
            </a:xfrm>
            <a:custGeom>
              <a:avLst/>
              <a:gdLst/>
              <a:ahLst/>
              <a:cxnLst/>
              <a:rect l="l" t="t" r="r" b="b"/>
              <a:pathLst>
                <a:path w="1661795" h="55879">
                  <a:moveTo>
                    <a:pt x="1661680" y="6350"/>
                  </a:moveTo>
                  <a:lnTo>
                    <a:pt x="1661261" y="6350"/>
                  </a:lnTo>
                  <a:lnTo>
                    <a:pt x="1661261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45720"/>
                  </a:lnTo>
                  <a:lnTo>
                    <a:pt x="0" y="55880"/>
                  </a:lnTo>
                  <a:lnTo>
                    <a:pt x="1656029" y="55880"/>
                  </a:lnTo>
                  <a:lnTo>
                    <a:pt x="1656029" y="45720"/>
                  </a:lnTo>
                  <a:lnTo>
                    <a:pt x="1661680" y="45720"/>
                  </a:lnTo>
                  <a:lnTo>
                    <a:pt x="1661680" y="6350"/>
                  </a:lnTo>
                  <a:close/>
                </a:path>
              </a:pathLst>
            </a:custGeom>
            <a:solidFill>
              <a:srgbClr val="BE2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769263" y="3308781"/>
              <a:ext cx="1671320" cy="340995"/>
            </a:xfrm>
            <a:custGeom>
              <a:avLst/>
              <a:gdLst/>
              <a:ahLst/>
              <a:cxnLst/>
              <a:rect l="l" t="t" r="r" b="b"/>
              <a:pathLst>
                <a:path w="1671320" h="340995">
                  <a:moveTo>
                    <a:pt x="1670888" y="265379"/>
                  </a:moveTo>
                  <a:lnTo>
                    <a:pt x="1669415" y="250748"/>
                  </a:lnTo>
                  <a:lnTo>
                    <a:pt x="1664855" y="236423"/>
                  </a:lnTo>
                  <a:lnTo>
                    <a:pt x="1658594" y="225501"/>
                  </a:lnTo>
                  <a:lnTo>
                    <a:pt x="1658594" y="265379"/>
                  </a:lnTo>
                  <a:lnTo>
                    <a:pt x="1657464" y="277190"/>
                  </a:lnTo>
                  <a:lnTo>
                    <a:pt x="1654175" y="288569"/>
                  </a:lnTo>
                  <a:lnTo>
                    <a:pt x="1651165" y="294538"/>
                  </a:lnTo>
                  <a:lnTo>
                    <a:pt x="1642960" y="294538"/>
                  </a:lnTo>
                  <a:lnTo>
                    <a:pt x="1642960" y="306832"/>
                  </a:lnTo>
                  <a:lnTo>
                    <a:pt x="1610080" y="326440"/>
                  </a:lnTo>
                  <a:lnTo>
                    <a:pt x="883132" y="328041"/>
                  </a:lnTo>
                  <a:lnTo>
                    <a:pt x="883132" y="306832"/>
                  </a:lnTo>
                  <a:lnTo>
                    <a:pt x="1642960" y="306832"/>
                  </a:lnTo>
                  <a:lnTo>
                    <a:pt x="1642960" y="294538"/>
                  </a:lnTo>
                  <a:lnTo>
                    <a:pt x="883132" y="294538"/>
                  </a:lnTo>
                  <a:lnTo>
                    <a:pt x="883132" y="251142"/>
                  </a:lnTo>
                  <a:lnTo>
                    <a:pt x="1656702" y="251142"/>
                  </a:lnTo>
                  <a:lnTo>
                    <a:pt x="1657362" y="253212"/>
                  </a:lnTo>
                  <a:lnTo>
                    <a:pt x="1658594" y="265379"/>
                  </a:lnTo>
                  <a:lnTo>
                    <a:pt x="1658594" y="225501"/>
                  </a:lnTo>
                  <a:lnTo>
                    <a:pt x="1657096" y="222885"/>
                  </a:lnTo>
                  <a:lnTo>
                    <a:pt x="1652181" y="217474"/>
                  </a:lnTo>
                  <a:lnTo>
                    <a:pt x="1652181" y="238861"/>
                  </a:lnTo>
                  <a:lnTo>
                    <a:pt x="883132" y="238861"/>
                  </a:lnTo>
                  <a:lnTo>
                    <a:pt x="883132" y="12407"/>
                  </a:lnTo>
                  <a:lnTo>
                    <a:pt x="1170660" y="12293"/>
                  </a:lnTo>
                  <a:lnTo>
                    <a:pt x="1220851" y="14351"/>
                  </a:lnTo>
                  <a:lnTo>
                    <a:pt x="1270431" y="20434"/>
                  </a:lnTo>
                  <a:lnTo>
                    <a:pt x="1319161" y="30480"/>
                  </a:lnTo>
                  <a:lnTo>
                    <a:pt x="1366812" y="44386"/>
                  </a:lnTo>
                  <a:lnTo>
                    <a:pt x="1413141" y="62077"/>
                  </a:lnTo>
                  <a:lnTo>
                    <a:pt x="1457934" y="83451"/>
                  </a:lnTo>
                  <a:lnTo>
                    <a:pt x="1469453" y="90144"/>
                  </a:lnTo>
                  <a:lnTo>
                    <a:pt x="1378864" y="90144"/>
                  </a:lnTo>
                  <a:lnTo>
                    <a:pt x="1362798" y="93383"/>
                  </a:lnTo>
                  <a:lnTo>
                    <a:pt x="1349679" y="102235"/>
                  </a:lnTo>
                  <a:lnTo>
                    <a:pt x="1340840" y="115354"/>
                  </a:lnTo>
                  <a:lnTo>
                    <a:pt x="1337602" y="131406"/>
                  </a:lnTo>
                  <a:lnTo>
                    <a:pt x="1337602" y="161455"/>
                  </a:lnTo>
                  <a:lnTo>
                    <a:pt x="1340840" y="177520"/>
                  </a:lnTo>
                  <a:lnTo>
                    <a:pt x="1349679" y="190627"/>
                  </a:lnTo>
                  <a:lnTo>
                    <a:pt x="1362798" y="199478"/>
                  </a:lnTo>
                  <a:lnTo>
                    <a:pt x="1378864" y="202717"/>
                  </a:lnTo>
                  <a:lnTo>
                    <a:pt x="1618691" y="202717"/>
                  </a:lnTo>
                  <a:lnTo>
                    <a:pt x="1637817" y="219798"/>
                  </a:lnTo>
                  <a:lnTo>
                    <a:pt x="1647151" y="230111"/>
                  </a:lnTo>
                  <a:lnTo>
                    <a:pt x="1652181" y="238861"/>
                  </a:lnTo>
                  <a:lnTo>
                    <a:pt x="1652181" y="217474"/>
                  </a:lnTo>
                  <a:lnTo>
                    <a:pt x="1588973" y="159677"/>
                  </a:lnTo>
                  <a:lnTo>
                    <a:pt x="1549400" y="127127"/>
                  </a:lnTo>
                  <a:lnTo>
                    <a:pt x="1507553" y="98056"/>
                  </a:lnTo>
                  <a:lnTo>
                    <a:pt x="1463675" y="72580"/>
                  </a:lnTo>
                  <a:lnTo>
                    <a:pt x="1417980" y="50774"/>
                  </a:lnTo>
                  <a:lnTo>
                    <a:pt x="1370723" y="32740"/>
                  </a:lnTo>
                  <a:lnTo>
                    <a:pt x="1322133" y="18554"/>
                  </a:lnTo>
                  <a:lnTo>
                    <a:pt x="1272425" y="8305"/>
                  </a:lnTo>
                  <a:lnTo>
                    <a:pt x="1221854" y="2095"/>
                  </a:lnTo>
                  <a:lnTo>
                    <a:pt x="1170660" y="0"/>
                  </a:lnTo>
                  <a:lnTo>
                    <a:pt x="0" y="457"/>
                  </a:lnTo>
                  <a:lnTo>
                    <a:pt x="12" y="12750"/>
                  </a:lnTo>
                  <a:lnTo>
                    <a:pt x="855929" y="12420"/>
                  </a:lnTo>
                  <a:lnTo>
                    <a:pt x="855929" y="238861"/>
                  </a:lnTo>
                  <a:lnTo>
                    <a:pt x="0" y="238861"/>
                  </a:lnTo>
                  <a:lnTo>
                    <a:pt x="0" y="251142"/>
                  </a:lnTo>
                  <a:lnTo>
                    <a:pt x="855929" y="251142"/>
                  </a:lnTo>
                  <a:lnTo>
                    <a:pt x="855929" y="294538"/>
                  </a:lnTo>
                  <a:lnTo>
                    <a:pt x="0" y="294538"/>
                  </a:lnTo>
                  <a:lnTo>
                    <a:pt x="0" y="306832"/>
                  </a:lnTo>
                  <a:lnTo>
                    <a:pt x="855929" y="306832"/>
                  </a:lnTo>
                  <a:lnTo>
                    <a:pt x="855929" y="328041"/>
                  </a:lnTo>
                  <a:lnTo>
                    <a:pt x="0" y="328282"/>
                  </a:lnTo>
                  <a:lnTo>
                    <a:pt x="12" y="340575"/>
                  </a:lnTo>
                  <a:lnTo>
                    <a:pt x="1596580" y="340118"/>
                  </a:lnTo>
                  <a:lnTo>
                    <a:pt x="1639874" y="326453"/>
                  </a:lnTo>
                  <a:lnTo>
                    <a:pt x="1665617" y="293052"/>
                  </a:lnTo>
                  <a:lnTo>
                    <a:pt x="1669529" y="279501"/>
                  </a:lnTo>
                  <a:lnTo>
                    <a:pt x="1670888" y="2653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17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961970" y="3412138"/>
              <a:ext cx="93827" cy="86029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665222" y="3398714"/>
              <a:ext cx="256882" cy="112877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850327" y="3398714"/>
              <a:ext cx="264745" cy="112877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134553" y="3398714"/>
              <a:ext cx="123101" cy="112877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8930855" y="3375324"/>
              <a:ext cx="156210" cy="267970"/>
            </a:xfrm>
            <a:custGeom>
              <a:avLst/>
              <a:gdLst/>
              <a:ahLst/>
              <a:cxnLst/>
              <a:rect l="l" t="t" r="r" b="b"/>
              <a:pathLst>
                <a:path w="156209" h="267970">
                  <a:moveTo>
                    <a:pt x="125488" y="0"/>
                  </a:moveTo>
                  <a:lnTo>
                    <a:pt x="30581" y="0"/>
                  </a:lnTo>
                  <a:lnTo>
                    <a:pt x="18677" y="2401"/>
                  </a:lnTo>
                  <a:lnTo>
                    <a:pt x="8956" y="8950"/>
                  </a:lnTo>
                  <a:lnTo>
                    <a:pt x="2403" y="18666"/>
                  </a:lnTo>
                  <a:lnTo>
                    <a:pt x="0" y="30568"/>
                  </a:lnTo>
                  <a:lnTo>
                    <a:pt x="0" y="267423"/>
                  </a:lnTo>
                  <a:lnTo>
                    <a:pt x="6146" y="267423"/>
                  </a:lnTo>
                  <a:lnTo>
                    <a:pt x="6146" y="30568"/>
                  </a:lnTo>
                  <a:lnTo>
                    <a:pt x="8078" y="21066"/>
                  </a:lnTo>
                  <a:lnTo>
                    <a:pt x="13315" y="13309"/>
                  </a:lnTo>
                  <a:lnTo>
                    <a:pt x="21077" y="8076"/>
                  </a:lnTo>
                  <a:lnTo>
                    <a:pt x="30581" y="6146"/>
                  </a:lnTo>
                  <a:lnTo>
                    <a:pt x="125488" y="6146"/>
                  </a:lnTo>
                  <a:lnTo>
                    <a:pt x="134991" y="8076"/>
                  </a:lnTo>
                  <a:lnTo>
                    <a:pt x="142748" y="13309"/>
                  </a:lnTo>
                  <a:lnTo>
                    <a:pt x="147980" y="21066"/>
                  </a:lnTo>
                  <a:lnTo>
                    <a:pt x="149910" y="30568"/>
                  </a:lnTo>
                  <a:lnTo>
                    <a:pt x="149910" y="267423"/>
                  </a:lnTo>
                  <a:lnTo>
                    <a:pt x="156057" y="267423"/>
                  </a:lnTo>
                  <a:lnTo>
                    <a:pt x="156057" y="30568"/>
                  </a:lnTo>
                  <a:lnTo>
                    <a:pt x="153654" y="18666"/>
                  </a:lnTo>
                  <a:lnTo>
                    <a:pt x="147102" y="8950"/>
                  </a:lnTo>
                  <a:lnTo>
                    <a:pt x="137385" y="2401"/>
                  </a:lnTo>
                  <a:lnTo>
                    <a:pt x="125488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459687" y="3412138"/>
              <a:ext cx="93827" cy="86029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8428570" y="3375324"/>
              <a:ext cx="156210" cy="267970"/>
            </a:xfrm>
            <a:custGeom>
              <a:avLst/>
              <a:gdLst/>
              <a:ahLst/>
              <a:cxnLst/>
              <a:rect l="l" t="t" r="r" b="b"/>
              <a:pathLst>
                <a:path w="156209" h="267970">
                  <a:moveTo>
                    <a:pt x="125476" y="0"/>
                  </a:moveTo>
                  <a:lnTo>
                    <a:pt x="30581" y="0"/>
                  </a:lnTo>
                  <a:lnTo>
                    <a:pt x="18677" y="2401"/>
                  </a:lnTo>
                  <a:lnTo>
                    <a:pt x="8956" y="8950"/>
                  </a:lnTo>
                  <a:lnTo>
                    <a:pt x="2403" y="18666"/>
                  </a:lnTo>
                  <a:lnTo>
                    <a:pt x="0" y="30568"/>
                  </a:lnTo>
                  <a:lnTo>
                    <a:pt x="0" y="267423"/>
                  </a:lnTo>
                  <a:lnTo>
                    <a:pt x="6146" y="267423"/>
                  </a:lnTo>
                  <a:lnTo>
                    <a:pt x="6146" y="30568"/>
                  </a:lnTo>
                  <a:lnTo>
                    <a:pt x="8077" y="21066"/>
                  </a:lnTo>
                  <a:lnTo>
                    <a:pt x="13311" y="13309"/>
                  </a:lnTo>
                  <a:lnTo>
                    <a:pt x="21071" y="8076"/>
                  </a:lnTo>
                  <a:lnTo>
                    <a:pt x="30581" y="6146"/>
                  </a:lnTo>
                  <a:lnTo>
                    <a:pt x="125476" y="6146"/>
                  </a:lnTo>
                  <a:lnTo>
                    <a:pt x="134980" y="8076"/>
                  </a:lnTo>
                  <a:lnTo>
                    <a:pt x="142741" y="13309"/>
                  </a:lnTo>
                  <a:lnTo>
                    <a:pt x="147978" y="21066"/>
                  </a:lnTo>
                  <a:lnTo>
                    <a:pt x="149910" y="30568"/>
                  </a:lnTo>
                  <a:lnTo>
                    <a:pt x="149910" y="267423"/>
                  </a:lnTo>
                  <a:lnTo>
                    <a:pt x="156057" y="267423"/>
                  </a:lnTo>
                  <a:lnTo>
                    <a:pt x="156057" y="30568"/>
                  </a:lnTo>
                  <a:lnTo>
                    <a:pt x="153654" y="18666"/>
                  </a:lnTo>
                  <a:lnTo>
                    <a:pt x="147100" y="8950"/>
                  </a:lnTo>
                  <a:lnTo>
                    <a:pt x="137380" y="2401"/>
                  </a:lnTo>
                  <a:lnTo>
                    <a:pt x="1254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" name="object 18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278521" y="3398714"/>
              <a:ext cx="123101" cy="112877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7868755" y="3296119"/>
              <a:ext cx="1023619" cy="19050"/>
            </a:xfrm>
            <a:custGeom>
              <a:avLst/>
              <a:gdLst/>
              <a:ahLst/>
              <a:cxnLst/>
              <a:rect l="l" t="t" r="r" b="b"/>
              <a:pathLst>
                <a:path w="1023620" h="19050">
                  <a:moveTo>
                    <a:pt x="226656" y="4216"/>
                  </a:moveTo>
                  <a:lnTo>
                    <a:pt x="222453" y="0"/>
                  </a:lnTo>
                  <a:lnTo>
                    <a:pt x="9398" y="0"/>
                  </a:lnTo>
                  <a:lnTo>
                    <a:pt x="4203" y="0"/>
                  </a:lnTo>
                  <a:lnTo>
                    <a:pt x="0" y="4216"/>
                  </a:lnTo>
                  <a:lnTo>
                    <a:pt x="0" y="14592"/>
                  </a:lnTo>
                  <a:lnTo>
                    <a:pt x="4203" y="18808"/>
                  </a:lnTo>
                  <a:lnTo>
                    <a:pt x="222453" y="18808"/>
                  </a:lnTo>
                  <a:lnTo>
                    <a:pt x="226656" y="14592"/>
                  </a:lnTo>
                  <a:lnTo>
                    <a:pt x="226656" y="4216"/>
                  </a:lnTo>
                  <a:close/>
                </a:path>
                <a:path w="1023620" h="19050">
                  <a:moveTo>
                    <a:pt x="562660" y="4216"/>
                  </a:moveTo>
                  <a:lnTo>
                    <a:pt x="558457" y="0"/>
                  </a:lnTo>
                  <a:lnTo>
                    <a:pt x="345401" y="0"/>
                  </a:lnTo>
                  <a:lnTo>
                    <a:pt x="340207" y="0"/>
                  </a:lnTo>
                  <a:lnTo>
                    <a:pt x="336003" y="4216"/>
                  </a:lnTo>
                  <a:lnTo>
                    <a:pt x="336003" y="14592"/>
                  </a:lnTo>
                  <a:lnTo>
                    <a:pt x="340207" y="18808"/>
                  </a:lnTo>
                  <a:lnTo>
                    <a:pt x="558457" y="18808"/>
                  </a:lnTo>
                  <a:lnTo>
                    <a:pt x="562660" y="14592"/>
                  </a:lnTo>
                  <a:lnTo>
                    <a:pt x="562660" y="4216"/>
                  </a:lnTo>
                  <a:close/>
                </a:path>
                <a:path w="1023620" h="19050">
                  <a:moveTo>
                    <a:pt x="1023137" y="4216"/>
                  </a:moveTo>
                  <a:lnTo>
                    <a:pt x="1018933" y="0"/>
                  </a:lnTo>
                  <a:lnTo>
                    <a:pt x="805878" y="0"/>
                  </a:lnTo>
                  <a:lnTo>
                    <a:pt x="800684" y="0"/>
                  </a:lnTo>
                  <a:lnTo>
                    <a:pt x="796467" y="4216"/>
                  </a:lnTo>
                  <a:lnTo>
                    <a:pt x="796467" y="14592"/>
                  </a:lnTo>
                  <a:lnTo>
                    <a:pt x="800684" y="18808"/>
                  </a:lnTo>
                  <a:lnTo>
                    <a:pt x="1018933" y="18808"/>
                  </a:lnTo>
                  <a:lnTo>
                    <a:pt x="1023137" y="14592"/>
                  </a:lnTo>
                  <a:lnTo>
                    <a:pt x="1023137" y="4216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649501" y="3314923"/>
              <a:ext cx="1626235" cy="328295"/>
            </a:xfrm>
            <a:custGeom>
              <a:avLst/>
              <a:gdLst/>
              <a:ahLst/>
              <a:cxnLst/>
              <a:rect l="l" t="t" r="r" b="b"/>
              <a:pathLst>
                <a:path w="1626234" h="328295">
                  <a:moveTo>
                    <a:pt x="1133576" y="0"/>
                  </a:moveTo>
                  <a:lnTo>
                    <a:pt x="0" y="0"/>
                  </a:lnTo>
                  <a:lnTo>
                    <a:pt x="0" y="327825"/>
                  </a:lnTo>
                  <a:lnTo>
                    <a:pt x="1559483" y="327825"/>
                  </a:lnTo>
                  <a:lnTo>
                    <a:pt x="1599466" y="315123"/>
                  </a:lnTo>
                  <a:lnTo>
                    <a:pt x="1623037" y="284059"/>
                  </a:lnTo>
                  <a:lnTo>
                    <a:pt x="1626163" y="245191"/>
                  </a:lnTo>
                  <a:lnTo>
                    <a:pt x="1604810" y="209080"/>
                  </a:lnTo>
                  <a:lnTo>
                    <a:pt x="1547787" y="158114"/>
                  </a:lnTo>
                  <a:lnTo>
                    <a:pt x="1508602" y="125873"/>
                  </a:lnTo>
                  <a:lnTo>
                    <a:pt x="1467168" y="97094"/>
                  </a:lnTo>
                  <a:lnTo>
                    <a:pt x="1423714" y="71865"/>
                  </a:lnTo>
                  <a:lnTo>
                    <a:pt x="1378473" y="50274"/>
                  </a:lnTo>
                  <a:lnTo>
                    <a:pt x="1331677" y="32411"/>
                  </a:lnTo>
                  <a:lnTo>
                    <a:pt x="1283557" y="18364"/>
                  </a:lnTo>
                  <a:lnTo>
                    <a:pt x="1234346" y="8220"/>
                  </a:lnTo>
                  <a:lnTo>
                    <a:pt x="1184275" y="2069"/>
                  </a:lnTo>
                  <a:lnTo>
                    <a:pt x="11335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649500" y="3553586"/>
              <a:ext cx="1624965" cy="55880"/>
            </a:xfrm>
            <a:custGeom>
              <a:avLst/>
              <a:gdLst/>
              <a:ahLst/>
              <a:cxnLst/>
              <a:rect l="l" t="t" r="r" b="b"/>
              <a:pathLst>
                <a:path w="1624965" h="55879">
                  <a:moveTo>
                    <a:pt x="1624584" y="6350"/>
                  </a:moveTo>
                  <a:lnTo>
                    <a:pt x="1624164" y="6350"/>
                  </a:lnTo>
                  <a:lnTo>
                    <a:pt x="1624164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45720"/>
                  </a:lnTo>
                  <a:lnTo>
                    <a:pt x="0" y="55880"/>
                  </a:lnTo>
                  <a:lnTo>
                    <a:pt x="1618945" y="55880"/>
                  </a:lnTo>
                  <a:lnTo>
                    <a:pt x="1618945" y="45720"/>
                  </a:lnTo>
                  <a:lnTo>
                    <a:pt x="1624584" y="45720"/>
                  </a:lnTo>
                  <a:lnTo>
                    <a:pt x="1624584" y="6350"/>
                  </a:lnTo>
                  <a:close/>
                </a:path>
              </a:pathLst>
            </a:custGeom>
            <a:solidFill>
              <a:srgbClr val="BE2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643353" y="3308781"/>
              <a:ext cx="1640205" cy="340360"/>
            </a:xfrm>
            <a:custGeom>
              <a:avLst/>
              <a:gdLst/>
              <a:ahLst/>
              <a:cxnLst/>
              <a:rect l="l" t="t" r="r" b="b"/>
              <a:pathLst>
                <a:path w="1640204" h="340360">
                  <a:moveTo>
                    <a:pt x="1639938" y="265379"/>
                  </a:moveTo>
                  <a:lnTo>
                    <a:pt x="1638465" y="250748"/>
                  </a:lnTo>
                  <a:lnTo>
                    <a:pt x="1633918" y="236423"/>
                  </a:lnTo>
                  <a:lnTo>
                    <a:pt x="1627644" y="225488"/>
                  </a:lnTo>
                  <a:lnTo>
                    <a:pt x="1627644" y="265379"/>
                  </a:lnTo>
                  <a:lnTo>
                    <a:pt x="1626514" y="277190"/>
                  </a:lnTo>
                  <a:lnTo>
                    <a:pt x="1623225" y="288569"/>
                  </a:lnTo>
                  <a:lnTo>
                    <a:pt x="1620215" y="294538"/>
                  </a:lnTo>
                  <a:lnTo>
                    <a:pt x="1612023" y="294538"/>
                  </a:lnTo>
                  <a:lnTo>
                    <a:pt x="1612023" y="306832"/>
                  </a:lnTo>
                  <a:lnTo>
                    <a:pt x="1579054" y="326453"/>
                  </a:lnTo>
                  <a:lnTo>
                    <a:pt x="1565630" y="327825"/>
                  </a:lnTo>
                  <a:lnTo>
                    <a:pt x="838581" y="327825"/>
                  </a:lnTo>
                  <a:lnTo>
                    <a:pt x="838581" y="306832"/>
                  </a:lnTo>
                  <a:lnTo>
                    <a:pt x="1612023" y="306832"/>
                  </a:lnTo>
                  <a:lnTo>
                    <a:pt x="1612023" y="294538"/>
                  </a:lnTo>
                  <a:lnTo>
                    <a:pt x="838581" y="294538"/>
                  </a:lnTo>
                  <a:lnTo>
                    <a:pt x="838581" y="251142"/>
                  </a:lnTo>
                  <a:lnTo>
                    <a:pt x="1625752" y="251142"/>
                  </a:lnTo>
                  <a:lnTo>
                    <a:pt x="1626412" y="253212"/>
                  </a:lnTo>
                  <a:lnTo>
                    <a:pt x="1627644" y="265379"/>
                  </a:lnTo>
                  <a:lnTo>
                    <a:pt x="1627644" y="225488"/>
                  </a:lnTo>
                  <a:lnTo>
                    <a:pt x="1626158" y="222885"/>
                  </a:lnTo>
                  <a:lnTo>
                    <a:pt x="1621231" y="217462"/>
                  </a:lnTo>
                  <a:lnTo>
                    <a:pt x="1621231" y="238861"/>
                  </a:lnTo>
                  <a:lnTo>
                    <a:pt x="838581" y="238861"/>
                  </a:lnTo>
                  <a:lnTo>
                    <a:pt x="838581" y="12293"/>
                  </a:lnTo>
                  <a:lnTo>
                    <a:pt x="1139723" y="12293"/>
                  </a:lnTo>
                  <a:lnTo>
                    <a:pt x="1189913" y="14338"/>
                  </a:lnTo>
                  <a:lnTo>
                    <a:pt x="1239494" y="20434"/>
                  </a:lnTo>
                  <a:lnTo>
                    <a:pt x="1288224" y="30480"/>
                  </a:lnTo>
                  <a:lnTo>
                    <a:pt x="1335862" y="44386"/>
                  </a:lnTo>
                  <a:lnTo>
                    <a:pt x="1382204" y="62077"/>
                  </a:lnTo>
                  <a:lnTo>
                    <a:pt x="1426997" y="83451"/>
                  </a:lnTo>
                  <a:lnTo>
                    <a:pt x="1438516" y="90144"/>
                  </a:lnTo>
                  <a:lnTo>
                    <a:pt x="1347914" y="90144"/>
                  </a:lnTo>
                  <a:lnTo>
                    <a:pt x="1331849" y="93383"/>
                  </a:lnTo>
                  <a:lnTo>
                    <a:pt x="1318729" y="102235"/>
                  </a:lnTo>
                  <a:lnTo>
                    <a:pt x="1309890" y="115354"/>
                  </a:lnTo>
                  <a:lnTo>
                    <a:pt x="1306652" y="131406"/>
                  </a:lnTo>
                  <a:lnTo>
                    <a:pt x="1306652" y="161455"/>
                  </a:lnTo>
                  <a:lnTo>
                    <a:pt x="1309890" y="177520"/>
                  </a:lnTo>
                  <a:lnTo>
                    <a:pt x="1318729" y="190627"/>
                  </a:lnTo>
                  <a:lnTo>
                    <a:pt x="1331849" y="199478"/>
                  </a:lnTo>
                  <a:lnTo>
                    <a:pt x="1347914" y="202717"/>
                  </a:lnTo>
                  <a:lnTo>
                    <a:pt x="1587741" y="202717"/>
                  </a:lnTo>
                  <a:lnTo>
                    <a:pt x="1606867" y="219798"/>
                  </a:lnTo>
                  <a:lnTo>
                    <a:pt x="1616202" y="230098"/>
                  </a:lnTo>
                  <a:lnTo>
                    <a:pt x="1621231" y="238861"/>
                  </a:lnTo>
                  <a:lnTo>
                    <a:pt x="1621231" y="217462"/>
                  </a:lnTo>
                  <a:lnTo>
                    <a:pt x="1558036" y="159689"/>
                  </a:lnTo>
                  <a:lnTo>
                    <a:pt x="1518462" y="127127"/>
                  </a:lnTo>
                  <a:lnTo>
                    <a:pt x="1476616" y="98056"/>
                  </a:lnTo>
                  <a:lnTo>
                    <a:pt x="1432725" y="72580"/>
                  </a:lnTo>
                  <a:lnTo>
                    <a:pt x="1387043" y="50774"/>
                  </a:lnTo>
                  <a:lnTo>
                    <a:pt x="1339773" y="32740"/>
                  </a:lnTo>
                  <a:lnTo>
                    <a:pt x="1291183" y="18542"/>
                  </a:lnTo>
                  <a:lnTo>
                    <a:pt x="1260843" y="12293"/>
                  </a:lnTo>
                  <a:lnTo>
                    <a:pt x="1241488" y="8305"/>
                  </a:lnTo>
                  <a:lnTo>
                    <a:pt x="1190917" y="2095"/>
                  </a:lnTo>
                  <a:lnTo>
                    <a:pt x="1139723" y="0"/>
                  </a:lnTo>
                  <a:lnTo>
                    <a:pt x="811377" y="0"/>
                  </a:lnTo>
                  <a:lnTo>
                    <a:pt x="811377" y="12293"/>
                  </a:lnTo>
                  <a:lnTo>
                    <a:pt x="811377" y="238861"/>
                  </a:lnTo>
                  <a:lnTo>
                    <a:pt x="811377" y="251142"/>
                  </a:lnTo>
                  <a:lnTo>
                    <a:pt x="811377" y="294538"/>
                  </a:lnTo>
                  <a:lnTo>
                    <a:pt x="811377" y="306832"/>
                  </a:lnTo>
                  <a:lnTo>
                    <a:pt x="811377" y="327825"/>
                  </a:lnTo>
                  <a:lnTo>
                    <a:pt x="12293" y="327825"/>
                  </a:lnTo>
                  <a:lnTo>
                    <a:pt x="12293" y="306832"/>
                  </a:lnTo>
                  <a:lnTo>
                    <a:pt x="811377" y="306832"/>
                  </a:lnTo>
                  <a:lnTo>
                    <a:pt x="811377" y="294538"/>
                  </a:lnTo>
                  <a:lnTo>
                    <a:pt x="12293" y="294538"/>
                  </a:lnTo>
                  <a:lnTo>
                    <a:pt x="12293" y="251142"/>
                  </a:lnTo>
                  <a:lnTo>
                    <a:pt x="811377" y="251142"/>
                  </a:lnTo>
                  <a:lnTo>
                    <a:pt x="811377" y="238861"/>
                  </a:lnTo>
                  <a:lnTo>
                    <a:pt x="12293" y="238861"/>
                  </a:lnTo>
                  <a:lnTo>
                    <a:pt x="12293" y="12293"/>
                  </a:lnTo>
                  <a:lnTo>
                    <a:pt x="811377" y="12293"/>
                  </a:lnTo>
                  <a:lnTo>
                    <a:pt x="811377" y="0"/>
                  </a:lnTo>
                  <a:lnTo>
                    <a:pt x="0" y="0"/>
                  </a:lnTo>
                  <a:lnTo>
                    <a:pt x="0" y="340118"/>
                  </a:lnTo>
                  <a:lnTo>
                    <a:pt x="1565630" y="340118"/>
                  </a:lnTo>
                  <a:lnTo>
                    <a:pt x="1581683" y="338467"/>
                  </a:lnTo>
                  <a:lnTo>
                    <a:pt x="1619707" y="316928"/>
                  </a:lnTo>
                  <a:lnTo>
                    <a:pt x="1638592" y="279488"/>
                  </a:lnTo>
                  <a:lnTo>
                    <a:pt x="1639938" y="2653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805126" y="3412138"/>
              <a:ext cx="93814" cy="86029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508376" y="3398714"/>
              <a:ext cx="256868" cy="112877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693482" y="3398714"/>
              <a:ext cx="264728" cy="112877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977708" y="3398714"/>
              <a:ext cx="123088" cy="112877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9773997" y="3375324"/>
              <a:ext cx="156210" cy="267970"/>
            </a:xfrm>
            <a:custGeom>
              <a:avLst/>
              <a:gdLst/>
              <a:ahLst/>
              <a:cxnLst/>
              <a:rect l="l" t="t" r="r" b="b"/>
              <a:pathLst>
                <a:path w="156209" h="267970">
                  <a:moveTo>
                    <a:pt x="125488" y="0"/>
                  </a:moveTo>
                  <a:lnTo>
                    <a:pt x="30581" y="0"/>
                  </a:lnTo>
                  <a:lnTo>
                    <a:pt x="18677" y="2401"/>
                  </a:lnTo>
                  <a:lnTo>
                    <a:pt x="8956" y="8950"/>
                  </a:lnTo>
                  <a:lnTo>
                    <a:pt x="2403" y="18666"/>
                  </a:lnTo>
                  <a:lnTo>
                    <a:pt x="0" y="30568"/>
                  </a:lnTo>
                  <a:lnTo>
                    <a:pt x="0" y="267423"/>
                  </a:lnTo>
                  <a:lnTo>
                    <a:pt x="6159" y="267423"/>
                  </a:lnTo>
                  <a:lnTo>
                    <a:pt x="6159" y="30568"/>
                  </a:lnTo>
                  <a:lnTo>
                    <a:pt x="8089" y="21066"/>
                  </a:lnTo>
                  <a:lnTo>
                    <a:pt x="13322" y="13309"/>
                  </a:lnTo>
                  <a:lnTo>
                    <a:pt x="21079" y="8076"/>
                  </a:lnTo>
                  <a:lnTo>
                    <a:pt x="30581" y="6146"/>
                  </a:lnTo>
                  <a:lnTo>
                    <a:pt x="125488" y="6146"/>
                  </a:lnTo>
                  <a:lnTo>
                    <a:pt x="134991" y="8076"/>
                  </a:lnTo>
                  <a:lnTo>
                    <a:pt x="142748" y="13309"/>
                  </a:lnTo>
                  <a:lnTo>
                    <a:pt x="147980" y="21066"/>
                  </a:lnTo>
                  <a:lnTo>
                    <a:pt x="149910" y="30568"/>
                  </a:lnTo>
                  <a:lnTo>
                    <a:pt x="149910" y="267423"/>
                  </a:lnTo>
                  <a:lnTo>
                    <a:pt x="156070" y="267423"/>
                  </a:lnTo>
                  <a:lnTo>
                    <a:pt x="156057" y="30568"/>
                  </a:lnTo>
                  <a:lnTo>
                    <a:pt x="153656" y="18666"/>
                  </a:lnTo>
                  <a:lnTo>
                    <a:pt x="147107" y="8950"/>
                  </a:lnTo>
                  <a:lnTo>
                    <a:pt x="137390" y="2401"/>
                  </a:lnTo>
                  <a:lnTo>
                    <a:pt x="1254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302838" y="3412138"/>
              <a:ext cx="93814" cy="86029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9271711" y="3375324"/>
              <a:ext cx="156210" cy="267970"/>
            </a:xfrm>
            <a:custGeom>
              <a:avLst/>
              <a:gdLst/>
              <a:ahLst/>
              <a:cxnLst/>
              <a:rect l="l" t="t" r="r" b="b"/>
              <a:pathLst>
                <a:path w="156209" h="267970">
                  <a:moveTo>
                    <a:pt x="125488" y="0"/>
                  </a:moveTo>
                  <a:lnTo>
                    <a:pt x="30581" y="0"/>
                  </a:lnTo>
                  <a:lnTo>
                    <a:pt x="18677" y="2401"/>
                  </a:lnTo>
                  <a:lnTo>
                    <a:pt x="8956" y="8950"/>
                  </a:lnTo>
                  <a:lnTo>
                    <a:pt x="2403" y="18666"/>
                  </a:lnTo>
                  <a:lnTo>
                    <a:pt x="0" y="30568"/>
                  </a:lnTo>
                  <a:lnTo>
                    <a:pt x="0" y="267423"/>
                  </a:lnTo>
                  <a:lnTo>
                    <a:pt x="6159" y="267423"/>
                  </a:lnTo>
                  <a:lnTo>
                    <a:pt x="6159" y="30568"/>
                  </a:lnTo>
                  <a:lnTo>
                    <a:pt x="8089" y="21066"/>
                  </a:lnTo>
                  <a:lnTo>
                    <a:pt x="13322" y="13309"/>
                  </a:lnTo>
                  <a:lnTo>
                    <a:pt x="21079" y="8076"/>
                  </a:lnTo>
                  <a:lnTo>
                    <a:pt x="30581" y="6146"/>
                  </a:lnTo>
                  <a:lnTo>
                    <a:pt x="125488" y="6146"/>
                  </a:lnTo>
                  <a:lnTo>
                    <a:pt x="134991" y="8076"/>
                  </a:lnTo>
                  <a:lnTo>
                    <a:pt x="142748" y="13309"/>
                  </a:lnTo>
                  <a:lnTo>
                    <a:pt x="147980" y="21066"/>
                  </a:lnTo>
                  <a:lnTo>
                    <a:pt x="149910" y="30568"/>
                  </a:lnTo>
                  <a:lnTo>
                    <a:pt x="149910" y="267423"/>
                  </a:lnTo>
                  <a:lnTo>
                    <a:pt x="156057" y="267423"/>
                  </a:lnTo>
                  <a:lnTo>
                    <a:pt x="156057" y="30568"/>
                  </a:lnTo>
                  <a:lnTo>
                    <a:pt x="153656" y="18666"/>
                  </a:lnTo>
                  <a:lnTo>
                    <a:pt x="147107" y="8950"/>
                  </a:lnTo>
                  <a:lnTo>
                    <a:pt x="137390" y="2401"/>
                  </a:lnTo>
                  <a:lnTo>
                    <a:pt x="1254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121661" y="3398714"/>
              <a:ext cx="123101" cy="112877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8711895" y="3296119"/>
              <a:ext cx="1023619" cy="19050"/>
            </a:xfrm>
            <a:custGeom>
              <a:avLst/>
              <a:gdLst/>
              <a:ahLst/>
              <a:cxnLst/>
              <a:rect l="l" t="t" r="r" b="b"/>
              <a:pathLst>
                <a:path w="1023620" h="19050">
                  <a:moveTo>
                    <a:pt x="226656" y="4216"/>
                  </a:moveTo>
                  <a:lnTo>
                    <a:pt x="222453" y="0"/>
                  </a:lnTo>
                  <a:lnTo>
                    <a:pt x="9398" y="0"/>
                  </a:lnTo>
                  <a:lnTo>
                    <a:pt x="4203" y="0"/>
                  </a:lnTo>
                  <a:lnTo>
                    <a:pt x="0" y="4216"/>
                  </a:lnTo>
                  <a:lnTo>
                    <a:pt x="0" y="14592"/>
                  </a:lnTo>
                  <a:lnTo>
                    <a:pt x="4203" y="18808"/>
                  </a:lnTo>
                  <a:lnTo>
                    <a:pt x="222453" y="18808"/>
                  </a:lnTo>
                  <a:lnTo>
                    <a:pt x="226656" y="14592"/>
                  </a:lnTo>
                  <a:lnTo>
                    <a:pt x="226656" y="4216"/>
                  </a:lnTo>
                  <a:close/>
                </a:path>
                <a:path w="1023620" h="19050">
                  <a:moveTo>
                    <a:pt x="562660" y="4216"/>
                  </a:moveTo>
                  <a:lnTo>
                    <a:pt x="558457" y="0"/>
                  </a:lnTo>
                  <a:lnTo>
                    <a:pt x="345401" y="0"/>
                  </a:lnTo>
                  <a:lnTo>
                    <a:pt x="340207" y="0"/>
                  </a:lnTo>
                  <a:lnTo>
                    <a:pt x="336003" y="4216"/>
                  </a:lnTo>
                  <a:lnTo>
                    <a:pt x="336003" y="14592"/>
                  </a:lnTo>
                  <a:lnTo>
                    <a:pt x="340207" y="18808"/>
                  </a:lnTo>
                  <a:lnTo>
                    <a:pt x="558457" y="18808"/>
                  </a:lnTo>
                  <a:lnTo>
                    <a:pt x="562660" y="14592"/>
                  </a:lnTo>
                  <a:lnTo>
                    <a:pt x="562660" y="4216"/>
                  </a:lnTo>
                  <a:close/>
                </a:path>
                <a:path w="1023620" h="19050">
                  <a:moveTo>
                    <a:pt x="1023137" y="4216"/>
                  </a:moveTo>
                  <a:lnTo>
                    <a:pt x="1018933" y="0"/>
                  </a:lnTo>
                  <a:lnTo>
                    <a:pt x="805878" y="0"/>
                  </a:lnTo>
                  <a:lnTo>
                    <a:pt x="800684" y="0"/>
                  </a:lnTo>
                  <a:lnTo>
                    <a:pt x="796480" y="4216"/>
                  </a:lnTo>
                  <a:lnTo>
                    <a:pt x="796480" y="14592"/>
                  </a:lnTo>
                  <a:lnTo>
                    <a:pt x="800684" y="18808"/>
                  </a:lnTo>
                  <a:lnTo>
                    <a:pt x="1018933" y="18808"/>
                  </a:lnTo>
                  <a:lnTo>
                    <a:pt x="1023137" y="14592"/>
                  </a:lnTo>
                  <a:lnTo>
                    <a:pt x="1023137" y="4216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795323" y="3667480"/>
              <a:ext cx="391795" cy="24130"/>
            </a:xfrm>
            <a:custGeom>
              <a:avLst/>
              <a:gdLst/>
              <a:ahLst/>
              <a:cxnLst/>
              <a:rect l="l" t="t" r="r" b="b"/>
              <a:pathLst>
                <a:path w="391795" h="24129">
                  <a:moveTo>
                    <a:pt x="91821" y="0"/>
                  </a:moveTo>
                  <a:lnTo>
                    <a:pt x="0" y="0"/>
                  </a:lnTo>
                  <a:lnTo>
                    <a:pt x="0" y="23698"/>
                  </a:lnTo>
                  <a:lnTo>
                    <a:pt x="91821" y="23698"/>
                  </a:lnTo>
                  <a:lnTo>
                    <a:pt x="91821" y="0"/>
                  </a:lnTo>
                  <a:close/>
                </a:path>
                <a:path w="391795" h="24129">
                  <a:moveTo>
                    <a:pt x="242316" y="0"/>
                  </a:moveTo>
                  <a:lnTo>
                    <a:pt x="150507" y="0"/>
                  </a:lnTo>
                  <a:lnTo>
                    <a:pt x="150507" y="23698"/>
                  </a:lnTo>
                  <a:lnTo>
                    <a:pt x="242316" y="23698"/>
                  </a:lnTo>
                  <a:lnTo>
                    <a:pt x="242316" y="0"/>
                  </a:lnTo>
                  <a:close/>
                </a:path>
                <a:path w="391795" h="24129">
                  <a:moveTo>
                    <a:pt x="391274" y="0"/>
                  </a:moveTo>
                  <a:lnTo>
                    <a:pt x="299466" y="0"/>
                  </a:lnTo>
                  <a:lnTo>
                    <a:pt x="299466" y="23698"/>
                  </a:lnTo>
                  <a:lnTo>
                    <a:pt x="391274" y="23698"/>
                  </a:lnTo>
                  <a:lnTo>
                    <a:pt x="3912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243747" y="3679329"/>
              <a:ext cx="2028825" cy="0"/>
            </a:xfrm>
            <a:custGeom>
              <a:avLst/>
              <a:gdLst/>
              <a:ahLst/>
              <a:cxnLst/>
              <a:rect l="l" t="t" r="r" b="b"/>
              <a:pathLst>
                <a:path w="2028825">
                  <a:moveTo>
                    <a:pt x="0" y="0"/>
                  </a:moveTo>
                  <a:lnTo>
                    <a:pt x="2028317" y="0"/>
                  </a:lnTo>
                </a:path>
              </a:pathLst>
            </a:custGeom>
            <a:ln w="2369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8" name="object 198"/>
          <p:cNvSpPr txBox="1"/>
          <p:nvPr/>
        </p:nvSpPr>
        <p:spPr>
          <a:xfrm>
            <a:off x="5723688" y="4596781"/>
            <a:ext cx="321945" cy="325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950" spc="-25" dirty="0">
                <a:latin typeface="TT Supermolot Bold"/>
                <a:cs typeface="TT Supermolot Bold"/>
              </a:rPr>
              <a:t>H</a:t>
            </a:r>
            <a:r>
              <a:rPr sz="1725" spc="-37" baseline="-31400" dirty="0">
                <a:latin typeface="TT Supermolot Bold"/>
                <a:cs typeface="TT Supermolot Bold"/>
              </a:rPr>
              <a:t>2</a:t>
            </a:r>
            <a:endParaRPr sz="1725" baseline="-31400">
              <a:latin typeface="TT Supermolot Bold"/>
              <a:cs typeface="TT Supermolot Bold"/>
            </a:endParaRPr>
          </a:p>
        </p:txBody>
      </p:sp>
      <p:grpSp>
        <p:nvGrpSpPr>
          <p:cNvPr id="199" name="object 199"/>
          <p:cNvGrpSpPr/>
          <p:nvPr/>
        </p:nvGrpSpPr>
        <p:grpSpPr>
          <a:xfrm>
            <a:off x="697057" y="3007841"/>
            <a:ext cx="5838825" cy="3805554"/>
            <a:chOff x="697057" y="3007841"/>
            <a:chExt cx="5838825" cy="3805554"/>
          </a:xfrm>
        </p:grpSpPr>
        <p:sp>
          <p:nvSpPr>
            <p:cNvPr id="200" name="object 200"/>
            <p:cNvSpPr/>
            <p:nvPr/>
          </p:nvSpPr>
          <p:spPr>
            <a:xfrm>
              <a:off x="5653583" y="4180712"/>
              <a:ext cx="560070" cy="1235710"/>
            </a:xfrm>
            <a:custGeom>
              <a:avLst/>
              <a:gdLst/>
              <a:ahLst/>
              <a:cxnLst/>
              <a:rect l="l" t="t" r="r" b="b"/>
              <a:pathLst>
                <a:path w="560070" h="1235710">
                  <a:moveTo>
                    <a:pt x="560044" y="122402"/>
                  </a:moveTo>
                  <a:lnTo>
                    <a:pt x="559473" y="119583"/>
                  </a:lnTo>
                  <a:lnTo>
                    <a:pt x="559473" y="117436"/>
                  </a:lnTo>
                  <a:lnTo>
                    <a:pt x="558927" y="116903"/>
                  </a:lnTo>
                  <a:lnTo>
                    <a:pt x="550405" y="74803"/>
                  </a:lnTo>
                  <a:lnTo>
                    <a:pt x="542048" y="62433"/>
                  </a:lnTo>
                  <a:lnTo>
                    <a:pt x="542048" y="131406"/>
                  </a:lnTo>
                  <a:lnTo>
                    <a:pt x="542048" y="1022096"/>
                  </a:lnTo>
                  <a:lnTo>
                    <a:pt x="437984" y="1022096"/>
                  </a:lnTo>
                  <a:lnTo>
                    <a:pt x="428040" y="1022096"/>
                  </a:lnTo>
                  <a:lnTo>
                    <a:pt x="204076" y="1022096"/>
                  </a:lnTo>
                  <a:lnTo>
                    <a:pt x="200037" y="1026134"/>
                  </a:lnTo>
                  <a:lnTo>
                    <a:pt x="200037" y="1036078"/>
                  </a:lnTo>
                  <a:lnTo>
                    <a:pt x="204076" y="1040104"/>
                  </a:lnTo>
                  <a:lnTo>
                    <a:pt x="209042" y="1040104"/>
                  </a:lnTo>
                  <a:lnTo>
                    <a:pt x="428040" y="1040104"/>
                  </a:lnTo>
                  <a:lnTo>
                    <a:pt x="433006" y="1040104"/>
                  </a:lnTo>
                  <a:lnTo>
                    <a:pt x="437984" y="1040104"/>
                  </a:lnTo>
                  <a:lnTo>
                    <a:pt x="542048" y="1040104"/>
                  </a:lnTo>
                  <a:lnTo>
                    <a:pt x="542048" y="1217714"/>
                  </a:lnTo>
                  <a:lnTo>
                    <a:pt x="17995" y="1217714"/>
                  </a:lnTo>
                  <a:lnTo>
                    <a:pt x="17995" y="122402"/>
                  </a:lnTo>
                  <a:lnTo>
                    <a:pt x="26200" y="81762"/>
                  </a:lnTo>
                  <a:lnTo>
                    <a:pt x="48564" y="48577"/>
                  </a:lnTo>
                  <a:lnTo>
                    <a:pt x="81749" y="26200"/>
                  </a:lnTo>
                  <a:lnTo>
                    <a:pt x="122402" y="17995"/>
                  </a:lnTo>
                  <a:lnTo>
                    <a:pt x="437642" y="17995"/>
                  </a:lnTo>
                  <a:lnTo>
                    <a:pt x="478269" y="26200"/>
                  </a:lnTo>
                  <a:lnTo>
                    <a:pt x="511467" y="48577"/>
                  </a:lnTo>
                  <a:lnTo>
                    <a:pt x="533844" y="81762"/>
                  </a:lnTo>
                  <a:lnTo>
                    <a:pt x="437984" y="113411"/>
                  </a:lnTo>
                  <a:lnTo>
                    <a:pt x="428040" y="113411"/>
                  </a:lnTo>
                  <a:lnTo>
                    <a:pt x="204076" y="113411"/>
                  </a:lnTo>
                  <a:lnTo>
                    <a:pt x="200037" y="117436"/>
                  </a:lnTo>
                  <a:lnTo>
                    <a:pt x="200037" y="127381"/>
                  </a:lnTo>
                  <a:lnTo>
                    <a:pt x="204076" y="131406"/>
                  </a:lnTo>
                  <a:lnTo>
                    <a:pt x="209042" y="131406"/>
                  </a:lnTo>
                  <a:lnTo>
                    <a:pt x="428040" y="131406"/>
                  </a:lnTo>
                  <a:lnTo>
                    <a:pt x="433006" y="131406"/>
                  </a:lnTo>
                  <a:lnTo>
                    <a:pt x="437984" y="131406"/>
                  </a:lnTo>
                  <a:lnTo>
                    <a:pt x="542048" y="131406"/>
                  </a:lnTo>
                  <a:lnTo>
                    <a:pt x="542048" y="62433"/>
                  </a:lnTo>
                  <a:lnTo>
                    <a:pt x="524141" y="35890"/>
                  </a:lnTo>
                  <a:lnTo>
                    <a:pt x="497624" y="17995"/>
                  </a:lnTo>
                  <a:lnTo>
                    <a:pt x="485228" y="9639"/>
                  </a:lnTo>
                  <a:lnTo>
                    <a:pt x="437642" y="0"/>
                  </a:lnTo>
                  <a:lnTo>
                    <a:pt x="122402" y="0"/>
                  </a:lnTo>
                  <a:lnTo>
                    <a:pt x="74790" y="9639"/>
                  </a:lnTo>
                  <a:lnTo>
                    <a:pt x="35877" y="35890"/>
                  </a:lnTo>
                  <a:lnTo>
                    <a:pt x="9626" y="74803"/>
                  </a:lnTo>
                  <a:lnTo>
                    <a:pt x="0" y="122402"/>
                  </a:lnTo>
                  <a:lnTo>
                    <a:pt x="0" y="1217714"/>
                  </a:lnTo>
                  <a:lnTo>
                    <a:pt x="1409" y="1224724"/>
                  </a:lnTo>
                  <a:lnTo>
                    <a:pt x="5257" y="1230439"/>
                  </a:lnTo>
                  <a:lnTo>
                    <a:pt x="10985" y="1234300"/>
                  </a:lnTo>
                  <a:lnTo>
                    <a:pt x="17995" y="1235710"/>
                  </a:lnTo>
                  <a:lnTo>
                    <a:pt x="542048" y="1235710"/>
                  </a:lnTo>
                  <a:lnTo>
                    <a:pt x="549046" y="1234300"/>
                  </a:lnTo>
                  <a:lnTo>
                    <a:pt x="554761" y="1230439"/>
                  </a:lnTo>
                  <a:lnTo>
                    <a:pt x="558622" y="1224724"/>
                  </a:lnTo>
                  <a:lnTo>
                    <a:pt x="560044" y="1217714"/>
                  </a:lnTo>
                  <a:lnTo>
                    <a:pt x="560044" y="1224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3264052" y="6775165"/>
              <a:ext cx="1196340" cy="0"/>
            </a:xfrm>
            <a:custGeom>
              <a:avLst/>
              <a:gdLst/>
              <a:ahLst/>
              <a:cxnLst/>
              <a:rect l="l" t="t" r="r" b="b"/>
              <a:pathLst>
                <a:path w="1196339">
                  <a:moveTo>
                    <a:pt x="1196301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3264052" y="6765881"/>
              <a:ext cx="1196340" cy="19050"/>
            </a:xfrm>
            <a:custGeom>
              <a:avLst/>
              <a:gdLst/>
              <a:ahLst/>
              <a:cxnLst/>
              <a:rect l="l" t="t" r="r" b="b"/>
              <a:pathLst>
                <a:path w="1196339" h="19050">
                  <a:moveTo>
                    <a:pt x="1196301" y="0"/>
                  </a:moveTo>
                  <a:lnTo>
                    <a:pt x="0" y="0"/>
                  </a:lnTo>
                  <a:lnTo>
                    <a:pt x="0" y="18580"/>
                  </a:lnTo>
                  <a:lnTo>
                    <a:pt x="1196301" y="18580"/>
                  </a:lnTo>
                  <a:lnTo>
                    <a:pt x="11963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814944" y="6775165"/>
              <a:ext cx="1196340" cy="0"/>
            </a:xfrm>
            <a:custGeom>
              <a:avLst/>
              <a:gdLst/>
              <a:ahLst/>
              <a:cxnLst/>
              <a:rect l="l" t="t" r="r" b="b"/>
              <a:pathLst>
                <a:path w="1196339">
                  <a:moveTo>
                    <a:pt x="1196301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814944" y="6765881"/>
              <a:ext cx="1196340" cy="19050"/>
            </a:xfrm>
            <a:custGeom>
              <a:avLst/>
              <a:gdLst/>
              <a:ahLst/>
              <a:cxnLst/>
              <a:rect l="l" t="t" r="r" b="b"/>
              <a:pathLst>
                <a:path w="1196339" h="19050">
                  <a:moveTo>
                    <a:pt x="1196301" y="0"/>
                  </a:moveTo>
                  <a:lnTo>
                    <a:pt x="0" y="0"/>
                  </a:lnTo>
                  <a:lnTo>
                    <a:pt x="0" y="18580"/>
                  </a:lnTo>
                  <a:lnTo>
                    <a:pt x="1196301" y="18580"/>
                  </a:lnTo>
                  <a:lnTo>
                    <a:pt x="11963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461615" y="4897635"/>
              <a:ext cx="405676" cy="197916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2168208" y="4547687"/>
              <a:ext cx="106045" cy="504190"/>
            </a:xfrm>
            <a:custGeom>
              <a:avLst/>
              <a:gdLst/>
              <a:ahLst/>
              <a:cxnLst/>
              <a:rect l="l" t="t" r="r" b="b"/>
              <a:pathLst>
                <a:path w="106044" h="504189">
                  <a:moveTo>
                    <a:pt x="86131" y="0"/>
                  </a:moveTo>
                  <a:lnTo>
                    <a:pt x="19634" y="0"/>
                  </a:lnTo>
                  <a:lnTo>
                    <a:pt x="0" y="504037"/>
                  </a:lnTo>
                  <a:lnTo>
                    <a:pt x="105765" y="504037"/>
                  </a:lnTo>
                  <a:lnTo>
                    <a:pt x="86131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224481" y="4553115"/>
              <a:ext cx="34925" cy="449580"/>
            </a:xfrm>
            <a:custGeom>
              <a:avLst/>
              <a:gdLst/>
              <a:ahLst/>
              <a:cxnLst/>
              <a:rect l="l" t="t" r="r" b="b"/>
              <a:pathLst>
                <a:path w="34925" h="449579">
                  <a:moveTo>
                    <a:pt x="16548" y="0"/>
                  </a:moveTo>
                  <a:lnTo>
                    <a:pt x="0" y="0"/>
                  </a:lnTo>
                  <a:lnTo>
                    <a:pt x="8966" y="449541"/>
                  </a:lnTo>
                  <a:lnTo>
                    <a:pt x="34607" y="449160"/>
                  </a:lnTo>
                  <a:lnTo>
                    <a:pt x="16548" y="0"/>
                  </a:lnTo>
                  <a:close/>
                </a:path>
              </a:pathLst>
            </a:custGeom>
            <a:solidFill>
              <a:srgbClr val="DCD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162735" y="4542251"/>
              <a:ext cx="116839" cy="514984"/>
            </a:xfrm>
            <a:custGeom>
              <a:avLst/>
              <a:gdLst/>
              <a:ahLst/>
              <a:cxnLst/>
              <a:rect l="l" t="t" r="r" b="b"/>
              <a:pathLst>
                <a:path w="116839" h="514985">
                  <a:moveTo>
                    <a:pt x="94526" y="0"/>
                  </a:moveTo>
                  <a:lnTo>
                    <a:pt x="22199" y="0"/>
                  </a:lnTo>
                  <a:lnTo>
                    <a:pt x="19799" y="2311"/>
                  </a:lnTo>
                  <a:lnTo>
                    <a:pt x="50" y="509257"/>
                  </a:lnTo>
                  <a:lnTo>
                    <a:pt x="0" y="510730"/>
                  </a:lnTo>
                  <a:lnTo>
                    <a:pt x="546" y="512165"/>
                  </a:lnTo>
                  <a:lnTo>
                    <a:pt x="2578" y="514286"/>
                  </a:lnTo>
                  <a:lnTo>
                    <a:pt x="4000" y="514896"/>
                  </a:lnTo>
                  <a:lnTo>
                    <a:pt x="5473" y="514896"/>
                  </a:lnTo>
                  <a:lnTo>
                    <a:pt x="5473" y="504037"/>
                  </a:lnTo>
                  <a:lnTo>
                    <a:pt x="11116" y="504037"/>
                  </a:lnTo>
                  <a:lnTo>
                    <a:pt x="30327" y="10858"/>
                  </a:lnTo>
                  <a:lnTo>
                    <a:pt x="97247" y="10858"/>
                  </a:lnTo>
                  <a:lnTo>
                    <a:pt x="97028" y="5219"/>
                  </a:lnTo>
                  <a:lnTo>
                    <a:pt x="96913" y="2311"/>
                  </a:lnTo>
                  <a:lnTo>
                    <a:pt x="94526" y="0"/>
                  </a:lnTo>
                  <a:close/>
                </a:path>
                <a:path w="116839" h="514985">
                  <a:moveTo>
                    <a:pt x="5473" y="509473"/>
                  </a:moveTo>
                  <a:lnTo>
                    <a:pt x="5473" y="514896"/>
                  </a:lnTo>
                  <a:lnTo>
                    <a:pt x="112712" y="514896"/>
                  </a:lnTo>
                  <a:lnTo>
                    <a:pt x="114134" y="514286"/>
                  </a:lnTo>
                  <a:lnTo>
                    <a:pt x="116166" y="512165"/>
                  </a:lnTo>
                  <a:lnTo>
                    <a:pt x="116725" y="510730"/>
                  </a:lnTo>
                  <a:lnTo>
                    <a:pt x="116684" y="509676"/>
                  </a:lnTo>
                  <a:lnTo>
                    <a:pt x="10896" y="509676"/>
                  </a:lnTo>
                  <a:lnTo>
                    <a:pt x="5473" y="509473"/>
                  </a:lnTo>
                  <a:close/>
                </a:path>
                <a:path w="116839" h="514985">
                  <a:moveTo>
                    <a:pt x="11116" y="504037"/>
                  </a:moveTo>
                  <a:lnTo>
                    <a:pt x="5473" y="504037"/>
                  </a:lnTo>
                  <a:lnTo>
                    <a:pt x="5473" y="509473"/>
                  </a:lnTo>
                  <a:lnTo>
                    <a:pt x="10896" y="509676"/>
                  </a:lnTo>
                  <a:lnTo>
                    <a:pt x="11116" y="504037"/>
                  </a:lnTo>
                  <a:close/>
                </a:path>
                <a:path w="116839" h="514985">
                  <a:moveTo>
                    <a:pt x="97247" y="10858"/>
                  </a:moveTo>
                  <a:lnTo>
                    <a:pt x="86385" y="10858"/>
                  </a:lnTo>
                  <a:lnTo>
                    <a:pt x="105600" y="504037"/>
                  </a:lnTo>
                  <a:lnTo>
                    <a:pt x="11116" y="504037"/>
                  </a:lnTo>
                  <a:lnTo>
                    <a:pt x="10912" y="509257"/>
                  </a:lnTo>
                  <a:lnTo>
                    <a:pt x="10896" y="509676"/>
                  </a:lnTo>
                  <a:lnTo>
                    <a:pt x="116684" y="509676"/>
                  </a:lnTo>
                  <a:lnTo>
                    <a:pt x="97247" y="108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" name="object 20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182470" y="4507821"/>
              <a:ext cx="77381" cy="66179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2211044" y="4954633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89">
                  <a:moveTo>
                    <a:pt x="59143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205621" y="4949210"/>
              <a:ext cx="70485" cy="11430"/>
            </a:xfrm>
            <a:custGeom>
              <a:avLst/>
              <a:gdLst/>
              <a:ahLst/>
              <a:cxnLst/>
              <a:rect l="l" t="t" r="r" b="b"/>
              <a:pathLst>
                <a:path w="70485" h="11429">
                  <a:moveTo>
                    <a:pt x="67564" y="0"/>
                  </a:moveTo>
                  <a:lnTo>
                    <a:pt x="64566" y="0"/>
                  </a:lnTo>
                  <a:lnTo>
                    <a:pt x="2425" y="0"/>
                  </a:lnTo>
                  <a:lnTo>
                    <a:pt x="0" y="2425"/>
                  </a:lnTo>
                  <a:lnTo>
                    <a:pt x="0" y="8420"/>
                  </a:lnTo>
                  <a:lnTo>
                    <a:pt x="2425" y="10845"/>
                  </a:lnTo>
                  <a:lnTo>
                    <a:pt x="67564" y="10845"/>
                  </a:lnTo>
                  <a:lnTo>
                    <a:pt x="70002" y="8420"/>
                  </a:lnTo>
                  <a:lnTo>
                    <a:pt x="70002" y="2425"/>
                  </a:lnTo>
                  <a:lnTo>
                    <a:pt x="675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211044" y="4928674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53873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2205621" y="4923251"/>
              <a:ext cx="64769" cy="11430"/>
            </a:xfrm>
            <a:custGeom>
              <a:avLst/>
              <a:gdLst/>
              <a:ahLst/>
              <a:cxnLst/>
              <a:rect l="l" t="t" r="r" b="b"/>
              <a:pathLst>
                <a:path w="64769" h="11429">
                  <a:moveTo>
                    <a:pt x="62293" y="0"/>
                  </a:moveTo>
                  <a:lnTo>
                    <a:pt x="59296" y="0"/>
                  </a:lnTo>
                  <a:lnTo>
                    <a:pt x="2425" y="0"/>
                  </a:lnTo>
                  <a:lnTo>
                    <a:pt x="0" y="2425"/>
                  </a:lnTo>
                  <a:lnTo>
                    <a:pt x="0" y="8420"/>
                  </a:lnTo>
                  <a:lnTo>
                    <a:pt x="2425" y="10845"/>
                  </a:lnTo>
                  <a:lnTo>
                    <a:pt x="62293" y="10845"/>
                  </a:lnTo>
                  <a:lnTo>
                    <a:pt x="64731" y="8420"/>
                  </a:lnTo>
                  <a:lnTo>
                    <a:pt x="64731" y="2425"/>
                  </a:lnTo>
                  <a:lnTo>
                    <a:pt x="622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2324214" y="4547687"/>
              <a:ext cx="106045" cy="504190"/>
            </a:xfrm>
            <a:custGeom>
              <a:avLst/>
              <a:gdLst/>
              <a:ahLst/>
              <a:cxnLst/>
              <a:rect l="l" t="t" r="r" b="b"/>
              <a:pathLst>
                <a:path w="106044" h="504189">
                  <a:moveTo>
                    <a:pt x="86144" y="0"/>
                  </a:moveTo>
                  <a:lnTo>
                    <a:pt x="19646" y="0"/>
                  </a:lnTo>
                  <a:lnTo>
                    <a:pt x="0" y="504037"/>
                  </a:lnTo>
                  <a:lnTo>
                    <a:pt x="105778" y="504037"/>
                  </a:lnTo>
                  <a:lnTo>
                    <a:pt x="86144" y="0"/>
                  </a:lnTo>
                  <a:close/>
                </a:path>
              </a:pathLst>
            </a:custGeom>
            <a:solidFill>
              <a:srgbClr val="F4EB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380500" y="4553109"/>
              <a:ext cx="34925" cy="449580"/>
            </a:xfrm>
            <a:custGeom>
              <a:avLst/>
              <a:gdLst/>
              <a:ahLst/>
              <a:cxnLst/>
              <a:rect l="l" t="t" r="r" b="b"/>
              <a:pathLst>
                <a:path w="34925" h="449579">
                  <a:moveTo>
                    <a:pt x="16535" y="0"/>
                  </a:moveTo>
                  <a:lnTo>
                    <a:pt x="0" y="0"/>
                  </a:lnTo>
                  <a:lnTo>
                    <a:pt x="8966" y="449541"/>
                  </a:lnTo>
                  <a:lnTo>
                    <a:pt x="34607" y="449173"/>
                  </a:lnTo>
                  <a:lnTo>
                    <a:pt x="16535" y="0"/>
                  </a:lnTo>
                  <a:close/>
                </a:path>
              </a:pathLst>
            </a:custGeom>
            <a:solidFill>
              <a:srgbClr val="DCD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318740" y="4542251"/>
              <a:ext cx="116839" cy="514984"/>
            </a:xfrm>
            <a:custGeom>
              <a:avLst/>
              <a:gdLst/>
              <a:ahLst/>
              <a:cxnLst/>
              <a:rect l="l" t="t" r="r" b="b"/>
              <a:pathLst>
                <a:path w="116839" h="514985">
                  <a:moveTo>
                    <a:pt x="94526" y="0"/>
                  </a:moveTo>
                  <a:lnTo>
                    <a:pt x="22199" y="0"/>
                  </a:lnTo>
                  <a:lnTo>
                    <a:pt x="19812" y="2311"/>
                  </a:lnTo>
                  <a:lnTo>
                    <a:pt x="63" y="509257"/>
                  </a:lnTo>
                  <a:lnTo>
                    <a:pt x="0" y="510730"/>
                  </a:lnTo>
                  <a:lnTo>
                    <a:pt x="546" y="512165"/>
                  </a:lnTo>
                  <a:lnTo>
                    <a:pt x="2590" y="514286"/>
                  </a:lnTo>
                  <a:lnTo>
                    <a:pt x="4013" y="514896"/>
                  </a:lnTo>
                  <a:lnTo>
                    <a:pt x="5473" y="514896"/>
                  </a:lnTo>
                  <a:lnTo>
                    <a:pt x="5473" y="504037"/>
                  </a:lnTo>
                  <a:lnTo>
                    <a:pt x="11116" y="504037"/>
                  </a:lnTo>
                  <a:lnTo>
                    <a:pt x="30327" y="10858"/>
                  </a:lnTo>
                  <a:lnTo>
                    <a:pt x="97247" y="10858"/>
                  </a:lnTo>
                  <a:lnTo>
                    <a:pt x="97028" y="5219"/>
                  </a:lnTo>
                  <a:lnTo>
                    <a:pt x="96926" y="2311"/>
                  </a:lnTo>
                  <a:lnTo>
                    <a:pt x="94526" y="0"/>
                  </a:lnTo>
                  <a:close/>
                </a:path>
                <a:path w="116839" h="514985">
                  <a:moveTo>
                    <a:pt x="5473" y="509473"/>
                  </a:moveTo>
                  <a:lnTo>
                    <a:pt x="5473" y="514896"/>
                  </a:lnTo>
                  <a:lnTo>
                    <a:pt x="112712" y="514896"/>
                  </a:lnTo>
                  <a:lnTo>
                    <a:pt x="114134" y="514286"/>
                  </a:lnTo>
                  <a:lnTo>
                    <a:pt x="116179" y="512165"/>
                  </a:lnTo>
                  <a:lnTo>
                    <a:pt x="116725" y="510730"/>
                  </a:lnTo>
                  <a:lnTo>
                    <a:pt x="116684" y="509676"/>
                  </a:lnTo>
                  <a:lnTo>
                    <a:pt x="10896" y="509676"/>
                  </a:lnTo>
                  <a:lnTo>
                    <a:pt x="5473" y="509473"/>
                  </a:lnTo>
                  <a:close/>
                </a:path>
                <a:path w="116839" h="514985">
                  <a:moveTo>
                    <a:pt x="11116" y="504037"/>
                  </a:moveTo>
                  <a:lnTo>
                    <a:pt x="5473" y="504037"/>
                  </a:lnTo>
                  <a:lnTo>
                    <a:pt x="5473" y="509473"/>
                  </a:lnTo>
                  <a:lnTo>
                    <a:pt x="10896" y="509676"/>
                  </a:lnTo>
                  <a:lnTo>
                    <a:pt x="11116" y="504037"/>
                  </a:lnTo>
                  <a:close/>
                </a:path>
                <a:path w="116839" h="514985">
                  <a:moveTo>
                    <a:pt x="97247" y="10858"/>
                  </a:moveTo>
                  <a:lnTo>
                    <a:pt x="86398" y="10858"/>
                  </a:lnTo>
                  <a:lnTo>
                    <a:pt x="105613" y="504037"/>
                  </a:lnTo>
                  <a:lnTo>
                    <a:pt x="11116" y="504037"/>
                  </a:lnTo>
                  <a:lnTo>
                    <a:pt x="10912" y="509257"/>
                  </a:lnTo>
                  <a:lnTo>
                    <a:pt x="10896" y="509676"/>
                  </a:lnTo>
                  <a:lnTo>
                    <a:pt x="116684" y="509676"/>
                  </a:lnTo>
                  <a:lnTo>
                    <a:pt x="97247" y="108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338477" y="4507821"/>
              <a:ext cx="77381" cy="66179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2367051" y="4954633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89">
                  <a:moveTo>
                    <a:pt x="59156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361628" y="4949210"/>
              <a:ext cx="70485" cy="11430"/>
            </a:xfrm>
            <a:custGeom>
              <a:avLst/>
              <a:gdLst/>
              <a:ahLst/>
              <a:cxnLst/>
              <a:rect l="l" t="t" r="r" b="b"/>
              <a:pathLst>
                <a:path w="70485" h="11429">
                  <a:moveTo>
                    <a:pt x="67576" y="0"/>
                  </a:moveTo>
                  <a:lnTo>
                    <a:pt x="64579" y="0"/>
                  </a:lnTo>
                  <a:lnTo>
                    <a:pt x="2425" y="0"/>
                  </a:lnTo>
                  <a:lnTo>
                    <a:pt x="0" y="2425"/>
                  </a:lnTo>
                  <a:lnTo>
                    <a:pt x="0" y="8420"/>
                  </a:lnTo>
                  <a:lnTo>
                    <a:pt x="2425" y="10845"/>
                  </a:lnTo>
                  <a:lnTo>
                    <a:pt x="67576" y="10845"/>
                  </a:lnTo>
                  <a:lnTo>
                    <a:pt x="70002" y="8420"/>
                  </a:lnTo>
                  <a:lnTo>
                    <a:pt x="70002" y="2425"/>
                  </a:lnTo>
                  <a:lnTo>
                    <a:pt x="675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367051" y="4928674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>
                  <a:moveTo>
                    <a:pt x="53886" y="0"/>
                  </a:moveTo>
                  <a:lnTo>
                    <a:pt x="0" y="0"/>
                  </a:lnTo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960575" y="4923256"/>
              <a:ext cx="1101090" cy="418465"/>
            </a:xfrm>
            <a:custGeom>
              <a:avLst/>
              <a:gdLst/>
              <a:ahLst/>
              <a:cxnLst/>
              <a:rect l="l" t="t" r="r" b="b"/>
              <a:pathLst>
                <a:path w="1101089" h="418464">
                  <a:moveTo>
                    <a:pt x="465785" y="2425"/>
                  </a:moveTo>
                  <a:lnTo>
                    <a:pt x="463359" y="0"/>
                  </a:lnTo>
                  <a:lnTo>
                    <a:pt x="460362" y="0"/>
                  </a:lnTo>
                  <a:lnTo>
                    <a:pt x="403479" y="0"/>
                  </a:lnTo>
                  <a:lnTo>
                    <a:pt x="401053" y="2425"/>
                  </a:lnTo>
                  <a:lnTo>
                    <a:pt x="401053" y="8420"/>
                  </a:lnTo>
                  <a:lnTo>
                    <a:pt x="403479" y="10845"/>
                  </a:lnTo>
                  <a:lnTo>
                    <a:pt x="463359" y="10845"/>
                  </a:lnTo>
                  <a:lnTo>
                    <a:pt x="465785" y="8420"/>
                  </a:lnTo>
                  <a:lnTo>
                    <a:pt x="465785" y="2425"/>
                  </a:lnTo>
                  <a:close/>
                </a:path>
                <a:path w="1101089" h="418464">
                  <a:moveTo>
                    <a:pt x="1100899" y="401459"/>
                  </a:moveTo>
                  <a:lnTo>
                    <a:pt x="1096048" y="396608"/>
                  </a:lnTo>
                  <a:lnTo>
                    <a:pt x="1090053" y="396608"/>
                  </a:lnTo>
                  <a:lnTo>
                    <a:pt x="4864" y="396608"/>
                  </a:lnTo>
                  <a:lnTo>
                    <a:pt x="0" y="401459"/>
                  </a:lnTo>
                  <a:lnTo>
                    <a:pt x="0" y="413448"/>
                  </a:lnTo>
                  <a:lnTo>
                    <a:pt x="4864" y="418299"/>
                  </a:lnTo>
                  <a:lnTo>
                    <a:pt x="1096048" y="418299"/>
                  </a:lnTo>
                  <a:lnTo>
                    <a:pt x="1100899" y="413448"/>
                  </a:lnTo>
                  <a:lnTo>
                    <a:pt x="1100899" y="4014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116899" y="5008752"/>
              <a:ext cx="781685" cy="318770"/>
            </a:xfrm>
            <a:custGeom>
              <a:avLst/>
              <a:gdLst/>
              <a:ahLst/>
              <a:cxnLst/>
              <a:rect l="l" t="t" r="r" b="b"/>
              <a:pathLst>
                <a:path w="781685" h="318770">
                  <a:moveTo>
                    <a:pt x="781062" y="0"/>
                  </a:moveTo>
                  <a:lnTo>
                    <a:pt x="0" y="0"/>
                  </a:lnTo>
                  <a:lnTo>
                    <a:pt x="0" y="318312"/>
                  </a:lnTo>
                  <a:lnTo>
                    <a:pt x="781062" y="318312"/>
                  </a:lnTo>
                  <a:lnTo>
                    <a:pt x="781062" y="0"/>
                  </a:lnTo>
                  <a:close/>
                </a:path>
              </a:pathLst>
            </a:custGeom>
            <a:solidFill>
              <a:srgbClr val="2F8F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2116899" y="5008747"/>
              <a:ext cx="781685" cy="311150"/>
            </a:xfrm>
            <a:custGeom>
              <a:avLst/>
              <a:gdLst/>
              <a:ahLst/>
              <a:cxnLst/>
              <a:rect l="l" t="t" r="r" b="b"/>
              <a:pathLst>
                <a:path w="781685" h="311150">
                  <a:moveTo>
                    <a:pt x="781062" y="0"/>
                  </a:moveTo>
                  <a:lnTo>
                    <a:pt x="0" y="0"/>
                  </a:lnTo>
                  <a:lnTo>
                    <a:pt x="0" y="310540"/>
                  </a:lnTo>
                  <a:lnTo>
                    <a:pt x="60667" y="308368"/>
                  </a:lnTo>
                  <a:lnTo>
                    <a:pt x="59512" y="120180"/>
                  </a:lnTo>
                  <a:lnTo>
                    <a:pt x="64937" y="92783"/>
                  </a:lnTo>
                  <a:lnTo>
                    <a:pt x="79948" y="70388"/>
                  </a:lnTo>
                  <a:lnTo>
                    <a:pt x="102276" y="55277"/>
                  </a:lnTo>
                  <a:lnTo>
                    <a:pt x="129654" y="49733"/>
                  </a:lnTo>
                  <a:lnTo>
                    <a:pt x="781062" y="49733"/>
                  </a:lnTo>
                  <a:lnTo>
                    <a:pt x="781062" y="0"/>
                  </a:lnTo>
                  <a:close/>
                </a:path>
              </a:pathLst>
            </a:custGeom>
            <a:solidFill>
              <a:srgbClr val="2163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107933" y="4999781"/>
              <a:ext cx="799465" cy="336550"/>
            </a:xfrm>
            <a:custGeom>
              <a:avLst/>
              <a:gdLst/>
              <a:ahLst/>
              <a:cxnLst/>
              <a:rect l="l" t="t" r="r" b="b"/>
              <a:pathLst>
                <a:path w="799464" h="336550">
                  <a:moveTo>
                    <a:pt x="792378" y="0"/>
                  </a:moveTo>
                  <a:lnTo>
                    <a:pt x="6603" y="0"/>
                  </a:lnTo>
                  <a:lnTo>
                    <a:pt x="4292" y="965"/>
                  </a:lnTo>
                  <a:lnTo>
                    <a:pt x="952" y="4305"/>
                  </a:lnTo>
                  <a:lnTo>
                    <a:pt x="0" y="6604"/>
                  </a:lnTo>
                  <a:lnTo>
                    <a:pt x="0" y="329641"/>
                  </a:lnTo>
                  <a:lnTo>
                    <a:pt x="952" y="331952"/>
                  </a:lnTo>
                  <a:lnTo>
                    <a:pt x="4292" y="335292"/>
                  </a:lnTo>
                  <a:lnTo>
                    <a:pt x="6603" y="336245"/>
                  </a:lnTo>
                  <a:lnTo>
                    <a:pt x="8966" y="336245"/>
                  </a:lnTo>
                  <a:lnTo>
                    <a:pt x="8966" y="318312"/>
                  </a:lnTo>
                  <a:lnTo>
                    <a:pt x="17932" y="318312"/>
                  </a:lnTo>
                  <a:lnTo>
                    <a:pt x="17932" y="17932"/>
                  </a:lnTo>
                  <a:lnTo>
                    <a:pt x="798982" y="17932"/>
                  </a:lnTo>
                  <a:lnTo>
                    <a:pt x="798982" y="6604"/>
                  </a:lnTo>
                  <a:lnTo>
                    <a:pt x="798029" y="4305"/>
                  </a:lnTo>
                  <a:lnTo>
                    <a:pt x="794689" y="965"/>
                  </a:lnTo>
                  <a:lnTo>
                    <a:pt x="792378" y="0"/>
                  </a:lnTo>
                  <a:close/>
                </a:path>
                <a:path w="799464" h="336550">
                  <a:moveTo>
                    <a:pt x="17932" y="318312"/>
                  </a:moveTo>
                  <a:lnTo>
                    <a:pt x="8966" y="318312"/>
                  </a:lnTo>
                  <a:lnTo>
                    <a:pt x="8966" y="336245"/>
                  </a:lnTo>
                  <a:lnTo>
                    <a:pt x="792378" y="336245"/>
                  </a:lnTo>
                  <a:lnTo>
                    <a:pt x="794689" y="335292"/>
                  </a:lnTo>
                  <a:lnTo>
                    <a:pt x="798029" y="331952"/>
                  </a:lnTo>
                  <a:lnTo>
                    <a:pt x="798982" y="329641"/>
                  </a:lnTo>
                  <a:lnTo>
                    <a:pt x="798982" y="327279"/>
                  </a:lnTo>
                  <a:lnTo>
                    <a:pt x="17932" y="327279"/>
                  </a:lnTo>
                  <a:lnTo>
                    <a:pt x="17932" y="318312"/>
                  </a:lnTo>
                  <a:close/>
                </a:path>
                <a:path w="799464" h="336550">
                  <a:moveTo>
                    <a:pt x="798982" y="17932"/>
                  </a:moveTo>
                  <a:lnTo>
                    <a:pt x="781049" y="17932"/>
                  </a:lnTo>
                  <a:lnTo>
                    <a:pt x="781049" y="318312"/>
                  </a:lnTo>
                  <a:lnTo>
                    <a:pt x="17932" y="318312"/>
                  </a:lnTo>
                  <a:lnTo>
                    <a:pt x="17932" y="327279"/>
                  </a:lnTo>
                  <a:lnTo>
                    <a:pt x="798982" y="327279"/>
                  </a:lnTo>
                  <a:lnTo>
                    <a:pt x="798982" y="179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722854" y="5100662"/>
              <a:ext cx="68580" cy="226695"/>
            </a:xfrm>
            <a:custGeom>
              <a:avLst/>
              <a:gdLst/>
              <a:ahLst/>
              <a:cxnLst/>
              <a:rect l="l" t="t" r="r" b="b"/>
              <a:pathLst>
                <a:path w="68580" h="226695">
                  <a:moveTo>
                    <a:pt x="68097" y="0"/>
                  </a:moveTo>
                  <a:lnTo>
                    <a:pt x="0" y="0"/>
                  </a:lnTo>
                  <a:lnTo>
                    <a:pt x="0" y="226402"/>
                  </a:lnTo>
                  <a:lnTo>
                    <a:pt x="68097" y="226402"/>
                  </a:lnTo>
                  <a:lnTo>
                    <a:pt x="68097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2713888" y="5092115"/>
              <a:ext cx="86360" cy="243840"/>
            </a:xfrm>
            <a:custGeom>
              <a:avLst/>
              <a:gdLst/>
              <a:ahLst/>
              <a:cxnLst/>
              <a:rect l="l" t="t" r="r" b="b"/>
              <a:pathLst>
                <a:path w="86360" h="243839">
                  <a:moveTo>
                    <a:pt x="86029" y="0"/>
                  </a:moveTo>
                  <a:lnTo>
                    <a:pt x="68097" y="0"/>
                  </a:lnTo>
                  <a:lnTo>
                    <a:pt x="68097" y="17780"/>
                  </a:lnTo>
                  <a:lnTo>
                    <a:pt x="68097" y="226060"/>
                  </a:lnTo>
                  <a:lnTo>
                    <a:pt x="17932" y="226060"/>
                  </a:lnTo>
                  <a:lnTo>
                    <a:pt x="17932" y="17780"/>
                  </a:lnTo>
                  <a:lnTo>
                    <a:pt x="68097" y="17780"/>
                  </a:lnTo>
                  <a:lnTo>
                    <a:pt x="68097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226060"/>
                  </a:lnTo>
                  <a:lnTo>
                    <a:pt x="0" y="243840"/>
                  </a:lnTo>
                  <a:lnTo>
                    <a:pt x="8966" y="243840"/>
                  </a:lnTo>
                  <a:lnTo>
                    <a:pt x="86029" y="243840"/>
                  </a:lnTo>
                  <a:lnTo>
                    <a:pt x="86029" y="234950"/>
                  </a:lnTo>
                  <a:lnTo>
                    <a:pt x="86029" y="226060"/>
                  </a:lnTo>
                  <a:lnTo>
                    <a:pt x="86029" y="17780"/>
                  </a:lnTo>
                  <a:lnTo>
                    <a:pt x="860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602991" y="5100662"/>
              <a:ext cx="68580" cy="226695"/>
            </a:xfrm>
            <a:custGeom>
              <a:avLst/>
              <a:gdLst/>
              <a:ahLst/>
              <a:cxnLst/>
              <a:rect l="l" t="t" r="r" b="b"/>
              <a:pathLst>
                <a:path w="68580" h="226695">
                  <a:moveTo>
                    <a:pt x="68110" y="0"/>
                  </a:moveTo>
                  <a:lnTo>
                    <a:pt x="0" y="0"/>
                  </a:lnTo>
                  <a:lnTo>
                    <a:pt x="0" y="226402"/>
                  </a:lnTo>
                  <a:lnTo>
                    <a:pt x="68110" y="226402"/>
                  </a:lnTo>
                  <a:lnTo>
                    <a:pt x="68110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2594025" y="5092115"/>
              <a:ext cx="86360" cy="243840"/>
            </a:xfrm>
            <a:custGeom>
              <a:avLst/>
              <a:gdLst/>
              <a:ahLst/>
              <a:cxnLst/>
              <a:rect l="l" t="t" r="r" b="b"/>
              <a:pathLst>
                <a:path w="86360" h="243839">
                  <a:moveTo>
                    <a:pt x="86042" y="0"/>
                  </a:moveTo>
                  <a:lnTo>
                    <a:pt x="68110" y="0"/>
                  </a:lnTo>
                  <a:lnTo>
                    <a:pt x="68110" y="17780"/>
                  </a:lnTo>
                  <a:lnTo>
                    <a:pt x="68110" y="226060"/>
                  </a:lnTo>
                  <a:lnTo>
                    <a:pt x="17932" y="226060"/>
                  </a:lnTo>
                  <a:lnTo>
                    <a:pt x="17932" y="17780"/>
                  </a:lnTo>
                  <a:lnTo>
                    <a:pt x="68110" y="17780"/>
                  </a:lnTo>
                  <a:lnTo>
                    <a:pt x="68110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226060"/>
                  </a:lnTo>
                  <a:lnTo>
                    <a:pt x="0" y="243840"/>
                  </a:lnTo>
                  <a:lnTo>
                    <a:pt x="8966" y="243840"/>
                  </a:lnTo>
                  <a:lnTo>
                    <a:pt x="86042" y="243840"/>
                  </a:lnTo>
                  <a:lnTo>
                    <a:pt x="86042" y="234950"/>
                  </a:lnTo>
                  <a:lnTo>
                    <a:pt x="86042" y="226060"/>
                  </a:lnTo>
                  <a:lnTo>
                    <a:pt x="86042" y="17780"/>
                  </a:lnTo>
                  <a:lnTo>
                    <a:pt x="860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2483129" y="5100662"/>
              <a:ext cx="68580" cy="226695"/>
            </a:xfrm>
            <a:custGeom>
              <a:avLst/>
              <a:gdLst/>
              <a:ahLst/>
              <a:cxnLst/>
              <a:rect l="l" t="t" r="r" b="b"/>
              <a:pathLst>
                <a:path w="68580" h="226695">
                  <a:moveTo>
                    <a:pt x="68110" y="0"/>
                  </a:moveTo>
                  <a:lnTo>
                    <a:pt x="0" y="0"/>
                  </a:lnTo>
                  <a:lnTo>
                    <a:pt x="0" y="226402"/>
                  </a:lnTo>
                  <a:lnTo>
                    <a:pt x="68110" y="226402"/>
                  </a:lnTo>
                  <a:lnTo>
                    <a:pt x="68110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474163" y="5092115"/>
              <a:ext cx="86360" cy="243840"/>
            </a:xfrm>
            <a:custGeom>
              <a:avLst/>
              <a:gdLst/>
              <a:ahLst/>
              <a:cxnLst/>
              <a:rect l="l" t="t" r="r" b="b"/>
              <a:pathLst>
                <a:path w="86360" h="243839">
                  <a:moveTo>
                    <a:pt x="86042" y="0"/>
                  </a:moveTo>
                  <a:lnTo>
                    <a:pt x="68110" y="0"/>
                  </a:lnTo>
                  <a:lnTo>
                    <a:pt x="68110" y="17780"/>
                  </a:lnTo>
                  <a:lnTo>
                    <a:pt x="68110" y="226060"/>
                  </a:lnTo>
                  <a:lnTo>
                    <a:pt x="17932" y="226060"/>
                  </a:lnTo>
                  <a:lnTo>
                    <a:pt x="17932" y="17780"/>
                  </a:lnTo>
                  <a:lnTo>
                    <a:pt x="68110" y="17780"/>
                  </a:lnTo>
                  <a:lnTo>
                    <a:pt x="68110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226060"/>
                  </a:lnTo>
                  <a:lnTo>
                    <a:pt x="0" y="243840"/>
                  </a:lnTo>
                  <a:lnTo>
                    <a:pt x="8966" y="243840"/>
                  </a:lnTo>
                  <a:lnTo>
                    <a:pt x="86042" y="243840"/>
                  </a:lnTo>
                  <a:lnTo>
                    <a:pt x="86042" y="234950"/>
                  </a:lnTo>
                  <a:lnTo>
                    <a:pt x="86042" y="226060"/>
                  </a:lnTo>
                  <a:lnTo>
                    <a:pt x="86042" y="17780"/>
                  </a:lnTo>
                  <a:lnTo>
                    <a:pt x="860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363266" y="5100662"/>
              <a:ext cx="68580" cy="226695"/>
            </a:xfrm>
            <a:custGeom>
              <a:avLst/>
              <a:gdLst/>
              <a:ahLst/>
              <a:cxnLst/>
              <a:rect l="l" t="t" r="r" b="b"/>
              <a:pathLst>
                <a:path w="68580" h="226695">
                  <a:moveTo>
                    <a:pt x="68110" y="0"/>
                  </a:moveTo>
                  <a:lnTo>
                    <a:pt x="0" y="0"/>
                  </a:lnTo>
                  <a:lnTo>
                    <a:pt x="0" y="226402"/>
                  </a:lnTo>
                  <a:lnTo>
                    <a:pt x="68110" y="226402"/>
                  </a:lnTo>
                  <a:lnTo>
                    <a:pt x="68110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354300" y="5092115"/>
              <a:ext cx="86360" cy="243840"/>
            </a:xfrm>
            <a:custGeom>
              <a:avLst/>
              <a:gdLst/>
              <a:ahLst/>
              <a:cxnLst/>
              <a:rect l="l" t="t" r="r" b="b"/>
              <a:pathLst>
                <a:path w="86360" h="243839">
                  <a:moveTo>
                    <a:pt x="86042" y="0"/>
                  </a:moveTo>
                  <a:lnTo>
                    <a:pt x="68110" y="0"/>
                  </a:lnTo>
                  <a:lnTo>
                    <a:pt x="68110" y="17780"/>
                  </a:lnTo>
                  <a:lnTo>
                    <a:pt x="68110" y="226060"/>
                  </a:lnTo>
                  <a:lnTo>
                    <a:pt x="17932" y="226060"/>
                  </a:lnTo>
                  <a:lnTo>
                    <a:pt x="17932" y="17780"/>
                  </a:lnTo>
                  <a:lnTo>
                    <a:pt x="68110" y="17780"/>
                  </a:lnTo>
                  <a:lnTo>
                    <a:pt x="68110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226060"/>
                  </a:lnTo>
                  <a:lnTo>
                    <a:pt x="0" y="243840"/>
                  </a:lnTo>
                  <a:lnTo>
                    <a:pt x="8966" y="243840"/>
                  </a:lnTo>
                  <a:lnTo>
                    <a:pt x="86042" y="243840"/>
                  </a:lnTo>
                  <a:lnTo>
                    <a:pt x="86042" y="234950"/>
                  </a:lnTo>
                  <a:lnTo>
                    <a:pt x="86042" y="226060"/>
                  </a:lnTo>
                  <a:lnTo>
                    <a:pt x="86042" y="17780"/>
                  </a:lnTo>
                  <a:lnTo>
                    <a:pt x="860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243416" y="5100662"/>
              <a:ext cx="68580" cy="226695"/>
            </a:xfrm>
            <a:custGeom>
              <a:avLst/>
              <a:gdLst/>
              <a:ahLst/>
              <a:cxnLst/>
              <a:rect l="l" t="t" r="r" b="b"/>
              <a:pathLst>
                <a:path w="68580" h="226695">
                  <a:moveTo>
                    <a:pt x="68110" y="0"/>
                  </a:moveTo>
                  <a:lnTo>
                    <a:pt x="0" y="0"/>
                  </a:lnTo>
                  <a:lnTo>
                    <a:pt x="0" y="226402"/>
                  </a:lnTo>
                  <a:lnTo>
                    <a:pt x="68110" y="226402"/>
                  </a:lnTo>
                  <a:lnTo>
                    <a:pt x="68110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067890" y="4857775"/>
              <a:ext cx="876935" cy="478790"/>
            </a:xfrm>
            <a:custGeom>
              <a:avLst/>
              <a:gdLst/>
              <a:ahLst/>
              <a:cxnLst/>
              <a:rect l="l" t="t" r="r" b="b"/>
              <a:pathLst>
                <a:path w="876935" h="478789">
                  <a:moveTo>
                    <a:pt x="252603" y="234340"/>
                  </a:moveTo>
                  <a:lnTo>
                    <a:pt x="234657" y="234340"/>
                  </a:lnTo>
                  <a:lnTo>
                    <a:pt x="234657" y="252120"/>
                  </a:lnTo>
                  <a:lnTo>
                    <a:pt x="234657" y="291452"/>
                  </a:lnTo>
                  <a:lnTo>
                    <a:pt x="234657" y="460400"/>
                  </a:lnTo>
                  <a:lnTo>
                    <a:pt x="184492" y="460400"/>
                  </a:lnTo>
                  <a:lnTo>
                    <a:pt x="184492" y="422287"/>
                  </a:lnTo>
                  <a:lnTo>
                    <a:pt x="234657" y="422287"/>
                  </a:lnTo>
                  <a:lnTo>
                    <a:pt x="234657" y="404355"/>
                  </a:lnTo>
                  <a:lnTo>
                    <a:pt x="184492" y="404355"/>
                  </a:lnTo>
                  <a:lnTo>
                    <a:pt x="184492" y="365836"/>
                  </a:lnTo>
                  <a:lnTo>
                    <a:pt x="234657" y="365836"/>
                  </a:lnTo>
                  <a:lnTo>
                    <a:pt x="234657" y="347903"/>
                  </a:lnTo>
                  <a:lnTo>
                    <a:pt x="184492" y="347903"/>
                  </a:lnTo>
                  <a:lnTo>
                    <a:pt x="184492" y="309384"/>
                  </a:lnTo>
                  <a:lnTo>
                    <a:pt x="234657" y="309384"/>
                  </a:lnTo>
                  <a:lnTo>
                    <a:pt x="234657" y="291452"/>
                  </a:lnTo>
                  <a:lnTo>
                    <a:pt x="184492" y="291452"/>
                  </a:lnTo>
                  <a:lnTo>
                    <a:pt x="184492" y="252120"/>
                  </a:lnTo>
                  <a:lnTo>
                    <a:pt x="234657" y="252120"/>
                  </a:lnTo>
                  <a:lnTo>
                    <a:pt x="234657" y="234340"/>
                  </a:lnTo>
                  <a:lnTo>
                    <a:pt x="166560" y="234340"/>
                  </a:lnTo>
                  <a:lnTo>
                    <a:pt x="166560" y="252120"/>
                  </a:lnTo>
                  <a:lnTo>
                    <a:pt x="166560" y="460400"/>
                  </a:lnTo>
                  <a:lnTo>
                    <a:pt x="166560" y="478180"/>
                  </a:lnTo>
                  <a:lnTo>
                    <a:pt x="175526" y="478180"/>
                  </a:lnTo>
                  <a:lnTo>
                    <a:pt x="252603" y="478180"/>
                  </a:lnTo>
                  <a:lnTo>
                    <a:pt x="252603" y="469290"/>
                  </a:lnTo>
                  <a:lnTo>
                    <a:pt x="252603" y="460400"/>
                  </a:lnTo>
                  <a:lnTo>
                    <a:pt x="252603" y="252120"/>
                  </a:lnTo>
                  <a:lnTo>
                    <a:pt x="252603" y="234340"/>
                  </a:lnTo>
                  <a:close/>
                </a:path>
                <a:path w="876935" h="478789">
                  <a:moveTo>
                    <a:pt x="363486" y="404355"/>
                  </a:moveTo>
                  <a:lnTo>
                    <a:pt x="295376" y="404355"/>
                  </a:lnTo>
                  <a:lnTo>
                    <a:pt x="295376" y="422287"/>
                  </a:lnTo>
                  <a:lnTo>
                    <a:pt x="363486" y="422287"/>
                  </a:lnTo>
                  <a:lnTo>
                    <a:pt x="363486" y="404355"/>
                  </a:lnTo>
                  <a:close/>
                </a:path>
                <a:path w="876935" h="478789">
                  <a:moveTo>
                    <a:pt x="363486" y="347903"/>
                  </a:moveTo>
                  <a:lnTo>
                    <a:pt x="295376" y="347903"/>
                  </a:lnTo>
                  <a:lnTo>
                    <a:pt x="295376" y="365836"/>
                  </a:lnTo>
                  <a:lnTo>
                    <a:pt x="363486" y="365836"/>
                  </a:lnTo>
                  <a:lnTo>
                    <a:pt x="363486" y="347903"/>
                  </a:lnTo>
                  <a:close/>
                </a:path>
                <a:path w="876935" h="478789">
                  <a:moveTo>
                    <a:pt x="363486" y="291452"/>
                  </a:moveTo>
                  <a:lnTo>
                    <a:pt x="295376" y="291452"/>
                  </a:lnTo>
                  <a:lnTo>
                    <a:pt x="295376" y="309384"/>
                  </a:lnTo>
                  <a:lnTo>
                    <a:pt x="363486" y="309384"/>
                  </a:lnTo>
                  <a:lnTo>
                    <a:pt x="363486" y="291452"/>
                  </a:lnTo>
                  <a:close/>
                </a:path>
                <a:path w="876935" h="478789">
                  <a:moveTo>
                    <a:pt x="483349" y="404355"/>
                  </a:moveTo>
                  <a:lnTo>
                    <a:pt x="415239" y="404355"/>
                  </a:lnTo>
                  <a:lnTo>
                    <a:pt x="415239" y="422287"/>
                  </a:lnTo>
                  <a:lnTo>
                    <a:pt x="483349" y="422287"/>
                  </a:lnTo>
                  <a:lnTo>
                    <a:pt x="483349" y="404355"/>
                  </a:lnTo>
                  <a:close/>
                </a:path>
                <a:path w="876935" h="478789">
                  <a:moveTo>
                    <a:pt x="483349" y="347903"/>
                  </a:moveTo>
                  <a:lnTo>
                    <a:pt x="415239" y="347903"/>
                  </a:lnTo>
                  <a:lnTo>
                    <a:pt x="415239" y="365836"/>
                  </a:lnTo>
                  <a:lnTo>
                    <a:pt x="483349" y="365836"/>
                  </a:lnTo>
                  <a:lnTo>
                    <a:pt x="483349" y="347903"/>
                  </a:lnTo>
                  <a:close/>
                </a:path>
                <a:path w="876935" h="478789">
                  <a:moveTo>
                    <a:pt x="483349" y="291452"/>
                  </a:moveTo>
                  <a:lnTo>
                    <a:pt x="415239" y="291452"/>
                  </a:lnTo>
                  <a:lnTo>
                    <a:pt x="415239" y="309384"/>
                  </a:lnTo>
                  <a:lnTo>
                    <a:pt x="483349" y="309384"/>
                  </a:lnTo>
                  <a:lnTo>
                    <a:pt x="483349" y="291452"/>
                  </a:lnTo>
                  <a:close/>
                </a:path>
                <a:path w="876935" h="478789">
                  <a:moveTo>
                    <a:pt x="501332" y="4013"/>
                  </a:moveTo>
                  <a:lnTo>
                    <a:pt x="497319" y="0"/>
                  </a:lnTo>
                  <a:lnTo>
                    <a:pt x="487413" y="0"/>
                  </a:lnTo>
                  <a:lnTo>
                    <a:pt x="483400" y="4013"/>
                  </a:lnTo>
                  <a:lnTo>
                    <a:pt x="483400" y="8966"/>
                  </a:lnTo>
                  <a:lnTo>
                    <a:pt x="483400" y="53784"/>
                  </a:lnTo>
                  <a:lnTo>
                    <a:pt x="487413" y="57797"/>
                  </a:lnTo>
                  <a:lnTo>
                    <a:pt x="497319" y="57797"/>
                  </a:lnTo>
                  <a:lnTo>
                    <a:pt x="501332" y="53784"/>
                  </a:lnTo>
                  <a:lnTo>
                    <a:pt x="501332" y="4013"/>
                  </a:lnTo>
                  <a:close/>
                </a:path>
                <a:path w="876935" h="478789">
                  <a:moveTo>
                    <a:pt x="603211" y="404355"/>
                  </a:moveTo>
                  <a:lnTo>
                    <a:pt x="535101" y="404355"/>
                  </a:lnTo>
                  <a:lnTo>
                    <a:pt x="535101" y="422287"/>
                  </a:lnTo>
                  <a:lnTo>
                    <a:pt x="603211" y="422287"/>
                  </a:lnTo>
                  <a:lnTo>
                    <a:pt x="603211" y="404355"/>
                  </a:lnTo>
                  <a:close/>
                </a:path>
                <a:path w="876935" h="478789">
                  <a:moveTo>
                    <a:pt x="603211" y="347903"/>
                  </a:moveTo>
                  <a:lnTo>
                    <a:pt x="535101" y="347903"/>
                  </a:lnTo>
                  <a:lnTo>
                    <a:pt x="535101" y="365836"/>
                  </a:lnTo>
                  <a:lnTo>
                    <a:pt x="603211" y="365836"/>
                  </a:lnTo>
                  <a:lnTo>
                    <a:pt x="603211" y="347903"/>
                  </a:lnTo>
                  <a:close/>
                </a:path>
                <a:path w="876935" h="478789">
                  <a:moveTo>
                    <a:pt x="603211" y="291452"/>
                  </a:moveTo>
                  <a:lnTo>
                    <a:pt x="535101" y="291452"/>
                  </a:lnTo>
                  <a:lnTo>
                    <a:pt x="535101" y="309384"/>
                  </a:lnTo>
                  <a:lnTo>
                    <a:pt x="603211" y="309384"/>
                  </a:lnTo>
                  <a:lnTo>
                    <a:pt x="603211" y="291452"/>
                  </a:lnTo>
                  <a:close/>
                </a:path>
                <a:path w="876935" h="478789">
                  <a:moveTo>
                    <a:pt x="723061" y="404355"/>
                  </a:moveTo>
                  <a:lnTo>
                    <a:pt x="654964" y="404355"/>
                  </a:lnTo>
                  <a:lnTo>
                    <a:pt x="654964" y="422287"/>
                  </a:lnTo>
                  <a:lnTo>
                    <a:pt x="723061" y="422287"/>
                  </a:lnTo>
                  <a:lnTo>
                    <a:pt x="723061" y="404355"/>
                  </a:lnTo>
                  <a:close/>
                </a:path>
                <a:path w="876935" h="478789">
                  <a:moveTo>
                    <a:pt x="723061" y="347903"/>
                  </a:moveTo>
                  <a:lnTo>
                    <a:pt x="654964" y="347903"/>
                  </a:lnTo>
                  <a:lnTo>
                    <a:pt x="654964" y="365836"/>
                  </a:lnTo>
                  <a:lnTo>
                    <a:pt x="723061" y="365836"/>
                  </a:lnTo>
                  <a:lnTo>
                    <a:pt x="723061" y="347903"/>
                  </a:lnTo>
                  <a:close/>
                </a:path>
                <a:path w="876935" h="478789">
                  <a:moveTo>
                    <a:pt x="723061" y="291452"/>
                  </a:moveTo>
                  <a:lnTo>
                    <a:pt x="654964" y="291452"/>
                  </a:lnTo>
                  <a:lnTo>
                    <a:pt x="654964" y="309384"/>
                  </a:lnTo>
                  <a:lnTo>
                    <a:pt x="723061" y="309384"/>
                  </a:lnTo>
                  <a:lnTo>
                    <a:pt x="723061" y="291452"/>
                  </a:lnTo>
                  <a:close/>
                </a:path>
                <a:path w="876935" h="478789">
                  <a:moveTo>
                    <a:pt x="808748" y="341299"/>
                  </a:moveTo>
                  <a:lnTo>
                    <a:pt x="804735" y="337273"/>
                  </a:lnTo>
                  <a:lnTo>
                    <a:pt x="794829" y="337273"/>
                  </a:lnTo>
                  <a:lnTo>
                    <a:pt x="790816" y="341299"/>
                  </a:lnTo>
                  <a:lnTo>
                    <a:pt x="790816" y="346240"/>
                  </a:lnTo>
                  <a:lnTo>
                    <a:pt x="790816" y="472122"/>
                  </a:lnTo>
                  <a:lnTo>
                    <a:pt x="794829" y="476135"/>
                  </a:lnTo>
                  <a:lnTo>
                    <a:pt x="804735" y="476135"/>
                  </a:lnTo>
                  <a:lnTo>
                    <a:pt x="808748" y="472122"/>
                  </a:lnTo>
                  <a:lnTo>
                    <a:pt x="808748" y="341299"/>
                  </a:lnTo>
                  <a:close/>
                </a:path>
                <a:path w="876935" h="478789">
                  <a:moveTo>
                    <a:pt x="808748" y="231927"/>
                  </a:moveTo>
                  <a:lnTo>
                    <a:pt x="804735" y="227914"/>
                  </a:lnTo>
                  <a:lnTo>
                    <a:pt x="794829" y="227914"/>
                  </a:lnTo>
                  <a:lnTo>
                    <a:pt x="790816" y="231927"/>
                  </a:lnTo>
                  <a:lnTo>
                    <a:pt x="790816" y="236880"/>
                  </a:lnTo>
                  <a:lnTo>
                    <a:pt x="790816" y="281940"/>
                  </a:lnTo>
                  <a:lnTo>
                    <a:pt x="794829" y="285953"/>
                  </a:lnTo>
                  <a:lnTo>
                    <a:pt x="804735" y="285953"/>
                  </a:lnTo>
                  <a:lnTo>
                    <a:pt x="808748" y="281940"/>
                  </a:lnTo>
                  <a:lnTo>
                    <a:pt x="808748" y="231927"/>
                  </a:lnTo>
                  <a:close/>
                </a:path>
                <a:path w="876935" h="478789">
                  <a:moveTo>
                    <a:pt x="876452" y="141084"/>
                  </a:moveTo>
                  <a:lnTo>
                    <a:pt x="868426" y="133045"/>
                  </a:lnTo>
                  <a:lnTo>
                    <a:pt x="858520" y="133045"/>
                  </a:lnTo>
                  <a:lnTo>
                    <a:pt x="8026" y="133045"/>
                  </a:lnTo>
                  <a:lnTo>
                    <a:pt x="0" y="141084"/>
                  </a:lnTo>
                  <a:lnTo>
                    <a:pt x="0" y="160883"/>
                  </a:lnTo>
                  <a:lnTo>
                    <a:pt x="8026" y="168910"/>
                  </a:lnTo>
                  <a:lnTo>
                    <a:pt x="868426" y="168910"/>
                  </a:lnTo>
                  <a:lnTo>
                    <a:pt x="876452" y="160883"/>
                  </a:lnTo>
                  <a:lnTo>
                    <a:pt x="876452" y="1410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" name="object 23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706966" y="4857770"/>
              <a:ext cx="105130" cy="125882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4505909" y="3772839"/>
              <a:ext cx="262255" cy="425450"/>
            </a:xfrm>
            <a:custGeom>
              <a:avLst/>
              <a:gdLst/>
              <a:ahLst/>
              <a:cxnLst/>
              <a:rect l="l" t="t" r="r" b="b"/>
              <a:pathLst>
                <a:path w="262254" h="425450">
                  <a:moveTo>
                    <a:pt x="261658" y="0"/>
                  </a:moveTo>
                  <a:lnTo>
                    <a:pt x="248958" y="0"/>
                  </a:lnTo>
                  <a:lnTo>
                    <a:pt x="248958" y="412750"/>
                  </a:lnTo>
                  <a:lnTo>
                    <a:pt x="0" y="412750"/>
                  </a:lnTo>
                  <a:lnTo>
                    <a:pt x="0" y="425450"/>
                  </a:lnTo>
                  <a:lnTo>
                    <a:pt x="261658" y="425450"/>
                  </a:lnTo>
                  <a:lnTo>
                    <a:pt x="261658" y="412750"/>
                  </a:lnTo>
                  <a:lnTo>
                    <a:pt x="2616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7" name="object 23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495228" y="4146659"/>
              <a:ext cx="72758" cy="90055"/>
            </a:xfrm>
            <a:prstGeom prst="rect">
              <a:avLst/>
            </a:prstGeom>
          </p:spPr>
        </p:pic>
        <p:sp>
          <p:nvSpPr>
            <p:cNvPr id="238" name="object 238"/>
            <p:cNvSpPr/>
            <p:nvPr/>
          </p:nvSpPr>
          <p:spPr>
            <a:xfrm>
              <a:off x="1893926" y="3322910"/>
              <a:ext cx="36195" cy="340360"/>
            </a:xfrm>
            <a:custGeom>
              <a:avLst/>
              <a:gdLst/>
              <a:ahLst/>
              <a:cxnLst/>
              <a:rect l="l" t="t" r="r" b="b"/>
              <a:pathLst>
                <a:path w="36194" h="340360">
                  <a:moveTo>
                    <a:pt x="25311" y="0"/>
                  </a:moveTo>
                  <a:lnTo>
                    <a:pt x="10312" y="0"/>
                  </a:lnTo>
                  <a:lnTo>
                    <a:pt x="8356" y="1917"/>
                  </a:lnTo>
                  <a:lnTo>
                    <a:pt x="0" y="336867"/>
                  </a:lnTo>
                  <a:lnTo>
                    <a:pt x="457" y="338023"/>
                  </a:lnTo>
                  <a:lnTo>
                    <a:pt x="2120" y="339725"/>
                  </a:lnTo>
                  <a:lnTo>
                    <a:pt x="3263" y="340207"/>
                  </a:lnTo>
                  <a:lnTo>
                    <a:pt x="4444" y="340207"/>
                  </a:lnTo>
                  <a:lnTo>
                    <a:pt x="32384" y="340207"/>
                  </a:lnTo>
                  <a:lnTo>
                    <a:pt x="33515" y="339725"/>
                  </a:lnTo>
                  <a:lnTo>
                    <a:pt x="35178" y="338023"/>
                  </a:lnTo>
                  <a:lnTo>
                    <a:pt x="35636" y="336867"/>
                  </a:lnTo>
                  <a:lnTo>
                    <a:pt x="27279" y="1917"/>
                  </a:lnTo>
                  <a:lnTo>
                    <a:pt x="253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1889480" y="3318494"/>
              <a:ext cx="45085" cy="349250"/>
            </a:xfrm>
            <a:custGeom>
              <a:avLst/>
              <a:gdLst/>
              <a:ahLst/>
              <a:cxnLst/>
              <a:rect l="l" t="t" r="r" b="b"/>
              <a:pathLst>
                <a:path w="45085" h="349250">
                  <a:moveTo>
                    <a:pt x="32156" y="0"/>
                  </a:moveTo>
                  <a:lnTo>
                    <a:pt x="12369" y="0"/>
                  </a:lnTo>
                  <a:lnTo>
                    <a:pt x="8445" y="3822"/>
                  </a:lnTo>
                  <a:lnTo>
                    <a:pt x="63" y="339979"/>
                  </a:lnTo>
                  <a:lnTo>
                    <a:pt x="0" y="342366"/>
                  </a:lnTo>
                  <a:lnTo>
                    <a:pt x="901" y="344665"/>
                  </a:lnTo>
                  <a:lnTo>
                    <a:pt x="4229" y="348081"/>
                  </a:lnTo>
                  <a:lnTo>
                    <a:pt x="6515" y="349034"/>
                  </a:lnTo>
                  <a:lnTo>
                    <a:pt x="38011" y="349034"/>
                  </a:lnTo>
                  <a:lnTo>
                    <a:pt x="40297" y="348081"/>
                  </a:lnTo>
                  <a:lnTo>
                    <a:pt x="43624" y="344665"/>
                  </a:lnTo>
                  <a:lnTo>
                    <a:pt x="44526" y="342366"/>
                  </a:lnTo>
                  <a:lnTo>
                    <a:pt x="44472" y="340207"/>
                  </a:lnTo>
                  <a:lnTo>
                    <a:pt x="8889" y="340207"/>
                  </a:lnTo>
                  <a:lnTo>
                    <a:pt x="17157" y="8839"/>
                  </a:lnTo>
                  <a:lnTo>
                    <a:pt x="36200" y="8839"/>
                  </a:lnTo>
                  <a:lnTo>
                    <a:pt x="36080" y="3822"/>
                  </a:lnTo>
                  <a:lnTo>
                    <a:pt x="32156" y="0"/>
                  </a:lnTo>
                  <a:close/>
                </a:path>
                <a:path w="45085" h="349250">
                  <a:moveTo>
                    <a:pt x="36200" y="8839"/>
                  </a:moveTo>
                  <a:lnTo>
                    <a:pt x="27355" y="8839"/>
                  </a:lnTo>
                  <a:lnTo>
                    <a:pt x="35630" y="339979"/>
                  </a:lnTo>
                  <a:lnTo>
                    <a:pt x="35636" y="340207"/>
                  </a:lnTo>
                  <a:lnTo>
                    <a:pt x="44472" y="340207"/>
                  </a:lnTo>
                  <a:lnTo>
                    <a:pt x="36200" y="88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1884832" y="3624149"/>
              <a:ext cx="53975" cy="126364"/>
            </a:xfrm>
            <a:custGeom>
              <a:avLst/>
              <a:gdLst/>
              <a:ahLst/>
              <a:cxnLst/>
              <a:rect l="l" t="t" r="r" b="b"/>
              <a:pathLst>
                <a:path w="53975" h="126364">
                  <a:moveTo>
                    <a:pt x="46621" y="0"/>
                  </a:moveTo>
                  <a:lnTo>
                    <a:pt x="7200" y="0"/>
                  </a:lnTo>
                  <a:lnTo>
                    <a:pt x="5257" y="1866"/>
                  </a:lnTo>
                  <a:lnTo>
                    <a:pt x="0" y="122834"/>
                  </a:lnTo>
                  <a:lnTo>
                    <a:pt x="444" y="124015"/>
                  </a:lnTo>
                  <a:lnTo>
                    <a:pt x="2108" y="125755"/>
                  </a:lnTo>
                  <a:lnTo>
                    <a:pt x="3263" y="126250"/>
                  </a:lnTo>
                  <a:lnTo>
                    <a:pt x="4470" y="126250"/>
                  </a:lnTo>
                  <a:lnTo>
                    <a:pt x="50546" y="126250"/>
                  </a:lnTo>
                  <a:lnTo>
                    <a:pt x="51701" y="125755"/>
                  </a:lnTo>
                  <a:lnTo>
                    <a:pt x="53378" y="124015"/>
                  </a:lnTo>
                  <a:lnTo>
                    <a:pt x="53809" y="122834"/>
                  </a:lnTo>
                  <a:lnTo>
                    <a:pt x="48564" y="1866"/>
                  </a:lnTo>
                  <a:lnTo>
                    <a:pt x="466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1880361" y="3619731"/>
              <a:ext cx="62865" cy="135255"/>
            </a:xfrm>
            <a:custGeom>
              <a:avLst/>
              <a:gdLst/>
              <a:ahLst/>
              <a:cxnLst/>
              <a:rect l="l" t="t" r="r" b="b"/>
              <a:pathLst>
                <a:path w="62864" h="135254">
                  <a:moveTo>
                    <a:pt x="53454" y="0"/>
                  </a:moveTo>
                  <a:lnTo>
                    <a:pt x="9309" y="0"/>
                  </a:lnTo>
                  <a:lnTo>
                    <a:pt x="5410" y="3721"/>
                  </a:lnTo>
                  <a:lnTo>
                    <a:pt x="114" y="125869"/>
                  </a:lnTo>
                  <a:lnTo>
                    <a:pt x="0" y="128270"/>
                  </a:lnTo>
                  <a:lnTo>
                    <a:pt x="889" y="130619"/>
                  </a:lnTo>
                  <a:lnTo>
                    <a:pt x="4229" y="134099"/>
                  </a:lnTo>
                  <a:lnTo>
                    <a:pt x="6527" y="135089"/>
                  </a:lnTo>
                  <a:lnTo>
                    <a:pt x="56235" y="135089"/>
                  </a:lnTo>
                  <a:lnTo>
                    <a:pt x="58534" y="134099"/>
                  </a:lnTo>
                  <a:lnTo>
                    <a:pt x="61874" y="130619"/>
                  </a:lnTo>
                  <a:lnTo>
                    <a:pt x="62750" y="128270"/>
                  </a:lnTo>
                  <a:lnTo>
                    <a:pt x="62662" y="126250"/>
                  </a:lnTo>
                  <a:lnTo>
                    <a:pt x="8940" y="126250"/>
                  </a:lnTo>
                  <a:lnTo>
                    <a:pt x="14033" y="8839"/>
                  </a:lnTo>
                  <a:lnTo>
                    <a:pt x="57562" y="8839"/>
                  </a:lnTo>
                  <a:lnTo>
                    <a:pt x="57340" y="3721"/>
                  </a:lnTo>
                  <a:lnTo>
                    <a:pt x="53454" y="0"/>
                  </a:lnTo>
                  <a:close/>
                </a:path>
                <a:path w="62864" h="135254">
                  <a:moveTo>
                    <a:pt x="57562" y="8839"/>
                  </a:moveTo>
                  <a:lnTo>
                    <a:pt x="48717" y="8839"/>
                  </a:lnTo>
                  <a:lnTo>
                    <a:pt x="53806" y="125869"/>
                  </a:lnTo>
                  <a:lnTo>
                    <a:pt x="53822" y="126250"/>
                  </a:lnTo>
                  <a:lnTo>
                    <a:pt x="62662" y="126250"/>
                  </a:lnTo>
                  <a:lnTo>
                    <a:pt x="57562" y="88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1904721" y="3107583"/>
              <a:ext cx="40640" cy="207645"/>
            </a:xfrm>
            <a:custGeom>
              <a:avLst/>
              <a:gdLst/>
              <a:ahLst/>
              <a:cxnLst/>
              <a:rect l="l" t="t" r="r" b="b"/>
              <a:pathLst>
                <a:path w="40639" h="207645">
                  <a:moveTo>
                    <a:pt x="14274" y="0"/>
                  </a:moveTo>
                  <a:lnTo>
                    <a:pt x="7619" y="0"/>
                  </a:lnTo>
                  <a:lnTo>
                    <a:pt x="3746" y="3073"/>
                  </a:lnTo>
                  <a:lnTo>
                    <a:pt x="0" y="200698"/>
                  </a:lnTo>
                  <a:lnTo>
                    <a:pt x="901" y="203161"/>
                  </a:lnTo>
                  <a:lnTo>
                    <a:pt x="3936" y="206273"/>
                  </a:lnTo>
                  <a:lnTo>
                    <a:pt x="5702" y="207035"/>
                  </a:lnTo>
                  <a:lnTo>
                    <a:pt x="7543" y="207035"/>
                  </a:lnTo>
                  <a:lnTo>
                    <a:pt x="10286" y="207035"/>
                  </a:lnTo>
                  <a:lnTo>
                    <a:pt x="12725" y="205346"/>
                  </a:lnTo>
                  <a:lnTo>
                    <a:pt x="40220" y="147307"/>
                  </a:lnTo>
                  <a:lnTo>
                    <a:pt x="40525" y="145097"/>
                  </a:lnTo>
                  <a:lnTo>
                    <a:pt x="17716" y="2209"/>
                  </a:lnTo>
                  <a:lnTo>
                    <a:pt x="142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1900346" y="3103157"/>
              <a:ext cx="49530" cy="215900"/>
            </a:xfrm>
            <a:custGeom>
              <a:avLst/>
              <a:gdLst/>
              <a:ahLst/>
              <a:cxnLst/>
              <a:rect l="l" t="t" r="r" b="b"/>
              <a:pathLst>
                <a:path w="49530" h="215900">
                  <a:moveTo>
                    <a:pt x="21429" y="0"/>
                  </a:moveTo>
                  <a:lnTo>
                    <a:pt x="8894" y="0"/>
                  </a:lnTo>
                  <a:lnTo>
                    <a:pt x="3738" y="5651"/>
                  </a:lnTo>
                  <a:lnTo>
                    <a:pt x="4" y="202272"/>
                  </a:lnTo>
                  <a:lnTo>
                    <a:pt x="0" y="206425"/>
                  </a:lnTo>
                  <a:lnTo>
                    <a:pt x="1274" y="209829"/>
                  </a:lnTo>
                  <a:lnTo>
                    <a:pt x="5999" y="214642"/>
                  </a:lnTo>
                  <a:lnTo>
                    <a:pt x="8882" y="215874"/>
                  </a:lnTo>
                  <a:lnTo>
                    <a:pt x="16337" y="215874"/>
                  </a:lnTo>
                  <a:lnTo>
                    <a:pt x="20375" y="213182"/>
                  </a:lnTo>
                  <a:lnTo>
                    <a:pt x="23286" y="207035"/>
                  </a:lnTo>
                  <a:lnTo>
                    <a:pt x="10329" y="207035"/>
                  </a:lnTo>
                  <a:lnTo>
                    <a:pt x="8793" y="205270"/>
                  </a:lnTo>
                  <a:lnTo>
                    <a:pt x="12438" y="13309"/>
                  </a:lnTo>
                  <a:lnTo>
                    <a:pt x="12488" y="10414"/>
                  </a:lnTo>
                  <a:lnTo>
                    <a:pt x="14051" y="8839"/>
                  </a:lnTo>
                  <a:lnTo>
                    <a:pt x="26914" y="8839"/>
                  </a:lnTo>
                  <a:lnTo>
                    <a:pt x="26217" y="4470"/>
                  </a:lnTo>
                  <a:lnTo>
                    <a:pt x="21429" y="0"/>
                  </a:lnTo>
                  <a:close/>
                </a:path>
                <a:path w="49530" h="215900">
                  <a:moveTo>
                    <a:pt x="26914" y="8839"/>
                  </a:moveTo>
                  <a:lnTo>
                    <a:pt x="16870" y="8839"/>
                  </a:lnTo>
                  <a:lnTo>
                    <a:pt x="18140" y="9931"/>
                  </a:lnTo>
                  <a:lnTo>
                    <a:pt x="40390" y="149313"/>
                  </a:lnTo>
                  <a:lnTo>
                    <a:pt x="40213" y="150634"/>
                  </a:lnTo>
                  <a:lnTo>
                    <a:pt x="13887" y="206235"/>
                  </a:lnTo>
                  <a:lnTo>
                    <a:pt x="13797" y="206425"/>
                  </a:lnTo>
                  <a:lnTo>
                    <a:pt x="12844" y="207035"/>
                  </a:lnTo>
                  <a:lnTo>
                    <a:pt x="23286" y="207035"/>
                  </a:lnTo>
                  <a:lnTo>
                    <a:pt x="48963" y="152806"/>
                  </a:lnTo>
                  <a:lnTo>
                    <a:pt x="49395" y="149682"/>
                  </a:lnTo>
                  <a:lnTo>
                    <a:pt x="26914" y="88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1717801" y="3320253"/>
              <a:ext cx="184150" cy="107314"/>
            </a:xfrm>
            <a:custGeom>
              <a:avLst/>
              <a:gdLst/>
              <a:ahLst/>
              <a:cxnLst/>
              <a:rect l="l" t="t" r="r" b="b"/>
              <a:pathLst>
                <a:path w="184150" h="107314">
                  <a:moveTo>
                    <a:pt x="179641" y="0"/>
                  </a:moveTo>
                  <a:lnTo>
                    <a:pt x="175425" y="0"/>
                  </a:lnTo>
                  <a:lnTo>
                    <a:pt x="114414" y="4952"/>
                  </a:lnTo>
                  <a:lnTo>
                    <a:pt x="112344" y="5803"/>
                  </a:lnTo>
                  <a:lnTo>
                    <a:pt x="355" y="96710"/>
                  </a:lnTo>
                  <a:lnTo>
                    <a:pt x="0" y="100266"/>
                  </a:lnTo>
                  <a:lnTo>
                    <a:pt x="1828" y="105435"/>
                  </a:lnTo>
                  <a:lnTo>
                    <a:pt x="4559" y="107251"/>
                  </a:lnTo>
                  <a:lnTo>
                    <a:pt x="7785" y="107251"/>
                  </a:lnTo>
                  <a:lnTo>
                    <a:pt x="9423" y="107251"/>
                  </a:lnTo>
                  <a:lnTo>
                    <a:pt x="11137" y="106781"/>
                  </a:lnTo>
                  <a:lnTo>
                    <a:pt x="182130" y="12331"/>
                  </a:lnTo>
                  <a:lnTo>
                    <a:pt x="184061" y="8572"/>
                  </a:lnTo>
                  <a:lnTo>
                    <a:pt x="182372" y="1981"/>
                  </a:lnTo>
                  <a:lnTo>
                    <a:pt x="1796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1712760" y="3315855"/>
              <a:ext cx="194310" cy="116205"/>
            </a:xfrm>
            <a:custGeom>
              <a:avLst/>
              <a:gdLst/>
              <a:ahLst/>
              <a:cxnLst/>
              <a:rect l="l" t="t" r="r" b="b"/>
              <a:pathLst>
                <a:path w="194310" h="116204">
                  <a:moveTo>
                    <a:pt x="186707" y="0"/>
                  </a:moveTo>
                  <a:lnTo>
                    <a:pt x="118211" y="5029"/>
                  </a:lnTo>
                  <a:lnTo>
                    <a:pt x="1701" y="98424"/>
                  </a:lnTo>
                  <a:lnTo>
                    <a:pt x="0" y="103670"/>
                  </a:lnTo>
                  <a:lnTo>
                    <a:pt x="3340" y="113106"/>
                  </a:lnTo>
                  <a:lnTo>
                    <a:pt x="7708" y="116065"/>
                  </a:lnTo>
                  <a:lnTo>
                    <a:pt x="15214" y="116065"/>
                  </a:lnTo>
                  <a:lnTo>
                    <a:pt x="17665" y="115404"/>
                  </a:lnTo>
                  <a:lnTo>
                    <a:pt x="32450" y="107238"/>
                  </a:lnTo>
                  <a:lnTo>
                    <a:pt x="9893" y="107238"/>
                  </a:lnTo>
                  <a:lnTo>
                    <a:pt x="8572" y="104228"/>
                  </a:lnTo>
                  <a:lnTo>
                    <a:pt x="119468" y="14198"/>
                  </a:lnTo>
                  <a:lnTo>
                    <a:pt x="120700" y="13690"/>
                  </a:lnTo>
                  <a:lnTo>
                    <a:pt x="180708" y="8801"/>
                  </a:lnTo>
                  <a:lnTo>
                    <a:pt x="192600" y="8801"/>
                  </a:lnTo>
                  <a:lnTo>
                    <a:pt x="191185" y="3327"/>
                  </a:lnTo>
                  <a:lnTo>
                    <a:pt x="186707" y="0"/>
                  </a:lnTo>
                  <a:close/>
                </a:path>
                <a:path w="194310" h="116204">
                  <a:moveTo>
                    <a:pt x="192600" y="8801"/>
                  </a:moveTo>
                  <a:lnTo>
                    <a:pt x="184823" y="8801"/>
                  </a:lnTo>
                  <a:lnTo>
                    <a:pt x="185039" y="12865"/>
                  </a:lnTo>
                  <a:lnTo>
                    <a:pt x="15659" y="106413"/>
                  </a:lnTo>
                  <a:lnTo>
                    <a:pt x="12827" y="107238"/>
                  </a:lnTo>
                  <a:lnTo>
                    <a:pt x="32450" y="107238"/>
                  </a:lnTo>
                  <a:lnTo>
                    <a:pt x="191109" y="19608"/>
                  </a:lnTo>
                  <a:lnTo>
                    <a:pt x="193903" y="13842"/>
                  </a:lnTo>
                  <a:lnTo>
                    <a:pt x="192600" y="88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1918474" y="3324216"/>
              <a:ext cx="180975" cy="113664"/>
            </a:xfrm>
            <a:custGeom>
              <a:avLst/>
              <a:gdLst/>
              <a:ahLst/>
              <a:cxnLst/>
              <a:rect l="l" t="t" r="r" b="b"/>
              <a:pathLst>
                <a:path w="180975" h="113664">
                  <a:moveTo>
                    <a:pt x="9486" y="0"/>
                  </a:moveTo>
                  <a:lnTo>
                    <a:pt x="4876" y="0"/>
                  </a:lnTo>
                  <a:lnTo>
                    <a:pt x="2438" y="1384"/>
                  </a:lnTo>
                  <a:lnTo>
                    <a:pt x="0" y="6032"/>
                  </a:lnTo>
                  <a:lnTo>
                    <a:pt x="279" y="8902"/>
                  </a:lnTo>
                  <a:lnTo>
                    <a:pt x="36728" y="61645"/>
                  </a:lnTo>
                  <a:lnTo>
                    <a:pt x="38506" y="63017"/>
                  </a:lnTo>
                  <a:lnTo>
                    <a:pt x="170192" y="113372"/>
                  </a:lnTo>
                  <a:lnTo>
                    <a:pt x="172554" y="113614"/>
                  </a:lnTo>
                  <a:lnTo>
                    <a:pt x="175907" y="113614"/>
                  </a:lnTo>
                  <a:lnTo>
                    <a:pt x="178625" y="111645"/>
                  </a:lnTo>
                  <a:lnTo>
                    <a:pt x="180428" y="105130"/>
                  </a:lnTo>
                  <a:lnTo>
                    <a:pt x="178663" y="101447"/>
                  </a:lnTo>
                  <a:lnTo>
                    <a:pt x="11302" y="533"/>
                  </a:lnTo>
                  <a:lnTo>
                    <a:pt x="94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1913848" y="3319796"/>
              <a:ext cx="189865" cy="122555"/>
            </a:xfrm>
            <a:custGeom>
              <a:avLst/>
              <a:gdLst/>
              <a:ahLst/>
              <a:cxnLst/>
              <a:rect l="l" t="t" r="r" b="b"/>
              <a:pathLst>
                <a:path w="189864" h="122554">
                  <a:moveTo>
                    <a:pt x="14925" y="0"/>
                  </a:moveTo>
                  <a:lnTo>
                    <a:pt x="7889" y="0"/>
                  </a:lnTo>
                  <a:lnTo>
                    <a:pt x="3889" y="2324"/>
                  </a:lnTo>
                  <a:lnTo>
                    <a:pt x="0" y="9740"/>
                  </a:lnTo>
                  <a:lnTo>
                    <a:pt x="7" y="10820"/>
                  </a:lnTo>
                  <a:lnTo>
                    <a:pt x="38229" y="69303"/>
                  </a:lnTo>
                  <a:lnTo>
                    <a:pt x="173738" y="122110"/>
                  </a:lnTo>
                  <a:lnTo>
                    <a:pt x="175478" y="122453"/>
                  </a:lnTo>
                  <a:lnTo>
                    <a:pt x="182489" y="122453"/>
                  </a:lnTo>
                  <a:lnTo>
                    <a:pt x="186985" y="119138"/>
                  </a:lnTo>
                  <a:lnTo>
                    <a:pt x="188519" y="113614"/>
                  </a:lnTo>
                  <a:lnTo>
                    <a:pt x="177180" y="113614"/>
                  </a:lnTo>
                  <a:lnTo>
                    <a:pt x="175174" y="113207"/>
                  </a:lnTo>
                  <a:lnTo>
                    <a:pt x="45557" y="63627"/>
                  </a:lnTo>
                  <a:lnTo>
                    <a:pt x="44491" y="62814"/>
                  </a:lnTo>
                  <a:lnTo>
                    <a:pt x="8550" y="10820"/>
                  </a:lnTo>
                  <a:lnTo>
                    <a:pt x="9972" y="8839"/>
                  </a:lnTo>
                  <a:lnTo>
                    <a:pt x="30933" y="8839"/>
                  </a:lnTo>
                  <a:lnTo>
                    <a:pt x="17516" y="749"/>
                  </a:lnTo>
                  <a:lnTo>
                    <a:pt x="14925" y="0"/>
                  </a:lnTo>
                  <a:close/>
                </a:path>
                <a:path w="189864" h="122554">
                  <a:moveTo>
                    <a:pt x="30933" y="8839"/>
                  </a:moveTo>
                  <a:lnTo>
                    <a:pt x="12360" y="8839"/>
                  </a:lnTo>
                  <a:lnTo>
                    <a:pt x="15306" y="9740"/>
                  </a:lnTo>
                  <a:lnTo>
                    <a:pt x="181168" y="109740"/>
                  </a:lnTo>
                  <a:lnTo>
                    <a:pt x="180520" y="113207"/>
                  </a:lnTo>
                  <a:lnTo>
                    <a:pt x="180444" y="113614"/>
                  </a:lnTo>
                  <a:lnTo>
                    <a:pt x="188519" y="113614"/>
                  </a:lnTo>
                  <a:lnTo>
                    <a:pt x="189842" y="108851"/>
                  </a:lnTo>
                  <a:lnTo>
                    <a:pt x="187239" y="103085"/>
                  </a:lnTo>
                  <a:lnTo>
                    <a:pt x="30933" y="88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1896630" y="3309660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13474" y="0"/>
                  </a:moveTo>
                  <a:lnTo>
                    <a:pt x="6210" y="0"/>
                  </a:lnTo>
                  <a:lnTo>
                    <a:pt x="190" y="5918"/>
                  </a:lnTo>
                  <a:lnTo>
                    <a:pt x="0" y="16763"/>
                  </a:lnTo>
                  <a:lnTo>
                    <a:pt x="1320" y="20154"/>
                  </a:lnTo>
                  <a:lnTo>
                    <a:pt x="6299" y="25323"/>
                  </a:lnTo>
                  <a:lnTo>
                    <a:pt x="9639" y="26784"/>
                  </a:lnTo>
                  <a:lnTo>
                    <a:pt x="13233" y="26847"/>
                  </a:lnTo>
                  <a:lnTo>
                    <a:pt x="20739" y="26860"/>
                  </a:lnTo>
                  <a:lnTo>
                    <a:pt x="26771" y="20942"/>
                  </a:lnTo>
                  <a:lnTo>
                    <a:pt x="26974" y="10096"/>
                  </a:lnTo>
                  <a:lnTo>
                    <a:pt x="25641" y="6705"/>
                  </a:lnTo>
                  <a:lnTo>
                    <a:pt x="20662" y="1536"/>
                  </a:lnTo>
                  <a:lnTo>
                    <a:pt x="17310" y="76"/>
                  </a:lnTo>
                  <a:lnTo>
                    <a:pt x="134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1726222" y="3132708"/>
              <a:ext cx="375285" cy="548005"/>
            </a:xfrm>
            <a:custGeom>
              <a:avLst/>
              <a:gdLst/>
              <a:ahLst/>
              <a:cxnLst/>
              <a:rect l="l" t="t" r="r" b="b"/>
              <a:pathLst>
                <a:path w="375285" h="548004">
                  <a:moveTo>
                    <a:pt x="177431" y="80721"/>
                  </a:moveTo>
                  <a:lnTo>
                    <a:pt x="176745" y="75882"/>
                  </a:lnTo>
                  <a:lnTo>
                    <a:pt x="174510" y="74206"/>
                  </a:lnTo>
                  <a:lnTo>
                    <a:pt x="172097" y="74549"/>
                  </a:lnTo>
                  <a:lnTo>
                    <a:pt x="111772" y="104216"/>
                  </a:lnTo>
                  <a:lnTo>
                    <a:pt x="78397" y="162585"/>
                  </a:lnTo>
                  <a:lnTo>
                    <a:pt x="77838" y="164960"/>
                  </a:lnTo>
                  <a:lnTo>
                    <a:pt x="79311" y="167335"/>
                  </a:lnTo>
                  <a:lnTo>
                    <a:pt x="84061" y="168465"/>
                  </a:lnTo>
                  <a:lnTo>
                    <a:pt x="86448" y="166992"/>
                  </a:lnTo>
                  <a:lnTo>
                    <a:pt x="87007" y="164604"/>
                  </a:lnTo>
                  <a:lnTo>
                    <a:pt x="98640" y="135204"/>
                  </a:lnTo>
                  <a:lnTo>
                    <a:pt x="117881" y="110617"/>
                  </a:lnTo>
                  <a:lnTo>
                    <a:pt x="143268" y="92697"/>
                  </a:lnTo>
                  <a:lnTo>
                    <a:pt x="173342" y="83299"/>
                  </a:lnTo>
                  <a:lnTo>
                    <a:pt x="175755" y="82956"/>
                  </a:lnTo>
                  <a:lnTo>
                    <a:pt x="177431" y="80721"/>
                  </a:lnTo>
                  <a:close/>
                </a:path>
                <a:path w="375285" h="548004">
                  <a:moveTo>
                    <a:pt x="179171" y="41046"/>
                  </a:moveTo>
                  <a:lnTo>
                    <a:pt x="178689" y="36195"/>
                  </a:lnTo>
                  <a:lnTo>
                    <a:pt x="176530" y="34417"/>
                  </a:lnTo>
                  <a:lnTo>
                    <a:pt x="174091" y="34658"/>
                  </a:lnTo>
                  <a:lnTo>
                    <a:pt x="131013" y="45529"/>
                  </a:lnTo>
                  <a:lnTo>
                    <a:pt x="93141" y="67716"/>
                  </a:lnTo>
                  <a:lnTo>
                    <a:pt x="62788" y="99161"/>
                  </a:lnTo>
                  <a:lnTo>
                    <a:pt x="42265" y="137807"/>
                  </a:lnTo>
                  <a:lnTo>
                    <a:pt x="33896" y="181571"/>
                  </a:lnTo>
                  <a:lnTo>
                    <a:pt x="33820" y="184010"/>
                  </a:lnTo>
                  <a:lnTo>
                    <a:pt x="35737" y="186055"/>
                  </a:lnTo>
                  <a:lnTo>
                    <a:pt x="40614" y="186220"/>
                  </a:lnTo>
                  <a:lnTo>
                    <a:pt x="42646" y="184302"/>
                  </a:lnTo>
                  <a:lnTo>
                    <a:pt x="42735" y="181864"/>
                  </a:lnTo>
                  <a:lnTo>
                    <a:pt x="54419" y="131152"/>
                  </a:lnTo>
                  <a:lnTo>
                    <a:pt x="83261" y="88557"/>
                  </a:lnTo>
                  <a:lnTo>
                    <a:pt x="124891" y="58000"/>
                  </a:lnTo>
                  <a:lnTo>
                    <a:pt x="174967" y="43446"/>
                  </a:lnTo>
                  <a:lnTo>
                    <a:pt x="177406" y="43205"/>
                  </a:lnTo>
                  <a:lnTo>
                    <a:pt x="179171" y="41046"/>
                  </a:lnTo>
                  <a:close/>
                </a:path>
                <a:path w="375285" h="548004">
                  <a:moveTo>
                    <a:pt x="186740" y="6781"/>
                  </a:moveTo>
                  <a:lnTo>
                    <a:pt x="186550" y="1892"/>
                  </a:lnTo>
                  <a:lnTo>
                    <a:pt x="184492" y="0"/>
                  </a:lnTo>
                  <a:lnTo>
                    <a:pt x="182054" y="88"/>
                  </a:lnTo>
                  <a:lnTo>
                    <a:pt x="134150" y="8648"/>
                  </a:lnTo>
                  <a:lnTo>
                    <a:pt x="90817" y="29032"/>
                  </a:lnTo>
                  <a:lnTo>
                    <a:pt x="53886" y="59258"/>
                  </a:lnTo>
                  <a:lnTo>
                    <a:pt x="25209" y="97370"/>
                  </a:lnTo>
                  <a:lnTo>
                    <a:pt x="6629" y="141401"/>
                  </a:lnTo>
                  <a:lnTo>
                    <a:pt x="0" y="189369"/>
                  </a:lnTo>
                  <a:lnTo>
                    <a:pt x="431" y="202006"/>
                  </a:lnTo>
                  <a:lnTo>
                    <a:pt x="2527" y="203873"/>
                  </a:lnTo>
                  <a:lnTo>
                    <a:pt x="7404" y="203581"/>
                  </a:lnTo>
                  <a:lnTo>
                    <a:pt x="9258" y="201498"/>
                  </a:lnTo>
                  <a:lnTo>
                    <a:pt x="9118" y="199059"/>
                  </a:lnTo>
                  <a:lnTo>
                    <a:pt x="8839" y="189369"/>
                  </a:lnTo>
                  <a:lnTo>
                    <a:pt x="15113" y="143764"/>
                  </a:lnTo>
                  <a:lnTo>
                    <a:pt x="32867" y="101790"/>
                  </a:lnTo>
                  <a:lnTo>
                    <a:pt x="60274" y="65405"/>
                  </a:lnTo>
                  <a:lnTo>
                    <a:pt x="95542" y="36499"/>
                  </a:lnTo>
                  <a:lnTo>
                    <a:pt x="136842" y="17043"/>
                  </a:lnTo>
                  <a:lnTo>
                    <a:pt x="182397" y="8928"/>
                  </a:lnTo>
                  <a:lnTo>
                    <a:pt x="184835" y="8826"/>
                  </a:lnTo>
                  <a:lnTo>
                    <a:pt x="186740" y="6781"/>
                  </a:lnTo>
                  <a:close/>
                </a:path>
                <a:path w="375285" h="548004">
                  <a:moveTo>
                    <a:pt x="199136" y="541020"/>
                  </a:moveTo>
                  <a:lnTo>
                    <a:pt x="197154" y="539038"/>
                  </a:lnTo>
                  <a:lnTo>
                    <a:pt x="165163" y="539038"/>
                  </a:lnTo>
                  <a:lnTo>
                    <a:pt x="163195" y="541020"/>
                  </a:lnTo>
                  <a:lnTo>
                    <a:pt x="163195" y="545896"/>
                  </a:lnTo>
                  <a:lnTo>
                    <a:pt x="165163" y="547878"/>
                  </a:lnTo>
                  <a:lnTo>
                    <a:pt x="167601" y="547878"/>
                  </a:lnTo>
                  <a:lnTo>
                    <a:pt x="197154" y="547878"/>
                  </a:lnTo>
                  <a:lnTo>
                    <a:pt x="199136" y="545896"/>
                  </a:lnTo>
                  <a:lnTo>
                    <a:pt x="199136" y="541020"/>
                  </a:lnTo>
                  <a:close/>
                </a:path>
                <a:path w="375285" h="548004">
                  <a:moveTo>
                    <a:pt x="199136" y="525030"/>
                  </a:moveTo>
                  <a:lnTo>
                    <a:pt x="197154" y="523049"/>
                  </a:lnTo>
                  <a:lnTo>
                    <a:pt x="165163" y="523049"/>
                  </a:lnTo>
                  <a:lnTo>
                    <a:pt x="163195" y="525030"/>
                  </a:lnTo>
                  <a:lnTo>
                    <a:pt x="163195" y="529907"/>
                  </a:lnTo>
                  <a:lnTo>
                    <a:pt x="165163" y="531888"/>
                  </a:lnTo>
                  <a:lnTo>
                    <a:pt x="167601" y="531888"/>
                  </a:lnTo>
                  <a:lnTo>
                    <a:pt x="197154" y="531888"/>
                  </a:lnTo>
                  <a:lnTo>
                    <a:pt x="199136" y="529907"/>
                  </a:lnTo>
                  <a:lnTo>
                    <a:pt x="199136" y="525030"/>
                  </a:lnTo>
                  <a:close/>
                </a:path>
                <a:path w="375285" h="548004">
                  <a:moveTo>
                    <a:pt x="199136" y="509041"/>
                  </a:moveTo>
                  <a:lnTo>
                    <a:pt x="197154" y="507060"/>
                  </a:lnTo>
                  <a:lnTo>
                    <a:pt x="165163" y="507060"/>
                  </a:lnTo>
                  <a:lnTo>
                    <a:pt x="163195" y="509041"/>
                  </a:lnTo>
                  <a:lnTo>
                    <a:pt x="163195" y="513918"/>
                  </a:lnTo>
                  <a:lnTo>
                    <a:pt x="165163" y="515899"/>
                  </a:lnTo>
                  <a:lnTo>
                    <a:pt x="167601" y="515899"/>
                  </a:lnTo>
                  <a:lnTo>
                    <a:pt x="197154" y="515899"/>
                  </a:lnTo>
                  <a:lnTo>
                    <a:pt x="199136" y="513918"/>
                  </a:lnTo>
                  <a:lnTo>
                    <a:pt x="199136" y="509041"/>
                  </a:lnTo>
                  <a:close/>
                </a:path>
                <a:path w="375285" h="548004">
                  <a:moveTo>
                    <a:pt x="201815" y="185953"/>
                  </a:moveTo>
                  <a:lnTo>
                    <a:pt x="200050" y="181470"/>
                  </a:lnTo>
                  <a:lnTo>
                    <a:pt x="193433" y="174574"/>
                  </a:lnTo>
                  <a:lnTo>
                    <a:pt x="192989" y="174383"/>
                  </a:lnTo>
                  <a:lnTo>
                    <a:pt x="192989" y="185585"/>
                  </a:lnTo>
                  <a:lnTo>
                    <a:pt x="192900" y="190042"/>
                  </a:lnTo>
                  <a:lnTo>
                    <a:pt x="192798" y="195465"/>
                  </a:lnTo>
                  <a:lnTo>
                    <a:pt x="188785" y="199390"/>
                  </a:lnTo>
                  <a:lnTo>
                    <a:pt x="178841" y="199390"/>
                  </a:lnTo>
                  <a:lnTo>
                    <a:pt x="174790" y="195186"/>
                  </a:lnTo>
                  <a:lnTo>
                    <a:pt x="174891" y="190042"/>
                  </a:lnTo>
                  <a:lnTo>
                    <a:pt x="174980" y="185305"/>
                  </a:lnTo>
                  <a:lnTo>
                    <a:pt x="178892" y="181470"/>
                  </a:lnTo>
                  <a:lnTo>
                    <a:pt x="189039" y="181470"/>
                  </a:lnTo>
                  <a:lnTo>
                    <a:pt x="192989" y="185585"/>
                  </a:lnTo>
                  <a:lnTo>
                    <a:pt x="192989" y="174383"/>
                  </a:lnTo>
                  <a:lnTo>
                    <a:pt x="188988" y="172631"/>
                  </a:lnTo>
                  <a:lnTo>
                    <a:pt x="174129" y="172631"/>
                  </a:lnTo>
                  <a:lnTo>
                    <a:pt x="166230" y="180390"/>
                  </a:lnTo>
                  <a:lnTo>
                    <a:pt x="166128" y="185305"/>
                  </a:lnTo>
                  <a:lnTo>
                    <a:pt x="166052" y="190042"/>
                  </a:lnTo>
                  <a:lnTo>
                    <a:pt x="165963" y="194805"/>
                  </a:lnTo>
                  <a:lnTo>
                    <a:pt x="167779" y="199390"/>
                  </a:lnTo>
                  <a:lnTo>
                    <a:pt x="174345" y="206197"/>
                  </a:lnTo>
                  <a:lnTo>
                    <a:pt x="179019" y="208229"/>
                  </a:lnTo>
                  <a:lnTo>
                    <a:pt x="193548" y="208229"/>
                  </a:lnTo>
                  <a:lnTo>
                    <a:pt x="201549" y="200367"/>
                  </a:lnTo>
                  <a:lnTo>
                    <a:pt x="201561" y="199390"/>
                  </a:lnTo>
                  <a:lnTo>
                    <a:pt x="201650" y="194805"/>
                  </a:lnTo>
                  <a:lnTo>
                    <a:pt x="201739" y="190042"/>
                  </a:lnTo>
                  <a:lnTo>
                    <a:pt x="201815" y="185953"/>
                  </a:lnTo>
                  <a:close/>
                </a:path>
                <a:path w="375285" h="548004">
                  <a:moveTo>
                    <a:pt x="220497" y="294309"/>
                  </a:moveTo>
                  <a:lnTo>
                    <a:pt x="219240" y="289585"/>
                  </a:lnTo>
                  <a:lnTo>
                    <a:pt x="216827" y="288188"/>
                  </a:lnTo>
                  <a:lnTo>
                    <a:pt x="207899" y="290322"/>
                  </a:lnTo>
                  <a:lnTo>
                    <a:pt x="201269" y="291401"/>
                  </a:lnTo>
                  <a:lnTo>
                    <a:pt x="194614" y="292049"/>
                  </a:lnTo>
                  <a:lnTo>
                    <a:pt x="187934" y="292252"/>
                  </a:lnTo>
                  <a:lnTo>
                    <a:pt x="162318" y="289166"/>
                  </a:lnTo>
                  <a:lnTo>
                    <a:pt x="138226" y="280149"/>
                  </a:lnTo>
                  <a:lnTo>
                    <a:pt x="117005" y="265645"/>
                  </a:lnTo>
                  <a:lnTo>
                    <a:pt x="100063" y="246087"/>
                  </a:lnTo>
                  <a:lnTo>
                    <a:pt x="98717" y="244055"/>
                  </a:lnTo>
                  <a:lnTo>
                    <a:pt x="95986" y="243484"/>
                  </a:lnTo>
                  <a:lnTo>
                    <a:pt x="91897" y="246164"/>
                  </a:lnTo>
                  <a:lnTo>
                    <a:pt x="91325" y="248894"/>
                  </a:lnTo>
                  <a:lnTo>
                    <a:pt x="92671" y="250939"/>
                  </a:lnTo>
                  <a:lnTo>
                    <a:pt x="111150" y="272262"/>
                  </a:lnTo>
                  <a:lnTo>
                    <a:pt x="134150" y="287997"/>
                  </a:lnTo>
                  <a:lnTo>
                    <a:pt x="160223" y="297751"/>
                  </a:lnTo>
                  <a:lnTo>
                    <a:pt x="187934" y="301091"/>
                  </a:lnTo>
                  <a:lnTo>
                    <a:pt x="195173" y="300863"/>
                  </a:lnTo>
                  <a:lnTo>
                    <a:pt x="202399" y="300177"/>
                  </a:lnTo>
                  <a:lnTo>
                    <a:pt x="209600" y="299008"/>
                  </a:lnTo>
                  <a:lnTo>
                    <a:pt x="219087" y="296722"/>
                  </a:lnTo>
                  <a:lnTo>
                    <a:pt x="220497" y="294309"/>
                  </a:lnTo>
                  <a:close/>
                </a:path>
                <a:path w="375285" h="548004">
                  <a:moveTo>
                    <a:pt x="248742" y="326021"/>
                  </a:moveTo>
                  <a:lnTo>
                    <a:pt x="246913" y="321500"/>
                  </a:lnTo>
                  <a:lnTo>
                    <a:pt x="244335" y="320408"/>
                  </a:lnTo>
                  <a:lnTo>
                    <a:pt x="228828" y="325970"/>
                  </a:lnTo>
                  <a:lnTo>
                    <a:pt x="215379" y="329247"/>
                  </a:lnTo>
                  <a:lnTo>
                    <a:pt x="201803" y="331190"/>
                  </a:lnTo>
                  <a:lnTo>
                    <a:pt x="188188" y="331838"/>
                  </a:lnTo>
                  <a:lnTo>
                    <a:pt x="153200" y="327583"/>
                  </a:lnTo>
                  <a:lnTo>
                    <a:pt x="120307" y="315163"/>
                  </a:lnTo>
                  <a:lnTo>
                    <a:pt x="91198" y="295109"/>
                  </a:lnTo>
                  <a:lnTo>
                    <a:pt x="67525" y="267906"/>
                  </a:lnTo>
                  <a:lnTo>
                    <a:pt x="66167" y="265874"/>
                  </a:lnTo>
                  <a:lnTo>
                    <a:pt x="63423" y="265328"/>
                  </a:lnTo>
                  <a:lnTo>
                    <a:pt x="59372" y="268033"/>
                  </a:lnTo>
                  <a:lnTo>
                    <a:pt x="58813" y="270776"/>
                  </a:lnTo>
                  <a:lnTo>
                    <a:pt x="60172" y="272808"/>
                  </a:lnTo>
                  <a:lnTo>
                    <a:pt x="85318" y="301701"/>
                  </a:lnTo>
                  <a:lnTo>
                    <a:pt x="116217" y="322999"/>
                  </a:lnTo>
                  <a:lnTo>
                    <a:pt x="151091" y="336169"/>
                  </a:lnTo>
                  <a:lnTo>
                    <a:pt x="188188" y="340677"/>
                  </a:lnTo>
                  <a:lnTo>
                    <a:pt x="202628" y="339991"/>
                  </a:lnTo>
                  <a:lnTo>
                    <a:pt x="217055" y="337921"/>
                  </a:lnTo>
                  <a:lnTo>
                    <a:pt x="231343" y="334441"/>
                  </a:lnTo>
                  <a:lnTo>
                    <a:pt x="247662" y="328599"/>
                  </a:lnTo>
                  <a:lnTo>
                    <a:pt x="248742" y="326021"/>
                  </a:lnTo>
                  <a:close/>
                </a:path>
                <a:path w="375285" h="548004">
                  <a:moveTo>
                    <a:pt x="260591" y="358051"/>
                  </a:moveTo>
                  <a:lnTo>
                    <a:pt x="258775" y="353517"/>
                  </a:lnTo>
                  <a:lnTo>
                    <a:pt x="256209" y="352425"/>
                  </a:lnTo>
                  <a:lnTo>
                    <a:pt x="253936" y="353326"/>
                  </a:lnTo>
                  <a:lnTo>
                    <a:pt x="238112" y="358775"/>
                  </a:lnTo>
                  <a:lnTo>
                    <a:pt x="221983" y="362623"/>
                  </a:lnTo>
                  <a:lnTo>
                    <a:pt x="205676" y="364896"/>
                  </a:lnTo>
                  <a:lnTo>
                    <a:pt x="189280" y="365645"/>
                  </a:lnTo>
                  <a:lnTo>
                    <a:pt x="144424" y="360070"/>
                  </a:lnTo>
                  <a:lnTo>
                    <a:pt x="102285" y="343827"/>
                  </a:lnTo>
                  <a:lnTo>
                    <a:pt x="65278" y="317741"/>
                  </a:lnTo>
                  <a:lnTo>
                    <a:pt x="35826" y="282613"/>
                  </a:lnTo>
                  <a:lnTo>
                    <a:pt x="34531" y="280555"/>
                  </a:lnTo>
                  <a:lnTo>
                    <a:pt x="31800" y="279933"/>
                  </a:lnTo>
                  <a:lnTo>
                    <a:pt x="27673" y="282549"/>
                  </a:lnTo>
                  <a:lnTo>
                    <a:pt x="27063" y="285280"/>
                  </a:lnTo>
                  <a:lnTo>
                    <a:pt x="28359" y="287337"/>
                  </a:lnTo>
                  <a:lnTo>
                    <a:pt x="59321" y="324269"/>
                  </a:lnTo>
                  <a:lnTo>
                    <a:pt x="98132" y="351624"/>
                  </a:lnTo>
                  <a:lnTo>
                    <a:pt x="142278" y="368642"/>
                  </a:lnTo>
                  <a:lnTo>
                    <a:pt x="189280" y="374484"/>
                  </a:lnTo>
                  <a:lnTo>
                    <a:pt x="206476" y="373697"/>
                  </a:lnTo>
                  <a:lnTo>
                    <a:pt x="223621" y="371309"/>
                  </a:lnTo>
                  <a:lnTo>
                    <a:pt x="240576" y="367258"/>
                  </a:lnTo>
                  <a:lnTo>
                    <a:pt x="259486" y="360629"/>
                  </a:lnTo>
                  <a:lnTo>
                    <a:pt x="260591" y="358051"/>
                  </a:lnTo>
                  <a:close/>
                </a:path>
                <a:path w="375285" h="548004">
                  <a:moveTo>
                    <a:pt x="300977" y="187909"/>
                  </a:moveTo>
                  <a:lnTo>
                    <a:pt x="290690" y="140119"/>
                  </a:lnTo>
                  <a:lnTo>
                    <a:pt x="260946" y="100507"/>
                  </a:lnTo>
                  <a:lnTo>
                    <a:pt x="259080" y="98933"/>
                  </a:lnTo>
                  <a:lnTo>
                    <a:pt x="256286" y="99161"/>
                  </a:lnTo>
                  <a:lnTo>
                    <a:pt x="253136" y="102882"/>
                  </a:lnTo>
                  <a:lnTo>
                    <a:pt x="253365" y="105676"/>
                  </a:lnTo>
                  <a:lnTo>
                    <a:pt x="255231" y="107251"/>
                  </a:lnTo>
                  <a:lnTo>
                    <a:pt x="271056" y="124104"/>
                  </a:lnTo>
                  <a:lnTo>
                    <a:pt x="282625" y="143764"/>
                  </a:lnTo>
                  <a:lnTo>
                    <a:pt x="289725" y="165328"/>
                  </a:lnTo>
                  <a:lnTo>
                    <a:pt x="292138" y="187909"/>
                  </a:lnTo>
                  <a:lnTo>
                    <a:pt x="291579" y="198691"/>
                  </a:lnTo>
                  <a:lnTo>
                    <a:pt x="289915" y="209397"/>
                  </a:lnTo>
                  <a:lnTo>
                    <a:pt x="287121" y="219951"/>
                  </a:lnTo>
                  <a:lnTo>
                    <a:pt x="282181" y="232460"/>
                  </a:lnTo>
                  <a:lnTo>
                    <a:pt x="283171" y="235077"/>
                  </a:lnTo>
                  <a:lnTo>
                    <a:pt x="287629" y="237070"/>
                  </a:lnTo>
                  <a:lnTo>
                    <a:pt x="290245" y="236067"/>
                  </a:lnTo>
                  <a:lnTo>
                    <a:pt x="291249" y="233845"/>
                  </a:lnTo>
                  <a:lnTo>
                    <a:pt x="295529" y="222669"/>
                  </a:lnTo>
                  <a:lnTo>
                    <a:pt x="298564" y="211213"/>
                  </a:lnTo>
                  <a:lnTo>
                    <a:pt x="300380" y="199593"/>
                  </a:lnTo>
                  <a:lnTo>
                    <a:pt x="300977" y="187909"/>
                  </a:lnTo>
                  <a:close/>
                </a:path>
                <a:path w="375285" h="548004">
                  <a:moveTo>
                    <a:pt x="340487" y="188150"/>
                  </a:moveTo>
                  <a:lnTo>
                    <a:pt x="326148" y="122605"/>
                  </a:lnTo>
                  <a:lnTo>
                    <a:pt x="284505" y="68529"/>
                  </a:lnTo>
                  <a:lnTo>
                    <a:pt x="282625" y="66979"/>
                  </a:lnTo>
                  <a:lnTo>
                    <a:pt x="279844" y="67259"/>
                  </a:lnTo>
                  <a:lnTo>
                    <a:pt x="276745" y="71031"/>
                  </a:lnTo>
                  <a:lnTo>
                    <a:pt x="277025" y="73812"/>
                  </a:lnTo>
                  <a:lnTo>
                    <a:pt x="278917" y="75361"/>
                  </a:lnTo>
                  <a:lnTo>
                    <a:pt x="301599" y="98818"/>
                  </a:lnTo>
                  <a:lnTo>
                    <a:pt x="318122" y="126301"/>
                  </a:lnTo>
                  <a:lnTo>
                    <a:pt x="328218" y="156502"/>
                  </a:lnTo>
                  <a:lnTo>
                    <a:pt x="331647" y="188150"/>
                  </a:lnTo>
                  <a:lnTo>
                    <a:pt x="330479" y="206578"/>
                  </a:lnTo>
                  <a:lnTo>
                    <a:pt x="326948" y="224802"/>
                  </a:lnTo>
                  <a:lnTo>
                    <a:pt x="321030" y="242570"/>
                  </a:lnTo>
                  <a:lnTo>
                    <a:pt x="312661" y="259638"/>
                  </a:lnTo>
                  <a:lnTo>
                    <a:pt x="311442" y="261747"/>
                  </a:lnTo>
                  <a:lnTo>
                    <a:pt x="312166" y="264452"/>
                  </a:lnTo>
                  <a:lnTo>
                    <a:pt x="316395" y="266890"/>
                  </a:lnTo>
                  <a:lnTo>
                    <a:pt x="319100" y="266166"/>
                  </a:lnTo>
                  <a:lnTo>
                    <a:pt x="320319" y="264058"/>
                  </a:lnTo>
                  <a:lnTo>
                    <a:pt x="329209" y="245910"/>
                  </a:lnTo>
                  <a:lnTo>
                    <a:pt x="335508" y="227037"/>
                  </a:lnTo>
                  <a:lnTo>
                    <a:pt x="339242" y="207695"/>
                  </a:lnTo>
                  <a:lnTo>
                    <a:pt x="340487" y="188150"/>
                  </a:lnTo>
                  <a:close/>
                </a:path>
                <a:path w="375285" h="548004">
                  <a:moveTo>
                    <a:pt x="374789" y="187477"/>
                  </a:moveTo>
                  <a:lnTo>
                    <a:pt x="369214" y="141947"/>
                  </a:lnTo>
                  <a:lnTo>
                    <a:pt x="346659" y="88493"/>
                  </a:lnTo>
                  <a:lnTo>
                    <a:pt x="307174" y="43192"/>
                  </a:lnTo>
                  <a:lnTo>
                    <a:pt x="305295" y="41630"/>
                  </a:lnTo>
                  <a:lnTo>
                    <a:pt x="302514" y="41884"/>
                  </a:lnTo>
                  <a:lnTo>
                    <a:pt x="299389" y="45643"/>
                  </a:lnTo>
                  <a:lnTo>
                    <a:pt x="299643" y="48425"/>
                  </a:lnTo>
                  <a:lnTo>
                    <a:pt x="301523" y="49987"/>
                  </a:lnTo>
                  <a:lnTo>
                    <a:pt x="322338" y="70345"/>
                  </a:lnTo>
                  <a:lnTo>
                    <a:pt x="351929" y="117906"/>
                  </a:lnTo>
                  <a:lnTo>
                    <a:pt x="362953" y="154800"/>
                  </a:lnTo>
                  <a:lnTo>
                    <a:pt x="365950" y="187477"/>
                  </a:lnTo>
                  <a:lnTo>
                    <a:pt x="364718" y="208381"/>
                  </a:lnTo>
                  <a:lnTo>
                    <a:pt x="361048" y="229108"/>
                  </a:lnTo>
                  <a:lnTo>
                    <a:pt x="354901" y="249402"/>
                  </a:lnTo>
                  <a:lnTo>
                    <a:pt x="346252" y="269062"/>
                  </a:lnTo>
                  <a:lnTo>
                    <a:pt x="345135" y="271233"/>
                  </a:lnTo>
                  <a:lnTo>
                    <a:pt x="345998" y="273900"/>
                  </a:lnTo>
                  <a:lnTo>
                    <a:pt x="350342" y="276136"/>
                  </a:lnTo>
                  <a:lnTo>
                    <a:pt x="352996" y="275272"/>
                  </a:lnTo>
                  <a:lnTo>
                    <a:pt x="354114" y="273100"/>
                  </a:lnTo>
                  <a:lnTo>
                    <a:pt x="363194" y="252476"/>
                  </a:lnTo>
                  <a:lnTo>
                    <a:pt x="369646" y="231165"/>
                  </a:lnTo>
                  <a:lnTo>
                    <a:pt x="373507" y="209423"/>
                  </a:lnTo>
                  <a:lnTo>
                    <a:pt x="374789" y="1874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1741182" y="3748990"/>
              <a:ext cx="354965" cy="0"/>
            </a:xfrm>
            <a:custGeom>
              <a:avLst/>
              <a:gdLst/>
              <a:ahLst/>
              <a:cxnLst/>
              <a:rect l="l" t="t" r="r" b="b"/>
              <a:pathLst>
                <a:path w="354964">
                  <a:moveTo>
                    <a:pt x="354507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1732178" y="3739995"/>
              <a:ext cx="372745" cy="18415"/>
            </a:xfrm>
            <a:custGeom>
              <a:avLst/>
              <a:gdLst/>
              <a:ahLst/>
              <a:cxnLst/>
              <a:rect l="l" t="t" r="r" b="b"/>
              <a:pathLst>
                <a:path w="372744" h="18414">
                  <a:moveTo>
                    <a:pt x="368490" y="0"/>
                  </a:moveTo>
                  <a:lnTo>
                    <a:pt x="4025" y="0"/>
                  </a:lnTo>
                  <a:lnTo>
                    <a:pt x="0" y="4025"/>
                  </a:lnTo>
                  <a:lnTo>
                    <a:pt x="0" y="13969"/>
                  </a:lnTo>
                  <a:lnTo>
                    <a:pt x="4025" y="17995"/>
                  </a:lnTo>
                  <a:lnTo>
                    <a:pt x="9004" y="17995"/>
                  </a:lnTo>
                  <a:lnTo>
                    <a:pt x="368490" y="17995"/>
                  </a:lnTo>
                  <a:lnTo>
                    <a:pt x="372516" y="13969"/>
                  </a:lnTo>
                  <a:lnTo>
                    <a:pt x="372516" y="4025"/>
                  </a:lnTo>
                  <a:lnTo>
                    <a:pt x="3684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908444" y="3748990"/>
              <a:ext cx="471805" cy="0"/>
            </a:xfrm>
            <a:custGeom>
              <a:avLst/>
              <a:gdLst/>
              <a:ahLst/>
              <a:cxnLst/>
              <a:rect l="l" t="t" r="r" b="b"/>
              <a:pathLst>
                <a:path w="471805">
                  <a:moveTo>
                    <a:pt x="471589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99439" y="3739997"/>
              <a:ext cx="5636260" cy="2117725"/>
            </a:xfrm>
            <a:custGeom>
              <a:avLst/>
              <a:gdLst/>
              <a:ahLst/>
              <a:cxnLst/>
              <a:rect l="l" t="t" r="r" b="b"/>
              <a:pathLst>
                <a:path w="5636259" h="2117725">
                  <a:moveTo>
                    <a:pt x="489597" y="4025"/>
                  </a:moveTo>
                  <a:lnTo>
                    <a:pt x="485571" y="0"/>
                  </a:lnTo>
                  <a:lnTo>
                    <a:pt x="4038" y="0"/>
                  </a:lnTo>
                  <a:lnTo>
                    <a:pt x="0" y="4025"/>
                  </a:lnTo>
                  <a:lnTo>
                    <a:pt x="0" y="13970"/>
                  </a:lnTo>
                  <a:lnTo>
                    <a:pt x="4038" y="17995"/>
                  </a:lnTo>
                  <a:lnTo>
                    <a:pt x="9004" y="17995"/>
                  </a:lnTo>
                  <a:lnTo>
                    <a:pt x="485571" y="17995"/>
                  </a:lnTo>
                  <a:lnTo>
                    <a:pt x="489597" y="13970"/>
                  </a:lnTo>
                  <a:lnTo>
                    <a:pt x="489597" y="4025"/>
                  </a:lnTo>
                  <a:close/>
                </a:path>
                <a:path w="5636259" h="2117725">
                  <a:moveTo>
                    <a:pt x="5636209" y="1669351"/>
                  </a:moveTo>
                  <a:lnTo>
                    <a:pt x="5630164" y="1663306"/>
                  </a:lnTo>
                  <a:lnTo>
                    <a:pt x="4418952" y="1663306"/>
                  </a:lnTo>
                  <a:lnTo>
                    <a:pt x="4412907" y="1669351"/>
                  </a:lnTo>
                  <a:lnTo>
                    <a:pt x="4412907" y="1684261"/>
                  </a:lnTo>
                  <a:lnTo>
                    <a:pt x="4418952" y="1690306"/>
                  </a:lnTo>
                  <a:lnTo>
                    <a:pt x="4426407" y="1690306"/>
                  </a:lnTo>
                  <a:lnTo>
                    <a:pt x="5027942" y="1690306"/>
                  </a:lnTo>
                  <a:lnTo>
                    <a:pt x="5027942" y="2117382"/>
                  </a:lnTo>
                  <a:lnTo>
                    <a:pt x="5040642" y="2117382"/>
                  </a:lnTo>
                  <a:lnTo>
                    <a:pt x="5040642" y="1690306"/>
                  </a:lnTo>
                  <a:lnTo>
                    <a:pt x="5630164" y="1690306"/>
                  </a:lnTo>
                  <a:lnTo>
                    <a:pt x="5636209" y="1684261"/>
                  </a:lnTo>
                  <a:lnTo>
                    <a:pt x="5636209" y="16693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4" name="object 25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889002" y="5795297"/>
              <a:ext cx="90068" cy="72771"/>
            </a:xfrm>
            <a:prstGeom prst="rect">
              <a:avLst/>
            </a:prstGeom>
          </p:spPr>
        </p:pic>
        <p:sp>
          <p:nvSpPr>
            <p:cNvPr id="255" name="object 255"/>
            <p:cNvSpPr/>
            <p:nvPr/>
          </p:nvSpPr>
          <p:spPr>
            <a:xfrm>
              <a:off x="3899674" y="5604344"/>
              <a:ext cx="2028825" cy="614680"/>
            </a:xfrm>
            <a:custGeom>
              <a:avLst/>
              <a:gdLst/>
              <a:ahLst/>
              <a:cxnLst/>
              <a:rect l="l" t="t" r="r" b="b"/>
              <a:pathLst>
                <a:path w="2028825" h="614679">
                  <a:moveTo>
                    <a:pt x="2028812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614680"/>
                  </a:lnTo>
                  <a:lnTo>
                    <a:pt x="12700" y="614680"/>
                  </a:lnTo>
                  <a:lnTo>
                    <a:pt x="12700" y="12700"/>
                  </a:lnTo>
                  <a:lnTo>
                    <a:pt x="2028812" y="12700"/>
                  </a:lnTo>
                  <a:lnTo>
                    <a:pt x="20288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6" name="object 25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861309" y="6156789"/>
              <a:ext cx="90055" cy="72771"/>
            </a:xfrm>
            <a:prstGeom prst="rect">
              <a:avLst/>
            </a:prstGeom>
          </p:spPr>
        </p:pic>
        <p:sp>
          <p:nvSpPr>
            <p:cNvPr id="257" name="object 257"/>
            <p:cNvSpPr/>
            <p:nvPr/>
          </p:nvSpPr>
          <p:spPr>
            <a:xfrm>
              <a:off x="4952644" y="5615795"/>
              <a:ext cx="12700" cy="667385"/>
            </a:xfrm>
            <a:custGeom>
              <a:avLst/>
              <a:gdLst/>
              <a:ahLst/>
              <a:cxnLst/>
              <a:rect l="l" t="t" r="r" b="b"/>
              <a:pathLst>
                <a:path w="12700" h="667385">
                  <a:moveTo>
                    <a:pt x="12700" y="0"/>
                  </a:moveTo>
                  <a:lnTo>
                    <a:pt x="0" y="0"/>
                  </a:lnTo>
                  <a:lnTo>
                    <a:pt x="0" y="666762"/>
                  </a:lnTo>
                  <a:lnTo>
                    <a:pt x="12700" y="666762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8" name="object 25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914264" y="6220480"/>
              <a:ext cx="90055" cy="72771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2066645" y="6426250"/>
              <a:ext cx="216535" cy="343535"/>
            </a:xfrm>
            <a:custGeom>
              <a:avLst/>
              <a:gdLst/>
              <a:ahLst/>
              <a:cxnLst/>
              <a:rect l="l" t="t" r="r" b="b"/>
              <a:pathLst>
                <a:path w="216535" h="343534">
                  <a:moveTo>
                    <a:pt x="216509" y="0"/>
                  </a:moveTo>
                  <a:lnTo>
                    <a:pt x="0" y="0"/>
                  </a:lnTo>
                  <a:lnTo>
                    <a:pt x="0" y="343420"/>
                  </a:lnTo>
                  <a:lnTo>
                    <a:pt x="216509" y="343420"/>
                  </a:lnTo>
                  <a:lnTo>
                    <a:pt x="216509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2060282" y="6419870"/>
              <a:ext cx="229870" cy="356235"/>
            </a:xfrm>
            <a:custGeom>
              <a:avLst/>
              <a:gdLst/>
              <a:ahLst/>
              <a:cxnLst/>
              <a:rect l="l" t="t" r="r" b="b"/>
              <a:pathLst>
                <a:path w="229869" h="356234">
                  <a:moveTo>
                    <a:pt x="224548" y="0"/>
                  </a:moveTo>
                  <a:lnTo>
                    <a:pt x="4686" y="0"/>
                  </a:lnTo>
                  <a:lnTo>
                    <a:pt x="3048" y="685"/>
                  </a:lnTo>
                  <a:lnTo>
                    <a:pt x="673" y="3060"/>
                  </a:lnTo>
                  <a:lnTo>
                    <a:pt x="0" y="4699"/>
                  </a:lnTo>
                  <a:lnTo>
                    <a:pt x="0" y="351472"/>
                  </a:lnTo>
                  <a:lnTo>
                    <a:pt x="673" y="353110"/>
                  </a:lnTo>
                  <a:lnTo>
                    <a:pt x="3048" y="355485"/>
                  </a:lnTo>
                  <a:lnTo>
                    <a:pt x="4686" y="356171"/>
                  </a:lnTo>
                  <a:lnTo>
                    <a:pt x="224548" y="356171"/>
                  </a:lnTo>
                  <a:lnTo>
                    <a:pt x="226187" y="355485"/>
                  </a:lnTo>
                  <a:lnTo>
                    <a:pt x="228561" y="353110"/>
                  </a:lnTo>
                  <a:lnTo>
                    <a:pt x="229247" y="351472"/>
                  </a:lnTo>
                  <a:lnTo>
                    <a:pt x="229247" y="349796"/>
                  </a:lnTo>
                  <a:lnTo>
                    <a:pt x="216496" y="349796"/>
                  </a:lnTo>
                  <a:lnTo>
                    <a:pt x="216496" y="343420"/>
                  </a:lnTo>
                  <a:lnTo>
                    <a:pt x="12738" y="343420"/>
                  </a:lnTo>
                  <a:lnTo>
                    <a:pt x="12738" y="12750"/>
                  </a:lnTo>
                  <a:lnTo>
                    <a:pt x="229247" y="12750"/>
                  </a:lnTo>
                  <a:lnTo>
                    <a:pt x="229247" y="4699"/>
                  </a:lnTo>
                  <a:lnTo>
                    <a:pt x="228561" y="3060"/>
                  </a:lnTo>
                  <a:lnTo>
                    <a:pt x="226187" y="685"/>
                  </a:lnTo>
                  <a:lnTo>
                    <a:pt x="224548" y="0"/>
                  </a:lnTo>
                  <a:close/>
                </a:path>
                <a:path w="229869" h="356234">
                  <a:moveTo>
                    <a:pt x="229247" y="12750"/>
                  </a:moveTo>
                  <a:lnTo>
                    <a:pt x="216496" y="12750"/>
                  </a:lnTo>
                  <a:lnTo>
                    <a:pt x="216496" y="349796"/>
                  </a:lnTo>
                  <a:lnTo>
                    <a:pt x="222872" y="349796"/>
                  </a:lnTo>
                  <a:lnTo>
                    <a:pt x="222872" y="343420"/>
                  </a:lnTo>
                  <a:lnTo>
                    <a:pt x="229247" y="343420"/>
                  </a:lnTo>
                  <a:lnTo>
                    <a:pt x="229247" y="12750"/>
                  </a:lnTo>
                  <a:close/>
                </a:path>
                <a:path w="229869" h="356234">
                  <a:moveTo>
                    <a:pt x="229247" y="343420"/>
                  </a:moveTo>
                  <a:lnTo>
                    <a:pt x="222872" y="343420"/>
                  </a:lnTo>
                  <a:lnTo>
                    <a:pt x="222872" y="349796"/>
                  </a:lnTo>
                  <a:lnTo>
                    <a:pt x="229247" y="349796"/>
                  </a:lnTo>
                  <a:lnTo>
                    <a:pt x="229247" y="3434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2544457" y="6325730"/>
              <a:ext cx="307340" cy="444500"/>
            </a:xfrm>
            <a:custGeom>
              <a:avLst/>
              <a:gdLst/>
              <a:ahLst/>
              <a:cxnLst/>
              <a:rect l="l" t="t" r="r" b="b"/>
              <a:pathLst>
                <a:path w="307339" h="444500">
                  <a:moveTo>
                    <a:pt x="307098" y="0"/>
                  </a:moveTo>
                  <a:lnTo>
                    <a:pt x="0" y="0"/>
                  </a:lnTo>
                  <a:lnTo>
                    <a:pt x="0" y="443941"/>
                  </a:lnTo>
                  <a:lnTo>
                    <a:pt x="307098" y="443941"/>
                  </a:lnTo>
                  <a:lnTo>
                    <a:pt x="307098" y="0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2538082" y="6319349"/>
              <a:ext cx="320040" cy="457200"/>
            </a:xfrm>
            <a:custGeom>
              <a:avLst/>
              <a:gdLst/>
              <a:ahLst/>
              <a:cxnLst/>
              <a:rect l="l" t="t" r="r" b="b"/>
              <a:pathLst>
                <a:path w="320039" h="457200">
                  <a:moveTo>
                    <a:pt x="315150" y="0"/>
                  </a:moveTo>
                  <a:lnTo>
                    <a:pt x="4686" y="0"/>
                  </a:lnTo>
                  <a:lnTo>
                    <a:pt x="3047" y="685"/>
                  </a:lnTo>
                  <a:lnTo>
                    <a:pt x="673" y="3047"/>
                  </a:lnTo>
                  <a:lnTo>
                    <a:pt x="0" y="4698"/>
                  </a:lnTo>
                  <a:lnTo>
                    <a:pt x="0" y="451992"/>
                  </a:lnTo>
                  <a:lnTo>
                    <a:pt x="673" y="453631"/>
                  </a:lnTo>
                  <a:lnTo>
                    <a:pt x="3047" y="456006"/>
                  </a:lnTo>
                  <a:lnTo>
                    <a:pt x="4686" y="456691"/>
                  </a:lnTo>
                  <a:lnTo>
                    <a:pt x="315150" y="456691"/>
                  </a:lnTo>
                  <a:lnTo>
                    <a:pt x="316788" y="456006"/>
                  </a:lnTo>
                  <a:lnTo>
                    <a:pt x="319163" y="453631"/>
                  </a:lnTo>
                  <a:lnTo>
                    <a:pt x="319849" y="451992"/>
                  </a:lnTo>
                  <a:lnTo>
                    <a:pt x="319849" y="450316"/>
                  </a:lnTo>
                  <a:lnTo>
                    <a:pt x="307098" y="450316"/>
                  </a:lnTo>
                  <a:lnTo>
                    <a:pt x="307098" y="443941"/>
                  </a:lnTo>
                  <a:lnTo>
                    <a:pt x="12738" y="443941"/>
                  </a:lnTo>
                  <a:lnTo>
                    <a:pt x="12738" y="12738"/>
                  </a:lnTo>
                  <a:lnTo>
                    <a:pt x="319849" y="12738"/>
                  </a:lnTo>
                  <a:lnTo>
                    <a:pt x="319849" y="4698"/>
                  </a:lnTo>
                  <a:lnTo>
                    <a:pt x="319163" y="3047"/>
                  </a:lnTo>
                  <a:lnTo>
                    <a:pt x="316788" y="685"/>
                  </a:lnTo>
                  <a:lnTo>
                    <a:pt x="315150" y="0"/>
                  </a:lnTo>
                  <a:close/>
                </a:path>
                <a:path w="320039" h="457200">
                  <a:moveTo>
                    <a:pt x="319849" y="12738"/>
                  </a:moveTo>
                  <a:lnTo>
                    <a:pt x="307098" y="12738"/>
                  </a:lnTo>
                  <a:lnTo>
                    <a:pt x="307098" y="450316"/>
                  </a:lnTo>
                  <a:lnTo>
                    <a:pt x="313474" y="450316"/>
                  </a:lnTo>
                  <a:lnTo>
                    <a:pt x="313474" y="443941"/>
                  </a:lnTo>
                  <a:lnTo>
                    <a:pt x="319849" y="443941"/>
                  </a:lnTo>
                  <a:lnTo>
                    <a:pt x="319849" y="12738"/>
                  </a:lnTo>
                  <a:close/>
                </a:path>
                <a:path w="320039" h="457200">
                  <a:moveTo>
                    <a:pt x="319849" y="443941"/>
                  </a:moveTo>
                  <a:lnTo>
                    <a:pt x="313474" y="443941"/>
                  </a:lnTo>
                  <a:lnTo>
                    <a:pt x="313474" y="450316"/>
                  </a:lnTo>
                  <a:lnTo>
                    <a:pt x="319849" y="450316"/>
                  </a:lnTo>
                  <a:lnTo>
                    <a:pt x="319849" y="4439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3" name="object 26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550617" y="3458982"/>
              <a:ext cx="422605" cy="299220"/>
            </a:xfrm>
            <a:prstGeom prst="rect">
              <a:avLst/>
            </a:prstGeom>
          </p:spPr>
        </p:pic>
        <p:pic>
          <p:nvPicPr>
            <p:cNvPr id="264" name="object 26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796421" y="6479014"/>
              <a:ext cx="422606" cy="299211"/>
            </a:xfrm>
            <a:prstGeom prst="rect">
              <a:avLst/>
            </a:prstGeom>
          </p:spPr>
        </p:pic>
        <p:sp>
          <p:nvSpPr>
            <p:cNvPr id="265" name="object 265"/>
            <p:cNvSpPr/>
            <p:nvPr/>
          </p:nvSpPr>
          <p:spPr>
            <a:xfrm>
              <a:off x="804296" y="6755849"/>
              <a:ext cx="86995" cy="43815"/>
            </a:xfrm>
            <a:custGeom>
              <a:avLst/>
              <a:gdLst/>
              <a:ahLst/>
              <a:cxnLst/>
              <a:rect l="l" t="t" r="r" b="b"/>
              <a:pathLst>
                <a:path w="86994" h="43815">
                  <a:moveTo>
                    <a:pt x="86931" y="0"/>
                  </a:moveTo>
                  <a:lnTo>
                    <a:pt x="0" y="0"/>
                  </a:lnTo>
                  <a:lnTo>
                    <a:pt x="3417" y="16916"/>
                  </a:lnTo>
                  <a:lnTo>
                    <a:pt x="12734" y="30730"/>
                  </a:lnTo>
                  <a:lnTo>
                    <a:pt x="26553" y="40044"/>
                  </a:lnTo>
                  <a:lnTo>
                    <a:pt x="43472" y="43459"/>
                  </a:lnTo>
                  <a:lnTo>
                    <a:pt x="60388" y="40044"/>
                  </a:lnTo>
                  <a:lnTo>
                    <a:pt x="74202" y="30730"/>
                  </a:lnTo>
                  <a:lnTo>
                    <a:pt x="83516" y="16916"/>
                  </a:lnTo>
                  <a:lnTo>
                    <a:pt x="869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796476" y="6748025"/>
              <a:ext cx="102870" cy="59690"/>
            </a:xfrm>
            <a:custGeom>
              <a:avLst/>
              <a:gdLst/>
              <a:ahLst/>
              <a:cxnLst/>
              <a:rect l="l" t="t" r="r" b="b"/>
              <a:pathLst>
                <a:path w="102869" h="59690">
                  <a:moveTo>
                    <a:pt x="99072" y="0"/>
                  </a:moveTo>
                  <a:lnTo>
                    <a:pt x="90436" y="0"/>
                  </a:lnTo>
                  <a:lnTo>
                    <a:pt x="86931" y="3505"/>
                  </a:lnTo>
                  <a:lnTo>
                    <a:pt x="86931" y="7823"/>
                  </a:lnTo>
                  <a:lnTo>
                    <a:pt x="84113" y="21692"/>
                  </a:lnTo>
                  <a:lnTo>
                    <a:pt x="76474" y="33015"/>
                  </a:lnTo>
                  <a:lnTo>
                    <a:pt x="65151" y="40654"/>
                  </a:lnTo>
                  <a:lnTo>
                    <a:pt x="51282" y="43472"/>
                  </a:lnTo>
                  <a:lnTo>
                    <a:pt x="37420" y="40654"/>
                  </a:lnTo>
                  <a:lnTo>
                    <a:pt x="26101" y="33015"/>
                  </a:lnTo>
                  <a:lnTo>
                    <a:pt x="18464" y="21692"/>
                  </a:lnTo>
                  <a:lnTo>
                    <a:pt x="15646" y="7823"/>
                  </a:lnTo>
                  <a:lnTo>
                    <a:pt x="15646" y="3505"/>
                  </a:lnTo>
                  <a:lnTo>
                    <a:pt x="12141" y="0"/>
                  </a:lnTo>
                  <a:lnTo>
                    <a:pt x="3505" y="0"/>
                  </a:lnTo>
                  <a:lnTo>
                    <a:pt x="0" y="3505"/>
                  </a:lnTo>
                  <a:lnTo>
                    <a:pt x="0" y="7823"/>
                  </a:lnTo>
                  <a:lnTo>
                    <a:pt x="4035" y="27789"/>
                  </a:lnTo>
                  <a:lnTo>
                    <a:pt x="15025" y="44089"/>
                  </a:lnTo>
                  <a:lnTo>
                    <a:pt x="31323" y="55077"/>
                  </a:lnTo>
                  <a:lnTo>
                    <a:pt x="51282" y="59105"/>
                  </a:lnTo>
                  <a:lnTo>
                    <a:pt x="71248" y="55077"/>
                  </a:lnTo>
                  <a:lnTo>
                    <a:pt x="87550" y="44089"/>
                  </a:lnTo>
                  <a:lnTo>
                    <a:pt x="98542" y="27789"/>
                  </a:lnTo>
                  <a:lnTo>
                    <a:pt x="102577" y="7823"/>
                  </a:lnTo>
                  <a:lnTo>
                    <a:pt x="102577" y="3505"/>
                  </a:lnTo>
                  <a:lnTo>
                    <a:pt x="990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43782" y="6751873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4">
                  <a:moveTo>
                    <a:pt x="6184" y="0"/>
                  </a:moveTo>
                  <a:lnTo>
                    <a:pt x="1777" y="0"/>
                  </a:lnTo>
                  <a:lnTo>
                    <a:pt x="0" y="1777"/>
                  </a:lnTo>
                  <a:lnTo>
                    <a:pt x="0" y="6172"/>
                  </a:lnTo>
                  <a:lnTo>
                    <a:pt x="1777" y="7962"/>
                  </a:lnTo>
                  <a:lnTo>
                    <a:pt x="6184" y="7962"/>
                  </a:lnTo>
                  <a:lnTo>
                    <a:pt x="7962" y="6172"/>
                  </a:lnTo>
                  <a:lnTo>
                    <a:pt x="7962" y="3975"/>
                  </a:lnTo>
                  <a:lnTo>
                    <a:pt x="7962" y="1777"/>
                  </a:lnTo>
                  <a:lnTo>
                    <a:pt x="61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35972" y="6744050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29">
                  <a:moveTo>
                    <a:pt x="18313" y="0"/>
                  </a:moveTo>
                  <a:lnTo>
                    <a:pt x="5270" y="0"/>
                  </a:lnTo>
                  <a:lnTo>
                    <a:pt x="0" y="5283"/>
                  </a:lnTo>
                  <a:lnTo>
                    <a:pt x="0" y="18326"/>
                  </a:lnTo>
                  <a:lnTo>
                    <a:pt x="5270" y="23596"/>
                  </a:lnTo>
                  <a:lnTo>
                    <a:pt x="18313" y="23596"/>
                  </a:lnTo>
                  <a:lnTo>
                    <a:pt x="23583" y="18326"/>
                  </a:lnTo>
                  <a:lnTo>
                    <a:pt x="23589" y="15646"/>
                  </a:lnTo>
                  <a:lnTo>
                    <a:pt x="9677" y="15646"/>
                  </a:lnTo>
                  <a:lnTo>
                    <a:pt x="7962" y="13919"/>
                  </a:lnTo>
                  <a:lnTo>
                    <a:pt x="7962" y="9677"/>
                  </a:lnTo>
                  <a:lnTo>
                    <a:pt x="9664" y="7962"/>
                  </a:lnTo>
                  <a:lnTo>
                    <a:pt x="23589" y="7962"/>
                  </a:lnTo>
                  <a:lnTo>
                    <a:pt x="23583" y="5283"/>
                  </a:lnTo>
                  <a:lnTo>
                    <a:pt x="18313" y="0"/>
                  </a:lnTo>
                  <a:close/>
                </a:path>
                <a:path w="24130" h="24129">
                  <a:moveTo>
                    <a:pt x="11798" y="7962"/>
                  </a:moveTo>
                  <a:lnTo>
                    <a:pt x="9664" y="7962"/>
                  </a:lnTo>
                  <a:lnTo>
                    <a:pt x="7962" y="9677"/>
                  </a:lnTo>
                  <a:lnTo>
                    <a:pt x="7962" y="13919"/>
                  </a:lnTo>
                  <a:lnTo>
                    <a:pt x="9677" y="15646"/>
                  </a:lnTo>
                  <a:lnTo>
                    <a:pt x="11798" y="15646"/>
                  </a:lnTo>
                  <a:lnTo>
                    <a:pt x="11798" y="7962"/>
                  </a:lnTo>
                  <a:close/>
                </a:path>
                <a:path w="24130" h="24129">
                  <a:moveTo>
                    <a:pt x="13919" y="7962"/>
                  </a:moveTo>
                  <a:lnTo>
                    <a:pt x="11798" y="7962"/>
                  </a:lnTo>
                  <a:lnTo>
                    <a:pt x="11798" y="15646"/>
                  </a:lnTo>
                  <a:lnTo>
                    <a:pt x="13906" y="15646"/>
                  </a:lnTo>
                  <a:lnTo>
                    <a:pt x="15633" y="13919"/>
                  </a:lnTo>
                  <a:lnTo>
                    <a:pt x="15633" y="9677"/>
                  </a:lnTo>
                  <a:lnTo>
                    <a:pt x="13919" y="7962"/>
                  </a:lnTo>
                  <a:close/>
                </a:path>
                <a:path w="24130" h="24129">
                  <a:moveTo>
                    <a:pt x="23589" y="7962"/>
                  </a:moveTo>
                  <a:lnTo>
                    <a:pt x="13919" y="7962"/>
                  </a:lnTo>
                  <a:lnTo>
                    <a:pt x="15633" y="9677"/>
                  </a:lnTo>
                  <a:lnTo>
                    <a:pt x="15633" y="13919"/>
                  </a:lnTo>
                  <a:lnTo>
                    <a:pt x="13906" y="15646"/>
                  </a:lnTo>
                  <a:lnTo>
                    <a:pt x="23589" y="15646"/>
                  </a:lnTo>
                  <a:lnTo>
                    <a:pt x="23589" y="79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913300" y="6755849"/>
              <a:ext cx="86995" cy="43815"/>
            </a:xfrm>
            <a:custGeom>
              <a:avLst/>
              <a:gdLst/>
              <a:ahLst/>
              <a:cxnLst/>
              <a:rect l="l" t="t" r="r" b="b"/>
              <a:pathLst>
                <a:path w="86994" h="43815">
                  <a:moveTo>
                    <a:pt x="86931" y="0"/>
                  </a:moveTo>
                  <a:lnTo>
                    <a:pt x="0" y="0"/>
                  </a:lnTo>
                  <a:lnTo>
                    <a:pt x="3417" y="16916"/>
                  </a:lnTo>
                  <a:lnTo>
                    <a:pt x="12734" y="30730"/>
                  </a:lnTo>
                  <a:lnTo>
                    <a:pt x="26553" y="40044"/>
                  </a:lnTo>
                  <a:lnTo>
                    <a:pt x="43472" y="43459"/>
                  </a:lnTo>
                  <a:lnTo>
                    <a:pt x="60388" y="40044"/>
                  </a:lnTo>
                  <a:lnTo>
                    <a:pt x="74202" y="30730"/>
                  </a:lnTo>
                  <a:lnTo>
                    <a:pt x="83516" y="16916"/>
                  </a:lnTo>
                  <a:lnTo>
                    <a:pt x="869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905479" y="6748025"/>
              <a:ext cx="102870" cy="59690"/>
            </a:xfrm>
            <a:custGeom>
              <a:avLst/>
              <a:gdLst/>
              <a:ahLst/>
              <a:cxnLst/>
              <a:rect l="l" t="t" r="r" b="b"/>
              <a:pathLst>
                <a:path w="102869" h="59690">
                  <a:moveTo>
                    <a:pt x="99072" y="0"/>
                  </a:moveTo>
                  <a:lnTo>
                    <a:pt x="90436" y="0"/>
                  </a:lnTo>
                  <a:lnTo>
                    <a:pt x="86931" y="3505"/>
                  </a:lnTo>
                  <a:lnTo>
                    <a:pt x="86931" y="7823"/>
                  </a:lnTo>
                  <a:lnTo>
                    <a:pt x="84113" y="21692"/>
                  </a:lnTo>
                  <a:lnTo>
                    <a:pt x="76476" y="33015"/>
                  </a:lnTo>
                  <a:lnTo>
                    <a:pt x="65157" y="40654"/>
                  </a:lnTo>
                  <a:lnTo>
                    <a:pt x="51295" y="43472"/>
                  </a:lnTo>
                  <a:lnTo>
                    <a:pt x="37425" y="40654"/>
                  </a:lnTo>
                  <a:lnTo>
                    <a:pt x="26103" y="33015"/>
                  </a:lnTo>
                  <a:lnTo>
                    <a:pt x="18464" y="21692"/>
                  </a:lnTo>
                  <a:lnTo>
                    <a:pt x="15646" y="7823"/>
                  </a:lnTo>
                  <a:lnTo>
                    <a:pt x="15646" y="3505"/>
                  </a:lnTo>
                  <a:lnTo>
                    <a:pt x="12141" y="0"/>
                  </a:lnTo>
                  <a:lnTo>
                    <a:pt x="3505" y="0"/>
                  </a:lnTo>
                  <a:lnTo>
                    <a:pt x="0" y="3505"/>
                  </a:lnTo>
                  <a:lnTo>
                    <a:pt x="0" y="7823"/>
                  </a:lnTo>
                  <a:lnTo>
                    <a:pt x="4035" y="27789"/>
                  </a:lnTo>
                  <a:lnTo>
                    <a:pt x="15027" y="44089"/>
                  </a:lnTo>
                  <a:lnTo>
                    <a:pt x="31328" y="55077"/>
                  </a:lnTo>
                  <a:lnTo>
                    <a:pt x="51295" y="59105"/>
                  </a:lnTo>
                  <a:lnTo>
                    <a:pt x="71254" y="55077"/>
                  </a:lnTo>
                  <a:lnTo>
                    <a:pt x="87552" y="44089"/>
                  </a:lnTo>
                  <a:lnTo>
                    <a:pt x="98542" y="27789"/>
                  </a:lnTo>
                  <a:lnTo>
                    <a:pt x="102577" y="7823"/>
                  </a:lnTo>
                  <a:lnTo>
                    <a:pt x="102577" y="3505"/>
                  </a:lnTo>
                  <a:lnTo>
                    <a:pt x="990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952788" y="6751873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4">
                  <a:moveTo>
                    <a:pt x="6184" y="0"/>
                  </a:moveTo>
                  <a:lnTo>
                    <a:pt x="1777" y="0"/>
                  </a:lnTo>
                  <a:lnTo>
                    <a:pt x="0" y="1777"/>
                  </a:lnTo>
                  <a:lnTo>
                    <a:pt x="0" y="6172"/>
                  </a:lnTo>
                  <a:lnTo>
                    <a:pt x="1777" y="7962"/>
                  </a:lnTo>
                  <a:lnTo>
                    <a:pt x="6184" y="7962"/>
                  </a:lnTo>
                  <a:lnTo>
                    <a:pt x="7962" y="6172"/>
                  </a:lnTo>
                  <a:lnTo>
                    <a:pt x="7962" y="3975"/>
                  </a:lnTo>
                  <a:lnTo>
                    <a:pt x="7962" y="1777"/>
                  </a:lnTo>
                  <a:lnTo>
                    <a:pt x="61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944977" y="6744050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30" h="24129">
                  <a:moveTo>
                    <a:pt x="18313" y="0"/>
                  </a:moveTo>
                  <a:lnTo>
                    <a:pt x="5270" y="0"/>
                  </a:lnTo>
                  <a:lnTo>
                    <a:pt x="0" y="5283"/>
                  </a:lnTo>
                  <a:lnTo>
                    <a:pt x="0" y="18326"/>
                  </a:lnTo>
                  <a:lnTo>
                    <a:pt x="5270" y="23596"/>
                  </a:lnTo>
                  <a:lnTo>
                    <a:pt x="18313" y="23596"/>
                  </a:lnTo>
                  <a:lnTo>
                    <a:pt x="23583" y="18326"/>
                  </a:lnTo>
                  <a:lnTo>
                    <a:pt x="23589" y="15646"/>
                  </a:lnTo>
                  <a:lnTo>
                    <a:pt x="9677" y="15646"/>
                  </a:lnTo>
                  <a:lnTo>
                    <a:pt x="7950" y="13919"/>
                  </a:lnTo>
                  <a:lnTo>
                    <a:pt x="7950" y="9677"/>
                  </a:lnTo>
                  <a:lnTo>
                    <a:pt x="9664" y="7962"/>
                  </a:lnTo>
                  <a:lnTo>
                    <a:pt x="23589" y="7962"/>
                  </a:lnTo>
                  <a:lnTo>
                    <a:pt x="23583" y="5283"/>
                  </a:lnTo>
                  <a:lnTo>
                    <a:pt x="18313" y="0"/>
                  </a:lnTo>
                  <a:close/>
                </a:path>
                <a:path w="24130" h="24129">
                  <a:moveTo>
                    <a:pt x="11785" y="7962"/>
                  </a:moveTo>
                  <a:lnTo>
                    <a:pt x="9664" y="7962"/>
                  </a:lnTo>
                  <a:lnTo>
                    <a:pt x="7950" y="9677"/>
                  </a:lnTo>
                  <a:lnTo>
                    <a:pt x="7950" y="13919"/>
                  </a:lnTo>
                  <a:lnTo>
                    <a:pt x="9677" y="15646"/>
                  </a:lnTo>
                  <a:lnTo>
                    <a:pt x="11785" y="15646"/>
                  </a:lnTo>
                  <a:lnTo>
                    <a:pt x="11785" y="7962"/>
                  </a:lnTo>
                  <a:close/>
                </a:path>
                <a:path w="24130" h="24129">
                  <a:moveTo>
                    <a:pt x="13919" y="7962"/>
                  </a:moveTo>
                  <a:lnTo>
                    <a:pt x="11785" y="7962"/>
                  </a:lnTo>
                  <a:lnTo>
                    <a:pt x="11785" y="15646"/>
                  </a:lnTo>
                  <a:lnTo>
                    <a:pt x="13906" y="15646"/>
                  </a:lnTo>
                  <a:lnTo>
                    <a:pt x="15621" y="13919"/>
                  </a:lnTo>
                  <a:lnTo>
                    <a:pt x="15621" y="9677"/>
                  </a:lnTo>
                  <a:lnTo>
                    <a:pt x="13919" y="7962"/>
                  </a:lnTo>
                  <a:close/>
                </a:path>
                <a:path w="24130" h="24129">
                  <a:moveTo>
                    <a:pt x="23589" y="7962"/>
                  </a:moveTo>
                  <a:lnTo>
                    <a:pt x="13919" y="7962"/>
                  </a:lnTo>
                  <a:lnTo>
                    <a:pt x="15621" y="9677"/>
                  </a:lnTo>
                  <a:lnTo>
                    <a:pt x="15621" y="13919"/>
                  </a:lnTo>
                  <a:lnTo>
                    <a:pt x="13906" y="15646"/>
                  </a:lnTo>
                  <a:lnTo>
                    <a:pt x="23589" y="15646"/>
                  </a:lnTo>
                  <a:lnTo>
                    <a:pt x="23589" y="79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738022" y="6575711"/>
              <a:ext cx="321945" cy="171450"/>
            </a:xfrm>
            <a:custGeom>
              <a:avLst/>
              <a:gdLst/>
              <a:ahLst/>
              <a:cxnLst/>
              <a:rect l="l" t="t" r="r" b="b"/>
              <a:pathLst>
                <a:path w="321944" h="171450">
                  <a:moveTo>
                    <a:pt x="321640" y="0"/>
                  </a:moveTo>
                  <a:lnTo>
                    <a:pt x="0" y="0"/>
                  </a:lnTo>
                  <a:lnTo>
                    <a:pt x="32080" y="171323"/>
                  </a:lnTo>
                  <a:lnTo>
                    <a:pt x="289559" y="171323"/>
                  </a:lnTo>
                  <a:lnTo>
                    <a:pt x="321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729907" y="6567888"/>
              <a:ext cx="338455" cy="187325"/>
            </a:xfrm>
            <a:custGeom>
              <a:avLst/>
              <a:gdLst/>
              <a:ahLst/>
              <a:cxnLst/>
              <a:rect l="l" t="t" r="r" b="b"/>
              <a:pathLst>
                <a:path w="338455" h="187325">
                  <a:moveTo>
                    <a:pt x="332079" y="0"/>
                  </a:moveTo>
                  <a:lnTo>
                    <a:pt x="5791" y="0"/>
                  </a:lnTo>
                  <a:lnTo>
                    <a:pt x="3581" y="1041"/>
                  </a:lnTo>
                  <a:lnTo>
                    <a:pt x="609" y="4610"/>
                  </a:lnTo>
                  <a:lnTo>
                    <a:pt x="0" y="6985"/>
                  </a:lnTo>
                  <a:lnTo>
                    <a:pt x="33197" y="184264"/>
                  </a:lnTo>
                  <a:lnTo>
                    <a:pt x="36449" y="186956"/>
                  </a:lnTo>
                  <a:lnTo>
                    <a:pt x="301434" y="186956"/>
                  </a:lnTo>
                  <a:lnTo>
                    <a:pt x="304673" y="184264"/>
                  </a:lnTo>
                  <a:lnTo>
                    <a:pt x="305358" y="180581"/>
                  </a:lnTo>
                  <a:lnTo>
                    <a:pt x="289991" y="177698"/>
                  </a:lnTo>
                  <a:lnTo>
                    <a:pt x="291185" y="171323"/>
                  </a:lnTo>
                  <a:lnTo>
                    <a:pt x="46685" y="171323"/>
                  </a:lnTo>
                  <a:lnTo>
                    <a:pt x="17538" y="15646"/>
                  </a:lnTo>
                  <a:lnTo>
                    <a:pt x="336248" y="15646"/>
                  </a:lnTo>
                  <a:lnTo>
                    <a:pt x="337870" y="6985"/>
                  </a:lnTo>
                  <a:lnTo>
                    <a:pt x="337261" y="4610"/>
                  </a:lnTo>
                  <a:lnTo>
                    <a:pt x="334302" y="1041"/>
                  </a:lnTo>
                  <a:lnTo>
                    <a:pt x="332079" y="0"/>
                  </a:lnTo>
                  <a:close/>
                </a:path>
                <a:path w="338455" h="187325">
                  <a:moveTo>
                    <a:pt x="307092" y="171323"/>
                  </a:moveTo>
                  <a:lnTo>
                    <a:pt x="297675" y="171323"/>
                  </a:lnTo>
                  <a:lnTo>
                    <a:pt x="297675" y="179146"/>
                  </a:lnTo>
                  <a:lnTo>
                    <a:pt x="305358" y="180581"/>
                  </a:lnTo>
                  <a:lnTo>
                    <a:pt x="307092" y="171323"/>
                  </a:lnTo>
                  <a:close/>
                </a:path>
                <a:path w="338455" h="187325">
                  <a:moveTo>
                    <a:pt x="336248" y="15646"/>
                  </a:moveTo>
                  <a:lnTo>
                    <a:pt x="320344" y="15646"/>
                  </a:lnTo>
                  <a:lnTo>
                    <a:pt x="289991" y="177698"/>
                  </a:lnTo>
                  <a:lnTo>
                    <a:pt x="297675" y="179146"/>
                  </a:lnTo>
                  <a:lnTo>
                    <a:pt x="297675" y="171323"/>
                  </a:lnTo>
                  <a:lnTo>
                    <a:pt x="307092" y="171323"/>
                  </a:lnTo>
                  <a:lnTo>
                    <a:pt x="336248" y="156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5" name="object 27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38752" y="6478099"/>
              <a:ext cx="211912" cy="105575"/>
            </a:xfrm>
            <a:prstGeom prst="rect">
              <a:avLst/>
            </a:prstGeom>
          </p:spPr>
        </p:pic>
        <p:pic>
          <p:nvPicPr>
            <p:cNvPr id="276" name="object 27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46870" y="6509621"/>
              <a:ext cx="65239" cy="74866"/>
            </a:xfrm>
            <a:prstGeom prst="rect">
              <a:avLst/>
            </a:prstGeom>
          </p:spPr>
        </p:pic>
        <p:sp>
          <p:nvSpPr>
            <p:cNvPr id="277" name="object 277"/>
            <p:cNvSpPr/>
            <p:nvPr/>
          </p:nvSpPr>
          <p:spPr>
            <a:xfrm>
              <a:off x="750844" y="6610230"/>
              <a:ext cx="298450" cy="0"/>
            </a:xfrm>
            <a:custGeom>
              <a:avLst/>
              <a:gdLst/>
              <a:ahLst/>
              <a:cxnLst/>
              <a:rect l="l" t="t" r="r" b="b"/>
              <a:pathLst>
                <a:path w="298450">
                  <a:moveTo>
                    <a:pt x="298208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743021" y="6602407"/>
              <a:ext cx="314325" cy="15875"/>
            </a:xfrm>
            <a:custGeom>
              <a:avLst/>
              <a:gdLst/>
              <a:ahLst/>
              <a:cxnLst/>
              <a:rect l="l" t="t" r="r" b="b"/>
              <a:pathLst>
                <a:path w="314325" h="15875">
                  <a:moveTo>
                    <a:pt x="310349" y="0"/>
                  </a:moveTo>
                  <a:lnTo>
                    <a:pt x="3505" y="0"/>
                  </a:lnTo>
                  <a:lnTo>
                    <a:pt x="0" y="3505"/>
                  </a:lnTo>
                  <a:lnTo>
                    <a:pt x="0" y="12141"/>
                  </a:lnTo>
                  <a:lnTo>
                    <a:pt x="3505" y="15646"/>
                  </a:lnTo>
                  <a:lnTo>
                    <a:pt x="7823" y="15646"/>
                  </a:lnTo>
                  <a:lnTo>
                    <a:pt x="310349" y="15646"/>
                  </a:lnTo>
                  <a:lnTo>
                    <a:pt x="313855" y="12141"/>
                  </a:lnTo>
                  <a:lnTo>
                    <a:pt x="313855" y="3505"/>
                  </a:lnTo>
                  <a:lnTo>
                    <a:pt x="3103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710991" y="6576296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4">
                  <a:moveTo>
                    <a:pt x="33528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703168" y="6568472"/>
              <a:ext cx="49530" cy="15875"/>
            </a:xfrm>
            <a:custGeom>
              <a:avLst/>
              <a:gdLst/>
              <a:ahLst/>
              <a:cxnLst/>
              <a:rect l="l" t="t" r="r" b="b"/>
              <a:pathLst>
                <a:path w="49529" h="15875">
                  <a:moveTo>
                    <a:pt x="45669" y="0"/>
                  </a:moveTo>
                  <a:lnTo>
                    <a:pt x="3505" y="0"/>
                  </a:lnTo>
                  <a:lnTo>
                    <a:pt x="0" y="3505"/>
                  </a:lnTo>
                  <a:lnTo>
                    <a:pt x="0" y="12141"/>
                  </a:lnTo>
                  <a:lnTo>
                    <a:pt x="3505" y="15646"/>
                  </a:lnTo>
                  <a:lnTo>
                    <a:pt x="7823" y="15646"/>
                  </a:lnTo>
                  <a:lnTo>
                    <a:pt x="45669" y="15646"/>
                  </a:lnTo>
                  <a:lnTo>
                    <a:pt x="49174" y="12141"/>
                  </a:lnTo>
                  <a:lnTo>
                    <a:pt x="49174" y="3505"/>
                  </a:lnTo>
                  <a:lnTo>
                    <a:pt x="456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1046274" y="6576296"/>
              <a:ext cx="33655" cy="0"/>
            </a:xfrm>
            <a:custGeom>
              <a:avLst/>
              <a:gdLst/>
              <a:ahLst/>
              <a:cxnLst/>
              <a:rect l="l" t="t" r="r" b="b"/>
              <a:pathLst>
                <a:path w="33655">
                  <a:moveTo>
                    <a:pt x="33528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1038451" y="6568472"/>
              <a:ext cx="49530" cy="15875"/>
            </a:xfrm>
            <a:custGeom>
              <a:avLst/>
              <a:gdLst/>
              <a:ahLst/>
              <a:cxnLst/>
              <a:rect l="l" t="t" r="r" b="b"/>
              <a:pathLst>
                <a:path w="49530" h="15875">
                  <a:moveTo>
                    <a:pt x="45669" y="0"/>
                  </a:moveTo>
                  <a:lnTo>
                    <a:pt x="3505" y="0"/>
                  </a:lnTo>
                  <a:lnTo>
                    <a:pt x="0" y="3505"/>
                  </a:lnTo>
                  <a:lnTo>
                    <a:pt x="0" y="12141"/>
                  </a:lnTo>
                  <a:lnTo>
                    <a:pt x="3505" y="15646"/>
                  </a:lnTo>
                  <a:lnTo>
                    <a:pt x="7823" y="15646"/>
                  </a:lnTo>
                  <a:lnTo>
                    <a:pt x="45669" y="15646"/>
                  </a:lnTo>
                  <a:lnTo>
                    <a:pt x="49174" y="12141"/>
                  </a:lnTo>
                  <a:lnTo>
                    <a:pt x="49174" y="3505"/>
                  </a:lnTo>
                  <a:lnTo>
                    <a:pt x="456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03341" y="6518396"/>
              <a:ext cx="66040" cy="12065"/>
            </a:xfrm>
            <a:custGeom>
              <a:avLst/>
              <a:gdLst/>
              <a:ahLst/>
              <a:cxnLst/>
              <a:rect l="l" t="t" r="r" b="b"/>
              <a:pathLst>
                <a:path w="66040" h="12065">
                  <a:moveTo>
                    <a:pt x="0" y="0"/>
                  </a:moveTo>
                  <a:lnTo>
                    <a:pt x="65951" y="11493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794892" y="6509951"/>
              <a:ext cx="83185" cy="28575"/>
            </a:xfrm>
            <a:custGeom>
              <a:avLst/>
              <a:gdLst/>
              <a:ahLst/>
              <a:cxnLst/>
              <a:rect l="l" t="t" r="r" b="b"/>
              <a:pathLst>
                <a:path w="83184" h="28575">
                  <a:moveTo>
                    <a:pt x="5537" y="0"/>
                  </a:moveTo>
                  <a:lnTo>
                    <a:pt x="1485" y="2857"/>
                  </a:lnTo>
                  <a:lnTo>
                    <a:pt x="0" y="11366"/>
                  </a:lnTo>
                  <a:lnTo>
                    <a:pt x="2844" y="15417"/>
                  </a:lnTo>
                  <a:lnTo>
                    <a:pt x="77317" y="28384"/>
                  </a:lnTo>
                  <a:lnTo>
                    <a:pt x="81368" y="25526"/>
                  </a:lnTo>
                  <a:lnTo>
                    <a:pt x="82842" y="17017"/>
                  </a:lnTo>
                  <a:lnTo>
                    <a:pt x="79997" y="12966"/>
                  </a:lnTo>
                  <a:lnTo>
                    <a:pt x="75742" y="12230"/>
                  </a:lnTo>
                  <a:lnTo>
                    <a:pt x="55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937698" y="6515526"/>
              <a:ext cx="34290" cy="30480"/>
            </a:xfrm>
            <a:custGeom>
              <a:avLst/>
              <a:gdLst/>
              <a:ahLst/>
              <a:cxnLst/>
              <a:rect l="l" t="t" r="r" b="b"/>
              <a:pathLst>
                <a:path w="34290" h="30479">
                  <a:moveTo>
                    <a:pt x="0" y="0"/>
                  </a:moveTo>
                  <a:lnTo>
                    <a:pt x="33909" y="29971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705840" y="5322277"/>
              <a:ext cx="395605" cy="1490980"/>
            </a:xfrm>
            <a:custGeom>
              <a:avLst/>
              <a:gdLst/>
              <a:ahLst/>
              <a:cxnLst/>
              <a:rect l="l" t="t" r="r" b="b"/>
              <a:pathLst>
                <a:path w="395605" h="1490979">
                  <a:moveTo>
                    <a:pt x="274472" y="1225169"/>
                  </a:moveTo>
                  <a:lnTo>
                    <a:pt x="274167" y="1220228"/>
                  </a:lnTo>
                  <a:lnTo>
                    <a:pt x="233794" y="1184529"/>
                  </a:lnTo>
                  <a:lnTo>
                    <a:pt x="228854" y="1184833"/>
                  </a:lnTo>
                  <a:lnTo>
                    <a:pt x="223126" y="1191298"/>
                  </a:lnTo>
                  <a:lnTo>
                    <a:pt x="223431" y="1196251"/>
                  </a:lnTo>
                  <a:lnTo>
                    <a:pt x="226669" y="1199108"/>
                  </a:lnTo>
                  <a:lnTo>
                    <a:pt x="263804" y="1231938"/>
                  </a:lnTo>
                  <a:lnTo>
                    <a:pt x="268757" y="1231633"/>
                  </a:lnTo>
                  <a:lnTo>
                    <a:pt x="274472" y="1225169"/>
                  </a:lnTo>
                  <a:close/>
                </a:path>
                <a:path w="395605" h="1490979">
                  <a:moveTo>
                    <a:pt x="392785" y="3492"/>
                  </a:moveTo>
                  <a:lnTo>
                    <a:pt x="389280" y="0"/>
                  </a:lnTo>
                  <a:lnTo>
                    <a:pt x="3505" y="0"/>
                  </a:lnTo>
                  <a:lnTo>
                    <a:pt x="0" y="3492"/>
                  </a:lnTo>
                  <a:lnTo>
                    <a:pt x="0" y="12128"/>
                  </a:lnTo>
                  <a:lnTo>
                    <a:pt x="3505" y="15633"/>
                  </a:lnTo>
                  <a:lnTo>
                    <a:pt x="7823" y="15633"/>
                  </a:lnTo>
                  <a:lnTo>
                    <a:pt x="389280" y="15633"/>
                  </a:lnTo>
                  <a:lnTo>
                    <a:pt x="392785" y="12128"/>
                  </a:lnTo>
                  <a:lnTo>
                    <a:pt x="392785" y="3492"/>
                  </a:lnTo>
                  <a:close/>
                </a:path>
                <a:path w="395605" h="1490979">
                  <a:moveTo>
                    <a:pt x="395465" y="1478788"/>
                  </a:moveTo>
                  <a:lnTo>
                    <a:pt x="391960" y="1475282"/>
                  </a:lnTo>
                  <a:lnTo>
                    <a:pt x="6184" y="1475282"/>
                  </a:lnTo>
                  <a:lnTo>
                    <a:pt x="2679" y="1478788"/>
                  </a:lnTo>
                  <a:lnTo>
                    <a:pt x="2679" y="1487424"/>
                  </a:lnTo>
                  <a:lnTo>
                    <a:pt x="6184" y="1490929"/>
                  </a:lnTo>
                  <a:lnTo>
                    <a:pt x="10502" y="1490929"/>
                  </a:lnTo>
                  <a:lnTo>
                    <a:pt x="391960" y="1490929"/>
                  </a:lnTo>
                  <a:lnTo>
                    <a:pt x="395465" y="1487424"/>
                  </a:lnTo>
                  <a:lnTo>
                    <a:pt x="395465" y="14787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798639" y="5741390"/>
              <a:ext cx="212725" cy="304800"/>
            </a:xfrm>
            <a:custGeom>
              <a:avLst/>
              <a:gdLst/>
              <a:ahLst/>
              <a:cxnLst/>
              <a:rect l="l" t="t" r="r" b="b"/>
              <a:pathLst>
                <a:path w="212725" h="304800">
                  <a:moveTo>
                    <a:pt x="212255" y="0"/>
                  </a:moveTo>
                  <a:lnTo>
                    <a:pt x="0" y="0"/>
                  </a:lnTo>
                  <a:lnTo>
                    <a:pt x="0" y="304545"/>
                  </a:lnTo>
                  <a:lnTo>
                    <a:pt x="212255" y="304545"/>
                  </a:lnTo>
                  <a:lnTo>
                    <a:pt x="2122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697052" y="4671644"/>
              <a:ext cx="410845" cy="1384300"/>
            </a:xfrm>
            <a:custGeom>
              <a:avLst/>
              <a:gdLst/>
              <a:ahLst/>
              <a:cxnLst/>
              <a:rect l="l" t="t" r="r" b="b"/>
              <a:pathLst>
                <a:path w="410844" h="1384300">
                  <a:moveTo>
                    <a:pt x="328320" y="528599"/>
                  </a:moveTo>
                  <a:lnTo>
                    <a:pt x="326605" y="505434"/>
                  </a:lnTo>
                  <a:lnTo>
                    <a:pt x="321741" y="483476"/>
                  </a:lnTo>
                  <a:lnTo>
                    <a:pt x="314452" y="463435"/>
                  </a:lnTo>
                  <a:lnTo>
                    <a:pt x="314452" y="528599"/>
                  </a:lnTo>
                  <a:lnTo>
                    <a:pt x="311937" y="548627"/>
                  </a:lnTo>
                  <a:lnTo>
                    <a:pt x="295402" y="589965"/>
                  </a:lnTo>
                  <a:lnTo>
                    <a:pt x="272808" y="625525"/>
                  </a:lnTo>
                  <a:lnTo>
                    <a:pt x="255371" y="647636"/>
                  </a:lnTo>
                  <a:lnTo>
                    <a:pt x="149440" y="646645"/>
                  </a:lnTo>
                  <a:lnTo>
                    <a:pt x="120865" y="616292"/>
                  </a:lnTo>
                  <a:lnTo>
                    <a:pt x="97980" y="566420"/>
                  </a:lnTo>
                  <a:lnTo>
                    <a:pt x="95923" y="546036"/>
                  </a:lnTo>
                  <a:lnTo>
                    <a:pt x="96151" y="539356"/>
                  </a:lnTo>
                  <a:lnTo>
                    <a:pt x="108953" y="491540"/>
                  </a:lnTo>
                  <a:lnTo>
                    <a:pt x="131419" y="452107"/>
                  </a:lnTo>
                  <a:lnTo>
                    <a:pt x="152654" y="429082"/>
                  </a:lnTo>
                  <a:lnTo>
                    <a:pt x="153174" y="427786"/>
                  </a:lnTo>
                  <a:lnTo>
                    <a:pt x="152755" y="429082"/>
                  </a:lnTo>
                  <a:lnTo>
                    <a:pt x="152577" y="429602"/>
                  </a:lnTo>
                  <a:lnTo>
                    <a:pt x="147891" y="449580"/>
                  </a:lnTo>
                  <a:lnTo>
                    <a:pt x="147777" y="450049"/>
                  </a:lnTo>
                  <a:lnTo>
                    <a:pt x="145554" y="472998"/>
                  </a:lnTo>
                  <a:lnTo>
                    <a:pt x="145554" y="477850"/>
                  </a:lnTo>
                  <a:lnTo>
                    <a:pt x="145796" y="481190"/>
                  </a:lnTo>
                  <a:lnTo>
                    <a:pt x="145897" y="482676"/>
                  </a:lnTo>
                  <a:lnTo>
                    <a:pt x="162242" y="517207"/>
                  </a:lnTo>
                  <a:lnTo>
                    <a:pt x="190169" y="528358"/>
                  </a:lnTo>
                  <a:lnTo>
                    <a:pt x="194881" y="528358"/>
                  </a:lnTo>
                  <a:lnTo>
                    <a:pt x="221754" y="514477"/>
                  </a:lnTo>
                  <a:lnTo>
                    <a:pt x="224828" y="511390"/>
                  </a:lnTo>
                  <a:lnTo>
                    <a:pt x="236677" y="473265"/>
                  </a:lnTo>
                  <a:lnTo>
                    <a:pt x="234238" y="450049"/>
                  </a:lnTo>
                  <a:lnTo>
                    <a:pt x="218757" y="401002"/>
                  </a:lnTo>
                  <a:lnTo>
                    <a:pt x="198285" y="358546"/>
                  </a:lnTo>
                  <a:lnTo>
                    <a:pt x="194881" y="352488"/>
                  </a:lnTo>
                  <a:lnTo>
                    <a:pt x="201955" y="357073"/>
                  </a:lnTo>
                  <a:lnTo>
                    <a:pt x="250101" y="396544"/>
                  </a:lnTo>
                  <a:lnTo>
                    <a:pt x="294881" y="454710"/>
                  </a:lnTo>
                  <a:lnTo>
                    <a:pt x="314312" y="527532"/>
                  </a:lnTo>
                  <a:lnTo>
                    <a:pt x="314337" y="527748"/>
                  </a:lnTo>
                  <a:lnTo>
                    <a:pt x="314452" y="528599"/>
                  </a:lnTo>
                  <a:lnTo>
                    <a:pt x="314452" y="463435"/>
                  </a:lnTo>
                  <a:lnTo>
                    <a:pt x="314223" y="462800"/>
                  </a:lnTo>
                  <a:lnTo>
                    <a:pt x="266776" y="393700"/>
                  </a:lnTo>
                  <a:lnTo>
                    <a:pt x="225399" y="356908"/>
                  </a:lnTo>
                  <a:lnTo>
                    <a:pt x="191947" y="334035"/>
                  </a:lnTo>
                  <a:lnTo>
                    <a:pt x="175196" y="324573"/>
                  </a:lnTo>
                  <a:lnTo>
                    <a:pt x="171767" y="325208"/>
                  </a:lnTo>
                  <a:lnTo>
                    <a:pt x="167551" y="329869"/>
                  </a:lnTo>
                  <a:lnTo>
                    <a:pt x="167373" y="332257"/>
                  </a:lnTo>
                  <a:lnTo>
                    <a:pt x="167284" y="333336"/>
                  </a:lnTo>
                  <a:lnTo>
                    <a:pt x="192239" y="376859"/>
                  </a:lnTo>
                  <a:lnTo>
                    <a:pt x="209410" y="414921"/>
                  </a:lnTo>
                  <a:lnTo>
                    <a:pt x="221018" y="454710"/>
                  </a:lnTo>
                  <a:lnTo>
                    <a:pt x="222770" y="472998"/>
                  </a:lnTo>
                  <a:lnTo>
                    <a:pt x="222707" y="483476"/>
                  </a:lnTo>
                  <a:lnTo>
                    <a:pt x="196253" y="513930"/>
                  </a:lnTo>
                  <a:lnTo>
                    <a:pt x="193255" y="514477"/>
                  </a:lnTo>
                  <a:lnTo>
                    <a:pt x="184073" y="514477"/>
                  </a:lnTo>
                  <a:lnTo>
                    <a:pt x="178003" y="512495"/>
                  </a:lnTo>
                  <a:lnTo>
                    <a:pt x="177825" y="512495"/>
                  </a:lnTo>
                  <a:lnTo>
                    <a:pt x="159829" y="481672"/>
                  </a:lnTo>
                  <a:lnTo>
                    <a:pt x="159740" y="481190"/>
                  </a:lnTo>
                  <a:lnTo>
                    <a:pt x="159473" y="477850"/>
                  </a:lnTo>
                  <a:lnTo>
                    <a:pt x="159423" y="472998"/>
                  </a:lnTo>
                  <a:lnTo>
                    <a:pt x="159969" y="462800"/>
                  </a:lnTo>
                  <a:lnTo>
                    <a:pt x="169202" y="422960"/>
                  </a:lnTo>
                  <a:lnTo>
                    <a:pt x="173520" y="411708"/>
                  </a:lnTo>
                  <a:lnTo>
                    <a:pt x="172961" y="409028"/>
                  </a:lnTo>
                  <a:lnTo>
                    <a:pt x="172872" y="408647"/>
                  </a:lnTo>
                  <a:lnTo>
                    <a:pt x="168719" y="404685"/>
                  </a:lnTo>
                  <a:lnTo>
                    <a:pt x="166027" y="404266"/>
                  </a:lnTo>
                  <a:lnTo>
                    <a:pt x="166027" y="411708"/>
                  </a:lnTo>
                  <a:lnTo>
                    <a:pt x="159613" y="409028"/>
                  </a:lnTo>
                  <a:lnTo>
                    <a:pt x="166014" y="411695"/>
                  </a:lnTo>
                  <a:lnTo>
                    <a:pt x="166027" y="404266"/>
                  </a:lnTo>
                  <a:lnTo>
                    <a:pt x="132842" y="429082"/>
                  </a:lnTo>
                  <a:lnTo>
                    <a:pt x="107810" y="462622"/>
                  </a:lnTo>
                  <a:lnTo>
                    <a:pt x="86423" y="514477"/>
                  </a:lnTo>
                  <a:lnTo>
                    <a:pt x="86347" y="514654"/>
                  </a:lnTo>
                  <a:lnTo>
                    <a:pt x="84416" y="522757"/>
                  </a:lnTo>
                  <a:lnTo>
                    <a:pt x="83083" y="530669"/>
                  </a:lnTo>
                  <a:lnTo>
                    <a:pt x="82296" y="538441"/>
                  </a:lnTo>
                  <a:lnTo>
                    <a:pt x="82042" y="546036"/>
                  </a:lnTo>
                  <a:lnTo>
                    <a:pt x="84696" y="570649"/>
                  </a:lnTo>
                  <a:lnTo>
                    <a:pt x="101384" y="611987"/>
                  </a:lnTo>
                  <a:lnTo>
                    <a:pt x="133197" y="650925"/>
                  </a:lnTo>
                  <a:lnTo>
                    <a:pt x="260451" y="661555"/>
                  </a:lnTo>
                  <a:lnTo>
                    <a:pt x="262356" y="660717"/>
                  </a:lnTo>
                  <a:lnTo>
                    <a:pt x="263677" y="659244"/>
                  </a:lnTo>
                  <a:lnTo>
                    <a:pt x="266509" y="656005"/>
                  </a:lnTo>
                  <a:lnTo>
                    <a:pt x="267665" y="654596"/>
                  </a:lnTo>
                  <a:lnTo>
                    <a:pt x="273380" y="647661"/>
                  </a:lnTo>
                  <a:lnTo>
                    <a:pt x="295795" y="616508"/>
                  </a:lnTo>
                  <a:lnTo>
                    <a:pt x="318008" y="574713"/>
                  </a:lnTo>
                  <a:lnTo>
                    <a:pt x="325437" y="551802"/>
                  </a:lnTo>
                  <a:lnTo>
                    <a:pt x="328320" y="528599"/>
                  </a:lnTo>
                  <a:close/>
                </a:path>
                <a:path w="410844" h="1384300">
                  <a:moveTo>
                    <a:pt x="401574" y="1371930"/>
                  </a:moveTo>
                  <a:lnTo>
                    <a:pt x="398068" y="1368425"/>
                  </a:lnTo>
                  <a:lnTo>
                    <a:pt x="321652" y="1368425"/>
                  </a:lnTo>
                  <a:lnTo>
                    <a:pt x="321652" y="1366469"/>
                  </a:lnTo>
                  <a:lnTo>
                    <a:pt x="321652" y="1331366"/>
                  </a:lnTo>
                  <a:lnTo>
                    <a:pt x="324091" y="1328928"/>
                  </a:lnTo>
                  <a:lnTo>
                    <a:pt x="324091" y="1320292"/>
                  </a:lnTo>
                  <a:lnTo>
                    <a:pt x="321652" y="1317853"/>
                  </a:lnTo>
                  <a:lnTo>
                    <a:pt x="321652" y="1303197"/>
                  </a:lnTo>
                  <a:lnTo>
                    <a:pt x="324091" y="1300759"/>
                  </a:lnTo>
                  <a:lnTo>
                    <a:pt x="324091" y="1292123"/>
                  </a:lnTo>
                  <a:lnTo>
                    <a:pt x="321652" y="1289685"/>
                  </a:lnTo>
                  <a:lnTo>
                    <a:pt x="321652" y="1157668"/>
                  </a:lnTo>
                  <a:lnTo>
                    <a:pt x="324091" y="1155230"/>
                  </a:lnTo>
                  <a:lnTo>
                    <a:pt x="324091" y="1146594"/>
                  </a:lnTo>
                  <a:lnTo>
                    <a:pt x="321652" y="1144155"/>
                  </a:lnTo>
                  <a:lnTo>
                    <a:pt x="321652" y="1129499"/>
                  </a:lnTo>
                  <a:lnTo>
                    <a:pt x="324091" y="1127061"/>
                  </a:lnTo>
                  <a:lnTo>
                    <a:pt x="324091" y="1118425"/>
                  </a:lnTo>
                  <a:lnTo>
                    <a:pt x="321652" y="1115987"/>
                  </a:lnTo>
                  <a:lnTo>
                    <a:pt x="321652" y="1077569"/>
                  </a:lnTo>
                  <a:lnTo>
                    <a:pt x="321652" y="1067689"/>
                  </a:lnTo>
                  <a:lnTo>
                    <a:pt x="320814" y="1065669"/>
                  </a:lnTo>
                  <a:lnTo>
                    <a:pt x="317906" y="1062761"/>
                  </a:lnTo>
                  <a:lnTo>
                    <a:pt x="315887" y="1061923"/>
                  </a:lnTo>
                  <a:lnTo>
                    <a:pt x="306006" y="1061923"/>
                  </a:lnTo>
                  <a:lnTo>
                    <a:pt x="306006" y="1077569"/>
                  </a:lnTo>
                  <a:lnTo>
                    <a:pt x="306006" y="1114920"/>
                  </a:lnTo>
                  <a:lnTo>
                    <a:pt x="306006" y="1366469"/>
                  </a:lnTo>
                  <a:lnTo>
                    <a:pt x="109397" y="1366469"/>
                  </a:lnTo>
                  <a:lnTo>
                    <a:pt x="109397" y="1332433"/>
                  </a:lnTo>
                  <a:lnTo>
                    <a:pt x="306006" y="1332433"/>
                  </a:lnTo>
                  <a:lnTo>
                    <a:pt x="306006" y="1316786"/>
                  </a:lnTo>
                  <a:lnTo>
                    <a:pt x="109397" y="1316786"/>
                  </a:lnTo>
                  <a:lnTo>
                    <a:pt x="109397" y="1304264"/>
                  </a:lnTo>
                  <a:lnTo>
                    <a:pt x="306006" y="1304264"/>
                  </a:lnTo>
                  <a:lnTo>
                    <a:pt x="306006" y="1288618"/>
                  </a:lnTo>
                  <a:lnTo>
                    <a:pt x="109397" y="1288618"/>
                  </a:lnTo>
                  <a:lnTo>
                    <a:pt x="109397" y="1158722"/>
                  </a:lnTo>
                  <a:lnTo>
                    <a:pt x="306006" y="1158722"/>
                  </a:lnTo>
                  <a:lnTo>
                    <a:pt x="306006" y="1143088"/>
                  </a:lnTo>
                  <a:lnTo>
                    <a:pt x="109397" y="1143088"/>
                  </a:lnTo>
                  <a:lnTo>
                    <a:pt x="109397" y="1130566"/>
                  </a:lnTo>
                  <a:lnTo>
                    <a:pt x="306006" y="1130566"/>
                  </a:lnTo>
                  <a:lnTo>
                    <a:pt x="306006" y="1114920"/>
                  </a:lnTo>
                  <a:lnTo>
                    <a:pt x="109397" y="1114920"/>
                  </a:lnTo>
                  <a:lnTo>
                    <a:pt x="109397" y="1077569"/>
                  </a:lnTo>
                  <a:lnTo>
                    <a:pt x="306006" y="1077569"/>
                  </a:lnTo>
                  <a:lnTo>
                    <a:pt x="306006" y="1061923"/>
                  </a:lnTo>
                  <a:lnTo>
                    <a:pt x="191782" y="1061923"/>
                  </a:lnTo>
                  <a:lnTo>
                    <a:pt x="191782" y="1044867"/>
                  </a:lnTo>
                  <a:lnTo>
                    <a:pt x="190944" y="1042847"/>
                  </a:lnTo>
                  <a:lnTo>
                    <a:pt x="188036" y="1039939"/>
                  </a:lnTo>
                  <a:lnTo>
                    <a:pt x="186016" y="1039101"/>
                  </a:lnTo>
                  <a:lnTo>
                    <a:pt x="176136" y="1039101"/>
                  </a:lnTo>
                  <a:lnTo>
                    <a:pt x="176136" y="1054747"/>
                  </a:lnTo>
                  <a:lnTo>
                    <a:pt x="176136" y="1061923"/>
                  </a:lnTo>
                  <a:lnTo>
                    <a:pt x="145719" y="1061923"/>
                  </a:lnTo>
                  <a:lnTo>
                    <a:pt x="145719" y="1058291"/>
                  </a:lnTo>
                  <a:lnTo>
                    <a:pt x="145719" y="1054747"/>
                  </a:lnTo>
                  <a:lnTo>
                    <a:pt x="176136" y="1054747"/>
                  </a:lnTo>
                  <a:lnTo>
                    <a:pt x="176136" y="1039101"/>
                  </a:lnTo>
                  <a:lnTo>
                    <a:pt x="135839" y="1039101"/>
                  </a:lnTo>
                  <a:lnTo>
                    <a:pt x="133819" y="1039939"/>
                  </a:lnTo>
                  <a:lnTo>
                    <a:pt x="130911" y="1042847"/>
                  </a:lnTo>
                  <a:lnTo>
                    <a:pt x="130073" y="1044867"/>
                  </a:lnTo>
                  <a:lnTo>
                    <a:pt x="130073" y="1061923"/>
                  </a:lnTo>
                  <a:lnTo>
                    <a:pt x="99517" y="1061923"/>
                  </a:lnTo>
                  <a:lnTo>
                    <a:pt x="97497" y="1062761"/>
                  </a:lnTo>
                  <a:lnTo>
                    <a:pt x="94589" y="1065669"/>
                  </a:lnTo>
                  <a:lnTo>
                    <a:pt x="93751" y="1067689"/>
                  </a:lnTo>
                  <a:lnTo>
                    <a:pt x="93751" y="1115466"/>
                  </a:lnTo>
                  <a:lnTo>
                    <a:pt x="90792" y="1118425"/>
                  </a:lnTo>
                  <a:lnTo>
                    <a:pt x="90792" y="1127061"/>
                  </a:lnTo>
                  <a:lnTo>
                    <a:pt x="93751" y="1130020"/>
                  </a:lnTo>
                  <a:lnTo>
                    <a:pt x="93751" y="1143635"/>
                  </a:lnTo>
                  <a:lnTo>
                    <a:pt x="90792" y="1146594"/>
                  </a:lnTo>
                  <a:lnTo>
                    <a:pt x="90792" y="1155230"/>
                  </a:lnTo>
                  <a:lnTo>
                    <a:pt x="93751" y="1158189"/>
                  </a:lnTo>
                  <a:lnTo>
                    <a:pt x="93751" y="1289164"/>
                  </a:lnTo>
                  <a:lnTo>
                    <a:pt x="90792" y="1292123"/>
                  </a:lnTo>
                  <a:lnTo>
                    <a:pt x="90792" y="1300759"/>
                  </a:lnTo>
                  <a:lnTo>
                    <a:pt x="93751" y="1303718"/>
                  </a:lnTo>
                  <a:lnTo>
                    <a:pt x="93751" y="1317332"/>
                  </a:lnTo>
                  <a:lnTo>
                    <a:pt x="90792" y="1320292"/>
                  </a:lnTo>
                  <a:lnTo>
                    <a:pt x="90792" y="1328928"/>
                  </a:lnTo>
                  <a:lnTo>
                    <a:pt x="93751" y="1331887"/>
                  </a:lnTo>
                  <a:lnTo>
                    <a:pt x="93751" y="1368425"/>
                  </a:lnTo>
                  <a:lnTo>
                    <a:pt x="12293" y="1368425"/>
                  </a:lnTo>
                  <a:lnTo>
                    <a:pt x="8788" y="1371930"/>
                  </a:lnTo>
                  <a:lnTo>
                    <a:pt x="8788" y="1380566"/>
                  </a:lnTo>
                  <a:lnTo>
                    <a:pt x="12293" y="1384071"/>
                  </a:lnTo>
                  <a:lnTo>
                    <a:pt x="16611" y="1384071"/>
                  </a:lnTo>
                  <a:lnTo>
                    <a:pt x="398068" y="1384071"/>
                  </a:lnTo>
                  <a:lnTo>
                    <a:pt x="401574" y="1380566"/>
                  </a:lnTo>
                  <a:lnTo>
                    <a:pt x="401574" y="1371930"/>
                  </a:lnTo>
                  <a:close/>
                </a:path>
                <a:path w="410844" h="1384300">
                  <a:moveTo>
                    <a:pt x="410375" y="3492"/>
                  </a:moveTo>
                  <a:lnTo>
                    <a:pt x="406869" y="0"/>
                  </a:lnTo>
                  <a:lnTo>
                    <a:pt x="3505" y="0"/>
                  </a:lnTo>
                  <a:lnTo>
                    <a:pt x="0" y="3492"/>
                  </a:lnTo>
                  <a:lnTo>
                    <a:pt x="0" y="12141"/>
                  </a:lnTo>
                  <a:lnTo>
                    <a:pt x="3505" y="15633"/>
                  </a:lnTo>
                  <a:lnTo>
                    <a:pt x="7823" y="15633"/>
                  </a:lnTo>
                  <a:lnTo>
                    <a:pt x="406869" y="15633"/>
                  </a:lnTo>
                  <a:lnTo>
                    <a:pt x="410375" y="12141"/>
                  </a:lnTo>
                  <a:lnTo>
                    <a:pt x="410375" y="34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704880" y="4679449"/>
              <a:ext cx="394970" cy="0"/>
            </a:xfrm>
            <a:custGeom>
              <a:avLst/>
              <a:gdLst/>
              <a:ahLst/>
              <a:cxnLst/>
              <a:rect l="l" t="t" r="r" b="b"/>
              <a:pathLst>
                <a:path w="394969">
                  <a:moveTo>
                    <a:pt x="394728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0" name="object 29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68102" y="4430351"/>
              <a:ext cx="268258" cy="250063"/>
            </a:xfrm>
            <a:prstGeom prst="rect">
              <a:avLst/>
            </a:prstGeom>
          </p:spPr>
        </p:pic>
        <p:sp>
          <p:nvSpPr>
            <p:cNvPr id="291" name="object 291"/>
            <p:cNvSpPr/>
            <p:nvPr/>
          </p:nvSpPr>
          <p:spPr>
            <a:xfrm>
              <a:off x="4563135" y="3014991"/>
              <a:ext cx="332105" cy="505459"/>
            </a:xfrm>
            <a:custGeom>
              <a:avLst/>
              <a:gdLst/>
              <a:ahLst/>
              <a:cxnLst/>
              <a:rect l="l" t="t" r="r" b="b"/>
              <a:pathLst>
                <a:path w="332104" h="505460">
                  <a:moveTo>
                    <a:pt x="164680" y="0"/>
                  </a:moveTo>
                  <a:lnTo>
                    <a:pt x="139992" y="51866"/>
                  </a:lnTo>
                  <a:lnTo>
                    <a:pt x="118159" y="95148"/>
                  </a:lnTo>
                  <a:lnTo>
                    <a:pt x="97126" y="132735"/>
                  </a:lnTo>
                  <a:lnTo>
                    <a:pt x="77327" y="165429"/>
                  </a:lnTo>
                  <a:lnTo>
                    <a:pt x="35447" y="231991"/>
                  </a:lnTo>
                  <a:lnTo>
                    <a:pt x="16710" y="267041"/>
                  </a:lnTo>
                  <a:lnTo>
                    <a:pt x="4416" y="301860"/>
                  </a:lnTo>
                  <a:lnTo>
                    <a:pt x="0" y="339128"/>
                  </a:lnTo>
                  <a:lnTo>
                    <a:pt x="5932" y="383148"/>
                  </a:lnTo>
                  <a:lnTo>
                    <a:pt x="22666" y="422735"/>
                  </a:lnTo>
                  <a:lnTo>
                    <a:pt x="48610" y="456295"/>
                  </a:lnTo>
                  <a:lnTo>
                    <a:pt x="82171" y="482237"/>
                  </a:lnTo>
                  <a:lnTo>
                    <a:pt x="121756" y="498969"/>
                  </a:lnTo>
                  <a:lnTo>
                    <a:pt x="165773" y="504901"/>
                  </a:lnTo>
                  <a:lnTo>
                    <a:pt x="209794" y="498969"/>
                  </a:lnTo>
                  <a:lnTo>
                    <a:pt x="249383" y="482237"/>
                  </a:lnTo>
                  <a:lnTo>
                    <a:pt x="282946" y="456295"/>
                  </a:lnTo>
                  <a:lnTo>
                    <a:pt x="308891" y="422735"/>
                  </a:lnTo>
                  <a:lnTo>
                    <a:pt x="325626" y="383148"/>
                  </a:lnTo>
                  <a:lnTo>
                    <a:pt x="331558" y="339128"/>
                  </a:lnTo>
                  <a:lnTo>
                    <a:pt x="326999" y="299708"/>
                  </a:lnTo>
                  <a:lnTo>
                    <a:pt x="314091" y="262724"/>
                  </a:lnTo>
                  <a:lnTo>
                    <a:pt x="293995" y="224788"/>
                  </a:lnTo>
                  <a:lnTo>
                    <a:pt x="267868" y="182511"/>
                  </a:lnTo>
                  <a:lnTo>
                    <a:pt x="250970" y="155587"/>
                  </a:lnTo>
                  <a:lnTo>
                    <a:pt x="232376" y="125041"/>
                  </a:lnTo>
                  <a:lnTo>
                    <a:pt x="212341" y="90346"/>
                  </a:lnTo>
                  <a:lnTo>
                    <a:pt x="191122" y="50977"/>
                  </a:lnTo>
                  <a:lnTo>
                    <a:pt x="164680" y="0"/>
                  </a:lnTo>
                  <a:close/>
                </a:path>
              </a:pathLst>
            </a:custGeom>
            <a:solidFill>
              <a:srgbClr val="3A9B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4555934" y="3007841"/>
              <a:ext cx="346075" cy="519430"/>
            </a:xfrm>
            <a:custGeom>
              <a:avLst/>
              <a:gdLst/>
              <a:ahLst/>
              <a:cxnLst/>
              <a:rect l="l" t="t" r="r" b="b"/>
              <a:pathLst>
                <a:path w="346075" h="519429">
                  <a:moveTo>
                    <a:pt x="174635" y="0"/>
                  </a:moveTo>
                  <a:lnTo>
                    <a:pt x="169024" y="0"/>
                  </a:lnTo>
                  <a:lnTo>
                    <a:pt x="166560" y="1600"/>
                  </a:lnTo>
                  <a:lnTo>
                    <a:pt x="140703" y="55918"/>
                  </a:lnTo>
                  <a:lnTo>
                    <a:pt x="119011" y="98907"/>
                  </a:lnTo>
                  <a:lnTo>
                    <a:pt x="98115" y="136247"/>
                  </a:lnTo>
                  <a:lnTo>
                    <a:pt x="78422" y="168769"/>
                  </a:lnTo>
                  <a:lnTo>
                    <a:pt x="47895" y="216864"/>
                  </a:lnTo>
                  <a:lnTo>
                    <a:pt x="36463" y="235461"/>
                  </a:lnTo>
                  <a:lnTo>
                    <a:pt x="17360" y="271195"/>
                  </a:lnTo>
                  <a:lnTo>
                    <a:pt x="4622" y="307322"/>
                  </a:lnTo>
                  <a:lnTo>
                    <a:pt x="0" y="346278"/>
                  </a:lnTo>
                  <a:lnTo>
                    <a:pt x="6193" y="392216"/>
                  </a:lnTo>
                  <a:lnTo>
                    <a:pt x="23653" y="433521"/>
                  </a:lnTo>
                  <a:lnTo>
                    <a:pt x="50720" y="468536"/>
                  </a:lnTo>
                  <a:lnTo>
                    <a:pt x="85736" y="495601"/>
                  </a:lnTo>
                  <a:lnTo>
                    <a:pt x="127040" y="513060"/>
                  </a:lnTo>
                  <a:lnTo>
                    <a:pt x="172974" y="519252"/>
                  </a:lnTo>
                  <a:lnTo>
                    <a:pt x="172974" y="504850"/>
                  </a:lnTo>
                  <a:lnTo>
                    <a:pt x="141056" y="501625"/>
                  </a:lnTo>
                  <a:lnTo>
                    <a:pt x="111315" y="492375"/>
                  </a:lnTo>
                  <a:lnTo>
                    <a:pt x="60896" y="458355"/>
                  </a:lnTo>
                  <a:lnTo>
                    <a:pt x="26876" y="407941"/>
                  </a:lnTo>
                  <a:lnTo>
                    <a:pt x="14401" y="346278"/>
                  </a:lnTo>
                  <a:lnTo>
                    <a:pt x="15481" y="328032"/>
                  </a:lnTo>
                  <a:lnTo>
                    <a:pt x="30454" y="277177"/>
                  </a:lnTo>
                  <a:lnTo>
                    <a:pt x="48829" y="242822"/>
                  </a:lnTo>
                  <a:lnTo>
                    <a:pt x="90632" y="176394"/>
                  </a:lnTo>
                  <a:lnTo>
                    <a:pt x="110536" y="143524"/>
                  </a:lnTo>
                  <a:lnTo>
                    <a:pt x="131709" y="105684"/>
                  </a:lnTo>
                  <a:lnTo>
                    <a:pt x="153695" y="62103"/>
                  </a:lnTo>
                  <a:lnTo>
                    <a:pt x="172161" y="23317"/>
                  </a:lnTo>
                  <a:lnTo>
                    <a:pt x="188375" y="23317"/>
                  </a:lnTo>
                  <a:lnTo>
                    <a:pt x="177111" y="1600"/>
                  </a:lnTo>
                  <a:lnTo>
                    <a:pt x="177012" y="1409"/>
                  </a:lnTo>
                  <a:lnTo>
                    <a:pt x="174635" y="0"/>
                  </a:lnTo>
                  <a:close/>
                </a:path>
                <a:path w="346075" h="519429">
                  <a:moveTo>
                    <a:pt x="188375" y="23317"/>
                  </a:moveTo>
                  <a:lnTo>
                    <a:pt x="172161" y="23317"/>
                  </a:lnTo>
                  <a:lnTo>
                    <a:pt x="191935" y="61442"/>
                  </a:lnTo>
                  <a:lnTo>
                    <a:pt x="213264" y="101010"/>
                  </a:lnTo>
                  <a:lnTo>
                    <a:pt x="233394" y="135870"/>
                  </a:lnTo>
                  <a:lnTo>
                    <a:pt x="252056" y="166530"/>
                  </a:lnTo>
                  <a:lnTo>
                    <a:pt x="282704" y="215350"/>
                  </a:lnTo>
                  <a:lnTo>
                    <a:pt x="294919" y="235461"/>
                  </a:lnTo>
                  <a:lnTo>
                    <a:pt x="314731" y="272834"/>
                  </a:lnTo>
                  <a:lnTo>
                    <a:pt x="330336" y="326308"/>
                  </a:lnTo>
                  <a:lnTo>
                    <a:pt x="330440" y="326894"/>
                  </a:lnTo>
                  <a:lnTo>
                    <a:pt x="328333" y="378201"/>
                  </a:lnTo>
                  <a:lnTo>
                    <a:pt x="304443" y="434869"/>
                  </a:lnTo>
                  <a:lnTo>
                    <a:pt x="261565" y="477739"/>
                  </a:lnTo>
                  <a:lnTo>
                    <a:pt x="204896" y="501625"/>
                  </a:lnTo>
                  <a:lnTo>
                    <a:pt x="172974" y="504850"/>
                  </a:lnTo>
                  <a:lnTo>
                    <a:pt x="172974" y="519252"/>
                  </a:lnTo>
                  <a:lnTo>
                    <a:pt x="218911" y="513060"/>
                  </a:lnTo>
                  <a:lnTo>
                    <a:pt x="260217" y="495601"/>
                  </a:lnTo>
                  <a:lnTo>
                    <a:pt x="295232" y="468536"/>
                  </a:lnTo>
                  <a:lnTo>
                    <a:pt x="322297" y="433521"/>
                  </a:lnTo>
                  <a:lnTo>
                    <a:pt x="339755" y="392216"/>
                  </a:lnTo>
                  <a:lnTo>
                    <a:pt x="345948" y="346278"/>
                  </a:lnTo>
                  <a:lnTo>
                    <a:pt x="344900" y="328032"/>
                  </a:lnTo>
                  <a:lnTo>
                    <a:pt x="344801" y="326308"/>
                  </a:lnTo>
                  <a:lnTo>
                    <a:pt x="344738" y="325210"/>
                  </a:lnTo>
                  <a:lnTo>
                    <a:pt x="335503" y="285884"/>
                  </a:lnTo>
                  <a:lnTo>
                    <a:pt x="318421" y="247850"/>
                  </a:lnTo>
                  <a:lnTo>
                    <a:pt x="294924" y="207758"/>
                  </a:lnTo>
                  <a:lnTo>
                    <a:pt x="264283" y="158938"/>
                  </a:lnTo>
                  <a:lnTo>
                    <a:pt x="245760" y="128509"/>
                  </a:lnTo>
                  <a:lnTo>
                    <a:pt x="225824" y="93982"/>
                  </a:lnTo>
                  <a:lnTo>
                    <a:pt x="204711" y="54813"/>
                  </a:lnTo>
                  <a:lnTo>
                    <a:pt x="188375" y="233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3" name="object 293"/>
          <p:cNvSpPr txBox="1"/>
          <p:nvPr/>
        </p:nvSpPr>
        <p:spPr>
          <a:xfrm>
            <a:off x="4538639" y="3247958"/>
            <a:ext cx="406400" cy="4724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110"/>
              </a:spcBef>
            </a:pPr>
            <a:r>
              <a:rPr sz="1050" spc="-25" dirty="0">
                <a:solidFill>
                  <a:srgbClr val="FFFFFF"/>
                </a:solidFill>
                <a:latin typeface="TT Supermolot Bold"/>
                <a:cs typeface="TT Supermolot Bold"/>
              </a:rPr>
              <a:t>H</a:t>
            </a:r>
            <a:r>
              <a:rPr sz="1575" spc="-37" baseline="-23809" dirty="0">
                <a:solidFill>
                  <a:srgbClr val="FFFFFF"/>
                </a:solidFill>
                <a:latin typeface="TT Supermolot Bold"/>
                <a:cs typeface="TT Supermolot Bold"/>
              </a:rPr>
              <a:t>²</a:t>
            </a:r>
            <a:r>
              <a:rPr sz="1050" spc="-25" dirty="0">
                <a:solidFill>
                  <a:srgbClr val="FFFFFF"/>
                </a:solidFill>
                <a:latin typeface="TT Supermolot Bold"/>
                <a:cs typeface="TT Supermolot Bold"/>
              </a:rPr>
              <a:t>O</a:t>
            </a:r>
            <a:endParaRPr sz="1050">
              <a:latin typeface="TT Supermolot Bold"/>
              <a:cs typeface="TT Supermolot Bold"/>
            </a:endParaRPr>
          </a:p>
          <a:p>
            <a:pPr marL="38100">
              <a:lnSpc>
                <a:spcPct val="100000"/>
              </a:lnSpc>
              <a:spcBef>
                <a:spcPts val="1045"/>
              </a:spcBef>
            </a:pPr>
            <a:r>
              <a:rPr sz="1000" spc="-20" dirty="0">
                <a:latin typeface="TT Supermolot Bold"/>
                <a:cs typeface="TT Supermolot Bold"/>
              </a:rPr>
              <a:t>Woda</a:t>
            </a:r>
            <a:endParaRPr sz="1000">
              <a:latin typeface="TT Supermolot Bold"/>
              <a:cs typeface="TT Supermolot Bold"/>
            </a:endParaRPr>
          </a:p>
        </p:txBody>
      </p:sp>
      <p:sp>
        <p:nvSpPr>
          <p:cNvPr id="294" name="object 294"/>
          <p:cNvSpPr txBox="1"/>
          <p:nvPr/>
        </p:nvSpPr>
        <p:spPr>
          <a:xfrm>
            <a:off x="9537688" y="400055"/>
            <a:ext cx="807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TT Supermolot Bold"/>
                <a:cs typeface="TT Supermolot Bold"/>
              </a:rPr>
              <a:t>NAUCZYCIEL</a:t>
            </a:r>
            <a:endParaRPr sz="1100">
              <a:latin typeface="TT Supermolot Bold"/>
              <a:cs typeface="TT Supermolot Bold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359998" y="752505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359998" y="2739180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359998" y="7200006"/>
            <a:ext cx="9972040" cy="0"/>
          </a:xfrm>
          <a:custGeom>
            <a:avLst/>
            <a:gdLst/>
            <a:ahLst/>
            <a:cxnLst/>
            <a:rect l="l" t="t" r="r" b="b"/>
            <a:pathLst>
              <a:path w="9972040">
                <a:moveTo>
                  <a:pt x="997200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 txBox="1"/>
          <p:nvPr/>
        </p:nvSpPr>
        <p:spPr>
          <a:xfrm>
            <a:off x="293300" y="876305"/>
            <a:ext cx="6416675" cy="153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">
              <a:lnSpc>
                <a:spcPts val="1085"/>
              </a:lnSpc>
              <a:spcBef>
                <a:spcPts val="100"/>
              </a:spcBef>
            </a:pPr>
            <a:r>
              <a:rPr sz="1100" dirty="0">
                <a:latin typeface="TT Supermolot Bold"/>
                <a:cs typeface="TT Supermolot Bold"/>
              </a:rPr>
              <a:t>KARTA WIEDZY </a:t>
            </a:r>
            <a:r>
              <a:rPr sz="1100" spc="-25" dirty="0">
                <a:latin typeface="TT Supermolot Bold"/>
                <a:cs typeface="TT Supermolot Bold"/>
              </a:rPr>
              <a:t>//</a:t>
            </a:r>
            <a:endParaRPr sz="1100">
              <a:latin typeface="TT Supermolot Bold"/>
              <a:cs typeface="TT Supermolot Bold"/>
            </a:endParaRPr>
          </a:p>
          <a:p>
            <a:pPr marL="12700" marR="5080">
              <a:lnSpc>
                <a:spcPts val="5000"/>
              </a:lnSpc>
              <a:spcBef>
                <a:spcPts val="760"/>
              </a:spcBef>
              <a:tabLst>
                <a:tab pos="872490" algn="l"/>
                <a:tab pos="3402965" algn="l"/>
                <a:tab pos="3768090" algn="l"/>
              </a:tabLst>
            </a:pP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Pochodzenie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wodoru </a:t>
            </a:r>
            <a:r>
              <a:rPr sz="5000" spc="-25" dirty="0">
                <a:solidFill>
                  <a:srgbClr val="3A9BDC"/>
                </a:solidFill>
                <a:latin typeface="TT Supermolot Light"/>
                <a:cs typeface="TT Supermolot Light"/>
              </a:rPr>
              <a:t>do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zasilania</a:t>
            </a:r>
            <a:r>
              <a:rPr sz="5000" dirty="0">
                <a:solidFill>
                  <a:srgbClr val="3A9BDC"/>
                </a:solidFill>
                <a:latin typeface="TT Supermolot Light"/>
                <a:cs typeface="TT Supermolot Light"/>
              </a:rPr>
              <a:t>	</a:t>
            </a:r>
            <a:r>
              <a:rPr sz="5000" spc="-10" dirty="0">
                <a:solidFill>
                  <a:srgbClr val="3A9BDC"/>
                </a:solidFill>
                <a:latin typeface="TT Supermolot Light"/>
                <a:cs typeface="TT Supermolot Light"/>
              </a:rPr>
              <a:t>transportu</a:t>
            </a:r>
            <a:endParaRPr sz="5000">
              <a:latin typeface="TT Supermolot Light"/>
              <a:cs typeface="TT Supermolot Light"/>
            </a:endParaRPr>
          </a:p>
        </p:txBody>
      </p:sp>
      <p:sp>
        <p:nvSpPr>
          <p:cNvPr id="299" name="object 299"/>
          <p:cNvSpPr txBox="1"/>
          <p:nvPr/>
        </p:nvSpPr>
        <p:spPr>
          <a:xfrm>
            <a:off x="347300" y="7257146"/>
            <a:ext cx="345186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i="1" dirty="0">
                <a:latin typeface="TT Supermolot Italic"/>
                <a:cs typeface="TT Supermolot Italic"/>
              </a:rPr>
              <a:t>Źródło:</a:t>
            </a:r>
            <a:r>
              <a:rPr sz="700" i="1" spc="-2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Transport</a:t>
            </a:r>
            <a:r>
              <a:rPr sz="700" i="1" spc="-2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kluczem</a:t>
            </a:r>
            <a:r>
              <a:rPr sz="700" i="1" spc="-2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do</a:t>
            </a:r>
            <a:r>
              <a:rPr sz="700" i="1" spc="-2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rozwoju</a:t>
            </a:r>
            <a:r>
              <a:rPr sz="700" i="1" spc="-2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technologii</a:t>
            </a:r>
            <a:r>
              <a:rPr sz="700" i="1" spc="-2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wodorowych</a:t>
            </a:r>
            <a:r>
              <a:rPr sz="700" i="1" spc="-20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w</a:t>
            </a:r>
            <a:r>
              <a:rPr sz="700" i="1" spc="-25" dirty="0">
                <a:latin typeface="TT Supermolot Italic"/>
                <a:cs typeface="TT Supermolot Italic"/>
              </a:rPr>
              <a:t> </a:t>
            </a:r>
            <a:r>
              <a:rPr sz="700" i="1" dirty="0">
                <a:latin typeface="TT Supermolot Italic"/>
                <a:cs typeface="TT Supermolot Italic"/>
              </a:rPr>
              <a:t>Polsce,</a:t>
            </a:r>
            <a:r>
              <a:rPr sz="700" i="1" spc="-20" dirty="0">
                <a:latin typeface="TT Supermolot Italic"/>
                <a:cs typeface="TT Supermolot Italic"/>
              </a:rPr>
              <a:t> </a:t>
            </a:r>
            <a:r>
              <a:rPr sz="700" i="1" spc="-10" dirty="0">
                <a:latin typeface="TT Supermolot Italic"/>
                <a:cs typeface="TT Supermolot Italic"/>
              </a:rPr>
              <a:t>wodor2030.pl</a:t>
            </a:r>
            <a:endParaRPr sz="700">
              <a:latin typeface="TT Supermolot Italic"/>
              <a:cs typeface="TT Supermolot Italic"/>
            </a:endParaRPr>
          </a:p>
        </p:txBody>
      </p:sp>
      <p:sp>
        <p:nvSpPr>
          <p:cNvPr id="300" name="object 300"/>
          <p:cNvSpPr txBox="1"/>
          <p:nvPr/>
        </p:nvSpPr>
        <p:spPr>
          <a:xfrm>
            <a:off x="347300" y="387355"/>
            <a:ext cx="418972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TT Supermolot Regular"/>
                <a:cs typeface="TT Supermolot Regular"/>
              </a:rPr>
              <a:t>Scenariusz </a:t>
            </a:r>
            <a:r>
              <a:rPr sz="1200" spc="-30" dirty="0">
                <a:latin typeface="TT Supermolot Regular"/>
                <a:cs typeface="TT Supermolot Regular"/>
              </a:rPr>
              <a:t>nr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4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45" dirty="0">
                <a:latin typeface="TT Supermolot Regular"/>
                <a:cs typeface="TT Supermolot Regular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POZIOM</a:t>
            </a:r>
            <a:r>
              <a:rPr sz="1100" spc="-35" dirty="0">
                <a:latin typeface="TT Supermolot Bold"/>
                <a:cs typeface="TT Supermolot Bold"/>
              </a:rPr>
              <a:t> </a:t>
            </a:r>
            <a:r>
              <a:rPr sz="1100" spc="-30" dirty="0">
                <a:latin typeface="TT Supermolot Bold"/>
                <a:cs typeface="TT Supermolot Bold"/>
              </a:rPr>
              <a:t>PODSTAWOWY</a:t>
            </a:r>
            <a:r>
              <a:rPr sz="1100" spc="-20" dirty="0">
                <a:latin typeface="TT Supermolot Bold"/>
                <a:cs typeface="TT Supermolot Bold"/>
              </a:rPr>
              <a:t> </a:t>
            </a:r>
            <a:r>
              <a:rPr sz="1200" spc="-25" dirty="0">
                <a:latin typeface="TT Supermolot Regular"/>
                <a:cs typeface="TT Supermolot Regular"/>
              </a:rPr>
              <a:t>//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30" dirty="0">
                <a:latin typeface="TT Supermolot Regular"/>
                <a:cs typeface="TT Supermolot Regular"/>
              </a:rPr>
              <a:t>Wodór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dirty="0">
                <a:latin typeface="TT Supermolot Regular"/>
                <a:cs typeface="TT Supermolot Regular"/>
              </a:rPr>
              <a:t>w</a:t>
            </a:r>
            <a:r>
              <a:rPr sz="1200" spc="-40" dirty="0">
                <a:latin typeface="TT Supermolot Regular"/>
                <a:cs typeface="TT Supermolot Regular"/>
              </a:rPr>
              <a:t> </a:t>
            </a:r>
            <a:r>
              <a:rPr sz="1200" spc="-20" dirty="0">
                <a:latin typeface="TT Supermolot Regular"/>
                <a:cs typeface="TT Supermolot Regular"/>
              </a:rPr>
              <a:t>transporcie</a:t>
            </a:r>
            <a:endParaRPr sz="1200">
              <a:latin typeface="TT Supermolot Regular"/>
              <a:cs typeface="TT Supermolot Regula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6fcf925-a278-484c-85dc-601752828f0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AEB979E6F1DD54B9C6C0E21FD0E00CF" ma:contentTypeVersion="18" ma:contentTypeDescription="Utwórz nowy dokument." ma:contentTypeScope="" ma:versionID="58908b5a555816f9e976524cb7a188f3">
  <xsd:schema xmlns:xsd="http://www.w3.org/2001/XMLSchema" xmlns:xs="http://www.w3.org/2001/XMLSchema" xmlns:p="http://schemas.microsoft.com/office/2006/metadata/properties" xmlns:ns3="86fcf925-a278-484c-85dc-601752828f0b" xmlns:ns4="b0dee6ac-343d-4954-adde-80270305d08a" targetNamespace="http://schemas.microsoft.com/office/2006/metadata/properties" ma:root="true" ma:fieldsID="fb6ee4ca8904af273b5b67c82ab2081f" ns3:_="" ns4:_="">
    <xsd:import namespace="86fcf925-a278-484c-85dc-601752828f0b"/>
    <xsd:import namespace="b0dee6ac-343d-4954-adde-80270305d0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fcf925-a278-484c-85dc-601752828f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dee6ac-343d-4954-adde-80270305d08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32CD3E-ED96-4A07-97A6-B01760B7DCF6}">
  <ds:schemaRefs>
    <ds:schemaRef ds:uri="http://schemas.openxmlformats.org/package/2006/metadata/core-properties"/>
    <ds:schemaRef ds:uri="http://schemas.microsoft.com/office/2006/documentManagement/types"/>
    <ds:schemaRef ds:uri="86fcf925-a278-484c-85dc-601752828f0b"/>
    <ds:schemaRef ds:uri="b0dee6ac-343d-4954-adde-80270305d08a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3E7DFCD-08CA-4472-B6B6-C83BCCB1E6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733DDA-6916-425F-92C8-8CB15FBD1B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fcf925-a278-484c-85dc-601752828f0b"/>
    <ds:schemaRef ds:uri="b0dee6ac-343d-4954-adde-80270305d0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2655</Words>
  <Application>Microsoft Office PowerPoint</Application>
  <PresentationFormat>Niestandardowy</PresentationFormat>
  <Paragraphs>435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Times New Roman</vt:lpstr>
      <vt:lpstr>TT Supermolot Bold</vt:lpstr>
      <vt:lpstr>TT Supermolot Italic</vt:lpstr>
      <vt:lpstr>TT Supermolot Light</vt:lpstr>
      <vt:lpstr>TT Supermolot Regular</vt:lpstr>
      <vt:lpstr>Office Theme</vt:lpstr>
      <vt:lpstr>Scenariusz zajęć lekcyjnych nr 4</vt:lpstr>
      <vt:lpstr>INFORMACJE DLA NAUCZYCIELA</vt:lpstr>
      <vt:lpstr>Prezentacja programu PowerPoint</vt:lpstr>
      <vt:lpstr>UCZEŃ Zadania dla uczestników zajęć lekcyjnych</vt:lpstr>
      <vt:lpstr>Scenariusz nr 4 // POZIOM PODSTAWOWY // Wodór w transporcie</vt:lpstr>
      <vt:lpstr>Prezentacja programu PowerPoint</vt:lpstr>
      <vt:lpstr>Scenariusz nr 4 // POZIOM PODSTAWOWY // Wodór w transporcie</vt:lpstr>
      <vt:lpstr>NAUCZYCIEL Materiały z informacjami dla nauczyciela o wodorze. Slajdy można zaprezentować uczniom w trakcie zajęć.</vt:lpstr>
      <vt:lpstr>Prezentacja programu PowerPoint</vt:lpstr>
      <vt:lpstr>Prezentacja programu PowerPoint</vt:lpstr>
      <vt:lpstr>Scenariusz nr 4 // POZIOM PODSTAWOWY // Wodór w transporcie</vt:lpstr>
      <vt:lpstr>Scenariusz nr 4 // POZIOM PODSTAWOWY // Wodór w transporcie</vt:lpstr>
      <vt:lpstr>Scenariusz nr 4 // POZIOM PODSTAWOWY // Wodór w transporcie</vt:lpstr>
      <vt:lpstr>Scenariusz nr 4 // POZIOM PODSTAWOWY // Wodór w transporcie</vt:lpstr>
      <vt:lpstr>Scenariusz nr 4 // POZIOM PODSTAWOWY // Wodór w transporcie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Scenariusz zajęć lekcyjnych nr 4</dc:title>
  <dc:creator>Małgorzata Ozimska | Łukasiewicz – ITECH</dc:creator>
  <cp:lastModifiedBy>Małgorzata Ozimska | Łukasiewicz – ITECH</cp:lastModifiedBy>
  <cp:revision>1</cp:revision>
  <dcterms:created xsi:type="dcterms:W3CDTF">2024-08-13T08:14:09Z</dcterms:created>
  <dcterms:modified xsi:type="dcterms:W3CDTF">2024-09-24T13:18:46Z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2024-08-12T00:00:00Z</vt:filetime>
  </property>
  <property fmtid="{D5CDD505-2E9C-101B-9397-08002B2CF9AE}" pid="3" name="Creator">
    <vt:lpwstr>Adobe InDesign 19.5 (Macintosh)</vt:lpwstr>
  </property>
  <property fmtid="{D5CDD505-2E9C-101B-9397-08002B2CF9AE}" pid="4" name="LastSaved">
    <vt:filetime>2024-08-13T00:00:00Z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0x0101005AEB979E6F1DD54B9C6C0E21FD0E00CF</vt:lpwstr>
  </property>
</Properties>
</file>